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60" r:id="rId3"/>
    <p:sldId id="259" r:id="rId4"/>
    <p:sldId id="261" r:id="rId5"/>
    <p:sldId id="263" r:id="rId6"/>
    <p:sldId id="262" r:id="rId7"/>
    <p:sldId id="265" r:id="rId8"/>
    <p:sldId id="273" r:id="rId9"/>
    <p:sldId id="268" r:id="rId10"/>
    <p:sldId id="267" r:id="rId11"/>
    <p:sldId id="269" r:id="rId12"/>
    <p:sldId id="274" r:id="rId13"/>
    <p:sldId id="266" r:id="rId14"/>
    <p:sldId id="270" r:id="rId15"/>
    <p:sldId id="271" r:id="rId16"/>
    <p:sldId id="275" r:id="rId17"/>
    <p:sldId id="257" r:id="rId18"/>
    <p:sldId id="272" r:id="rId19"/>
    <p:sldId id="277" r:id="rId20"/>
    <p:sldId id="276" r:id="rId21"/>
  </p:sldIdLst>
  <p:sldSz cx="12192000" cy="6858000"/>
  <p:notesSz cx="6858000" cy="9144000"/>
  <p:embeddedFontLst>
    <p:embeddedFont>
      <p:font typeface="等线" panose="02010600030101010101" pitchFamily="2" charset="-122"/>
      <p:regular r:id="rId23"/>
      <p:bold r:id="rId24"/>
    </p:embeddedFont>
    <p:embeddedFont>
      <p:font typeface="微软雅黑" panose="020B0503020204020204" pitchFamily="34" charset="-122"/>
      <p:regular r:id="rId25"/>
      <p:bold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Impact" panose="020B0806030902050204" pitchFamily="34" charset="0"/>
      <p:regular r:id="rId33"/>
    </p:embeddedFont>
    <p:embeddedFont>
      <p:font typeface="Verdana" panose="020B0604030504040204" pitchFamily="34" charset="0"/>
      <p:regular r:id="rId34"/>
      <p:bold r:id="rId35"/>
      <p:italic r:id="rId36"/>
      <p:boldItalic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ACCA5"/>
    <a:srgbClr val="EF857E"/>
    <a:srgbClr val="E83A4F"/>
    <a:srgbClr val="AFD1AF"/>
    <a:srgbClr val="9BC3AA"/>
    <a:srgbClr val="EB586C"/>
    <a:srgbClr val="F08C83"/>
    <a:srgbClr val="FDF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870" autoAdjust="0"/>
  </p:normalViewPr>
  <p:slideViewPr>
    <p:cSldViewPr snapToGrid="0">
      <p:cViewPr varScale="1">
        <p:scale>
          <a:sx n="102" d="100"/>
          <a:sy n="102" d="100"/>
        </p:scale>
        <p:origin x="894" y="10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A5465-44ED-47B2-AD44-B28BC622118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6ACFA-F4D8-4B23-8363-02584EE2C43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21690" y="1020445"/>
            <a:ext cx="10622280" cy="4704080"/>
            <a:chOff x="1714" y="1607"/>
            <a:chExt cx="16308" cy="7408"/>
          </a:xfrm>
        </p:grpSpPr>
        <p:sp>
          <p:nvSpPr>
            <p:cNvPr id="20" name="矩形 19"/>
            <p:cNvSpPr/>
            <p:nvPr/>
          </p:nvSpPr>
          <p:spPr>
            <a:xfrm>
              <a:off x="1714" y="1607"/>
              <a:ext cx="16308" cy="7408"/>
            </a:xfrm>
            <a:prstGeom prst="rect">
              <a:avLst/>
            </a:prstGeom>
            <a:noFill/>
            <a:ln>
              <a:solidFill>
                <a:srgbClr val="F08C83"/>
              </a:solidFill>
            </a:ln>
            <a:extLst>
              <a:ext uri="{909E8E84-426E-40DD-AFC4-6F175D3DCCD1}">
                <a14:hiddenFill xmlns:a14="http://schemas.microsoft.com/office/drawing/2010/main">
                  <a:solidFill>
                    <a:srgbClr val="F08C8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44" y="2042"/>
              <a:ext cx="15324" cy="6717"/>
            </a:xfrm>
            <a:prstGeom prst="rect">
              <a:avLst/>
            </a:prstGeom>
            <a:solidFill>
              <a:srgbClr val="F0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2582863" y="2583815"/>
            <a:ext cx="7040880" cy="922020"/>
          </a:xfrm>
          <a:prstGeom prst="rect">
            <a:avLst/>
          </a:prstGeom>
          <a:noFill/>
        </p:spPr>
        <p:txBody>
          <a:bodyPr wrap="none" rtlCol="0" anchor="t">
            <a:spAutoFit/>
          </a:bodyPr>
          <a:lstStyle/>
          <a:p>
            <a:r>
              <a:rPr lang="zh-CN" altLang="en-US" sz="5400" b="1">
                <a:solidFill>
                  <a:schemeClr val="bg1"/>
                </a:solidFill>
                <a:latin typeface="微软雅黑" panose="020B0503020204020204" charset="-122"/>
                <a:ea typeface="微软雅黑" panose="020B0503020204020204" charset="-122"/>
                <a:sym typeface="+mn-ea"/>
              </a:rPr>
              <a:t>简约水彩手绘通用模板</a:t>
            </a:r>
          </a:p>
        </p:txBody>
      </p:sp>
      <p:sp>
        <p:nvSpPr>
          <p:cNvPr id="10" name="文本框 9"/>
          <p:cNvSpPr txBox="1"/>
          <p:nvPr/>
        </p:nvSpPr>
        <p:spPr>
          <a:xfrm>
            <a:off x="4022090" y="4699000"/>
            <a:ext cx="1778051" cy="369332"/>
          </a:xfrm>
          <a:prstGeom prst="rect">
            <a:avLst/>
          </a:prstGeom>
          <a:noFill/>
        </p:spPr>
        <p:txBody>
          <a:bodyPr wrap="none" rtlCol="0" anchor="t">
            <a:spAutoFit/>
          </a:bodyPr>
          <a:lstStyle/>
          <a:p>
            <a:r>
              <a:rPr lang="zh-CN" altLang="en-US">
                <a:solidFill>
                  <a:schemeClr val="bg1"/>
                </a:solidFill>
                <a:latin typeface="微软雅黑" panose="020B0503020204020204" charset="-122"/>
                <a:ea typeface="微软雅黑" panose="020B0503020204020204" charset="-122"/>
                <a:sym typeface="+mn-ea"/>
              </a:rPr>
              <a:t>汇报人：</a:t>
            </a:r>
            <a:r>
              <a:rPr lang="en-US" altLang="zh-CN">
                <a:solidFill>
                  <a:schemeClr val="bg1"/>
                </a:solidFill>
                <a:latin typeface="微软雅黑" panose="020B0503020204020204" charset="-122"/>
                <a:ea typeface="微软雅黑" panose="020B0503020204020204" charset="-122"/>
                <a:sym typeface="+mn-ea"/>
              </a:rPr>
              <a:t>xiazaii</a:t>
            </a:r>
            <a:endParaRPr lang="zh-CN" altLang="en-US" dirty="0">
              <a:solidFill>
                <a:schemeClr val="bg1"/>
              </a:solidFill>
              <a:latin typeface="微软雅黑" panose="020B0503020204020204" charset="-122"/>
              <a:ea typeface="微软雅黑" panose="020B0503020204020204" charset="-122"/>
              <a:sym typeface="+mn-ea"/>
            </a:endParaRPr>
          </a:p>
        </p:txBody>
      </p:sp>
      <p:sp>
        <p:nvSpPr>
          <p:cNvPr id="11" name="文本框 10"/>
          <p:cNvSpPr txBox="1"/>
          <p:nvPr/>
        </p:nvSpPr>
        <p:spPr>
          <a:xfrm>
            <a:off x="6395085" y="4699000"/>
            <a:ext cx="2102435" cy="369332"/>
          </a:xfrm>
          <a:prstGeom prst="rect">
            <a:avLst/>
          </a:prstGeom>
          <a:noFill/>
        </p:spPr>
        <p:txBody>
          <a:bodyPr wrap="none" rtlCol="0" anchor="t">
            <a:spAutoFit/>
          </a:bodyPr>
          <a:lstStyle/>
          <a:p>
            <a:r>
              <a:rPr lang="zh-CN" altLang="en-US" dirty="0">
                <a:solidFill>
                  <a:schemeClr val="bg1"/>
                </a:solidFill>
                <a:latin typeface="微软雅黑" panose="020B0503020204020204" charset="-122"/>
                <a:ea typeface="微软雅黑" panose="020B0503020204020204" charset="-122"/>
                <a:sym typeface="+mn-ea"/>
              </a:rPr>
              <a:t>时间：</a:t>
            </a:r>
            <a:r>
              <a:rPr lang="en-US" altLang="zh-CN" dirty="0">
                <a:solidFill>
                  <a:schemeClr val="bg1"/>
                </a:solidFill>
                <a:latin typeface="微软雅黑" panose="020B0503020204020204" charset="-122"/>
                <a:ea typeface="微软雅黑" panose="020B0503020204020204" charset="-122"/>
                <a:sym typeface="+mn-ea"/>
              </a:rPr>
              <a:t>20XX.09.08</a:t>
            </a:r>
          </a:p>
        </p:txBody>
      </p:sp>
      <p:sp>
        <p:nvSpPr>
          <p:cNvPr id="6" name="日期占位符 5"/>
          <p:cNvSpPr>
            <a:spLocks noGrp="1"/>
          </p:cNvSpPr>
          <p:nvPr>
            <p:ph type="dt" sz="half" idx="10"/>
          </p:nvPr>
        </p:nvSpPr>
        <p:spPr>
          <a:xfrm>
            <a:off x="821690" y="6242050"/>
            <a:ext cx="2743200" cy="365125"/>
          </a:xfrm>
        </p:spPr>
        <p:txBody>
          <a:bodyPr/>
          <a:lstStyle/>
          <a:p>
            <a:fld id="{D997B5FA-0921-464F-AAE1-844C04324D75}" type="datetimeFigureOut">
              <a:rPr lang="zh-CN" altLang="en-US" smtClean="0"/>
              <a:t>2021/1/6</a:t>
            </a:fld>
            <a:endParaRPr lang="zh-CN" altLang="en-US"/>
          </a:p>
        </p:txBody>
      </p:sp>
      <p:sp>
        <p:nvSpPr>
          <p:cNvPr id="7" name="页脚占位符 6"/>
          <p:cNvSpPr>
            <a:spLocks noGrp="1"/>
          </p:cNvSpPr>
          <p:nvPr>
            <p:ph type="ftr" sz="quarter" idx="11"/>
          </p:nvPr>
        </p:nvSpPr>
        <p:spPr>
          <a:xfrm>
            <a:off x="4022090" y="6242050"/>
            <a:ext cx="4114800" cy="365125"/>
          </a:xfrm>
        </p:spPr>
        <p:txBody>
          <a:bodyPr/>
          <a:lstStyle/>
          <a:p>
            <a:endParaRPr lang="zh-CN" altLang="en-US"/>
          </a:p>
        </p:txBody>
      </p:sp>
      <p:sp>
        <p:nvSpPr>
          <p:cNvPr id="8" name="灯片编号占位符 7"/>
          <p:cNvSpPr>
            <a:spLocks noGrp="1"/>
          </p:cNvSpPr>
          <p:nvPr>
            <p:ph type="sldNum" sz="quarter" idx="12"/>
          </p:nvPr>
        </p:nvSpPr>
        <p:spPr>
          <a:xfrm>
            <a:off x="8594090" y="6242050"/>
            <a:ext cx="2743200" cy="365125"/>
          </a:xfrm>
        </p:spPr>
        <p:txBody>
          <a:bodyPr/>
          <a:lstStyle/>
          <a:p>
            <a:fld id="{565CE74E-AB26-4998-AD42-012C4C1AD076}" type="slidenum">
              <a:rPr lang="zh-CN" altLang="en-US" smtClean="0"/>
              <a:t>1</a:t>
            </a:fld>
            <a:endParaRPr lang="zh-CN" altLang="en-US"/>
          </a:p>
        </p:txBody>
      </p:sp>
      <p:pic>
        <p:nvPicPr>
          <p:cNvPr id="12" name="图片 11" descr="1"/>
          <p:cNvPicPr>
            <a:picLocks noChangeAspect="1"/>
          </p:cNvPicPr>
          <p:nvPr userDrawn="1"/>
        </p:nvPicPr>
        <p:blipFill>
          <a:blip r:embed="rId2"/>
          <a:stretch>
            <a:fillRect/>
          </a:stretch>
        </p:blipFill>
        <p:spPr>
          <a:xfrm>
            <a:off x="-756920" y="1632585"/>
            <a:ext cx="2844800" cy="2476500"/>
          </a:xfrm>
          <a:prstGeom prst="rect">
            <a:avLst/>
          </a:prstGeom>
        </p:spPr>
      </p:pic>
      <p:pic>
        <p:nvPicPr>
          <p:cNvPr id="13" name="图片 12" descr="2"/>
          <p:cNvPicPr>
            <a:picLocks noChangeAspect="1"/>
          </p:cNvPicPr>
          <p:nvPr userDrawn="1"/>
        </p:nvPicPr>
        <p:blipFill>
          <a:blip r:embed="rId3"/>
          <a:stretch>
            <a:fillRect/>
          </a:stretch>
        </p:blipFill>
        <p:spPr>
          <a:xfrm rot="10800000">
            <a:off x="-438150" y="-1443355"/>
            <a:ext cx="4768850" cy="3966845"/>
          </a:xfrm>
          <a:prstGeom prst="rect">
            <a:avLst/>
          </a:prstGeom>
        </p:spPr>
      </p:pic>
      <p:pic>
        <p:nvPicPr>
          <p:cNvPr id="15" name="图片 14" descr="2"/>
          <p:cNvPicPr>
            <a:picLocks noChangeAspect="1"/>
          </p:cNvPicPr>
          <p:nvPr userDrawn="1"/>
        </p:nvPicPr>
        <p:blipFill>
          <a:blip r:embed="rId3"/>
          <a:stretch>
            <a:fillRect/>
          </a:stretch>
        </p:blipFill>
        <p:spPr>
          <a:xfrm rot="10800000">
            <a:off x="-2624455" y="3017520"/>
            <a:ext cx="4768850" cy="3966845"/>
          </a:xfrm>
          <a:prstGeom prst="rect">
            <a:avLst/>
          </a:prstGeom>
        </p:spPr>
      </p:pic>
      <p:pic>
        <p:nvPicPr>
          <p:cNvPr id="16" name="图片 15" descr="2"/>
          <p:cNvPicPr>
            <a:picLocks noChangeAspect="1"/>
          </p:cNvPicPr>
          <p:nvPr userDrawn="1"/>
        </p:nvPicPr>
        <p:blipFill>
          <a:blip r:embed="rId3"/>
          <a:stretch>
            <a:fillRect/>
          </a:stretch>
        </p:blipFill>
        <p:spPr>
          <a:xfrm rot="13200000">
            <a:off x="-1741805" y="4209415"/>
            <a:ext cx="5869305" cy="4882515"/>
          </a:xfrm>
          <a:prstGeom prst="rect">
            <a:avLst/>
          </a:prstGeom>
        </p:spPr>
      </p:pic>
      <p:pic>
        <p:nvPicPr>
          <p:cNvPr id="17" name="图片 16" descr="1"/>
          <p:cNvPicPr>
            <a:picLocks noChangeAspect="1"/>
          </p:cNvPicPr>
          <p:nvPr userDrawn="1"/>
        </p:nvPicPr>
        <p:blipFill>
          <a:blip r:embed="rId2"/>
          <a:stretch>
            <a:fillRect/>
          </a:stretch>
        </p:blipFill>
        <p:spPr>
          <a:xfrm rot="9660000">
            <a:off x="8555355" y="-1311275"/>
            <a:ext cx="3742690" cy="3198495"/>
          </a:xfrm>
          <a:prstGeom prst="rect">
            <a:avLst/>
          </a:prstGeom>
        </p:spPr>
      </p:pic>
      <p:pic>
        <p:nvPicPr>
          <p:cNvPr id="18" name="图片 17" descr="2"/>
          <p:cNvPicPr>
            <a:picLocks noChangeAspect="1"/>
          </p:cNvPicPr>
          <p:nvPr userDrawn="1"/>
        </p:nvPicPr>
        <p:blipFill>
          <a:blip r:embed="rId3"/>
          <a:stretch>
            <a:fillRect/>
          </a:stretch>
        </p:blipFill>
        <p:spPr>
          <a:xfrm rot="14400000">
            <a:off x="9274175" y="1149985"/>
            <a:ext cx="6175375" cy="5136515"/>
          </a:xfrm>
          <a:prstGeom prst="rect">
            <a:avLst/>
          </a:prstGeom>
        </p:spPr>
      </p:pic>
      <p:pic>
        <p:nvPicPr>
          <p:cNvPr id="19" name="图片 18" descr="2"/>
          <p:cNvPicPr>
            <a:picLocks noChangeAspect="1"/>
          </p:cNvPicPr>
          <p:nvPr userDrawn="1"/>
        </p:nvPicPr>
        <p:blipFill>
          <a:blip r:embed="rId3"/>
          <a:stretch>
            <a:fillRect/>
          </a:stretch>
        </p:blipFill>
        <p:spPr>
          <a:xfrm rot="20280000">
            <a:off x="7569835" y="3735705"/>
            <a:ext cx="6175375" cy="5136515"/>
          </a:xfrm>
          <a:prstGeom prst="rect">
            <a:avLst/>
          </a:prstGeom>
        </p:spPr>
      </p:pic>
      <p:sp>
        <p:nvSpPr>
          <p:cNvPr id="101" name="Freeform 5"/>
          <p:cNvSpPr>
            <a:spLocks noEditPoints="1"/>
          </p:cNvSpPr>
          <p:nvPr/>
        </p:nvSpPr>
        <p:spPr bwMode="auto">
          <a:xfrm flipH="1">
            <a:off x="5782310" y="1915795"/>
            <a:ext cx="641985" cy="422910"/>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71"/>
                </a:lnTo>
                <a:lnTo>
                  <a:pt x="32" y="327"/>
                </a:lnTo>
                <a:lnTo>
                  <a:pt x="32" y="327"/>
                </a:lnTo>
                <a:lnTo>
                  <a:pt x="25" y="331"/>
                </a:lnTo>
                <a:lnTo>
                  <a:pt x="21" y="338"/>
                </a:lnTo>
                <a:lnTo>
                  <a:pt x="17" y="346"/>
                </a:lnTo>
                <a:lnTo>
                  <a:pt x="17" y="354"/>
                </a:lnTo>
                <a:lnTo>
                  <a:pt x="17" y="354"/>
                </a:lnTo>
                <a:lnTo>
                  <a:pt x="17" y="363"/>
                </a:lnTo>
                <a:lnTo>
                  <a:pt x="19" y="369"/>
                </a:lnTo>
                <a:lnTo>
                  <a:pt x="23" y="375"/>
                </a:lnTo>
                <a:lnTo>
                  <a:pt x="27" y="379"/>
                </a:lnTo>
                <a:lnTo>
                  <a:pt x="32" y="384"/>
                </a:lnTo>
                <a:lnTo>
                  <a:pt x="38" y="388"/>
                </a:lnTo>
                <a:lnTo>
                  <a:pt x="44" y="388"/>
                </a:lnTo>
                <a:lnTo>
                  <a:pt x="50" y="390"/>
                </a:lnTo>
                <a:lnTo>
                  <a:pt x="50" y="390"/>
                </a:lnTo>
                <a:lnTo>
                  <a:pt x="57" y="388"/>
                </a:lnTo>
                <a:lnTo>
                  <a:pt x="63" y="388"/>
                </a:lnTo>
                <a:lnTo>
                  <a:pt x="69" y="384"/>
                </a:lnTo>
                <a:lnTo>
                  <a:pt x="76" y="379"/>
                </a:lnTo>
                <a:lnTo>
                  <a:pt x="80" y="375"/>
                </a:lnTo>
                <a:lnTo>
                  <a:pt x="82" y="369"/>
                </a:lnTo>
                <a:lnTo>
                  <a:pt x="84" y="363"/>
                </a:lnTo>
                <a:lnTo>
                  <a:pt x="84" y="354"/>
                </a:lnTo>
                <a:lnTo>
                  <a:pt x="84" y="354"/>
                </a:lnTo>
                <a:lnTo>
                  <a:pt x="84" y="346"/>
                </a:lnTo>
                <a:lnTo>
                  <a:pt x="80" y="338"/>
                </a:lnTo>
                <a:lnTo>
                  <a:pt x="76" y="331"/>
                </a:lnTo>
                <a:lnTo>
                  <a:pt x="67" y="325"/>
                </a:lnTo>
                <a:lnTo>
                  <a:pt x="67" y="164"/>
                </a:lnTo>
                <a:lnTo>
                  <a:pt x="516" y="229"/>
                </a:lnTo>
                <a:lnTo>
                  <a:pt x="962" y="159"/>
                </a:lnTo>
                <a:lnTo>
                  <a:pt x="962" y="71"/>
                </a:lnTo>
                <a:lnTo>
                  <a:pt x="962" y="71"/>
                </a:lnTo>
                <a:close/>
                <a:moveTo>
                  <a:pt x="78" y="402"/>
                </a:moveTo>
                <a:lnTo>
                  <a:pt x="78" y="402"/>
                </a:lnTo>
                <a:lnTo>
                  <a:pt x="65" y="407"/>
                </a:lnTo>
                <a:lnTo>
                  <a:pt x="50" y="409"/>
                </a:lnTo>
                <a:lnTo>
                  <a:pt x="38" y="407"/>
                </a:lnTo>
                <a:lnTo>
                  <a:pt x="25" y="402"/>
                </a:lnTo>
                <a:lnTo>
                  <a:pt x="25" y="402"/>
                </a:lnTo>
                <a:lnTo>
                  <a:pt x="0" y="555"/>
                </a:lnTo>
                <a:lnTo>
                  <a:pt x="0" y="555"/>
                </a:lnTo>
                <a:lnTo>
                  <a:pt x="17" y="562"/>
                </a:lnTo>
                <a:lnTo>
                  <a:pt x="23" y="545"/>
                </a:lnTo>
                <a:lnTo>
                  <a:pt x="25" y="564"/>
                </a:lnTo>
                <a:lnTo>
                  <a:pt x="25" y="564"/>
                </a:lnTo>
                <a:lnTo>
                  <a:pt x="40" y="566"/>
                </a:lnTo>
                <a:lnTo>
                  <a:pt x="55" y="566"/>
                </a:lnTo>
                <a:lnTo>
                  <a:pt x="61" y="549"/>
                </a:lnTo>
                <a:lnTo>
                  <a:pt x="67" y="566"/>
                </a:lnTo>
                <a:lnTo>
                  <a:pt x="67" y="566"/>
                </a:lnTo>
                <a:lnTo>
                  <a:pt x="71" y="564"/>
                </a:lnTo>
                <a:lnTo>
                  <a:pt x="76" y="495"/>
                </a:lnTo>
                <a:lnTo>
                  <a:pt x="86" y="560"/>
                </a:lnTo>
                <a:lnTo>
                  <a:pt x="86" y="560"/>
                </a:lnTo>
                <a:lnTo>
                  <a:pt x="99" y="555"/>
                </a:lnTo>
                <a:lnTo>
                  <a:pt x="99" y="555"/>
                </a:lnTo>
                <a:lnTo>
                  <a:pt x="78" y="402"/>
                </a:lnTo>
                <a:lnTo>
                  <a:pt x="78" y="402"/>
                </a:lnTo>
                <a:close/>
                <a:moveTo>
                  <a:pt x="176" y="555"/>
                </a:moveTo>
                <a:lnTo>
                  <a:pt x="176" y="220"/>
                </a:lnTo>
                <a:lnTo>
                  <a:pt x="516" y="268"/>
                </a:lnTo>
                <a:lnTo>
                  <a:pt x="838" y="218"/>
                </a:lnTo>
                <a:lnTo>
                  <a:pt x="838" y="553"/>
                </a:lnTo>
                <a:lnTo>
                  <a:pt x="838" y="553"/>
                </a:lnTo>
                <a:lnTo>
                  <a:pt x="796" y="553"/>
                </a:lnTo>
                <a:lnTo>
                  <a:pt x="757" y="557"/>
                </a:lnTo>
                <a:lnTo>
                  <a:pt x="715" y="564"/>
                </a:lnTo>
                <a:lnTo>
                  <a:pt x="673" y="572"/>
                </a:lnTo>
                <a:lnTo>
                  <a:pt x="631" y="585"/>
                </a:lnTo>
                <a:lnTo>
                  <a:pt x="591" y="597"/>
                </a:lnTo>
                <a:lnTo>
                  <a:pt x="549" y="614"/>
                </a:lnTo>
                <a:lnTo>
                  <a:pt x="509" y="631"/>
                </a:lnTo>
                <a:lnTo>
                  <a:pt x="509" y="631"/>
                </a:lnTo>
                <a:lnTo>
                  <a:pt x="469" y="612"/>
                </a:lnTo>
                <a:lnTo>
                  <a:pt x="430" y="597"/>
                </a:lnTo>
                <a:lnTo>
                  <a:pt x="390" y="585"/>
                </a:lnTo>
                <a:lnTo>
                  <a:pt x="348" y="574"/>
                </a:lnTo>
                <a:lnTo>
                  <a:pt x="306" y="566"/>
                </a:lnTo>
                <a:lnTo>
                  <a:pt x="262" y="562"/>
                </a:lnTo>
                <a:lnTo>
                  <a:pt x="220" y="557"/>
                </a:lnTo>
                <a:lnTo>
                  <a:pt x="176" y="555"/>
                </a:lnTo>
                <a:lnTo>
                  <a:pt x="176" y="555"/>
                </a:lnTo>
                <a:close/>
              </a:path>
            </a:pathLst>
          </a:custGeom>
          <a:solidFill>
            <a:schemeClr val="bg1"/>
          </a:solidFill>
          <a:ln>
            <a:noFill/>
          </a:ln>
        </p:spPr>
        <p:txBody>
          <a:bodyPr/>
          <a:lstStyle/>
          <a:p>
            <a:endParaRPr lang="zh-CN"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组合 104"/>
          <p:cNvGrpSpPr/>
          <p:nvPr/>
        </p:nvGrpSpPr>
        <p:grpSpPr>
          <a:xfrm rot="3480000">
            <a:off x="4121150" y="1101090"/>
            <a:ext cx="4048760" cy="4461510"/>
            <a:chOff x="5911850" y="581026"/>
            <a:chExt cx="5826126" cy="5695950"/>
          </a:xfrm>
        </p:grpSpPr>
        <p:sp>
          <p:nvSpPr>
            <p:cNvPr id="80" name="Oval 24"/>
            <p:cNvSpPr>
              <a:spLocks noChangeArrowheads="1"/>
            </p:cNvSpPr>
            <p:nvPr/>
          </p:nvSpPr>
          <p:spPr bwMode="auto">
            <a:xfrm>
              <a:off x="8874125" y="1706563"/>
              <a:ext cx="1609725" cy="1609725"/>
            </a:xfrm>
            <a:prstGeom prst="ellipse">
              <a:avLst/>
            </a:prstGeom>
            <a:solidFill>
              <a:srgbClr val="EF8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25"/>
            <p:cNvSpPr>
              <a:spLocks noChangeArrowheads="1"/>
            </p:cNvSpPr>
            <p:nvPr/>
          </p:nvSpPr>
          <p:spPr bwMode="auto">
            <a:xfrm>
              <a:off x="7780338" y="581026"/>
              <a:ext cx="1093788" cy="1093788"/>
            </a:xfrm>
            <a:prstGeom prst="ellipse">
              <a:avLst/>
            </a:prstGeom>
            <a:solidFill>
              <a:srgbClr val="EF8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
            <p:cNvSpPr/>
            <p:nvPr/>
          </p:nvSpPr>
          <p:spPr bwMode="auto">
            <a:xfrm>
              <a:off x="8285163" y="1098551"/>
              <a:ext cx="1350963" cy="1350963"/>
            </a:xfrm>
            <a:custGeom>
              <a:avLst/>
              <a:gdLst>
                <a:gd name="T0" fmla="*/ 565 w 1289"/>
                <a:gd name="T1" fmla="*/ 1289 h 1289"/>
                <a:gd name="T2" fmla="*/ 0 w 1289"/>
                <a:gd name="T3" fmla="*/ 549 h 1289"/>
                <a:gd name="T4" fmla="*/ 562 w 1289"/>
                <a:gd name="T5" fmla="*/ 0 h 1289"/>
                <a:gd name="T6" fmla="*/ 1289 w 1289"/>
                <a:gd name="T7" fmla="*/ 582 h 1289"/>
                <a:gd name="T8" fmla="*/ 565 w 1289"/>
                <a:gd name="T9" fmla="*/ 1289 h 1289"/>
              </a:gdLst>
              <a:ahLst/>
              <a:cxnLst>
                <a:cxn ang="0">
                  <a:pos x="T0" y="T1"/>
                </a:cxn>
                <a:cxn ang="0">
                  <a:pos x="T2" y="T3"/>
                </a:cxn>
                <a:cxn ang="0">
                  <a:pos x="T4" y="T5"/>
                </a:cxn>
                <a:cxn ang="0">
                  <a:pos x="T6" y="T7"/>
                </a:cxn>
                <a:cxn ang="0">
                  <a:pos x="T8" y="T9"/>
                </a:cxn>
              </a:cxnLst>
              <a:rect l="0" t="0" r="r" b="b"/>
              <a:pathLst>
                <a:path w="1289" h="1289">
                  <a:moveTo>
                    <a:pt x="565" y="1289"/>
                  </a:moveTo>
                  <a:cubicBezTo>
                    <a:pt x="609" y="736"/>
                    <a:pt x="376" y="579"/>
                    <a:pt x="0" y="549"/>
                  </a:cubicBezTo>
                  <a:cubicBezTo>
                    <a:pt x="562" y="0"/>
                    <a:pt x="562" y="0"/>
                    <a:pt x="562" y="0"/>
                  </a:cubicBezTo>
                  <a:cubicBezTo>
                    <a:pt x="583" y="376"/>
                    <a:pt x="735" y="613"/>
                    <a:pt x="1289" y="582"/>
                  </a:cubicBezTo>
                  <a:lnTo>
                    <a:pt x="565" y="1289"/>
                  </a:lnTo>
                  <a:close/>
                </a:path>
              </a:pathLst>
            </a:custGeom>
            <a:solidFill>
              <a:srgbClr val="EF8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27"/>
            <p:cNvSpPr>
              <a:spLocks noChangeArrowheads="1"/>
            </p:cNvSpPr>
            <p:nvPr/>
          </p:nvSpPr>
          <p:spPr bwMode="auto">
            <a:xfrm>
              <a:off x="7037388" y="1743076"/>
              <a:ext cx="1609725" cy="1609725"/>
            </a:xfrm>
            <a:prstGeom prst="ellipse">
              <a:avLst/>
            </a:prstGeom>
            <a:solidFill>
              <a:srgbClr val="AACC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28"/>
            <p:cNvSpPr>
              <a:spLocks noChangeArrowheads="1"/>
            </p:cNvSpPr>
            <p:nvPr/>
          </p:nvSpPr>
          <p:spPr bwMode="auto">
            <a:xfrm>
              <a:off x="5911850" y="3352801"/>
              <a:ext cx="1093788" cy="1093788"/>
            </a:xfrm>
            <a:prstGeom prst="ellipse">
              <a:avLst/>
            </a:prstGeom>
            <a:solidFill>
              <a:srgbClr val="AACC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9"/>
            <p:cNvSpPr/>
            <p:nvPr/>
          </p:nvSpPr>
          <p:spPr bwMode="auto">
            <a:xfrm>
              <a:off x="6427788" y="2592388"/>
              <a:ext cx="1350963" cy="1350963"/>
            </a:xfrm>
            <a:custGeom>
              <a:avLst/>
              <a:gdLst>
                <a:gd name="T0" fmla="*/ 1289 w 1289"/>
                <a:gd name="T1" fmla="*/ 724 h 1289"/>
                <a:gd name="T2" fmla="*/ 549 w 1289"/>
                <a:gd name="T3" fmla="*/ 1289 h 1289"/>
                <a:gd name="T4" fmla="*/ 0 w 1289"/>
                <a:gd name="T5" fmla="*/ 727 h 1289"/>
                <a:gd name="T6" fmla="*/ 582 w 1289"/>
                <a:gd name="T7" fmla="*/ 0 h 1289"/>
                <a:gd name="T8" fmla="*/ 1289 w 1289"/>
                <a:gd name="T9" fmla="*/ 724 h 1289"/>
              </a:gdLst>
              <a:ahLst/>
              <a:cxnLst>
                <a:cxn ang="0">
                  <a:pos x="T0" y="T1"/>
                </a:cxn>
                <a:cxn ang="0">
                  <a:pos x="T2" y="T3"/>
                </a:cxn>
                <a:cxn ang="0">
                  <a:pos x="T4" y="T5"/>
                </a:cxn>
                <a:cxn ang="0">
                  <a:pos x="T6" y="T7"/>
                </a:cxn>
                <a:cxn ang="0">
                  <a:pos x="T8" y="T9"/>
                </a:cxn>
              </a:cxnLst>
              <a:rect l="0" t="0" r="r" b="b"/>
              <a:pathLst>
                <a:path w="1289" h="1289">
                  <a:moveTo>
                    <a:pt x="1289" y="724"/>
                  </a:moveTo>
                  <a:cubicBezTo>
                    <a:pt x="736" y="680"/>
                    <a:pt x="579" y="913"/>
                    <a:pt x="549" y="1289"/>
                  </a:cubicBezTo>
                  <a:cubicBezTo>
                    <a:pt x="0" y="727"/>
                    <a:pt x="0" y="727"/>
                    <a:pt x="0" y="727"/>
                  </a:cubicBezTo>
                  <a:cubicBezTo>
                    <a:pt x="376" y="706"/>
                    <a:pt x="613" y="554"/>
                    <a:pt x="582" y="0"/>
                  </a:cubicBezTo>
                  <a:lnTo>
                    <a:pt x="1289" y="724"/>
                  </a:lnTo>
                  <a:close/>
                </a:path>
              </a:pathLst>
            </a:custGeom>
            <a:solidFill>
              <a:srgbClr val="AACC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Oval 30"/>
            <p:cNvSpPr>
              <a:spLocks noChangeArrowheads="1"/>
            </p:cNvSpPr>
            <p:nvPr/>
          </p:nvSpPr>
          <p:spPr bwMode="auto">
            <a:xfrm>
              <a:off x="7204075" y="3541713"/>
              <a:ext cx="1609725" cy="1609725"/>
            </a:xfrm>
            <a:prstGeom prst="ellipse">
              <a:avLst/>
            </a:prstGeom>
            <a:solidFill>
              <a:srgbClr val="E8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Oval 31"/>
            <p:cNvSpPr>
              <a:spLocks noChangeArrowheads="1"/>
            </p:cNvSpPr>
            <p:nvPr/>
          </p:nvSpPr>
          <p:spPr bwMode="auto">
            <a:xfrm>
              <a:off x="8813800" y="5183188"/>
              <a:ext cx="1093788" cy="1093788"/>
            </a:xfrm>
            <a:prstGeom prst="ellipse">
              <a:avLst/>
            </a:prstGeom>
            <a:solidFill>
              <a:srgbClr val="E8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2"/>
            <p:cNvSpPr/>
            <p:nvPr/>
          </p:nvSpPr>
          <p:spPr bwMode="auto">
            <a:xfrm>
              <a:off x="8053388" y="4408488"/>
              <a:ext cx="1350963" cy="1350963"/>
            </a:xfrm>
            <a:custGeom>
              <a:avLst/>
              <a:gdLst>
                <a:gd name="T0" fmla="*/ 723 w 1288"/>
                <a:gd name="T1" fmla="*/ 0 h 1289"/>
                <a:gd name="T2" fmla="*/ 1288 w 1288"/>
                <a:gd name="T3" fmla="*/ 740 h 1289"/>
                <a:gd name="T4" fmla="*/ 726 w 1288"/>
                <a:gd name="T5" fmla="*/ 1289 h 1289"/>
                <a:gd name="T6" fmla="*/ 0 w 1288"/>
                <a:gd name="T7" fmla="*/ 707 h 1289"/>
                <a:gd name="T8" fmla="*/ 723 w 1288"/>
                <a:gd name="T9" fmla="*/ 0 h 1289"/>
              </a:gdLst>
              <a:ahLst/>
              <a:cxnLst>
                <a:cxn ang="0">
                  <a:pos x="T0" y="T1"/>
                </a:cxn>
                <a:cxn ang="0">
                  <a:pos x="T2" y="T3"/>
                </a:cxn>
                <a:cxn ang="0">
                  <a:pos x="T4" y="T5"/>
                </a:cxn>
                <a:cxn ang="0">
                  <a:pos x="T6" y="T7"/>
                </a:cxn>
                <a:cxn ang="0">
                  <a:pos x="T8" y="T9"/>
                </a:cxn>
              </a:cxnLst>
              <a:rect l="0" t="0" r="r" b="b"/>
              <a:pathLst>
                <a:path w="1288" h="1289">
                  <a:moveTo>
                    <a:pt x="723" y="0"/>
                  </a:moveTo>
                  <a:cubicBezTo>
                    <a:pt x="680" y="552"/>
                    <a:pt x="913" y="710"/>
                    <a:pt x="1288" y="740"/>
                  </a:cubicBezTo>
                  <a:cubicBezTo>
                    <a:pt x="726" y="1289"/>
                    <a:pt x="726" y="1289"/>
                    <a:pt x="726" y="1289"/>
                  </a:cubicBezTo>
                  <a:cubicBezTo>
                    <a:pt x="705" y="913"/>
                    <a:pt x="553" y="676"/>
                    <a:pt x="0" y="707"/>
                  </a:cubicBezTo>
                  <a:lnTo>
                    <a:pt x="723" y="0"/>
                  </a:lnTo>
                  <a:close/>
                </a:path>
              </a:pathLst>
            </a:custGeom>
            <a:solidFill>
              <a:srgbClr val="E8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33"/>
            <p:cNvSpPr>
              <a:spLocks noChangeArrowheads="1"/>
            </p:cNvSpPr>
            <p:nvPr/>
          </p:nvSpPr>
          <p:spPr bwMode="auto">
            <a:xfrm>
              <a:off x="9002713" y="3506788"/>
              <a:ext cx="1609725" cy="1608138"/>
            </a:xfrm>
            <a:prstGeom prst="ellipse">
              <a:avLst/>
            </a:prstGeom>
            <a:solidFill>
              <a:srgbClr val="AACC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Oval 34"/>
            <p:cNvSpPr>
              <a:spLocks noChangeArrowheads="1"/>
            </p:cNvSpPr>
            <p:nvPr/>
          </p:nvSpPr>
          <p:spPr bwMode="auto">
            <a:xfrm>
              <a:off x="10644188" y="2411413"/>
              <a:ext cx="1093788" cy="1095375"/>
            </a:xfrm>
            <a:prstGeom prst="ellipse">
              <a:avLst/>
            </a:prstGeom>
            <a:solidFill>
              <a:srgbClr val="AACC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5"/>
            <p:cNvSpPr/>
            <p:nvPr/>
          </p:nvSpPr>
          <p:spPr bwMode="auto">
            <a:xfrm>
              <a:off x="9869813" y="2893552"/>
              <a:ext cx="1349375" cy="1349375"/>
            </a:xfrm>
            <a:custGeom>
              <a:avLst/>
              <a:gdLst>
                <a:gd name="T0" fmla="*/ 0 w 1289"/>
                <a:gd name="T1" fmla="*/ 565 h 1288"/>
                <a:gd name="T2" fmla="*/ 740 w 1289"/>
                <a:gd name="T3" fmla="*/ 0 h 1288"/>
                <a:gd name="T4" fmla="*/ 1289 w 1289"/>
                <a:gd name="T5" fmla="*/ 562 h 1288"/>
                <a:gd name="T6" fmla="*/ 707 w 1289"/>
                <a:gd name="T7" fmla="*/ 1288 h 1288"/>
                <a:gd name="T8" fmla="*/ 0 w 1289"/>
                <a:gd name="T9" fmla="*/ 565 h 1288"/>
              </a:gdLst>
              <a:ahLst/>
              <a:cxnLst>
                <a:cxn ang="0">
                  <a:pos x="T0" y="T1"/>
                </a:cxn>
                <a:cxn ang="0">
                  <a:pos x="T2" y="T3"/>
                </a:cxn>
                <a:cxn ang="0">
                  <a:pos x="T4" y="T5"/>
                </a:cxn>
                <a:cxn ang="0">
                  <a:pos x="T6" y="T7"/>
                </a:cxn>
                <a:cxn ang="0">
                  <a:pos x="T8" y="T9"/>
                </a:cxn>
              </a:cxnLst>
              <a:rect l="0" t="0" r="r" b="b"/>
              <a:pathLst>
                <a:path w="1289" h="1288">
                  <a:moveTo>
                    <a:pt x="0" y="565"/>
                  </a:moveTo>
                  <a:cubicBezTo>
                    <a:pt x="553" y="608"/>
                    <a:pt x="710" y="375"/>
                    <a:pt x="740" y="0"/>
                  </a:cubicBezTo>
                  <a:cubicBezTo>
                    <a:pt x="1289" y="562"/>
                    <a:pt x="1289" y="562"/>
                    <a:pt x="1289" y="562"/>
                  </a:cubicBezTo>
                  <a:cubicBezTo>
                    <a:pt x="913" y="583"/>
                    <a:pt x="676" y="735"/>
                    <a:pt x="707" y="1288"/>
                  </a:cubicBezTo>
                  <a:lnTo>
                    <a:pt x="0" y="565"/>
                  </a:lnTo>
                  <a:close/>
                </a:path>
              </a:pathLst>
            </a:custGeom>
            <a:solidFill>
              <a:srgbClr val="AACC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6"/>
            <p:cNvSpPr>
              <a:spLocks noEditPoints="1"/>
            </p:cNvSpPr>
            <p:nvPr/>
          </p:nvSpPr>
          <p:spPr bwMode="auto">
            <a:xfrm>
              <a:off x="6208713" y="3690938"/>
              <a:ext cx="271463" cy="376238"/>
            </a:xfrm>
            <a:custGeom>
              <a:avLst/>
              <a:gdLst>
                <a:gd name="T0" fmla="*/ 130 w 260"/>
                <a:gd name="T1" fmla="*/ 0 h 358"/>
                <a:gd name="T2" fmla="*/ 174 w 260"/>
                <a:gd name="T3" fmla="*/ 7 h 358"/>
                <a:gd name="T4" fmla="*/ 208 w 260"/>
                <a:gd name="T5" fmla="*/ 26 h 358"/>
                <a:gd name="T6" fmla="*/ 232 w 260"/>
                <a:gd name="T7" fmla="*/ 55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2 w 260"/>
                <a:gd name="T19" fmla="*/ 304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7 w 260"/>
                <a:gd name="T31" fmla="*/ 304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7 w 260"/>
                <a:gd name="T43" fmla="*/ 55 h 358"/>
                <a:gd name="T44" fmla="*/ 52 w 260"/>
                <a:gd name="T45" fmla="*/ 26 h 358"/>
                <a:gd name="T46" fmla="*/ 85 w 260"/>
                <a:gd name="T47" fmla="*/ 7 h 358"/>
                <a:gd name="T48" fmla="*/ 130 w 260"/>
                <a:gd name="T49" fmla="*/ 0 h 358"/>
                <a:gd name="T50" fmla="*/ 130 w 260"/>
                <a:gd name="T51" fmla="*/ 47 h 358"/>
                <a:gd name="T52" fmla="*/ 105 w 260"/>
                <a:gd name="T53" fmla="*/ 52 h 358"/>
                <a:gd name="T54" fmla="*/ 88 w 260"/>
                <a:gd name="T55" fmla="*/ 67 h 358"/>
                <a:gd name="T56" fmla="*/ 76 w 260"/>
                <a:gd name="T57" fmla="*/ 90 h 358"/>
                <a:gd name="T58" fmla="*/ 69 w 260"/>
                <a:gd name="T59" fmla="*/ 117 h 358"/>
                <a:gd name="T60" fmla="*/ 66 w 260"/>
                <a:gd name="T61" fmla="*/ 148 h 358"/>
                <a:gd name="T62" fmla="*/ 65 w 260"/>
                <a:gd name="T63" fmla="*/ 179 h 358"/>
                <a:gd name="T64" fmla="*/ 66 w 260"/>
                <a:gd name="T65" fmla="*/ 211 h 358"/>
                <a:gd name="T66" fmla="*/ 69 w 260"/>
                <a:gd name="T67" fmla="*/ 241 h 358"/>
                <a:gd name="T68" fmla="*/ 76 w 260"/>
                <a:gd name="T69" fmla="*/ 269 h 358"/>
                <a:gd name="T70" fmla="*/ 88 w 260"/>
                <a:gd name="T71" fmla="*/ 291 h 358"/>
                <a:gd name="T72" fmla="*/ 105 w 260"/>
                <a:gd name="T73" fmla="*/ 306 h 358"/>
                <a:gd name="T74" fmla="*/ 130 w 260"/>
                <a:gd name="T75" fmla="*/ 311 h 358"/>
                <a:gd name="T76" fmla="*/ 155 w 260"/>
                <a:gd name="T77" fmla="*/ 306 h 358"/>
                <a:gd name="T78" fmla="*/ 172 w 260"/>
                <a:gd name="T79" fmla="*/ 291 h 358"/>
                <a:gd name="T80" fmla="*/ 184 w 260"/>
                <a:gd name="T81" fmla="*/ 269 h 358"/>
                <a:gd name="T82" fmla="*/ 191 w 260"/>
                <a:gd name="T83" fmla="*/ 241 h 358"/>
                <a:gd name="T84" fmla="*/ 194 w 260"/>
                <a:gd name="T85" fmla="*/ 211 h 358"/>
                <a:gd name="T86" fmla="*/ 195 w 260"/>
                <a:gd name="T87" fmla="*/ 179 h 358"/>
                <a:gd name="T88" fmla="*/ 194 w 260"/>
                <a:gd name="T89" fmla="*/ 148 h 358"/>
                <a:gd name="T90" fmla="*/ 191 w 260"/>
                <a:gd name="T91" fmla="*/ 117 h 358"/>
                <a:gd name="T92" fmla="*/ 184 w 260"/>
                <a:gd name="T93" fmla="*/ 90 h 358"/>
                <a:gd name="T94" fmla="*/ 172 w 260"/>
                <a:gd name="T95" fmla="*/ 67 h 358"/>
                <a:gd name="T96" fmla="*/ 155 w 260"/>
                <a:gd name="T97" fmla="*/ 52 h 358"/>
                <a:gd name="T98" fmla="*/ 130 w 260"/>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1" y="3"/>
                    <a:pt x="174" y="7"/>
                  </a:cubicBezTo>
                  <a:cubicBezTo>
                    <a:pt x="187" y="12"/>
                    <a:pt x="199" y="18"/>
                    <a:pt x="208" y="26"/>
                  </a:cubicBezTo>
                  <a:cubicBezTo>
                    <a:pt x="218" y="34"/>
                    <a:pt x="226" y="43"/>
                    <a:pt x="232" y="55"/>
                  </a:cubicBezTo>
                  <a:cubicBezTo>
                    <a:pt x="239" y="66"/>
                    <a:pt x="244" y="78"/>
                    <a:pt x="249" y="91"/>
                  </a:cubicBezTo>
                  <a:cubicBezTo>
                    <a:pt x="253" y="104"/>
                    <a:pt x="256" y="118"/>
                    <a:pt x="257" y="133"/>
                  </a:cubicBezTo>
                  <a:cubicBezTo>
                    <a:pt x="259" y="148"/>
                    <a:pt x="260" y="163"/>
                    <a:pt x="260" y="179"/>
                  </a:cubicBezTo>
                  <a:cubicBezTo>
                    <a:pt x="260" y="195"/>
                    <a:pt x="259" y="210"/>
                    <a:pt x="257" y="225"/>
                  </a:cubicBezTo>
                  <a:cubicBezTo>
                    <a:pt x="256" y="240"/>
                    <a:pt x="253" y="254"/>
                    <a:pt x="249" y="267"/>
                  </a:cubicBezTo>
                  <a:cubicBezTo>
                    <a:pt x="244" y="280"/>
                    <a:pt x="239" y="293"/>
                    <a:pt x="232" y="304"/>
                  </a:cubicBezTo>
                  <a:cubicBezTo>
                    <a:pt x="226" y="315"/>
                    <a:pt x="218" y="324"/>
                    <a:pt x="208" y="332"/>
                  </a:cubicBezTo>
                  <a:cubicBezTo>
                    <a:pt x="199" y="341"/>
                    <a:pt x="187" y="347"/>
                    <a:pt x="174" y="351"/>
                  </a:cubicBezTo>
                  <a:cubicBezTo>
                    <a:pt x="161" y="356"/>
                    <a:pt x="147" y="358"/>
                    <a:pt x="130" y="358"/>
                  </a:cubicBezTo>
                  <a:cubicBezTo>
                    <a:pt x="113" y="358"/>
                    <a:pt x="99" y="356"/>
                    <a:pt x="86" y="351"/>
                  </a:cubicBezTo>
                  <a:cubicBezTo>
                    <a:pt x="73" y="347"/>
                    <a:pt x="61" y="341"/>
                    <a:pt x="52" y="332"/>
                  </a:cubicBezTo>
                  <a:cubicBezTo>
                    <a:pt x="42" y="324"/>
                    <a:pt x="34" y="315"/>
                    <a:pt x="27" y="304"/>
                  </a:cubicBezTo>
                  <a:cubicBezTo>
                    <a:pt x="21" y="293"/>
                    <a:pt x="15" y="280"/>
                    <a:pt x="11" y="267"/>
                  </a:cubicBezTo>
                  <a:cubicBezTo>
                    <a:pt x="7" y="254"/>
                    <a:pt x="4" y="240"/>
                    <a:pt x="3" y="225"/>
                  </a:cubicBezTo>
                  <a:cubicBezTo>
                    <a:pt x="1" y="210"/>
                    <a:pt x="0" y="195"/>
                    <a:pt x="0" y="179"/>
                  </a:cubicBezTo>
                  <a:cubicBezTo>
                    <a:pt x="0" y="163"/>
                    <a:pt x="1" y="148"/>
                    <a:pt x="3" y="133"/>
                  </a:cubicBezTo>
                  <a:cubicBezTo>
                    <a:pt x="4" y="118"/>
                    <a:pt x="7" y="104"/>
                    <a:pt x="11" y="91"/>
                  </a:cubicBezTo>
                  <a:cubicBezTo>
                    <a:pt x="15" y="78"/>
                    <a:pt x="21" y="66"/>
                    <a:pt x="27" y="55"/>
                  </a:cubicBezTo>
                  <a:cubicBezTo>
                    <a:pt x="34" y="43"/>
                    <a:pt x="42" y="34"/>
                    <a:pt x="52" y="26"/>
                  </a:cubicBezTo>
                  <a:cubicBezTo>
                    <a:pt x="61" y="18"/>
                    <a:pt x="73" y="12"/>
                    <a:pt x="85" y="7"/>
                  </a:cubicBezTo>
                  <a:cubicBezTo>
                    <a:pt x="98" y="3"/>
                    <a:pt x="113" y="0"/>
                    <a:pt x="130" y="0"/>
                  </a:cubicBezTo>
                  <a:close/>
                  <a:moveTo>
                    <a:pt x="130" y="47"/>
                  </a:moveTo>
                  <a:cubicBezTo>
                    <a:pt x="120" y="47"/>
                    <a:pt x="112" y="49"/>
                    <a:pt x="105" y="52"/>
                  </a:cubicBezTo>
                  <a:cubicBezTo>
                    <a:pt x="98" y="56"/>
                    <a:pt x="93" y="61"/>
                    <a:pt x="88" y="67"/>
                  </a:cubicBezTo>
                  <a:cubicBezTo>
                    <a:pt x="83" y="74"/>
                    <a:pt x="79" y="81"/>
                    <a:pt x="76" y="90"/>
                  </a:cubicBezTo>
                  <a:cubicBezTo>
                    <a:pt x="73" y="98"/>
                    <a:pt x="71" y="107"/>
                    <a:pt x="69" y="117"/>
                  </a:cubicBezTo>
                  <a:cubicBezTo>
                    <a:pt x="68" y="127"/>
                    <a:pt x="66" y="137"/>
                    <a:pt x="66" y="148"/>
                  </a:cubicBezTo>
                  <a:cubicBezTo>
                    <a:pt x="65" y="158"/>
                    <a:pt x="65" y="169"/>
                    <a:pt x="65" y="179"/>
                  </a:cubicBezTo>
                  <a:cubicBezTo>
                    <a:pt x="65" y="190"/>
                    <a:pt x="65" y="200"/>
                    <a:pt x="66" y="211"/>
                  </a:cubicBezTo>
                  <a:cubicBezTo>
                    <a:pt x="66" y="221"/>
                    <a:pt x="68" y="231"/>
                    <a:pt x="69" y="241"/>
                  </a:cubicBezTo>
                  <a:cubicBezTo>
                    <a:pt x="71" y="251"/>
                    <a:pt x="73" y="260"/>
                    <a:pt x="76" y="269"/>
                  </a:cubicBezTo>
                  <a:cubicBezTo>
                    <a:pt x="79" y="277"/>
                    <a:pt x="83" y="285"/>
                    <a:pt x="88" y="291"/>
                  </a:cubicBezTo>
                  <a:cubicBezTo>
                    <a:pt x="93" y="297"/>
                    <a:pt x="98" y="302"/>
                    <a:pt x="105" y="306"/>
                  </a:cubicBezTo>
                  <a:cubicBezTo>
                    <a:pt x="112" y="309"/>
                    <a:pt x="120" y="311"/>
                    <a:pt x="130" y="311"/>
                  </a:cubicBezTo>
                  <a:cubicBezTo>
                    <a:pt x="140" y="311"/>
                    <a:pt x="148" y="309"/>
                    <a:pt x="155" y="306"/>
                  </a:cubicBezTo>
                  <a:cubicBezTo>
                    <a:pt x="162" y="302"/>
                    <a:pt x="167" y="297"/>
                    <a:pt x="172" y="291"/>
                  </a:cubicBezTo>
                  <a:cubicBezTo>
                    <a:pt x="177" y="285"/>
                    <a:pt x="181" y="277"/>
                    <a:pt x="184" y="269"/>
                  </a:cubicBezTo>
                  <a:cubicBezTo>
                    <a:pt x="187" y="260"/>
                    <a:pt x="189" y="251"/>
                    <a:pt x="191" y="241"/>
                  </a:cubicBezTo>
                  <a:cubicBezTo>
                    <a:pt x="193" y="231"/>
                    <a:pt x="194" y="221"/>
                    <a:pt x="194" y="211"/>
                  </a:cubicBezTo>
                  <a:cubicBezTo>
                    <a:pt x="195" y="200"/>
                    <a:pt x="195" y="190"/>
                    <a:pt x="195" y="179"/>
                  </a:cubicBezTo>
                  <a:cubicBezTo>
                    <a:pt x="195" y="169"/>
                    <a:pt x="195" y="158"/>
                    <a:pt x="194" y="148"/>
                  </a:cubicBezTo>
                  <a:cubicBezTo>
                    <a:pt x="194" y="137"/>
                    <a:pt x="193" y="127"/>
                    <a:pt x="191" y="117"/>
                  </a:cubicBezTo>
                  <a:cubicBezTo>
                    <a:pt x="189" y="107"/>
                    <a:pt x="187" y="98"/>
                    <a:pt x="184" y="90"/>
                  </a:cubicBezTo>
                  <a:cubicBezTo>
                    <a:pt x="181" y="81"/>
                    <a:pt x="177" y="74"/>
                    <a:pt x="172" y="67"/>
                  </a:cubicBezTo>
                  <a:cubicBezTo>
                    <a:pt x="167" y="61"/>
                    <a:pt x="162" y="56"/>
                    <a:pt x="155" y="52"/>
                  </a:cubicBezTo>
                  <a:cubicBezTo>
                    <a:pt x="148" y="49"/>
                    <a:pt x="140" y="47"/>
                    <a:pt x="130"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7"/>
            <p:cNvSpPr/>
            <p:nvPr/>
          </p:nvSpPr>
          <p:spPr bwMode="auto">
            <a:xfrm>
              <a:off x="6526213" y="3694113"/>
              <a:ext cx="153988" cy="369888"/>
            </a:xfrm>
            <a:custGeom>
              <a:avLst/>
              <a:gdLst>
                <a:gd name="T0" fmla="*/ 34 w 147"/>
                <a:gd name="T1" fmla="*/ 96 h 352"/>
                <a:gd name="T2" fmla="*/ 22 w 147"/>
                <a:gd name="T3" fmla="*/ 99 h 352"/>
                <a:gd name="T4" fmla="*/ 14 w 147"/>
                <a:gd name="T5" fmla="*/ 97 h 352"/>
                <a:gd name="T6" fmla="*/ 7 w 147"/>
                <a:gd name="T7" fmla="*/ 92 h 352"/>
                <a:gd name="T8" fmla="*/ 2 w 147"/>
                <a:gd name="T9" fmla="*/ 85 h 352"/>
                <a:gd name="T10" fmla="*/ 0 w 147"/>
                <a:gd name="T11" fmla="*/ 76 h 352"/>
                <a:gd name="T12" fmla="*/ 3 w 147"/>
                <a:gd name="T13" fmla="*/ 66 h 352"/>
                <a:gd name="T14" fmla="*/ 11 w 147"/>
                <a:gd name="T15" fmla="*/ 58 h 352"/>
                <a:gd name="T16" fmla="*/ 99 w 147"/>
                <a:gd name="T17" fmla="*/ 5 h 352"/>
                <a:gd name="T18" fmla="*/ 108 w 147"/>
                <a:gd name="T19" fmla="*/ 1 h 352"/>
                <a:gd name="T20" fmla="*/ 116 w 147"/>
                <a:gd name="T21" fmla="*/ 0 h 352"/>
                <a:gd name="T22" fmla="*/ 127 w 147"/>
                <a:gd name="T23" fmla="*/ 2 h 352"/>
                <a:gd name="T24" fmla="*/ 137 w 147"/>
                <a:gd name="T25" fmla="*/ 8 h 352"/>
                <a:gd name="T26" fmla="*/ 144 w 147"/>
                <a:gd name="T27" fmla="*/ 18 h 352"/>
                <a:gd name="T28" fmla="*/ 147 w 147"/>
                <a:gd name="T29" fmla="*/ 32 h 352"/>
                <a:gd name="T30" fmla="*/ 147 w 147"/>
                <a:gd name="T31" fmla="*/ 321 h 352"/>
                <a:gd name="T32" fmla="*/ 144 w 147"/>
                <a:gd name="T33" fmla="*/ 335 h 352"/>
                <a:gd name="T34" fmla="*/ 137 w 147"/>
                <a:gd name="T35" fmla="*/ 344 h 352"/>
                <a:gd name="T36" fmla="*/ 126 w 147"/>
                <a:gd name="T37" fmla="*/ 350 h 352"/>
                <a:gd name="T38" fmla="*/ 115 w 147"/>
                <a:gd name="T39" fmla="*/ 352 h 352"/>
                <a:gd name="T40" fmla="*/ 103 w 147"/>
                <a:gd name="T41" fmla="*/ 350 h 352"/>
                <a:gd name="T42" fmla="*/ 93 w 147"/>
                <a:gd name="T43" fmla="*/ 344 h 352"/>
                <a:gd name="T44" fmla="*/ 86 w 147"/>
                <a:gd name="T45" fmla="*/ 335 h 352"/>
                <a:gd name="T46" fmla="*/ 83 w 147"/>
                <a:gd name="T47" fmla="*/ 321 h 352"/>
                <a:gd name="T48" fmla="*/ 83 w 147"/>
                <a:gd name="T49" fmla="*/ 65 h 352"/>
                <a:gd name="T50" fmla="*/ 34 w 147"/>
                <a:gd name="T51" fmla="*/ 9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352">
                  <a:moveTo>
                    <a:pt x="34" y="96"/>
                  </a:moveTo>
                  <a:cubicBezTo>
                    <a:pt x="30" y="98"/>
                    <a:pt x="26" y="99"/>
                    <a:pt x="22" y="99"/>
                  </a:cubicBezTo>
                  <a:cubicBezTo>
                    <a:pt x="19" y="99"/>
                    <a:pt x="16" y="98"/>
                    <a:pt x="14" y="97"/>
                  </a:cubicBezTo>
                  <a:cubicBezTo>
                    <a:pt x="11" y="96"/>
                    <a:pt x="9" y="94"/>
                    <a:pt x="7" y="92"/>
                  </a:cubicBezTo>
                  <a:cubicBezTo>
                    <a:pt x="5" y="90"/>
                    <a:pt x="3" y="87"/>
                    <a:pt x="2" y="85"/>
                  </a:cubicBezTo>
                  <a:cubicBezTo>
                    <a:pt x="1" y="82"/>
                    <a:pt x="0" y="79"/>
                    <a:pt x="0" y="76"/>
                  </a:cubicBezTo>
                  <a:cubicBezTo>
                    <a:pt x="0" y="73"/>
                    <a:pt x="1" y="69"/>
                    <a:pt x="3" y="66"/>
                  </a:cubicBezTo>
                  <a:cubicBezTo>
                    <a:pt x="4" y="63"/>
                    <a:pt x="7" y="60"/>
                    <a:pt x="11" y="58"/>
                  </a:cubicBezTo>
                  <a:cubicBezTo>
                    <a:pt x="99" y="5"/>
                    <a:pt x="99" y="5"/>
                    <a:pt x="99" y="5"/>
                  </a:cubicBezTo>
                  <a:cubicBezTo>
                    <a:pt x="102" y="3"/>
                    <a:pt x="105" y="2"/>
                    <a:pt x="108" y="1"/>
                  </a:cubicBezTo>
                  <a:cubicBezTo>
                    <a:pt x="110" y="1"/>
                    <a:pt x="113" y="0"/>
                    <a:pt x="116" y="0"/>
                  </a:cubicBezTo>
                  <a:cubicBezTo>
                    <a:pt x="120" y="0"/>
                    <a:pt x="124" y="1"/>
                    <a:pt x="127" y="2"/>
                  </a:cubicBezTo>
                  <a:cubicBezTo>
                    <a:pt x="131" y="3"/>
                    <a:pt x="134" y="5"/>
                    <a:pt x="137" y="8"/>
                  </a:cubicBezTo>
                  <a:cubicBezTo>
                    <a:pt x="140" y="11"/>
                    <a:pt x="142" y="14"/>
                    <a:pt x="144" y="18"/>
                  </a:cubicBezTo>
                  <a:cubicBezTo>
                    <a:pt x="146" y="22"/>
                    <a:pt x="147" y="27"/>
                    <a:pt x="147" y="32"/>
                  </a:cubicBezTo>
                  <a:cubicBezTo>
                    <a:pt x="147" y="321"/>
                    <a:pt x="147" y="321"/>
                    <a:pt x="147" y="321"/>
                  </a:cubicBezTo>
                  <a:cubicBezTo>
                    <a:pt x="147" y="326"/>
                    <a:pt x="146" y="331"/>
                    <a:pt x="144" y="335"/>
                  </a:cubicBezTo>
                  <a:cubicBezTo>
                    <a:pt x="142" y="338"/>
                    <a:pt x="140" y="342"/>
                    <a:pt x="137" y="344"/>
                  </a:cubicBezTo>
                  <a:cubicBezTo>
                    <a:pt x="134" y="347"/>
                    <a:pt x="130" y="349"/>
                    <a:pt x="126" y="350"/>
                  </a:cubicBezTo>
                  <a:cubicBezTo>
                    <a:pt x="123" y="351"/>
                    <a:pt x="119" y="352"/>
                    <a:pt x="115" y="352"/>
                  </a:cubicBezTo>
                  <a:cubicBezTo>
                    <a:pt x="111" y="352"/>
                    <a:pt x="107" y="351"/>
                    <a:pt x="103" y="350"/>
                  </a:cubicBezTo>
                  <a:cubicBezTo>
                    <a:pt x="99" y="349"/>
                    <a:pt x="96" y="347"/>
                    <a:pt x="93" y="344"/>
                  </a:cubicBezTo>
                  <a:cubicBezTo>
                    <a:pt x="90" y="342"/>
                    <a:pt x="88" y="338"/>
                    <a:pt x="86" y="335"/>
                  </a:cubicBezTo>
                  <a:cubicBezTo>
                    <a:pt x="84" y="331"/>
                    <a:pt x="83" y="326"/>
                    <a:pt x="83" y="321"/>
                  </a:cubicBezTo>
                  <a:cubicBezTo>
                    <a:pt x="83" y="65"/>
                    <a:pt x="83" y="65"/>
                    <a:pt x="83" y="65"/>
                  </a:cubicBezTo>
                  <a:lnTo>
                    <a:pt x="34"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8"/>
            <p:cNvSpPr>
              <a:spLocks noEditPoints="1"/>
            </p:cNvSpPr>
            <p:nvPr/>
          </p:nvSpPr>
          <p:spPr bwMode="auto">
            <a:xfrm>
              <a:off x="8037513" y="938213"/>
              <a:ext cx="273050" cy="374650"/>
            </a:xfrm>
            <a:custGeom>
              <a:avLst/>
              <a:gdLst>
                <a:gd name="T0" fmla="*/ 130 w 260"/>
                <a:gd name="T1" fmla="*/ 0 h 358"/>
                <a:gd name="T2" fmla="*/ 174 w 260"/>
                <a:gd name="T3" fmla="*/ 7 h 358"/>
                <a:gd name="T4" fmla="*/ 208 w 260"/>
                <a:gd name="T5" fmla="*/ 25 h 358"/>
                <a:gd name="T6" fmla="*/ 233 w 260"/>
                <a:gd name="T7" fmla="*/ 54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3 w 260"/>
                <a:gd name="T19" fmla="*/ 303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8 w 260"/>
                <a:gd name="T31" fmla="*/ 303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8 w 260"/>
                <a:gd name="T43" fmla="*/ 54 h 358"/>
                <a:gd name="T44" fmla="*/ 52 w 260"/>
                <a:gd name="T45" fmla="*/ 25 h 358"/>
                <a:gd name="T46" fmla="*/ 86 w 260"/>
                <a:gd name="T47" fmla="*/ 7 h 358"/>
                <a:gd name="T48" fmla="*/ 130 w 260"/>
                <a:gd name="T49" fmla="*/ 0 h 358"/>
                <a:gd name="T50" fmla="*/ 130 w 260"/>
                <a:gd name="T51" fmla="*/ 46 h 358"/>
                <a:gd name="T52" fmla="*/ 105 w 260"/>
                <a:gd name="T53" fmla="*/ 52 h 358"/>
                <a:gd name="T54" fmla="*/ 88 w 260"/>
                <a:gd name="T55" fmla="*/ 67 h 358"/>
                <a:gd name="T56" fmla="*/ 76 w 260"/>
                <a:gd name="T57" fmla="*/ 89 h 358"/>
                <a:gd name="T58" fmla="*/ 69 w 260"/>
                <a:gd name="T59" fmla="*/ 116 h 358"/>
                <a:gd name="T60" fmla="*/ 66 w 260"/>
                <a:gd name="T61" fmla="*/ 147 h 358"/>
                <a:gd name="T62" fmla="*/ 65 w 260"/>
                <a:gd name="T63" fmla="*/ 179 h 358"/>
                <a:gd name="T64" fmla="*/ 66 w 260"/>
                <a:gd name="T65" fmla="*/ 210 h 358"/>
                <a:gd name="T66" fmla="*/ 69 w 260"/>
                <a:gd name="T67" fmla="*/ 241 h 358"/>
                <a:gd name="T68" fmla="*/ 76 w 260"/>
                <a:gd name="T69" fmla="*/ 268 h 358"/>
                <a:gd name="T70" fmla="*/ 88 w 260"/>
                <a:gd name="T71" fmla="*/ 290 h 358"/>
                <a:gd name="T72" fmla="*/ 105 w 260"/>
                <a:gd name="T73" fmla="*/ 305 h 358"/>
                <a:gd name="T74" fmla="*/ 130 w 260"/>
                <a:gd name="T75" fmla="*/ 311 h 358"/>
                <a:gd name="T76" fmla="*/ 155 w 260"/>
                <a:gd name="T77" fmla="*/ 305 h 358"/>
                <a:gd name="T78" fmla="*/ 173 w 260"/>
                <a:gd name="T79" fmla="*/ 290 h 358"/>
                <a:gd name="T80" fmla="*/ 184 w 260"/>
                <a:gd name="T81" fmla="*/ 268 h 358"/>
                <a:gd name="T82" fmla="*/ 191 w 260"/>
                <a:gd name="T83" fmla="*/ 241 h 358"/>
                <a:gd name="T84" fmla="*/ 194 w 260"/>
                <a:gd name="T85" fmla="*/ 210 h 358"/>
                <a:gd name="T86" fmla="*/ 195 w 260"/>
                <a:gd name="T87" fmla="*/ 179 h 358"/>
                <a:gd name="T88" fmla="*/ 194 w 260"/>
                <a:gd name="T89" fmla="*/ 147 h 358"/>
                <a:gd name="T90" fmla="*/ 191 w 260"/>
                <a:gd name="T91" fmla="*/ 116 h 358"/>
                <a:gd name="T92" fmla="*/ 184 w 260"/>
                <a:gd name="T93" fmla="*/ 89 h 358"/>
                <a:gd name="T94" fmla="*/ 173 w 260"/>
                <a:gd name="T95" fmla="*/ 67 h 358"/>
                <a:gd name="T96" fmla="*/ 155 w 260"/>
                <a:gd name="T97" fmla="*/ 52 h 358"/>
                <a:gd name="T98" fmla="*/ 130 w 260"/>
                <a:gd name="T99"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2" y="2"/>
                    <a:pt x="174" y="7"/>
                  </a:cubicBezTo>
                  <a:cubicBezTo>
                    <a:pt x="187" y="11"/>
                    <a:pt x="199" y="17"/>
                    <a:pt x="208" y="25"/>
                  </a:cubicBezTo>
                  <a:cubicBezTo>
                    <a:pt x="218" y="33"/>
                    <a:pt x="226" y="43"/>
                    <a:pt x="233" y="54"/>
                  </a:cubicBezTo>
                  <a:cubicBezTo>
                    <a:pt x="239" y="65"/>
                    <a:pt x="245" y="77"/>
                    <a:pt x="249" y="91"/>
                  </a:cubicBezTo>
                  <a:cubicBezTo>
                    <a:pt x="253" y="104"/>
                    <a:pt x="256" y="118"/>
                    <a:pt x="257" y="133"/>
                  </a:cubicBezTo>
                  <a:cubicBezTo>
                    <a:pt x="259" y="148"/>
                    <a:pt x="260" y="163"/>
                    <a:pt x="260" y="179"/>
                  </a:cubicBezTo>
                  <a:cubicBezTo>
                    <a:pt x="260" y="194"/>
                    <a:pt x="259" y="210"/>
                    <a:pt x="257" y="225"/>
                  </a:cubicBezTo>
                  <a:cubicBezTo>
                    <a:pt x="256" y="239"/>
                    <a:pt x="253" y="254"/>
                    <a:pt x="249" y="267"/>
                  </a:cubicBezTo>
                  <a:cubicBezTo>
                    <a:pt x="245" y="280"/>
                    <a:pt x="239" y="292"/>
                    <a:pt x="233" y="303"/>
                  </a:cubicBezTo>
                  <a:cubicBezTo>
                    <a:pt x="226" y="314"/>
                    <a:pt x="218" y="324"/>
                    <a:pt x="208" y="332"/>
                  </a:cubicBezTo>
                  <a:cubicBezTo>
                    <a:pt x="199" y="340"/>
                    <a:pt x="187" y="346"/>
                    <a:pt x="174" y="351"/>
                  </a:cubicBezTo>
                  <a:cubicBezTo>
                    <a:pt x="162" y="355"/>
                    <a:pt x="147" y="358"/>
                    <a:pt x="130" y="358"/>
                  </a:cubicBezTo>
                  <a:cubicBezTo>
                    <a:pt x="114" y="358"/>
                    <a:pt x="99" y="355"/>
                    <a:pt x="86" y="351"/>
                  </a:cubicBezTo>
                  <a:cubicBezTo>
                    <a:pt x="73" y="346"/>
                    <a:pt x="61" y="340"/>
                    <a:pt x="52" y="332"/>
                  </a:cubicBezTo>
                  <a:cubicBezTo>
                    <a:pt x="42" y="324"/>
                    <a:pt x="34" y="314"/>
                    <a:pt x="28" y="303"/>
                  </a:cubicBezTo>
                  <a:cubicBezTo>
                    <a:pt x="21" y="292"/>
                    <a:pt x="16" y="280"/>
                    <a:pt x="11" y="267"/>
                  </a:cubicBezTo>
                  <a:cubicBezTo>
                    <a:pt x="7" y="254"/>
                    <a:pt x="4" y="239"/>
                    <a:pt x="3" y="225"/>
                  </a:cubicBezTo>
                  <a:cubicBezTo>
                    <a:pt x="1" y="210"/>
                    <a:pt x="0" y="194"/>
                    <a:pt x="0" y="179"/>
                  </a:cubicBezTo>
                  <a:cubicBezTo>
                    <a:pt x="0" y="163"/>
                    <a:pt x="1" y="148"/>
                    <a:pt x="3" y="133"/>
                  </a:cubicBezTo>
                  <a:cubicBezTo>
                    <a:pt x="4" y="118"/>
                    <a:pt x="7" y="104"/>
                    <a:pt x="11" y="91"/>
                  </a:cubicBezTo>
                  <a:cubicBezTo>
                    <a:pt x="16" y="77"/>
                    <a:pt x="21" y="65"/>
                    <a:pt x="28" y="54"/>
                  </a:cubicBezTo>
                  <a:cubicBezTo>
                    <a:pt x="34" y="43"/>
                    <a:pt x="42" y="33"/>
                    <a:pt x="52" y="25"/>
                  </a:cubicBezTo>
                  <a:cubicBezTo>
                    <a:pt x="61" y="17"/>
                    <a:pt x="73" y="11"/>
                    <a:pt x="86" y="7"/>
                  </a:cubicBezTo>
                  <a:cubicBezTo>
                    <a:pt x="99" y="2"/>
                    <a:pt x="113" y="0"/>
                    <a:pt x="130" y="0"/>
                  </a:cubicBezTo>
                  <a:close/>
                  <a:moveTo>
                    <a:pt x="130" y="46"/>
                  </a:moveTo>
                  <a:cubicBezTo>
                    <a:pt x="121" y="46"/>
                    <a:pt x="112" y="48"/>
                    <a:pt x="105" y="52"/>
                  </a:cubicBezTo>
                  <a:cubicBezTo>
                    <a:pt x="99" y="55"/>
                    <a:pt x="93" y="60"/>
                    <a:pt x="88" y="67"/>
                  </a:cubicBezTo>
                  <a:cubicBezTo>
                    <a:pt x="83" y="73"/>
                    <a:pt x="79" y="81"/>
                    <a:pt x="76" y="89"/>
                  </a:cubicBezTo>
                  <a:cubicBezTo>
                    <a:pt x="73" y="98"/>
                    <a:pt x="71" y="107"/>
                    <a:pt x="69" y="116"/>
                  </a:cubicBezTo>
                  <a:cubicBezTo>
                    <a:pt x="68" y="126"/>
                    <a:pt x="67" y="136"/>
                    <a:pt x="66" y="147"/>
                  </a:cubicBezTo>
                  <a:cubicBezTo>
                    <a:pt x="65" y="158"/>
                    <a:pt x="65" y="168"/>
                    <a:pt x="65" y="179"/>
                  </a:cubicBezTo>
                  <a:cubicBezTo>
                    <a:pt x="65" y="189"/>
                    <a:pt x="65" y="200"/>
                    <a:pt x="66" y="210"/>
                  </a:cubicBezTo>
                  <a:cubicBezTo>
                    <a:pt x="67" y="221"/>
                    <a:pt x="68" y="231"/>
                    <a:pt x="69" y="241"/>
                  </a:cubicBezTo>
                  <a:cubicBezTo>
                    <a:pt x="71" y="251"/>
                    <a:pt x="73" y="260"/>
                    <a:pt x="76" y="268"/>
                  </a:cubicBezTo>
                  <a:cubicBezTo>
                    <a:pt x="79" y="277"/>
                    <a:pt x="83" y="284"/>
                    <a:pt x="88" y="290"/>
                  </a:cubicBezTo>
                  <a:cubicBezTo>
                    <a:pt x="93" y="297"/>
                    <a:pt x="99" y="302"/>
                    <a:pt x="105" y="305"/>
                  </a:cubicBezTo>
                  <a:cubicBezTo>
                    <a:pt x="112" y="309"/>
                    <a:pt x="121" y="311"/>
                    <a:pt x="130" y="311"/>
                  </a:cubicBezTo>
                  <a:cubicBezTo>
                    <a:pt x="140" y="311"/>
                    <a:pt x="148" y="309"/>
                    <a:pt x="155" y="305"/>
                  </a:cubicBezTo>
                  <a:cubicBezTo>
                    <a:pt x="162" y="302"/>
                    <a:pt x="168" y="297"/>
                    <a:pt x="173" y="290"/>
                  </a:cubicBezTo>
                  <a:cubicBezTo>
                    <a:pt x="177" y="284"/>
                    <a:pt x="181" y="277"/>
                    <a:pt x="184" y="268"/>
                  </a:cubicBezTo>
                  <a:cubicBezTo>
                    <a:pt x="187" y="260"/>
                    <a:pt x="189" y="251"/>
                    <a:pt x="191" y="241"/>
                  </a:cubicBezTo>
                  <a:cubicBezTo>
                    <a:pt x="193" y="231"/>
                    <a:pt x="194" y="221"/>
                    <a:pt x="194" y="210"/>
                  </a:cubicBezTo>
                  <a:cubicBezTo>
                    <a:pt x="195" y="200"/>
                    <a:pt x="195" y="189"/>
                    <a:pt x="195" y="179"/>
                  </a:cubicBezTo>
                  <a:cubicBezTo>
                    <a:pt x="195" y="168"/>
                    <a:pt x="195" y="158"/>
                    <a:pt x="194" y="147"/>
                  </a:cubicBezTo>
                  <a:cubicBezTo>
                    <a:pt x="194" y="136"/>
                    <a:pt x="193" y="126"/>
                    <a:pt x="191" y="116"/>
                  </a:cubicBezTo>
                  <a:cubicBezTo>
                    <a:pt x="189" y="107"/>
                    <a:pt x="187" y="98"/>
                    <a:pt x="184" y="89"/>
                  </a:cubicBezTo>
                  <a:cubicBezTo>
                    <a:pt x="181" y="81"/>
                    <a:pt x="177" y="73"/>
                    <a:pt x="173" y="67"/>
                  </a:cubicBezTo>
                  <a:cubicBezTo>
                    <a:pt x="168" y="60"/>
                    <a:pt x="162" y="55"/>
                    <a:pt x="155" y="52"/>
                  </a:cubicBezTo>
                  <a:cubicBezTo>
                    <a:pt x="148" y="48"/>
                    <a:pt x="140"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9"/>
            <p:cNvSpPr/>
            <p:nvPr/>
          </p:nvSpPr>
          <p:spPr bwMode="auto">
            <a:xfrm>
              <a:off x="8359775" y="941388"/>
              <a:ext cx="252413" cy="366713"/>
            </a:xfrm>
            <a:custGeom>
              <a:avLst/>
              <a:gdLst>
                <a:gd name="T0" fmla="*/ 118 w 241"/>
                <a:gd name="T1" fmla="*/ 50 h 350"/>
                <a:gd name="T2" fmla="*/ 100 w 241"/>
                <a:gd name="T3" fmla="*/ 51 h 350"/>
                <a:gd name="T4" fmla="*/ 82 w 241"/>
                <a:gd name="T5" fmla="*/ 56 h 350"/>
                <a:gd name="T6" fmla="*/ 66 w 241"/>
                <a:gd name="T7" fmla="*/ 62 h 350"/>
                <a:gd name="T8" fmla="*/ 51 w 241"/>
                <a:gd name="T9" fmla="*/ 68 h 350"/>
                <a:gd name="T10" fmla="*/ 44 w 241"/>
                <a:gd name="T11" fmla="*/ 71 h 350"/>
                <a:gd name="T12" fmla="*/ 38 w 241"/>
                <a:gd name="T13" fmla="*/ 71 h 350"/>
                <a:gd name="T14" fmla="*/ 22 w 241"/>
                <a:gd name="T15" fmla="*/ 65 h 350"/>
                <a:gd name="T16" fmla="*/ 16 w 241"/>
                <a:gd name="T17" fmla="*/ 49 h 350"/>
                <a:gd name="T18" fmla="*/ 20 w 241"/>
                <a:gd name="T19" fmla="*/ 36 h 350"/>
                <a:gd name="T20" fmla="*/ 33 w 241"/>
                <a:gd name="T21" fmla="*/ 25 h 350"/>
                <a:gd name="T22" fmla="*/ 55 w 241"/>
                <a:gd name="T23" fmla="*/ 15 h 350"/>
                <a:gd name="T24" fmla="*/ 78 w 241"/>
                <a:gd name="T25" fmla="*/ 7 h 350"/>
                <a:gd name="T26" fmla="*/ 103 w 241"/>
                <a:gd name="T27" fmla="*/ 2 h 350"/>
                <a:gd name="T28" fmla="*/ 126 w 241"/>
                <a:gd name="T29" fmla="*/ 0 h 350"/>
                <a:gd name="T30" fmla="*/ 171 w 241"/>
                <a:gd name="T31" fmla="*/ 6 h 350"/>
                <a:gd name="T32" fmla="*/ 206 w 241"/>
                <a:gd name="T33" fmla="*/ 23 h 350"/>
                <a:gd name="T34" fmla="*/ 230 w 241"/>
                <a:gd name="T35" fmla="*/ 50 h 350"/>
                <a:gd name="T36" fmla="*/ 238 w 241"/>
                <a:gd name="T37" fmla="*/ 88 h 350"/>
                <a:gd name="T38" fmla="*/ 231 w 241"/>
                <a:gd name="T39" fmla="*/ 125 h 350"/>
                <a:gd name="T40" fmla="*/ 212 w 241"/>
                <a:gd name="T41" fmla="*/ 163 h 350"/>
                <a:gd name="T42" fmla="*/ 184 w 241"/>
                <a:gd name="T43" fmla="*/ 201 h 350"/>
                <a:gd name="T44" fmla="*/ 150 w 241"/>
                <a:gd name="T45" fmla="*/ 238 h 350"/>
                <a:gd name="T46" fmla="*/ 113 w 241"/>
                <a:gd name="T47" fmla="*/ 272 h 350"/>
                <a:gd name="T48" fmla="*/ 76 w 241"/>
                <a:gd name="T49" fmla="*/ 302 h 350"/>
                <a:gd name="T50" fmla="*/ 218 w 241"/>
                <a:gd name="T51" fmla="*/ 302 h 350"/>
                <a:gd name="T52" fmla="*/ 228 w 241"/>
                <a:gd name="T53" fmla="*/ 304 h 350"/>
                <a:gd name="T54" fmla="*/ 236 w 241"/>
                <a:gd name="T55" fmla="*/ 309 h 350"/>
                <a:gd name="T56" fmla="*/ 240 w 241"/>
                <a:gd name="T57" fmla="*/ 317 h 350"/>
                <a:gd name="T58" fmla="*/ 241 w 241"/>
                <a:gd name="T59" fmla="*/ 326 h 350"/>
                <a:gd name="T60" fmla="*/ 240 w 241"/>
                <a:gd name="T61" fmla="*/ 335 h 350"/>
                <a:gd name="T62" fmla="*/ 236 w 241"/>
                <a:gd name="T63" fmla="*/ 343 h 350"/>
                <a:gd name="T64" fmla="*/ 228 w 241"/>
                <a:gd name="T65" fmla="*/ 348 h 350"/>
                <a:gd name="T66" fmla="*/ 218 w 241"/>
                <a:gd name="T67" fmla="*/ 350 h 350"/>
                <a:gd name="T68" fmla="*/ 34 w 241"/>
                <a:gd name="T69" fmla="*/ 350 h 350"/>
                <a:gd name="T70" fmla="*/ 8 w 241"/>
                <a:gd name="T71" fmla="*/ 342 h 350"/>
                <a:gd name="T72" fmla="*/ 0 w 241"/>
                <a:gd name="T73" fmla="*/ 322 h 350"/>
                <a:gd name="T74" fmla="*/ 4 w 241"/>
                <a:gd name="T75" fmla="*/ 304 h 350"/>
                <a:gd name="T76" fmla="*/ 18 w 241"/>
                <a:gd name="T77" fmla="*/ 287 h 350"/>
                <a:gd name="T78" fmla="*/ 25 w 241"/>
                <a:gd name="T79" fmla="*/ 281 h 350"/>
                <a:gd name="T80" fmla="*/ 37 w 241"/>
                <a:gd name="T81" fmla="*/ 271 h 350"/>
                <a:gd name="T82" fmla="*/ 50 w 241"/>
                <a:gd name="T83" fmla="*/ 259 h 350"/>
                <a:gd name="T84" fmla="*/ 64 w 241"/>
                <a:gd name="T85" fmla="*/ 246 h 350"/>
                <a:gd name="T86" fmla="*/ 77 w 241"/>
                <a:gd name="T87" fmla="*/ 234 h 350"/>
                <a:gd name="T88" fmla="*/ 89 w 241"/>
                <a:gd name="T89" fmla="*/ 223 h 350"/>
                <a:gd name="T90" fmla="*/ 122 w 241"/>
                <a:gd name="T91" fmla="*/ 188 h 350"/>
                <a:gd name="T92" fmla="*/ 150 w 241"/>
                <a:gd name="T93" fmla="*/ 153 h 350"/>
                <a:gd name="T94" fmla="*/ 168 w 241"/>
                <a:gd name="T95" fmla="*/ 121 h 350"/>
                <a:gd name="T96" fmla="*/ 175 w 241"/>
                <a:gd name="T97" fmla="*/ 94 h 350"/>
                <a:gd name="T98" fmla="*/ 170 w 241"/>
                <a:gd name="T99" fmla="*/ 75 h 350"/>
                <a:gd name="T100" fmla="*/ 158 w 241"/>
                <a:gd name="T101" fmla="*/ 61 h 350"/>
                <a:gd name="T102" fmla="*/ 140 w 241"/>
                <a:gd name="T103" fmla="*/ 52 h 350"/>
                <a:gd name="T104" fmla="*/ 118 w 241"/>
                <a:gd name="T105" fmla="*/ 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 h="350">
                  <a:moveTo>
                    <a:pt x="118" y="50"/>
                  </a:moveTo>
                  <a:cubicBezTo>
                    <a:pt x="112" y="50"/>
                    <a:pt x="106" y="50"/>
                    <a:pt x="100" y="51"/>
                  </a:cubicBezTo>
                  <a:cubicBezTo>
                    <a:pt x="94" y="52"/>
                    <a:pt x="88" y="54"/>
                    <a:pt x="82" y="56"/>
                  </a:cubicBezTo>
                  <a:cubicBezTo>
                    <a:pt x="76" y="58"/>
                    <a:pt x="71" y="60"/>
                    <a:pt x="66" y="62"/>
                  </a:cubicBezTo>
                  <a:cubicBezTo>
                    <a:pt x="60" y="64"/>
                    <a:pt x="55" y="66"/>
                    <a:pt x="51" y="68"/>
                  </a:cubicBezTo>
                  <a:cubicBezTo>
                    <a:pt x="49" y="70"/>
                    <a:pt x="46" y="70"/>
                    <a:pt x="44" y="71"/>
                  </a:cubicBezTo>
                  <a:cubicBezTo>
                    <a:pt x="42" y="71"/>
                    <a:pt x="40" y="71"/>
                    <a:pt x="38" y="71"/>
                  </a:cubicBezTo>
                  <a:cubicBezTo>
                    <a:pt x="32" y="71"/>
                    <a:pt x="26" y="69"/>
                    <a:pt x="22" y="65"/>
                  </a:cubicBezTo>
                  <a:cubicBezTo>
                    <a:pt x="18" y="60"/>
                    <a:pt x="16" y="55"/>
                    <a:pt x="16" y="49"/>
                  </a:cubicBezTo>
                  <a:cubicBezTo>
                    <a:pt x="16" y="45"/>
                    <a:pt x="17" y="41"/>
                    <a:pt x="20" y="36"/>
                  </a:cubicBezTo>
                  <a:cubicBezTo>
                    <a:pt x="23" y="32"/>
                    <a:pt x="27" y="28"/>
                    <a:pt x="33" y="25"/>
                  </a:cubicBezTo>
                  <a:cubicBezTo>
                    <a:pt x="40" y="21"/>
                    <a:pt x="47" y="18"/>
                    <a:pt x="55" y="15"/>
                  </a:cubicBezTo>
                  <a:cubicBezTo>
                    <a:pt x="62" y="12"/>
                    <a:pt x="70" y="10"/>
                    <a:pt x="78" y="7"/>
                  </a:cubicBezTo>
                  <a:cubicBezTo>
                    <a:pt x="86" y="5"/>
                    <a:pt x="95" y="3"/>
                    <a:pt x="103" y="2"/>
                  </a:cubicBezTo>
                  <a:cubicBezTo>
                    <a:pt x="111" y="1"/>
                    <a:pt x="119" y="0"/>
                    <a:pt x="126" y="0"/>
                  </a:cubicBezTo>
                  <a:cubicBezTo>
                    <a:pt x="142" y="0"/>
                    <a:pt x="157" y="2"/>
                    <a:pt x="171" y="6"/>
                  </a:cubicBezTo>
                  <a:cubicBezTo>
                    <a:pt x="184" y="10"/>
                    <a:pt x="196" y="15"/>
                    <a:pt x="206" y="23"/>
                  </a:cubicBezTo>
                  <a:cubicBezTo>
                    <a:pt x="216" y="30"/>
                    <a:pt x="224" y="40"/>
                    <a:pt x="230" y="50"/>
                  </a:cubicBezTo>
                  <a:cubicBezTo>
                    <a:pt x="235" y="61"/>
                    <a:pt x="238" y="74"/>
                    <a:pt x="238" y="88"/>
                  </a:cubicBezTo>
                  <a:cubicBezTo>
                    <a:pt x="238" y="100"/>
                    <a:pt x="236" y="112"/>
                    <a:pt x="231" y="125"/>
                  </a:cubicBezTo>
                  <a:cubicBezTo>
                    <a:pt x="226" y="138"/>
                    <a:pt x="220" y="150"/>
                    <a:pt x="212" y="163"/>
                  </a:cubicBezTo>
                  <a:cubicBezTo>
                    <a:pt x="204" y="176"/>
                    <a:pt x="194" y="188"/>
                    <a:pt x="184" y="201"/>
                  </a:cubicBezTo>
                  <a:cubicBezTo>
                    <a:pt x="173" y="214"/>
                    <a:pt x="162" y="226"/>
                    <a:pt x="150" y="238"/>
                  </a:cubicBezTo>
                  <a:cubicBezTo>
                    <a:pt x="138" y="249"/>
                    <a:pt x="125" y="261"/>
                    <a:pt x="113" y="272"/>
                  </a:cubicBezTo>
                  <a:cubicBezTo>
                    <a:pt x="100" y="283"/>
                    <a:pt x="88" y="293"/>
                    <a:pt x="76" y="302"/>
                  </a:cubicBezTo>
                  <a:cubicBezTo>
                    <a:pt x="218" y="302"/>
                    <a:pt x="218" y="302"/>
                    <a:pt x="218" y="302"/>
                  </a:cubicBezTo>
                  <a:cubicBezTo>
                    <a:pt x="222" y="302"/>
                    <a:pt x="225" y="303"/>
                    <a:pt x="228" y="304"/>
                  </a:cubicBezTo>
                  <a:cubicBezTo>
                    <a:pt x="231" y="305"/>
                    <a:pt x="234" y="307"/>
                    <a:pt x="236" y="309"/>
                  </a:cubicBezTo>
                  <a:cubicBezTo>
                    <a:pt x="238" y="312"/>
                    <a:pt x="239" y="314"/>
                    <a:pt x="240" y="317"/>
                  </a:cubicBezTo>
                  <a:cubicBezTo>
                    <a:pt x="241" y="320"/>
                    <a:pt x="241" y="323"/>
                    <a:pt x="241" y="326"/>
                  </a:cubicBezTo>
                  <a:cubicBezTo>
                    <a:pt x="241" y="329"/>
                    <a:pt x="241" y="332"/>
                    <a:pt x="240" y="335"/>
                  </a:cubicBezTo>
                  <a:cubicBezTo>
                    <a:pt x="239" y="338"/>
                    <a:pt x="238" y="341"/>
                    <a:pt x="236" y="343"/>
                  </a:cubicBezTo>
                  <a:cubicBezTo>
                    <a:pt x="234" y="345"/>
                    <a:pt x="231" y="347"/>
                    <a:pt x="228" y="348"/>
                  </a:cubicBezTo>
                  <a:cubicBezTo>
                    <a:pt x="225" y="350"/>
                    <a:pt x="222" y="350"/>
                    <a:pt x="218" y="350"/>
                  </a:cubicBezTo>
                  <a:cubicBezTo>
                    <a:pt x="34" y="350"/>
                    <a:pt x="34" y="350"/>
                    <a:pt x="34" y="350"/>
                  </a:cubicBezTo>
                  <a:cubicBezTo>
                    <a:pt x="22" y="350"/>
                    <a:pt x="14" y="348"/>
                    <a:pt x="8" y="342"/>
                  </a:cubicBezTo>
                  <a:cubicBezTo>
                    <a:pt x="3" y="336"/>
                    <a:pt x="0" y="330"/>
                    <a:pt x="0" y="322"/>
                  </a:cubicBezTo>
                  <a:cubicBezTo>
                    <a:pt x="0" y="316"/>
                    <a:pt x="1" y="310"/>
                    <a:pt x="4" y="304"/>
                  </a:cubicBezTo>
                  <a:cubicBezTo>
                    <a:pt x="7" y="298"/>
                    <a:pt x="12" y="293"/>
                    <a:pt x="18" y="287"/>
                  </a:cubicBezTo>
                  <a:cubicBezTo>
                    <a:pt x="19" y="286"/>
                    <a:pt x="22" y="284"/>
                    <a:pt x="25" y="281"/>
                  </a:cubicBezTo>
                  <a:cubicBezTo>
                    <a:pt x="29" y="278"/>
                    <a:pt x="33" y="274"/>
                    <a:pt x="37" y="271"/>
                  </a:cubicBezTo>
                  <a:cubicBezTo>
                    <a:pt x="41" y="267"/>
                    <a:pt x="45" y="263"/>
                    <a:pt x="50" y="259"/>
                  </a:cubicBezTo>
                  <a:cubicBezTo>
                    <a:pt x="55" y="255"/>
                    <a:pt x="60" y="250"/>
                    <a:pt x="64" y="246"/>
                  </a:cubicBezTo>
                  <a:cubicBezTo>
                    <a:pt x="69" y="242"/>
                    <a:pt x="73" y="238"/>
                    <a:pt x="77" y="234"/>
                  </a:cubicBezTo>
                  <a:cubicBezTo>
                    <a:pt x="82" y="230"/>
                    <a:pt x="85" y="226"/>
                    <a:pt x="89" y="223"/>
                  </a:cubicBezTo>
                  <a:cubicBezTo>
                    <a:pt x="100" y="211"/>
                    <a:pt x="112" y="200"/>
                    <a:pt x="122" y="188"/>
                  </a:cubicBezTo>
                  <a:cubicBezTo>
                    <a:pt x="133" y="176"/>
                    <a:pt x="142" y="165"/>
                    <a:pt x="150" y="153"/>
                  </a:cubicBezTo>
                  <a:cubicBezTo>
                    <a:pt x="158" y="142"/>
                    <a:pt x="164" y="132"/>
                    <a:pt x="168" y="121"/>
                  </a:cubicBezTo>
                  <a:cubicBezTo>
                    <a:pt x="173" y="111"/>
                    <a:pt x="175" y="102"/>
                    <a:pt x="175" y="94"/>
                  </a:cubicBezTo>
                  <a:cubicBezTo>
                    <a:pt x="175" y="87"/>
                    <a:pt x="174" y="80"/>
                    <a:pt x="170" y="75"/>
                  </a:cubicBezTo>
                  <a:cubicBezTo>
                    <a:pt x="167" y="69"/>
                    <a:pt x="163" y="64"/>
                    <a:pt x="158" y="61"/>
                  </a:cubicBezTo>
                  <a:cubicBezTo>
                    <a:pt x="153" y="57"/>
                    <a:pt x="146" y="54"/>
                    <a:pt x="140" y="52"/>
                  </a:cubicBezTo>
                  <a:cubicBezTo>
                    <a:pt x="133" y="51"/>
                    <a:pt x="126" y="50"/>
                    <a:pt x="118"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0"/>
            <p:cNvSpPr>
              <a:spLocks noEditPoints="1"/>
            </p:cNvSpPr>
            <p:nvPr/>
          </p:nvSpPr>
          <p:spPr bwMode="auto">
            <a:xfrm>
              <a:off x="10895013" y="2714626"/>
              <a:ext cx="271463" cy="374650"/>
            </a:xfrm>
            <a:custGeom>
              <a:avLst/>
              <a:gdLst>
                <a:gd name="T0" fmla="*/ 130 w 260"/>
                <a:gd name="T1" fmla="*/ 0 h 357"/>
                <a:gd name="T2" fmla="*/ 174 w 260"/>
                <a:gd name="T3" fmla="*/ 6 h 357"/>
                <a:gd name="T4" fmla="*/ 208 w 260"/>
                <a:gd name="T5" fmla="*/ 25 h 357"/>
                <a:gd name="T6" fmla="*/ 232 w 260"/>
                <a:gd name="T7" fmla="*/ 54 h 357"/>
                <a:gd name="T8" fmla="*/ 248 w 260"/>
                <a:gd name="T9" fmla="*/ 90 h 357"/>
                <a:gd name="T10" fmla="*/ 257 w 260"/>
                <a:gd name="T11" fmla="*/ 132 h 357"/>
                <a:gd name="T12" fmla="*/ 260 w 260"/>
                <a:gd name="T13" fmla="*/ 178 h 357"/>
                <a:gd name="T14" fmla="*/ 257 w 260"/>
                <a:gd name="T15" fmla="*/ 224 h 357"/>
                <a:gd name="T16" fmla="*/ 248 w 260"/>
                <a:gd name="T17" fmla="*/ 266 h 357"/>
                <a:gd name="T18" fmla="*/ 232 w 260"/>
                <a:gd name="T19" fmla="*/ 303 h 357"/>
                <a:gd name="T20" fmla="*/ 208 w 260"/>
                <a:gd name="T21" fmla="*/ 332 h 357"/>
                <a:gd name="T22" fmla="*/ 174 w 260"/>
                <a:gd name="T23" fmla="*/ 350 h 357"/>
                <a:gd name="T24" fmla="*/ 130 w 260"/>
                <a:gd name="T25" fmla="*/ 357 h 357"/>
                <a:gd name="T26" fmla="*/ 86 w 260"/>
                <a:gd name="T27" fmla="*/ 350 h 357"/>
                <a:gd name="T28" fmla="*/ 52 w 260"/>
                <a:gd name="T29" fmla="*/ 332 h 357"/>
                <a:gd name="T30" fmla="*/ 27 w 260"/>
                <a:gd name="T31" fmla="*/ 303 h 357"/>
                <a:gd name="T32" fmla="*/ 11 w 260"/>
                <a:gd name="T33" fmla="*/ 266 h 357"/>
                <a:gd name="T34" fmla="*/ 2 w 260"/>
                <a:gd name="T35" fmla="*/ 224 h 357"/>
                <a:gd name="T36" fmla="*/ 0 w 260"/>
                <a:gd name="T37" fmla="*/ 178 h 357"/>
                <a:gd name="T38" fmla="*/ 2 w 260"/>
                <a:gd name="T39" fmla="*/ 132 h 357"/>
                <a:gd name="T40" fmla="*/ 11 w 260"/>
                <a:gd name="T41" fmla="*/ 90 h 357"/>
                <a:gd name="T42" fmla="*/ 27 w 260"/>
                <a:gd name="T43" fmla="*/ 54 h 357"/>
                <a:gd name="T44" fmla="*/ 52 w 260"/>
                <a:gd name="T45" fmla="*/ 25 h 357"/>
                <a:gd name="T46" fmla="*/ 85 w 260"/>
                <a:gd name="T47" fmla="*/ 6 h 357"/>
                <a:gd name="T48" fmla="*/ 130 w 260"/>
                <a:gd name="T49" fmla="*/ 0 h 357"/>
                <a:gd name="T50" fmla="*/ 130 w 260"/>
                <a:gd name="T51" fmla="*/ 46 h 357"/>
                <a:gd name="T52" fmla="*/ 105 w 260"/>
                <a:gd name="T53" fmla="*/ 51 h 357"/>
                <a:gd name="T54" fmla="*/ 88 w 260"/>
                <a:gd name="T55" fmla="*/ 66 h 357"/>
                <a:gd name="T56" fmla="*/ 76 w 260"/>
                <a:gd name="T57" fmla="*/ 89 h 357"/>
                <a:gd name="T58" fmla="*/ 69 w 260"/>
                <a:gd name="T59" fmla="*/ 116 h 357"/>
                <a:gd name="T60" fmla="*/ 66 w 260"/>
                <a:gd name="T61" fmla="*/ 147 h 357"/>
                <a:gd name="T62" fmla="*/ 65 w 260"/>
                <a:gd name="T63" fmla="*/ 178 h 357"/>
                <a:gd name="T64" fmla="*/ 66 w 260"/>
                <a:gd name="T65" fmla="*/ 210 h 357"/>
                <a:gd name="T66" fmla="*/ 69 w 260"/>
                <a:gd name="T67" fmla="*/ 240 h 357"/>
                <a:gd name="T68" fmla="*/ 76 w 260"/>
                <a:gd name="T69" fmla="*/ 268 h 357"/>
                <a:gd name="T70" fmla="*/ 88 w 260"/>
                <a:gd name="T71" fmla="*/ 290 h 357"/>
                <a:gd name="T72" fmla="*/ 105 w 260"/>
                <a:gd name="T73" fmla="*/ 305 h 357"/>
                <a:gd name="T74" fmla="*/ 130 w 260"/>
                <a:gd name="T75" fmla="*/ 310 h 357"/>
                <a:gd name="T76" fmla="*/ 155 w 260"/>
                <a:gd name="T77" fmla="*/ 305 h 357"/>
                <a:gd name="T78" fmla="*/ 172 w 260"/>
                <a:gd name="T79" fmla="*/ 290 h 357"/>
                <a:gd name="T80" fmla="*/ 184 w 260"/>
                <a:gd name="T81" fmla="*/ 268 h 357"/>
                <a:gd name="T82" fmla="*/ 191 w 260"/>
                <a:gd name="T83" fmla="*/ 240 h 357"/>
                <a:gd name="T84" fmla="*/ 194 w 260"/>
                <a:gd name="T85" fmla="*/ 210 h 357"/>
                <a:gd name="T86" fmla="*/ 195 w 260"/>
                <a:gd name="T87" fmla="*/ 178 h 357"/>
                <a:gd name="T88" fmla="*/ 194 w 260"/>
                <a:gd name="T89" fmla="*/ 147 h 357"/>
                <a:gd name="T90" fmla="*/ 191 w 260"/>
                <a:gd name="T91" fmla="*/ 116 h 357"/>
                <a:gd name="T92" fmla="*/ 184 w 260"/>
                <a:gd name="T93" fmla="*/ 89 h 357"/>
                <a:gd name="T94" fmla="*/ 172 w 260"/>
                <a:gd name="T95" fmla="*/ 66 h 357"/>
                <a:gd name="T96" fmla="*/ 155 w 260"/>
                <a:gd name="T97" fmla="*/ 51 h 357"/>
                <a:gd name="T98" fmla="*/ 130 w 260"/>
                <a:gd name="T99" fmla="*/ 4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7">
                  <a:moveTo>
                    <a:pt x="130" y="0"/>
                  </a:moveTo>
                  <a:cubicBezTo>
                    <a:pt x="147" y="0"/>
                    <a:pt x="161" y="2"/>
                    <a:pt x="174" y="6"/>
                  </a:cubicBezTo>
                  <a:cubicBezTo>
                    <a:pt x="187" y="11"/>
                    <a:pt x="198" y="17"/>
                    <a:pt x="208" y="25"/>
                  </a:cubicBezTo>
                  <a:cubicBezTo>
                    <a:pt x="218" y="33"/>
                    <a:pt x="226" y="43"/>
                    <a:pt x="232" y="54"/>
                  </a:cubicBezTo>
                  <a:cubicBezTo>
                    <a:pt x="239" y="65"/>
                    <a:pt x="244" y="77"/>
                    <a:pt x="248" y="90"/>
                  </a:cubicBezTo>
                  <a:cubicBezTo>
                    <a:pt x="252" y="104"/>
                    <a:pt x="255" y="118"/>
                    <a:pt x="257" y="132"/>
                  </a:cubicBezTo>
                  <a:cubicBezTo>
                    <a:pt x="259" y="147"/>
                    <a:pt x="260" y="163"/>
                    <a:pt x="260" y="178"/>
                  </a:cubicBezTo>
                  <a:cubicBezTo>
                    <a:pt x="260" y="194"/>
                    <a:pt x="259" y="209"/>
                    <a:pt x="257" y="224"/>
                  </a:cubicBezTo>
                  <a:cubicBezTo>
                    <a:pt x="255" y="239"/>
                    <a:pt x="252" y="253"/>
                    <a:pt x="248" y="266"/>
                  </a:cubicBezTo>
                  <a:cubicBezTo>
                    <a:pt x="244" y="280"/>
                    <a:pt x="239" y="292"/>
                    <a:pt x="232" y="303"/>
                  </a:cubicBezTo>
                  <a:cubicBezTo>
                    <a:pt x="226" y="314"/>
                    <a:pt x="218" y="323"/>
                    <a:pt x="208" y="332"/>
                  </a:cubicBezTo>
                  <a:cubicBezTo>
                    <a:pt x="198" y="340"/>
                    <a:pt x="187" y="346"/>
                    <a:pt x="174" y="350"/>
                  </a:cubicBezTo>
                  <a:cubicBezTo>
                    <a:pt x="161" y="355"/>
                    <a:pt x="147" y="357"/>
                    <a:pt x="130" y="357"/>
                  </a:cubicBezTo>
                  <a:cubicBezTo>
                    <a:pt x="113" y="357"/>
                    <a:pt x="99" y="355"/>
                    <a:pt x="86" y="350"/>
                  </a:cubicBezTo>
                  <a:cubicBezTo>
                    <a:pt x="73" y="346"/>
                    <a:pt x="61" y="340"/>
                    <a:pt x="52" y="332"/>
                  </a:cubicBezTo>
                  <a:cubicBezTo>
                    <a:pt x="42" y="323"/>
                    <a:pt x="34" y="314"/>
                    <a:pt x="27" y="303"/>
                  </a:cubicBezTo>
                  <a:cubicBezTo>
                    <a:pt x="21" y="292"/>
                    <a:pt x="15" y="280"/>
                    <a:pt x="11" y="266"/>
                  </a:cubicBezTo>
                  <a:cubicBezTo>
                    <a:pt x="7" y="253"/>
                    <a:pt x="4" y="239"/>
                    <a:pt x="2" y="224"/>
                  </a:cubicBezTo>
                  <a:cubicBezTo>
                    <a:pt x="1" y="209"/>
                    <a:pt x="0" y="194"/>
                    <a:pt x="0" y="178"/>
                  </a:cubicBezTo>
                  <a:cubicBezTo>
                    <a:pt x="0" y="163"/>
                    <a:pt x="1" y="147"/>
                    <a:pt x="2" y="132"/>
                  </a:cubicBezTo>
                  <a:cubicBezTo>
                    <a:pt x="4" y="118"/>
                    <a:pt x="7" y="104"/>
                    <a:pt x="11" y="90"/>
                  </a:cubicBezTo>
                  <a:cubicBezTo>
                    <a:pt x="15" y="77"/>
                    <a:pt x="21" y="65"/>
                    <a:pt x="27" y="54"/>
                  </a:cubicBezTo>
                  <a:cubicBezTo>
                    <a:pt x="34" y="43"/>
                    <a:pt x="42" y="33"/>
                    <a:pt x="52" y="25"/>
                  </a:cubicBezTo>
                  <a:cubicBezTo>
                    <a:pt x="61" y="17"/>
                    <a:pt x="73" y="11"/>
                    <a:pt x="85" y="6"/>
                  </a:cubicBezTo>
                  <a:cubicBezTo>
                    <a:pt x="98" y="2"/>
                    <a:pt x="113" y="0"/>
                    <a:pt x="130" y="0"/>
                  </a:cubicBezTo>
                  <a:close/>
                  <a:moveTo>
                    <a:pt x="130" y="46"/>
                  </a:moveTo>
                  <a:cubicBezTo>
                    <a:pt x="120" y="46"/>
                    <a:pt x="112" y="48"/>
                    <a:pt x="105" y="51"/>
                  </a:cubicBezTo>
                  <a:cubicBezTo>
                    <a:pt x="98" y="55"/>
                    <a:pt x="93" y="60"/>
                    <a:pt x="88" y="66"/>
                  </a:cubicBezTo>
                  <a:cubicBezTo>
                    <a:pt x="83" y="73"/>
                    <a:pt x="79" y="80"/>
                    <a:pt x="76" y="89"/>
                  </a:cubicBezTo>
                  <a:cubicBezTo>
                    <a:pt x="73" y="97"/>
                    <a:pt x="71" y="106"/>
                    <a:pt x="69" y="116"/>
                  </a:cubicBezTo>
                  <a:cubicBezTo>
                    <a:pt x="67" y="126"/>
                    <a:pt x="66" y="136"/>
                    <a:pt x="66" y="147"/>
                  </a:cubicBezTo>
                  <a:cubicBezTo>
                    <a:pt x="65" y="157"/>
                    <a:pt x="65" y="168"/>
                    <a:pt x="65" y="178"/>
                  </a:cubicBezTo>
                  <a:cubicBezTo>
                    <a:pt x="65" y="189"/>
                    <a:pt x="65" y="199"/>
                    <a:pt x="66" y="210"/>
                  </a:cubicBezTo>
                  <a:cubicBezTo>
                    <a:pt x="66" y="220"/>
                    <a:pt x="67" y="231"/>
                    <a:pt x="69" y="240"/>
                  </a:cubicBezTo>
                  <a:cubicBezTo>
                    <a:pt x="71" y="250"/>
                    <a:pt x="73" y="259"/>
                    <a:pt x="76" y="268"/>
                  </a:cubicBezTo>
                  <a:cubicBezTo>
                    <a:pt x="79" y="276"/>
                    <a:pt x="83" y="284"/>
                    <a:pt x="88" y="290"/>
                  </a:cubicBezTo>
                  <a:cubicBezTo>
                    <a:pt x="93" y="296"/>
                    <a:pt x="98" y="301"/>
                    <a:pt x="105" y="305"/>
                  </a:cubicBezTo>
                  <a:cubicBezTo>
                    <a:pt x="112" y="309"/>
                    <a:pt x="120" y="310"/>
                    <a:pt x="130" y="310"/>
                  </a:cubicBezTo>
                  <a:cubicBezTo>
                    <a:pt x="139" y="310"/>
                    <a:pt x="148" y="309"/>
                    <a:pt x="155" y="305"/>
                  </a:cubicBezTo>
                  <a:cubicBezTo>
                    <a:pt x="161" y="301"/>
                    <a:pt x="167" y="296"/>
                    <a:pt x="172" y="290"/>
                  </a:cubicBezTo>
                  <a:cubicBezTo>
                    <a:pt x="177" y="284"/>
                    <a:pt x="181" y="276"/>
                    <a:pt x="184" y="268"/>
                  </a:cubicBezTo>
                  <a:cubicBezTo>
                    <a:pt x="187" y="259"/>
                    <a:pt x="189" y="250"/>
                    <a:pt x="191" y="240"/>
                  </a:cubicBezTo>
                  <a:cubicBezTo>
                    <a:pt x="193" y="231"/>
                    <a:pt x="194" y="220"/>
                    <a:pt x="194" y="210"/>
                  </a:cubicBezTo>
                  <a:cubicBezTo>
                    <a:pt x="195" y="199"/>
                    <a:pt x="195" y="189"/>
                    <a:pt x="195" y="178"/>
                  </a:cubicBezTo>
                  <a:cubicBezTo>
                    <a:pt x="195" y="168"/>
                    <a:pt x="195" y="157"/>
                    <a:pt x="194" y="147"/>
                  </a:cubicBezTo>
                  <a:cubicBezTo>
                    <a:pt x="194" y="136"/>
                    <a:pt x="193" y="126"/>
                    <a:pt x="191" y="116"/>
                  </a:cubicBezTo>
                  <a:cubicBezTo>
                    <a:pt x="189" y="106"/>
                    <a:pt x="187" y="97"/>
                    <a:pt x="184" y="89"/>
                  </a:cubicBezTo>
                  <a:cubicBezTo>
                    <a:pt x="181" y="80"/>
                    <a:pt x="177" y="73"/>
                    <a:pt x="172" y="66"/>
                  </a:cubicBezTo>
                  <a:cubicBezTo>
                    <a:pt x="167" y="60"/>
                    <a:pt x="161" y="55"/>
                    <a:pt x="155" y="51"/>
                  </a:cubicBezTo>
                  <a:cubicBezTo>
                    <a:pt x="148" y="48"/>
                    <a:pt x="139"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1"/>
            <p:cNvSpPr/>
            <p:nvPr/>
          </p:nvSpPr>
          <p:spPr bwMode="auto">
            <a:xfrm>
              <a:off x="11231563" y="2711451"/>
              <a:ext cx="242888" cy="379413"/>
            </a:xfrm>
            <a:custGeom>
              <a:avLst/>
              <a:gdLst>
                <a:gd name="T0" fmla="*/ 119 w 231"/>
                <a:gd name="T1" fmla="*/ 152 h 362"/>
                <a:gd name="T2" fmla="*/ 155 w 231"/>
                <a:gd name="T3" fmla="*/ 125 h 362"/>
                <a:gd name="T4" fmla="*/ 156 w 231"/>
                <a:gd name="T5" fmla="*/ 79 h 362"/>
                <a:gd name="T6" fmla="*/ 122 w 231"/>
                <a:gd name="T7" fmla="*/ 53 h 362"/>
                <a:gd name="T8" fmla="*/ 74 w 231"/>
                <a:gd name="T9" fmla="*/ 52 h 362"/>
                <a:gd name="T10" fmla="*/ 34 w 231"/>
                <a:gd name="T11" fmla="*/ 62 h 362"/>
                <a:gd name="T12" fmla="*/ 13 w 231"/>
                <a:gd name="T13" fmla="*/ 62 h 362"/>
                <a:gd name="T14" fmla="*/ 2 w 231"/>
                <a:gd name="T15" fmla="*/ 49 h 362"/>
                <a:gd name="T16" fmla="*/ 5 w 231"/>
                <a:gd name="T17" fmla="*/ 26 h 362"/>
                <a:gd name="T18" fmla="*/ 57 w 231"/>
                <a:gd name="T19" fmla="*/ 4 h 362"/>
                <a:gd name="T20" fmla="*/ 151 w 231"/>
                <a:gd name="T21" fmla="*/ 6 h 362"/>
                <a:gd name="T22" fmla="*/ 216 w 231"/>
                <a:gd name="T23" fmla="*/ 55 h 362"/>
                <a:gd name="T24" fmla="*/ 219 w 231"/>
                <a:gd name="T25" fmla="*/ 125 h 362"/>
                <a:gd name="T26" fmla="*/ 185 w 231"/>
                <a:gd name="T27" fmla="*/ 165 h 362"/>
                <a:gd name="T28" fmla="*/ 160 w 231"/>
                <a:gd name="T29" fmla="*/ 175 h 362"/>
                <a:gd name="T30" fmla="*/ 212 w 231"/>
                <a:gd name="T31" fmla="*/ 205 h 362"/>
                <a:gd name="T32" fmla="*/ 231 w 231"/>
                <a:gd name="T33" fmla="*/ 263 h 362"/>
                <a:gd name="T34" fmla="*/ 193 w 231"/>
                <a:gd name="T35" fmla="*/ 338 h 362"/>
                <a:gd name="T36" fmla="*/ 105 w 231"/>
                <a:gd name="T37" fmla="*/ 362 h 362"/>
                <a:gd name="T38" fmla="*/ 61 w 231"/>
                <a:gd name="T39" fmla="*/ 356 h 362"/>
                <a:gd name="T40" fmla="*/ 18 w 231"/>
                <a:gd name="T41" fmla="*/ 341 h 362"/>
                <a:gd name="T42" fmla="*/ 2 w 231"/>
                <a:gd name="T43" fmla="*/ 319 h 362"/>
                <a:gd name="T44" fmla="*/ 8 w 231"/>
                <a:gd name="T45" fmla="*/ 304 h 362"/>
                <a:gd name="T46" fmla="*/ 26 w 231"/>
                <a:gd name="T47" fmla="*/ 296 h 362"/>
                <a:gd name="T48" fmla="*/ 31 w 231"/>
                <a:gd name="T49" fmla="*/ 297 h 362"/>
                <a:gd name="T50" fmla="*/ 61 w 231"/>
                <a:gd name="T51" fmla="*/ 307 h 362"/>
                <a:gd name="T52" fmla="*/ 102 w 231"/>
                <a:gd name="T53" fmla="*/ 312 h 362"/>
                <a:gd name="T54" fmla="*/ 148 w 231"/>
                <a:gd name="T55" fmla="*/ 299 h 362"/>
                <a:gd name="T56" fmla="*/ 166 w 231"/>
                <a:gd name="T57" fmla="*/ 260 h 362"/>
                <a:gd name="T58" fmla="*/ 146 w 231"/>
                <a:gd name="T59" fmla="*/ 215 h 362"/>
                <a:gd name="T60" fmla="*/ 94 w 231"/>
                <a:gd name="T61" fmla="*/ 199 h 362"/>
                <a:gd name="T62" fmla="*/ 66 w 231"/>
                <a:gd name="T63" fmla="*/ 197 h 362"/>
                <a:gd name="T64" fmla="*/ 56 w 231"/>
                <a:gd name="T65" fmla="*/ 186 h 362"/>
                <a:gd name="T66" fmla="*/ 60 w 231"/>
                <a:gd name="T67" fmla="*/ 163 h 362"/>
                <a:gd name="T68" fmla="*/ 92 w 231"/>
                <a:gd name="T69" fmla="*/ 1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362">
                  <a:moveTo>
                    <a:pt x="92" y="156"/>
                  </a:moveTo>
                  <a:cubicBezTo>
                    <a:pt x="101" y="156"/>
                    <a:pt x="110" y="154"/>
                    <a:pt x="119" y="152"/>
                  </a:cubicBezTo>
                  <a:cubicBezTo>
                    <a:pt x="127" y="150"/>
                    <a:pt x="135" y="147"/>
                    <a:pt x="141" y="142"/>
                  </a:cubicBezTo>
                  <a:cubicBezTo>
                    <a:pt x="147" y="137"/>
                    <a:pt x="152" y="132"/>
                    <a:pt x="155" y="125"/>
                  </a:cubicBezTo>
                  <a:cubicBezTo>
                    <a:pt x="159" y="118"/>
                    <a:pt x="161" y="110"/>
                    <a:pt x="161" y="101"/>
                  </a:cubicBezTo>
                  <a:cubicBezTo>
                    <a:pt x="161" y="93"/>
                    <a:pt x="159" y="85"/>
                    <a:pt x="156" y="79"/>
                  </a:cubicBezTo>
                  <a:cubicBezTo>
                    <a:pt x="152" y="73"/>
                    <a:pt x="148" y="67"/>
                    <a:pt x="142" y="63"/>
                  </a:cubicBezTo>
                  <a:cubicBezTo>
                    <a:pt x="136" y="59"/>
                    <a:pt x="130" y="55"/>
                    <a:pt x="122" y="53"/>
                  </a:cubicBezTo>
                  <a:cubicBezTo>
                    <a:pt x="115" y="51"/>
                    <a:pt x="107" y="50"/>
                    <a:pt x="98" y="50"/>
                  </a:cubicBezTo>
                  <a:cubicBezTo>
                    <a:pt x="90" y="50"/>
                    <a:pt x="82" y="51"/>
                    <a:pt x="74" y="52"/>
                  </a:cubicBezTo>
                  <a:cubicBezTo>
                    <a:pt x="66" y="54"/>
                    <a:pt x="59" y="55"/>
                    <a:pt x="52" y="57"/>
                  </a:cubicBezTo>
                  <a:cubicBezTo>
                    <a:pt x="45" y="59"/>
                    <a:pt x="39" y="60"/>
                    <a:pt x="34" y="62"/>
                  </a:cubicBezTo>
                  <a:cubicBezTo>
                    <a:pt x="28" y="63"/>
                    <a:pt x="25" y="64"/>
                    <a:pt x="23" y="64"/>
                  </a:cubicBezTo>
                  <a:cubicBezTo>
                    <a:pt x="19" y="64"/>
                    <a:pt x="16" y="63"/>
                    <a:pt x="13" y="62"/>
                  </a:cubicBezTo>
                  <a:cubicBezTo>
                    <a:pt x="11" y="60"/>
                    <a:pt x="8" y="59"/>
                    <a:pt x="6" y="57"/>
                  </a:cubicBezTo>
                  <a:cubicBezTo>
                    <a:pt x="4" y="54"/>
                    <a:pt x="3" y="52"/>
                    <a:pt x="2" y="49"/>
                  </a:cubicBezTo>
                  <a:cubicBezTo>
                    <a:pt x="1" y="46"/>
                    <a:pt x="0" y="43"/>
                    <a:pt x="0" y="40"/>
                  </a:cubicBezTo>
                  <a:cubicBezTo>
                    <a:pt x="0" y="35"/>
                    <a:pt x="2" y="31"/>
                    <a:pt x="5" y="26"/>
                  </a:cubicBezTo>
                  <a:cubicBezTo>
                    <a:pt x="7" y="22"/>
                    <a:pt x="12" y="18"/>
                    <a:pt x="19" y="16"/>
                  </a:cubicBezTo>
                  <a:cubicBezTo>
                    <a:pt x="31" y="11"/>
                    <a:pt x="44" y="7"/>
                    <a:pt x="57" y="4"/>
                  </a:cubicBezTo>
                  <a:cubicBezTo>
                    <a:pt x="71" y="2"/>
                    <a:pt x="86" y="0"/>
                    <a:pt x="101" y="0"/>
                  </a:cubicBezTo>
                  <a:cubicBezTo>
                    <a:pt x="119" y="0"/>
                    <a:pt x="136" y="2"/>
                    <a:pt x="151" y="6"/>
                  </a:cubicBezTo>
                  <a:cubicBezTo>
                    <a:pt x="166" y="11"/>
                    <a:pt x="179" y="17"/>
                    <a:pt x="190" y="25"/>
                  </a:cubicBezTo>
                  <a:cubicBezTo>
                    <a:pt x="201" y="33"/>
                    <a:pt x="210" y="43"/>
                    <a:pt x="216" y="55"/>
                  </a:cubicBezTo>
                  <a:cubicBezTo>
                    <a:pt x="222" y="67"/>
                    <a:pt x="225" y="81"/>
                    <a:pt x="225" y="96"/>
                  </a:cubicBezTo>
                  <a:cubicBezTo>
                    <a:pt x="225" y="106"/>
                    <a:pt x="223" y="116"/>
                    <a:pt x="219" y="125"/>
                  </a:cubicBezTo>
                  <a:cubicBezTo>
                    <a:pt x="216" y="133"/>
                    <a:pt x="211" y="141"/>
                    <a:pt x="205" y="148"/>
                  </a:cubicBezTo>
                  <a:cubicBezTo>
                    <a:pt x="200" y="155"/>
                    <a:pt x="193" y="160"/>
                    <a:pt x="185" y="165"/>
                  </a:cubicBezTo>
                  <a:cubicBezTo>
                    <a:pt x="177" y="169"/>
                    <a:pt x="168" y="173"/>
                    <a:pt x="160" y="174"/>
                  </a:cubicBezTo>
                  <a:cubicBezTo>
                    <a:pt x="160" y="175"/>
                    <a:pt x="160" y="175"/>
                    <a:pt x="160" y="175"/>
                  </a:cubicBezTo>
                  <a:cubicBezTo>
                    <a:pt x="171" y="177"/>
                    <a:pt x="181" y="181"/>
                    <a:pt x="190" y="186"/>
                  </a:cubicBezTo>
                  <a:cubicBezTo>
                    <a:pt x="199" y="191"/>
                    <a:pt x="206" y="197"/>
                    <a:pt x="212" y="205"/>
                  </a:cubicBezTo>
                  <a:cubicBezTo>
                    <a:pt x="218" y="213"/>
                    <a:pt x="223" y="221"/>
                    <a:pt x="226" y="231"/>
                  </a:cubicBezTo>
                  <a:cubicBezTo>
                    <a:pt x="230" y="241"/>
                    <a:pt x="231" y="251"/>
                    <a:pt x="231" y="263"/>
                  </a:cubicBezTo>
                  <a:cubicBezTo>
                    <a:pt x="231" y="280"/>
                    <a:pt x="228" y="295"/>
                    <a:pt x="221" y="308"/>
                  </a:cubicBezTo>
                  <a:cubicBezTo>
                    <a:pt x="214" y="320"/>
                    <a:pt x="205" y="330"/>
                    <a:pt x="193" y="338"/>
                  </a:cubicBezTo>
                  <a:cubicBezTo>
                    <a:pt x="182" y="346"/>
                    <a:pt x="168" y="352"/>
                    <a:pt x="153" y="356"/>
                  </a:cubicBezTo>
                  <a:cubicBezTo>
                    <a:pt x="138" y="360"/>
                    <a:pt x="122" y="362"/>
                    <a:pt x="105" y="362"/>
                  </a:cubicBezTo>
                  <a:cubicBezTo>
                    <a:pt x="98" y="362"/>
                    <a:pt x="91" y="361"/>
                    <a:pt x="83" y="360"/>
                  </a:cubicBezTo>
                  <a:cubicBezTo>
                    <a:pt x="76" y="359"/>
                    <a:pt x="68" y="358"/>
                    <a:pt x="61" y="356"/>
                  </a:cubicBezTo>
                  <a:cubicBezTo>
                    <a:pt x="53" y="354"/>
                    <a:pt x="46" y="352"/>
                    <a:pt x="39" y="350"/>
                  </a:cubicBezTo>
                  <a:cubicBezTo>
                    <a:pt x="31" y="347"/>
                    <a:pt x="24" y="345"/>
                    <a:pt x="18" y="341"/>
                  </a:cubicBezTo>
                  <a:cubicBezTo>
                    <a:pt x="12" y="339"/>
                    <a:pt x="8" y="336"/>
                    <a:pt x="6" y="332"/>
                  </a:cubicBezTo>
                  <a:cubicBezTo>
                    <a:pt x="3" y="328"/>
                    <a:pt x="2" y="324"/>
                    <a:pt x="2" y="319"/>
                  </a:cubicBezTo>
                  <a:cubicBezTo>
                    <a:pt x="2" y="317"/>
                    <a:pt x="3" y="314"/>
                    <a:pt x="4" y="311"/>
                  </a:cubicBezTo>
                  <a:cubicBezTo>
                    <a:pt x="5" y="308"/>
                    <a:pt x="6" y="306"/>
                    <a:pt x="8" y="304"/>
                  </a:cubicBezTo>
                  <a:cubicBezTo>
                    <a:pt x="10" y="301"/>
                    <a:pt x="13" y="300"/>
                    <a:pt x="16" y="298"/>
                  </a:cubicBezTo>
                  <a:cubicBezTo>
                    <a:pt x="19" y="297"/>
                    <a:pt x="22" y="296"/>
                    <a:pt x="26" y="296"/>
                  </a:cubicBezTo>
                  <a:cubicBezTo>
                    <a:pt x="26" y="296"/>
                    <a:pt x="27" y="297"/>
                    <a:pt x="28" y="297"/>
                  </a:cubicBezTo>
                  <a:cubicBezTo>
                    <a:pt x="29" y="297"/>
                    <a:pt x="30" y="297"/>
                    <a:pt x="31" y="297"/>
                  </a:cubicBezTo>
                  <a:cubicBezTo>
                    <a:pt x="35" y="298"/>
                    <a:pt x="39" y="300"/>
                    <a:pt x="44" y="302"/>
                  </a:cubicBezTo>
                  <a:cubicBezTo>
                    <a:pt x="49" y="303"/>
                    <a:pt x="55" y="305"/>
                    <a:pt x="61" y="307"/>
                  </a:cubicBezTo>
                  <a:cubicBezTo>
                    <a:pt x="67" y="308"/>
                    <a:pt x="73" y="309"/>
                    <a:pt x="80" y="311"/>
                  </a:cubicBezTo>
                  <a:cubicBezTo>
                    <a:pt x="87" y="312"/>
                    <a:pt x="94" y="312"/>
                    <a:pt x="102" y="312"/>
                  </a:cubicBezTo>
                  <a:cubicBezTo>
                    <a:pt x="111" y="312"/>
                    <a:pt x="120" y="311"/>
                    <a:pt x="128" y="309"/>
                  </a:cubicBezTo>
                  <a:cubicBezTo>
                    <a:pt x="136" y="307"/>
                    <a:pt x="143" y="303"/>
                    <a:pt x="148" y="299"/>
                  </a:cubicBezTo>
                  <a:cubicBezTo>
                    <a:pt x="154" y="295"/>
                    <a:pt x="158" y="289"/>
                    <a:pt x="161" y="283"/>
                  </a:cubicBezTo>
                  <a:cubicBezTo>
                    <a:pt x="164" y="276"/>
                    <a:pt x="166" y="269"/>
                    <a:pt x="166" y="260"/>
                  </a:cubicBezTo>
                  <a:cubicBezTo>
                    <a:pt x="166" y="251"/>
                    <a:pt x="164" y="242"/>
                    <a:pt x="161" y="234"/>
                  </a:cubicBezTo>
                  <a:cubicBezTo>
                    <a:pt x="157" y="227"/>
                    <a:pt x="152" y="220"/>
                    <a:pt x="146" y="215"/>
                  </a:cubicBezTo>
                  <a:cubicBezTo>
                    <a:pt x="139" y="210"/>
                    <a:pt x="131" y="206"/>
                    <a:pt x="123" y="203"/>
                  </a:cubicBezTo>
                  <a:cubicBezTo>
                    <a:pt x="114" y="201"/>
                    <a:pt x="104" y="199"/>
                    <a:pt x="94" y="199"/>
                  </a:cubicBezTo>
                  <a:cubicBezTo>
                    <a:pt x="76" y="199"/>
                    <a:pt x="76" y="199"/>
                    <a:pt x="76" y="199"/>
                  </a:cubicBezTo>
                  <a:cubicBezTo>
                    <a:pt x="72" y="199"/>
                    <a:pt x="69" y="199"/>
                    <a:pt x="66" y="197"/>
                  </a:cubicBezTo>
                  <a:cubicBezTo>
                    <a:pt x="64" y="196"/>
                    <a:pt x="62" y="195"/>
                    <a:pt x="60" y="193"/>
                  </a:cubicBezTo>
                  <a:cubicBezTo>
                    <a:pt x="58" y="191"/>
                    <a:pt x="57" y="188"/>
                    <a:pt x="56" y="186"/>
                  </a:cubicBezTo>
                  <a:cubicBezTo>
                    <a:pt x="55" y="183"/>
                    <a:pt x="55" y="181"/>
                    <a:pt x="55" y="178"/>
                  </a:cubicBezTo>
                  <a:cubicBezTo>
                    <a:pt x="55" y="172"/>
                    <a:pt x="56" y="167"/>
                    <a:pt x="60" y="163"/>
                  </a:cubicBezTo>
                  <a:cubicBezTo>
                    <a:pt x="63" y="158"/>
                    <a:pt x="69" y="156"/>
                    <a:pt x="76" y="156"/>
                  </a:cubicBezTo>
                  <a:lnTo>
                    <a:pt x="92" y="1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2"/>
            <p:cNvSpPr>
              <a:spLocks noEditPoints="1"/>
            </p:cNvSpPr>
            <p:nvPr/>
          </p:nvSpPr>
          <p:spPr bwMode="auto">
            <a:xfrm>
              <a:off x="9080500" y="5507038"/>
              <a:ext cx="274638" cy="374650"/>
            </a:xfrm>
            <a:custGeom>
              <a:avLst/>
              <a:gdLst>
                <a:gd name="T0" fmla="*/ 131 w 261"/>
                <a:gd name="T1" fmla="*/ 0 h 358"/>
                <a:gd name="T2" fmla="*/ 175 w 261"/>
                <a:gd name="T3" fmla="*/ 7 h 358"/>
                <a:gd name="T4" fmla="*/ 209 w 261"/>
                <a:gd name="T5" fmla="*/ 26 h 358"/>
                <a:gd name="T6" fmla="*/ 233 w 261"/>
                <a:gd name="T7" fmla="*/ 54 h 358"/>
                <a:gd name="T8" fmla="*/ 249 w 261"/>
                <a:gd name="T9" fmla="*/ 91 h 358"/>
                <a:gd name="T10" fmla="*/ 258 w 261"/>
                <a:gd name="T11" fmla="*/ 133 h 358"/>
                <a:gd name="T12" fmla="*/ 261 w 261"/>
                <a:gd name="T13" fmla="*/ 179 h 358"/>
                <a:gd name="T14" fmla="*/ 258 w 261"/>
                <a:gd name="T15" fmla="*/ 225 h 358"/>
                <a:gd name="T16" fmla="*/ 249 w 261"/>
                <a:gd name="T17" fmla="*/ 267 h 358"/>
                <a:gd name="T18" fmla="*/ 233 w 261"/>
                <a:gd name="T19" fmla="*/ 303 h 358"/>
                <a:gd name="T20" fmla="*/ 209 w 261"/>
                <a:gd name="T21" fmla="*/ 332 h 358"/>
                <a:gd name="T22" fmla="*/ 175 w 261"/>
                <a:gd name="T23" fmla="*/ 351 h 358"/>
                <a:gd name="T24" fmla="*/ 131 w 261"/>
                <a:gd name="T25" fmla="*/ 358 h 358"/>
                <a:gd name="T26" fmla="*/ 86 w 261"/>
                <a:gd name="T27" fmla="*/ 351 h 358"/>
                <a:gd name="T28" fmla="*/ 52 w 261"/>
                <a:gd name="T29" fmla="*/ 332 h 358"/>
                <a:gd name="T30" fmla="*/ 28 w 261"/>
                <a:gd name="T31" fmla="*/ 303 h 358"/>
                <a:gd name="T32" fmla="*/ 12 w 261"/>
                <a:gd name="T33" fmla="*/ 267 h 358"/>
                <a:gd name="T34" fmla="*/ 3 w 261"/>
                <a:gd name="T35" fmla="*/ 225 h 358"/>
                <a:gd name="T36" fmla="*/ 0 w 261"/>
                <a:gd name="T37" fmla="*/ 179 h 358"/>
                <a:gd name="T38" fmla="*/ 3 w 261"/>
                <a:gd name="T39" fmla="*/ 133 h 358"/>
                <a:gd name="T40" fmla="*/ 12 w 261"/>
                <a:gd name="T41" fmla="*/ 91 h 358"/>
                <a:gd name="T42" fmla="*/ 28 w 261"/>
                <a:gd name="T43" fmla="*/ 54 h 358"/>
                <a:gd name="T44" fmla="*/ 52 w 261"/>
                <a:gd name="T45" fmla="*/ 26 h 358"/>
                <a:gd name="T46" fmla="*/ 86 w 261"/>
                <a:gd name="T47" fmla="*/ 7 h 358"/>
                <a:gd name="T48" fmla="*/ 131 w 261"/>
                <a:gd name="T49" fmla="*/ 0 h 358"/>
                <a:gd name="T50" fmla="*/ 131 w 261"/>
                <a:gd name="T51" fmla="*/ 47 h 358"/>
                <a:gd name="T52" fmla="*/ 106 w 261"/>
                <a:gd name="T53" fmla="*/ 52 h 358"/>
                <a:gd name="T54" fmla="*/ 88 w 261"/>
                <a:gd name="T55" fmla="*/ 67 h 358"/>
                <a:gd name="T56" fmla="*/ 77 w 261"/>
                <a:gd name="T57" fmla="*/ 89 h 358"/>
                <a:gd name="T58" fmla="*/ 70 w 261"/>
                <a:gd name="T59" fmla="*/ 117 h 358"/>
                <a:gd name="T60" fmla="*/ 66 w 261"/>
                <a:gd name="T61" fmla="*/ 147 h 358"/>
                <a:gd name="T62" fmla="*/ 66 w 261"/>
                <a:gd name="T63" fmla="*/ 179 h 358"/>
                <a:gd name="T64" fmla="*/ 66 w 261"/>
                <a:gd name="T65" fmla="*/ 210 h 358"/>
                <a:gd name="T66" fmla="*/ 70 w 261"/>
                <a:gd name="T67" fmla="*/ 241 h 358"/>
                <a:gd name="T68" fmla="*/ 77 w 261"/>
                <a:gd name="T69" fmla="*/ 268 h 358"/>
                <a:gd name="T70" fmla="*/ 88 w 261"/>
                <a:gd name="T71" fmla="*/ 291 h 358"/>
                <a:gd name="T72" fmla="*/ 106 w 261"/>
                <a:gd name="T73" fmla="*/ 306 h 358"/>
                <a:gd name="T74" fmla="*/ 131 w 261"/>
                <a:gd name="T75" fmla="*/ 311 h 358"/>
                <a:gd name="T76" fmla="*/ 155 w 261"/>
                <a:gd name="T77" fmla="*/ 306 h 358"/>
                <a:gd name="T78" fmla="*/ 173 w 261"/>
                <a:gd name="T79" fmla="*/ 291 h 358"/>
                <a:gd name="T80" fmla="*/ 185 w 261"/>
                <a:gd name="T81" fmla="*/ 268 h 358"/>
                <a:gd name="T82" fmla="*/ 192 w 261"/>
                <a:gd name="T83" fmla="*/ 241 h 358"/>
                <a:gd name="T84" fmla="*/ 195 w 261"/>
                <a:gd name="T85" fmla="*/ 210 h 358"/>
                <a:gd name="T86" fmla="*/ 196 w 261"/>
                <a:gd name="T87" fmla="*/ 179 h 358"/>
                <a:gd name="T88" fmla="*/ 195 w 261"/>
                <a:gd name="T89" fmla="*/ 147 h 358"/>
                <a:gd name="T90" fmla="*/ 192 w 261"/>
                <a:gd name="T91" fmla="*/ 117 h 358"/>
                <a:gd name="T92" fmla="*/ 185 w 261"/>
                <a:gd name="T93" fmla="*/ 89 h 358"/>
                <a:gd name="T94" fmla="*/ 173 w 261"/>
                <a:gd name="T95" fmla="*/ 67 h 358"/>
                <a:gd name="T96" fmla="*/ 155 w 261"/>
                <a:gd name="T97" fmla="*/ 52 h 358"/>
                <a:gd name="T98" fmla="*/ 131 w 261"/>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1" h="358">
                  <a:moveTo>
                    <a:pt x="131" y="0"/>
                  </a:moveTo>
                  <a:cubicBezTo>
                    <a:pt x="147" y="0"/>
                    <a:pt x="162" y="2"/>
                    <a:pt x="175" y="7"/>
                  </a:cubicBezTo>
                  <a:cubicBezTo>
                    <a:pt x="188" y="11"/>
                    <a:pt x="199" y="18"/>
                    <a:pt x="209" y="26"/>
                  </a:cubicBezTo>
                  <a:cubicBezTo>
                    <a:pt x="218" y="34"/>
                    <a:pt x="226" y="43"/>
                    <a:pt x="233" y="54"/>
                  </a:cubicBezTo>
                  <a:cubicBezTo>
                    <a:pt x="240" y="65"/>
                    <a:pt x="245" y="78"/>
                    <a:pt x="249" y="91"/>
                  </a:cubicBezTo>
                  <a:cubicBezTo>
                    <a:pt x="253" y="104"/>
                    <a:pt x="256" y="118"/>
                    <a:pt x="258" y="133"/>
                  </a:cubicBezTo>
                  <a:cubicBezTo>
                    <a:pt x="260" y="148"/>
                    <a:pt x="261" y="163"/>
                    <a:pt x="261" y="179"/>
                  </a:cubicBezTo>
                  <a:cubicBezTo>
                    <a:pt x="261" y="195"/>
                    <a:pt x="260" y="210"/>
                    <a:pt x="258" y="225"/>
                  </a:cubicBezTo>
                  <a:cubicBezTo>
                    <a:pt x="256" y="240"/>
                    <a:pt x="253" y="254"/>
                    <a:pt x="249" y="267"/>
                  </a:cubicBezTo>
                  <a:cubicBezTo>
                    <a:pt x="245" y="280"/>
                    <a:pt x="240" y="292"/>
                    <a:pt x="233" y="303"/>
                  </a:cubicBezTo>
                  <a:cubicBezTo>
                    <a:pt x="226" y="315"/>
                    <a:pt x="218" y="324"/>
                    <a:pt x="209" y="332"/>
                  </a:cubicBezTo>
                  <a:cubicBezTo>
                    <a:pt x="199" y="340"/>
                    <a:pt x="188" y="347"/>
                    <a:pt x="175" y="351"/>
                  </a:cubicBezTo>
                  <a:cubicBezTo>
                    <a:pt x="162" y="356"/>
                    <a:pt x="147" y="358"/>
                    <a:pt x="131" y="358"/>
                  </a:cubicBezTo>
                  <a:cubicBezTo>
                    <a:pt x="114" y="358"/>
                    <a:pt x="99" y="356"/>
                    <a:pt x="86" y="351"/>
                  </a:cubicBezTo>
                  <a:cubicBezTo>
                    <a:pt x="73" y="347"/>
                    <a:pt x="62" y="340"/>
                    <a:pt x="52" y="332"/>
                  </a:cubicBezTo>
                  <a:cubicBezTo>
                    <a:pt x="43" y="324"/>
                    <a:pt x="35" y="315"/>
                    <a:pt x="28" y="303"/>
                  </a:cubicBezTo>
                  <a:cubicBezTo>
                    <a:pt x="21" y="292"/>
                    <a:pt x="16" y="280"/>
                    <a:pt x="12" y="267"/>
                  </a:cubicBezTo>
                  <a:cubicBezTo>
                    <a:pt x="8" y="254"/>
                    <a:pt x="5" y="240"/>
                    <a:pt x="3" y="225"/>
                  </a:cubicBezTo>
                  <a:cubicBezTo>
                    <a:pt x="1" y="210"/>
                    <a:pt x="0" y="195"/>
                    <a:pt x="0" y="179"/>
                  </a:cubicBezTo>
                  <a:cubicBezTo>
                    <a:pt x="0" y="163"/>
                    <a:pt x="1" y="148"/>
                    <a:pt x="3" y="133"/>
                  </a:cubicBezTo>
                  <a:cubicBezTo>
                    <a:pt x="5" y="118"/>
                    <a:pt x="8" y="104"/>
                    <a:pt x="12" y="91"/>
                  </a:cubicBezTo>
                  <a:cubicBezTo>
                    <a:pt x="16" y="78"/>
                    <a:pt x="21" y="65"/>
                    <a:pt x="28" y="54"/>
                  </a:cubicBezTo>
                  <a:cubicBezTo>
                    <a:pt x="35" y="43"/>
                    <a:pt x="43" y="34"/>
                    <a:pt x="52" y="26"/>
                  </a:cubicBezTo>
                  <a:cubicBezTo>
                    <a:pt x="62" y="18"/>
                    <a:pt x="73" y="11"/>
                    <a:pt x="86" y="7"/>
                  </a:cubicBezTo>
                  <a:cubicBezTo>
                    <a:pt x="99" y="2"/>
                    <a:pt x="114" y="0"/>
                    <a:pt x="131" y="0"/>
                  </a:cubicBezTo>
                  <a:close/>
                  <a:moveTo>
                    <a:pt x="131" y="47"/>
                  </a:moveTo>
                  <a:cubicBezTo>
                    <a:pt x="121" y="47"/>
                    <a:pt x="113" y="49"/>
                    <a:pt x="106" y="52"/>
                  </a:cubicBezTo>
                  <a:cubicBezTo>
                    <a:pt x="99" y="56"/>
                    <a:pt x="93" y="61"/>
                    <a:pt x="88" y="67"/>
                  </a:cubicBezTo>
                  <a:cubicBezTo>
                    <a:pt x="83" y="73"/>
                    <a:pt x="79" y="81"/>
                    <a:pt x="77" y="89"/>
                  </a:cubicBezTo>
                  <a:cubicBezTo>
                    <a:pt x="74" y="98"/>
                    <a:pt x="71" y="107"/>
                    <a:pt x="70" y="117"/>
                  </a:cubicBezTo>
                  <a:cubicBezTo>
                    <a:pt x="68" y="127"/>
                    <a:pt x="67" y="137"/>
                    <a:pt x="66" y="147"/>
                  </a:cubicBezTo>
                  <a:cubicBezTo>
                    <a:pt x="66" y="158"/>
                    <a:pt x="66" y="168"/>
                    <a:pt x="66" y="179"/>
                  </a:cubicBezTo>
                  <a:cubicBezTo>
                    <a:pt x="66" y="189"/>
                    <a:pt x="66" y="200"/>
                    <a:pt x="66" y="210"/>
                  </a:cubicBezTo>
                  <a:cubicBezTo>
                    <a:pt x="67" y="221"/>
                    <a:pt x="68" y="231"/>
                    <a:pt x="70" y="241"/>
                  </a:cubicBezTo>
                  <a:cubicBezTo>
                    <a:pt x="71" y="251"/>
                    <a:pt x="74" y="260"/>
                    <a:pt x="77" y="268"/>
                  </a:cubicBezTo>
                  <a:cubicBezTo>
                    <a:pt x="79" y="277"/>
                    <a:pt x="83" y="284"/>
                    <a:pt x="88" y="291"/>
                  </a:cubicBezTo>
                  <a:cubicBezTo>
                    <a:pt x="93" y="297"/>
                    <a:pt x="99" y="302"/>
                    <a:pt x="106" y="306"/>
                  </a:cubicBezTo>
                  <a:cubicBezTo>
                    <a:pt x="113" y="309"/>
                    <a:pt x="121" y="311"/>
                    <a:pt x="131" y="311"/>
                  </a:cubicBezTo>
                  <a:cubicBezTo>
                    <a:pt x="140" y="311"/>
                    <a:pt x="148" y="309"/>
                    <a:pt x="155" y="306"/>
                  </a:cubicBezTo>
                  <a:cubicBezTo>
                    <a:pt x="162" y="302"/>
                    <a:pt x="168" y="297"/>
                    <a:pt x="173" y="291"/>
                  </a:cubicBezTo>
                  <a:cubicBezTo>
                    <a:pt x="178" y="284"/>
                    <a:pt x="182" y="277"/>
                    <a:pt x="185" y="268"/>
                  </a:cubicBezTo>
                  <a:cubicBezTo>
                    <a:pt x="188" y="260"/>
                    <a:pt x="190" y="251"/>
                    <a:pt x="192" y="241"/>
                  </a:cubicBezTo>
                  <a:cubicBezTo>
                    <a:pt x="193" y="231"/>
                    <a:pt x="194" y="221"/>
                    <a:pt x="195" y="210"/>
                  </a:cubicBezTo>
                  <a:cubicBezTo>
                    <a:pt x="195" y="200"/>
                    <a:pt x="196" y="189"/>
                    <a:pt x="196" y="179"/>
                  </a:cubicBezTo>
                  <a:cubicBezTo>
                    <a:pt x="196" y="168"/>
                    <a:pt x="195" y="158"/>
                    <a:pt x="195" y="147"/>
                  </a:cubicBezTo>
                  <a:cubicBezTo>
                    <a:pt x="194" y="137"/>
                    <a:pt x="193" y="127"/>
                    <a:pt x="192" y="117"/>
                  </a:cubicBezTo>
                  <a:cubicBezTo>
                    <a:pt x="190" y="107"/>
                    <a:pt x="188" y="98"/>
                    <a:pt x="185" y="89"/>
                  </a:cubicBezTo>
                  <a:cubicBezTo>
                    <a:pt x="182" y="81"/>
                    <a:pt x="178" y="73"/>
                    <a:pt x="173" y="67"/>
                  </a:cubicBezTo>
                  <a:cubicBezTo>
                    <a:pt x="168" y="61"/>
                    <a:pt x="162" y="56"/>
                    <a:pt x="155" y="52"/>
                  </a:cubicBezTo>
                  <a:cubicBezTo>
                    <a:pt x="148" y="49"/>
                    <a:pt x="140" y="47"/>
                    <a:pt x="13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3"/>
            <p:cNvSpPr>
              <a:spLocks noEditPoints="1"/>
            </p:cNvSpPr>
            <p:nvPr/>
          </p:nvSpPr>
          <p:spPr bwMode="auto">
            <a:xfrm>
              <a:off x="9383713" y="5510213"/>
              <a:ext cx="293688" cy="369888"/>
            </a:xfrm>
            <a:custGeom>
              <a:avLst/>
              <a:gdLst>
                <a:gd name="T0" fmla="*/ 130 w 280"/>
                <a:gd name="T1" fmla="*/ 32 h 353"/>
                <a:gd name="T2" fmla="*/ 154 w 280"/>
                <a:gd name="T3" fmla="*/ 7 h 353"/>
                <a:gd name="T4" fmla="*/ 183 w 280"/>
                <a:gd name="T5" fmla="*/ 0 h 353"/>
                <a:gd name="T6" fmla="*/ 200 w 280"/>
                <a:gd name="T7" fmla="*/ 2 h 353"/>
                <a:gd name="T8" fmla="*/ 214 w 280"/>
                <a:gd name="T9" fmla="*/ 10 h 353"/>
                <a:gd name="T10" fmla="*/ 224 w 280"/>
                <a:gd name="T11" fmla="*/ 24 h 353"/>
                <a:gd name="T12" fmla="*/ 228 w 280"/>
                <a:gd name="T13" fmla="*/ 44 h 353"/>
                <a:gd name="T14" fmla="*/ 228 w 280"/>
                <a:gd name="T15" fmla="*/ 235 h 353"/>
                <a:gd name="T16" fmla="*/ 257 w 280"/>
                <a:gd name="T17" fmla="*/ 235 h 353"/>
                <a:gd name="T18" fmla="*/ 267 w 280"/>
                <a:gd name="T19" fmla="*/ 237 h 353"/>
                <a:gd name="T20" fmla="*/ 274 w 280"/>
                <a:gd name="T21" fmla="*/ 242 h 353"/>
                <a:gd name="T22" fmla="*/ 278 w 280"/>
                <a:gd name="T23" fmla="*/ 249 h 353"/>
                <a:gd name="T24" fmla="*/ 280 w 280"/>
                <a:gd name="T25" fmla="*/ 257 h 353"/>
                <a:gd name="T26" fmla="*/ 278 w 280"/>
                <a:gd name="T27" fmla="*/ 266 h 353"/>
                <a:gd name="T28" fmla="*/ 274 w 280"/>
                <a:gd name="T29" fmla="*/ 273 h 353"/>
                <a:gd name="T30" fmla="*/ 267 w 280"/>
                <a:gd name="T31" fmla="*/ 278 h 353"/>
                <a:gd name="T32" fmla="*/ 257 w 280"/>
                <a:gd name="T33" fmla="*/ 280 h 353"/>
                <a:gd name="T34" fmla="*/ 228 w 280"/>
                <a:gd name="T35" fmla="*/ 280 h 353"/>
                <a:gd name="T36" fmla="*/ 228 w 280"/>
                <a:gd name="T37" fmla="*/ 324 h 353"/>
                <a:gd name="T38" fmla="*/ 225 w 280"/>
                <a:gd name="T39" fmla="*/ 337 h 353"/>
                <a:gd name="T40" fmla="*/ 218 w 280"/>
                <a:gd name="T41" fmla="*/ 345 h 353"/>
                <a:gd name="T42" fmla="*/ 208 w 280"/>
                <a:gd name="T43" fmla="*/ 351 h 353"/>
                <a:gd name="T44" fmla="*/ 197 w 280"/>
                <a:gd name="T45" fmla="*/ 353 h 353"/>
                <a:gd name="T46" fmla="*/ 186 w 280"/>
                <a:gd name="T47" fmla="*/ 351 h 353"/>
                <a:gd name="T48" fmla="*/ 177 w 280"/>
                <a:gd name="T49" fmla="*/ 345 h 353"/>
                <a:gd name="T50" fmla="*/ 169 w 280"/>
                <a:gd name="T51" fmla="*/ 337 h 353"/>
                <a:gd name="T52" fmla="*/ 166 w 280"/>
                <a:gd name="T53" fmla="*/ 324 h 353"/>
                <a:gd name="T54" fmla="*/ 166 w 280"/>
                <a:gd name="T55" fmla="*/ 280 h 353"/>
                <a:gd name="T56" fmla="*/ 31 w 280"/>
                <a:gd name="T57" fmla="*/ 280 h 353"/>
                <a:gd name="T58" fmla="*/ 9 w 280"/>
                <a:gd name="T59" fmla="*/ 272 h 353"/>
                <a:gd name="T60" fmla="*/ 0 w 280"/>
                <a:gd name="T61" fmla="*/ 252 h 353"/>
                <a:gd name="T62" fmla="*/ 2 w 280"/>
                <a:gd name="T63" fmla="*/ 244 h 353"/>
                <a:gd name="T64" fmla="*/ 6 w 280"/>
                <a:gd name="T65" fmla="*/ 234 h 353"/>
                <a:gd name="T66" fmla="*/ 130 w 280"/>
                <a:gd name="T67" fmla="*/ 32 h 353"/>
                <a:gd name="T68" fmla="*/ 56 w 280"/>
                <a:gd name="T69" fmla="*/ 235 h 353"/>
                <a:gd name="T70" fmla="*/ 166 w 280"/>
                <a:gd name="T71" fmla="*/ 235 h 353"/>
                <a:gd name="T72" fmla="*/ 166 w 280"/>
                <a:gd name="T73" fmla="*/ 52 h 353"/>
                <a:gd name="T74" fmla="*/ 56 w 280"/>
                <a:gd name="T7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53">
                  <a:moveTo>
                    <a:pt x="130" y="32"/>
                  </a:moveTo>
                  <a:cubicBezTo>
                    <a:pt x="137" y="20"/>
                    <a:pt x="145" y="12"/>
                    <a:pt x="154" y="7"/>
                  </a:cubicBezTo>
                  <a:cubicBezTo>
                    <a:pt x="162" y="2"/>
                    <a:pt x="172" y="0"/>
                    <a:pt x="183" y="0"/>
                  </a:cubicBezTo>
                  <a:cubicBezTo>
                    <a:pt x="189" y="0"/>
                    <a:pt x="195" y="1"/>
                    <a:pt x="200" y="2"/>
                  </a:cubicBezTo>
                  <a:cubicBezTo>
                    <a:pt x="206" y="4"/>
                    <a:pt x="210" y="7"/>
                    <a:pt x="214" y="10"/>
                  </a:cubicBezTo>
                  <a:cubicBezTo>
                    <a:pt x="218" y="14"/>
                    <a:pt x="222" y="18"/>
                    <a:pt x="224" y="24"/>
                  </a:cubicBezTo>
                  <a:cubicBezTo>
                    <a:pt x="227" y="29"/>
                    <a:pt x="228" y="36"/>
                    <a:pt x="228" y="44"/>
                  </a:cubicBezTo>
                  <a:cubicBezTo>
                    <a:pt x="228" y="235"/>
                    <a:pt x="228" y="235"/>
                    <a:pt x="228" y="235"/>
                  </a:cubicBezTo>
                  <a:cubicBezTo>
                    <a:pt x="257" y="235"/>
                    <a:pt x="257" y="235"/>
                    <a:pt x="257" y="235"/>
                  </a:cubicBezTo>
                  <a:cubicBezTo>
                    <a:pt x="261" y="235"/>
                    <a:pt x="264" y="235"/>
                    <a:pt x="267" y="237"/>
                  </a:cubicBezTo>
                  <a:cubicBezTo>
                    <a:pt x="270" y="238"/>
                    <a:pt x="272" y="240"/>
                    <a:pt x="274" y="242"/>
                  </a:cubicBezTo>
                  <a:cubicBezTo>
                    <a:pt x="276" y="244"/>
                    <a:pt x="277" y="246"/>
                    <a:pt x="278" y="249"/>
                  </a:cubicBezTo>
                  <a:cubicBezTo>
                    <a:pt x="279" y="252"/>
                    <a:pt x="280" y="254"/>
                    <a:pt x="280" y="257"/>
                  </a:cubicBezTo>
                  <a:cubicBezTo>
                    <a:pt x="280" y="260"/>
                    <a:pt x="279" y="263"/>
                    <a:pt x="278" y="266"/>
                  </a:cubicBezTo>
                  <a:cubicBezTo>
                    <a:pt x="277" y="268"/>
                    <a:pt x="276" y="271"/>
                    <a:pt x="274" y="273"/>
                  </a:cubicBezTo>
                  <a:cubicBezTo>
                    <a:pt x="272" y="275"/>
                    <a:pt x="270" y="277"/>
                    <a:pt x="267" y="278"/>
                  </a:cubicBezTo>
                  <a:cubicBezTo>
                    <a:pt x="264" y="279"/>
                    <a:pt x="261" y="280"/>
                    <a:pt x="257" y="280"/>
                  </a:cubicBezTo>
                  <a:cubicBezTo>
                    <a:pt x="228" y="280"/>
                    <a:pt x="228" y="280"/>
                    <a:pt x="228" y="280"/>
                  </a:cubicBezTo>
                  <a:cubicBezTo>
                    <a:pt x="228" y="324"/>
                    <a:pt x="228" y="324"/>
                    <a:pt x="228" y="324"/>
                  </a:cubicBezTo>
                  <a:cubicBezTo>
                    <a:pt x="228" y="329"/>
                    <a:pt x="227" y="333"/>
                    <a:pt x="225" y="337"/>
                  </a:cubicBezTo>
                  <a:cubicBezTo>
                    <a:pt x="223" y="340"/>
                    <a:pt x="221" y="343"/>
                    <a:pt x="218" y="345"/>
                  </a:cubicBezTo>
                  <a:cubicBezTo>
                    <a:pt x="215" y="348"/>
                    <a:pt x="212" y="350"/>
                    <a:pt x="208" y="351"/>
                  </a:cubicBezTo>
                  <a:cubicBezTo>
                    <a:pt x="205" y="352"/>
                    <a:pt x="201" y="353"/>
                    <a:pt x="197" y="353"/>
                  </a:cubicBezTo>
                  <a:cubicBezTo>
                    <a:pt x="193" y="353"/>
                    <a:pt x="190" y="352"/>
                    <a:pt x="186" y="351"/>
                  </a:cubicBezTo>
                  <a:cubicBezTo>
                    <a:pt x="183" y="350"/>
                    <a:pt x="179" y="348"/>
                    <a:pt x="177" y="345"/>
                  </a:cubicBezTo>
                  <a:cubicBezTo>
                    <a:pt x="174" y="343"/>
                    <a:pt x="171" y="340"/>
                    <a:pt x="169" y="337"/>
                  </a:cubicBezTo>
                  <a:cubicBezTo>
                    <a:pt x="168" y="333"/>
                    <a:pt x="167" y="329"/>
                    <a:pt x="166" y="324"/>
                  </a:cubicBezTo>
                  <a:cubicBezTo>
                    <a:pt x="166" y="280"/>
                    <a:pt x="166" y="280"/>
                    <a:pt x="166" y="280"/>
                  </a:cubicBezTo>
                  <a:cubicBezTo>
                    <a:pt x="31" y="280"/>
                    <a:pt x="31" y="280"/>
                    <a:pt x="31" y="280"/>
                  </a:cubicBezTo>
                  <a:cubicBezTo>
                    <a:pt x="22" y="280"/>
                    <a:pt x="14" y="277"/>
                    <a:pt x="9" y="272"/>
                  </a:cubicBezTo>
                  <a:cubicBezTo>
                    <a:pt x="3" y="267"/>
                    <a:pt x="0" y="260"/>
                    <a:pt x="0" y="252"/>
                  </a:cubicBezTo>
                  <a:cubicBezTo>
                    <a:pt x="0" y="250"/>
                    <a:pt x="1" y="247"/>
                    <a:pt x="2" y="244"/>
                  </a:cubicBezTo>
                  <a:cubicBezTo>
                    <a:pt x="3" y="240"/>
                    <a:pt x="4" y="237"/>
                    <a:pt x="6" y="234"/>
                  </a:cubicBezTo>
                  <a:lnTo>
                    <a:pt x="130" y="32"/>
                  </a:lnTo>
                  <a:close/>
                  <a:moveTo>
                    <a:pt x="56" y="235"/>
                  </a:moveTo>
                  <a:cubicBezTo>
                    <a:pt x="166" y="235"/>
                    <a:pt x="166" y="235"/>
                    <a:pt x="166" y="235"/>
                  </a:cubicBezTo>
                  <a:cubicBezTo>
                    <a:pt x="166" y="52"/>
                    <a:pt x="166" y="52"/>
                    <a:pt x="166" y="52"/>
                  </a:cubicBezTo>
                  <a:lnTo>
                    <a:pt x="56" y="2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 name="稻壳儿小白白(http://dwz.cn/Wu2UP)"/>
          <p:cNvSpPr/>
          <p:nvPr/>
        </p:nvSpPr>
        <p:spPr bwMode="auto">
          <a:xfrm>
            <a:off x="5699760" y="4011930"/>
            <a:ext cx="538480" cy="513080"/>
          </a:xfrm>
          <a:custGeom>
            <a:avLst/>
            <a:gdLst>
              <a:gd name="T0" fmla="*/ 12 w 47"/>
              <a:gd name="T1" fmla="*/ 44 h 44"/>
              <a:gd name="T2" fmla="*/ 17 w 47"/>
              <a:gd name="T3" fmla="*/ 44 h 44"/>
              <a:gd name="T4" fmla="*/ 27 w 47"/>
              <a:gd name="T5" fmla="*/ 25 h 44"/>
              <a:gd name="T6" fmla="*/ 40 w 47"/>
              <a:gd name="T7" fmla="*/ 25 h 44"/>
              <a:gd name="T8" fmla="*/ 47 w 47"/>
              <a:gd name="T9" fmla="*/ 22 h 44"/>
              <a:gd name="T10" fmla="*/ 40 w 47"/>
              <a:gd name="T11" fmla="*/ 18 h 44"/>
              <a:gd name="T12" fmla="*/ 27 w 47"/>
              <a:gd name="T13" fmla="*/ 18 h 44"/>
              <a:gd name="T14" fmla="*/ 17 w 47"/>
              <a:gd name="T15" fmla="*/ 0 h 44"/>
              <a:gd name="T16" fmla="*/ 12 w 47"/>
              <a:gd name="T17" fmla="*/ 0 h 44"/>
              <a:gd name="T18" fmla="*/ 18 w 47"/>
              <a:gd name="T19" fmla="*/ 18 h 44"/>
              <a:gd name="T20" fmla="*/ 10 w 47"/>
              <a:gd name="T21" fmla="*/ 18 h 44"/>
              <a:gd name="T22" fmla="*/ 4 w 47"/>
              <a:gd name="T23" fmla="*/ 14 h 44"/>
              <a:gd name="T24" fmla="*/ 0 w 47"/>
              <a:gd name="T25" fmla="*/ 14 h 44"/>
              <a:gd name="T26" fmla="*/ 3 w 47"/>
              <a:gd name="T27" fmla="*/ 22 h 44"/>
              <a:gd name="T28" fmla="*/ 0 w 47"/>
              <a:gd name="T29" fmla="*/ 30 h 44"/>
              <a:gd name="T30" fmla="*/ 4 w 47"/>
              <a:gd name="T31" fmla="*/ 30 h 44"/>
              <a:gd name="T32" fmla="*/ 10 w 47"/>
              <a:gd name="T33" fmla="*/ 25 h 44"/>
              <a:gd name="T34" fmla="*/ 18 w 47"/>
              <a:gd name="T35" fmla="*/ 25 h 44"/>
              <a:gd name="T36" fmla="*/ 12 w 47"/>
              <a:gd name="T3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44">
                <a:moveTo>
                  <a:pt x="12" y="44"/>
                </a:moveTo>
                <a:cubicBezTo>
                  <a:pt x="17" y="44"/>
                  <a:pt x="17" y="44"/>
                  <a:pt x="17" y="44"/>
                </a:cubicBezTo>
                <a:cubicBezTo>
                  <a:pt x="27" y="25"/>
                  <a:pt x="27" y="25"/>
                  <a:pt x="27" y="25"/>
                </a:cubicBezTo>
                <a:cubicBezTo>
                  <a:pt x="40" y="25"/>
                  <a:pt x="40" y="25"/>
                  <a:pt x="40" y="25"/>
                </a:cubicBezTo>
                <a:cubicBezTo>
                  <a:pt x="40" y="25"/>
                  <a:pt x="47" y="25"/>
                  <a:pt x="47" y="22"/>
                </a:cubicBezTo>
                <a:cubicBezTo>
                  <a:pt x="47" y="18"/>
                  <a:pt x="40" y="18"/>
                  <a:pt x="40" y="18"/>
                </a:cubicBezTo>
                <a:cubicBezTo>
                  <a:pt x="27" y="18"/>
                  <a:pt x="27" y="18"/>
                  <a:pt x="27" y="18"/>
                </a:cubicBezTo>
                <a:cubicBezTo>
                  <a:pt x="17" y="0"/>
                  <a:pt x="17" y="0"/>
                  <a:pt x="17" y="0"/>
                </a:cubicBezTo>
                <a:cubicBezTo>
                  <a:pt x="12" y="0"/>
                  <a:pt x="12" y="0"/>
                  <a:pt x="12" y="0"/>
                </a:cubicBezTo>
                <a:cubicBezTo>
                  <a:pt x="18" y="18"/>
                  <a:pt x="18" y="18"/>
                  <a:pt x="18" y="18"/>
                </a:cubicBezTo>
                <a:cubicBezTo>
                  <a:pt x="10" y="18"/>
                  <a:pt x="10" y="18"/>
                  <a:pt x="10" y="18"/>
                </a:cubicBezTo>
                <a:cubicBezTo>
                  <a:pt x="4" y="14"/>
                  <a:pt x="4" y="14"/>
                  <a:pt x="4" y="14"/>
                </a:cubicBezTo>
                <a:cubicBezTo>
                  <a:pt x="0" y="14"/>
                  <a:pt x="0" y="14"/>
                  <a:pt x="0" y="14"/>
                </a:cubicBezTo>
                <a:cubicBezTo>
                  <a:pt x="3" y="22"/>
                  <a:pt x="3" y="22"/>
                  <a:pt x="3" y="22"/>
                </a:cubicBezTo>
                <a:cubicBezTo>
                  <a:pt x="0" y="30"/>
                  <a:pt x="0" y="30"/>
                  <a:pt x="0" y="30"/>
                </a:cubicBezTo>
                <a:cubicBezTo>
                  <a:pt x="4" y="30"/>
                  <a:pt x="4" y="30"/>
                  <a:pt x="4" y="30"/>
                </a:cubicBezTo>
                <a:cubicBezTo>
                  <a:pt x="10" y="25"/>
                  <a:pt x="10" y="25"/>
                  <a:pt x="10" y="25"/>
                </a:cubicBezTo>
                <a:cubicBezTo>
                  <a:pt x="18" y="25"/>
                  <a:pt x="18" y="25"/>
                  <a:pt x="18" y="25"/>
                </a:cubicBezTo>
                <a:lnTo>
                  <a:pt x="12" y="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7" name="稻壳儿小白白(http://dwz.cn/Wu2UP)"/>
          <p:cNvSpPr>
            <a:spLocks noEditPoints="1"/>
          </p:cNvSpPr>
          <p:nvPr/>
        </p:nvSpPr>
        <p:spPr bwMode="auto">
          <a:xfrm>
            <a:off x="6764020" y="3265805"/>
            <a:ext cx="574040" cy="377190"/>
          </a:xfrm>
          <a:custGeom>
            <a:avLst/>
            <a:gdLst>
              <a:gd name="T0" fmla="*/ 35 w 47"/>
              <a:gd name="T1" fmla="*/ 9 h 31"/>
              <a:gd name="T2" fmla="*/ 33 w 47"/>
              <a:gd name="T3" fmla="*/ 9 h 31"/>
              <a:gd name="T4" fmla="*/ 21 w 47"/>
              <a:gd name="T5" fmla="*/ 0 h 31"/>
              <a:gd name="T6" fmla="*/ 9 w 47"/>
              <a:gd name="T7" fmla="*/ 13 h 31"/>
              <a:gd name="T8" fmla="*/ 9 w 47"/>
              <a:gd name="T9" fmla="*/ 14 h 31"/>
              <a:gd name="T10" fmla="*/ 8 w 47"/>
              <a:gd name="T11" fmla="*/ 14 h 31"/>
              <a:gd name="T12" fmla="*/ 0 w 47"/>
              <a:gd name="T13" fmla="*/ 23 h 31"/>
              <a:gd name="T14" fmla="*/ 8 w 47"/>
              <a:gd name="T15" fmla="*/ 31 h 31"/>
              <a:gd name="T16" fmla="*/ 35 w 47"/>
              <a:gd name="T17" fmla="*/ 31 h 31"/>
              <a:gd name="T18" fmla="*/ 47 w 47"/>
              <a:gd name="T19" fmla="*/ 20 h 31"/>
              <a:gd name="T20" fmla="*/ 35 w 47"/>
              <a:gd name="T21" fmla="*/ 9 h 31"/>
              <a:gd name="T22" fmla="*/ 26 w 47"/>
              <a:gd name="T23" fmla="*/ 19 h 31"/>
              <a:gd name="T24" fmla="*/ 20 w 47"/>
              <a:gd name="T25" fmla="*/ 26 h 31"/>
              <a:gd name="T26" fmla="*/ 18 w 47"/>
              <a:gd name="T27" fmla="*/ 26 h 31"/>
              <a:gd name="T28" fmla="*/ 18 w 47"/>
              <a:gd name="T29" fmla="*/ 26 h 31"/>
              <a:gd name="T30" fmla="*/ 18 w 47"/>
              <a:gd name="T31" fmla="*/ 25 h 31"/>
              <a:gd name="T32" fmla="*/ 21 w 47"/>
              <a:gd name="T33" fmla="*/ 19 h 31"/>
              <a:gd name="T34" fmla="*/ 19 w 47"/>
              <a:gd name="T35" fmla="*/ 18 h 31"/>
              <a:gd name="T36" fmla="*/ 19 w 47"/>
              <a:gd name="T37" fmla="*/ 18 h 31"/>
              <a:gd name="T38" fmla="*/ 17 w 47"/>
              <a:gd name="T39" fmla="*/ 17 h 31"/>
              <a:gd name="T40" fmla="*/ 18 w 47"/>
              <a:gd name="T41" fmla="*/ 16 h 31"/>
              <a:gd name="T42" fmla="*/ 24 w 47"/>
              <a:gd name="T43" fmla="*/ 9 h 31"/>
              <a:gd name="T44" fmla="*/ 26 w 47"/>
              <a:gd name="T45" fmla="*/ 8 h 31"/>
              <a:gd name="T46" fmla="*/ 26 w 47"/>
              <a:gd name="T47" fmla="*/ 9 h 31"/>
              <a:gd name="T48" fmla="*/ 26 w 47"/>
              <a:gd name="T49" fmla="*/ 10 h 31"/>
              <a:gd name="T50" fmla="*/ 24 w 47"/>
              <a:gd name="T51" fmla="*/ 15 h 31"/>
              <a:gd name="T52" fmla="*/ 25 w 47"/>
              <a:gd name="T53" fmla="*/ 16 h 31"/>
              <a:gd name="T54" fmla="*/ 26 w 47"/>
              <a:gd name="T55" fmla="*/ 16 h 31"/>
              <a:gd name="T56" fmla="*/ 27 w 47"/>
              <a:gd name="T57" fmla="*/ 18 h 31"/>
              <a:gd name="T58" fmla="*/ 26 w 47"/>
              <a:gd name="T5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31">
                <a:moveTo>
                  <a:pt x="35" y="9"/>
                </a:moveTo>
                <a:cubicBezTo>
                  <a:pt x="35" y="9"/>
                  <a:pt x="34" y="9"/>
                  <a:pt x="33" y="9"/>
                </a:cubicBezTo>
                <a:cubicBezTo>
                  <a:pt x="32" y="4"/>
                  <a:pt x="27" y="0"/>
                  <a:pt x="21" y="0"/>
                </a:cubicBezTo>
                <a:cubicBezTo>
                  <a:pt x="15" y="0"/>
                  <a:pt x="9" y="6"/>
                  <a:pt x="9" y="13"/>
                </a:cubicBezTo>
                <a:cubicBezTo>
                  <a:pt x="9" y="13"/>
                  <a:pt x="9" y="14"/>
                  <a:pt x="9" y="14"/>
                </a:cubicBezTo>
                <a:cubicBezTo>
                  <a:pt x="9" y="14"/>
                  <a:pt x="8" y="14"/>
                  <a:pt x="8" y="14"/>
                </a:cubicBezTo>
                <a:cubicBezTo>
                  <a:pt x="3" y="14"/>
                  <a:pt x="0" y="18"/>
                  <a:pt x="0" y="23"/>
                </a:cubicBezTo>
                <a:cubicBezTo>
                  <a:pt x="0" y="27"/>
                  <a:pt x="3" y="31"/>
                  <a:pt x="8" y="31"/>
                </a:cubicBezTo>
                <a:cubicBezTo>
                  <a:pt x="35" y="31"/>
                  <a:pt x="35" y="31"/>
                  <a:pt x="35" y="31"/>
                </a:cubicBezTo>
                <a:cubicBezTo>
                  <a:pt x="42" y="31"/>
                  <a:pt x="47" y="26"/>
                  <a:pt x="47" y="20"/>
                </a:cubicBezTo>
                <a:cubicBezTo>
                  <a:pt x="47" y="14"/>
                  <a:pt x="42" y="9"/>
                  <a:pt x="35" y="9"/>
                </a:cubicBezTo>
                <a:close/>
                <a:moveTo>
                  <a:pt x="26" y="19"/>
                </a:moveTo>
                <a:cubicBezTo>
                  <a:pt x="25" y="21"/>
                  <a:pt x="20" y="26"/>
                  <a:pt x="20" y="26"/>
                </a:cubicBezTo>
                <a:cubicBezTo>
                  <a:pt x="20" y="26"/>
                  <a:pt x="19" y="27"/>
                  <a:pt x="18" y="26"/>
                </a:cubicBezTo>
                <a:cubicBezTo>
                  <a:pt x="18" y="26"/>
                  <a:pt x="18" y="26"/>
                  <a:pt x="18" y="26"/>
                </a:cubicBezTo>
                <a:cubicBezTo>
                  <a:pt x="18" y="25"/>
                  <a:pt x="18" y="25"/>
                  <a:pt x="18" y="25"/>
                </a:cubicBezTo>
                <a:cubicBezTo>
                  <a:pt x="21" y="19"/>
                  <a:pt x="21" y="19"/>
                  <a:pt x="21" y="19"/>
                </a:cubicBezTo>
                <a:cubicBezTo>
                  <a:pt x="20" y="19"/>
                  <a:pt x="19" y="19"/>
                  <a:pt x="19" y="18"/>
                </a:cubicBezTo>
                <a:cubicBezTo>
                  <a:pt x="19" y="18"/>
                  <a:pt x="19" y="18"/>
                  <a:pt x="19" y="18"/>
                </a:cubicBezTo>
                <a:cubicBezTo>
                  <a:pt x="18" y="18"/>
                  <a:pt x="17" y="18"/>
                  <a:pt x="17" y="17"/>
                </a:cubicBezTo>
                <a:cubicBezTo>
                  <a:pt x="17" y="17"/>
                  <a:pt x="17" y="16"/>
                  <a:pt x="18" y="16"/>
                </a:cubicBezTo>
                <a:cubicBezTo>
                  <a:pt x="19" y="14"/>
                  <a:pt x="24" y="9"/>
                  <a:pt x="24" y="9"/>
                </a:cubicBezTo>
                <a:cubicBezTo>
                  <a:pt x="24" y="8"/>
                  <a:pt x="25" y="8"/>
                  <a:pt x="26" y="8"/>
                </a:cubicBezTo>
                <a:cubicBezTo>
                  <a:pt x="26" y="8"/>
                  <a:pt x="26" y="9"/>
                  <a:pt x="26" y="9"/>
                </a:cubicBezTo>
                <a:cubicBezTo>
                  <a:pt x="26" y="9"/>
                  <a:pt x="26" y="10"/>
                  <a:pt x="26" y="10"/>
                </a:cubicBezTo>
                <a:cubicBezTo>
                  <a:pt x="24" y="15"/>
                  <a:pt x="24" y="15"/>
                  <a:pt x="24" y="15"/>
                </a:cubicBezTo>
                <a:cubicBezTo>
                  <a:pt x="24" y="15"/>
                  <a:pt x="25" y="16"/>
                  <a:pt x="25" y="16"/>
                </a:cubicBezTo>
                <a:cubicBezTo>
                  <a:pt x="26" y="16"/>
                  <a:pt x="26" y="16"/>
                  <a:pt x="26" y="16"/>
                </a:cubicBezTo>
                <a:cubicBezTo>
                  <a:pt x="26" y="16"/>
                  <a:pt x="27" y="17"/>
                  <a:pt x="27" y="18"/>
                </a:cubicBezTo>
                <a:cubicBezTo>
                  <a:pt x="27" y="18"/>
                  <a:pt x="27" y="18"/>
                  <a:pt x="26" y="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8" name="Freeform 391"/>
          <p:cNvSpPr>
            <a:spLocks noEditPoints="1"/>
          </p:cNvSpPr>
          <p:nvPr/>
        </p:nvSpPr>
        <p:spPr bwMode="auto">
          <a:xfrm>
            <a:off x="6168390" y="2158365"/>
            <a:ext cx="595630" cy="457200"/>
          </a:xfrm>
          <a:custGeom>
            <a:avLst/>
            <a:gdLst>
              <a:gd name="T0" fmla="*/ 27 w 168"/>
              <a:gd name="T1" fmla="*/ 35 h 129"/>
              <a:gd name="T2" fmla="*/ 12 w 168"/>
              <a:gd name="T3" fmla="*/ 50 h 129"/>
              <a:gd name="T4" fmla="*/ 66 w 168"/>
              <a:gd name="T5" fmla="*/ 70 h 129"/>
              <a:gd name="T6" fmla="*/ 78 w 168"/>
              <a:gd name="T7" fmla="*/ 53 h 129"/>
              <a:gd name="T8" fmla="*/ 27 w 168"/>
              <a:gd name="T9" fmla="*/ 35 h 129"/>
              <a:gd name="T10" fmla="*/ 27 w 168"/>
              <a:gd name="T11" fmla="*/ 35 h 129"/>
              <a:gd name="T12" fmla="*/ 91 w 168"/>
              <a:gd name="T13" fmla="*/ 11 h 129"/>
              <a:gd name="T14" fmla="*/ 91 w 168"/>
              <a:gd name="T15" fmla="*/ 48 h 129"/>
              <a:gd name="T16" fmla="*/ 139 w 168"/>
              <a:gd name="T17" fmla="*/ 30 h 129"/>
              <a:gd name="T18" fmla="*/ 91 w 168"/>
              <a:gd name="T19" fmla="*/ 11 h 129"/>
              <a:gd name="T20" fmla="*/ 91 w 168"/>
              <a:gd name="T21" fmla="*/ 11 h 129"/>
              <a:gd name="T22" fmla="*/ 88 w 168"/>
              <a:gd name="T23" fmla="*/ 48 h 129"/>
              <a:gd name="T24" fmla="*/ 64 w 168"/>
              <a:gd name="T25" fmla="*/ 39 h 129"/>
              <a:gd name="T26" fmla="*/ 38 w 168"/>
              <a:gd name="T27" fmla="*/ 30 h 129"/>
              <a:gd name="T28" fmla="*/ 88 w 168"/>
              <a:gd name="T29" fmla="*/ 11 h 129"/>
              <a:gd name="T30" fmla="*/ 88 w 168"/>
              <a:gd name="T31" fmla="*/ 48 h 129"/>
              <a:gd name="T32" fmla="*/ 88 w 168"/>
              <a:gd name="T33" fmla="*/ 48 h 129"/>
              <a:gd name="T34" fmla="*/ 156 w 168"/>
              <a:gd name="T35" fmla="*/ 26 h 129"/>
              <a:gd name="T36" fmla="*/ 168 w 168"/>
              <a:gd name="T37" fmla="*/ 39 h 129"/>
              <a:gd name="T38" fmla="*/ 167 w 168"/>
              <a:gd name="T39" fmla="*/ 46 h 129"/>
              <a:gd name="T40" fmla="*/ 161 w 168"/>
              <a:gd name="T41" fmla="*/ 48 h 129"/>
              <a:gd name="T42" fmla="*/ 159 w 168"/>
              <a:gd name="T43" fmla="*/ 41 h 129"/>
              <a:gd name="T44" fmla="*/ 157 w 168"/>
              <a:gd name="T45" fmla="*/ 41 h 129"/>
              <a:gd name="T46" fmla="*/ 157 w 168"/>
              <a:gd name="T47" fmla="*/ 50 h 129"/>
              <a:gd name="T48" fmla="*/ 157 w 168"/>
              <a:gd name="T49" fmla="*/ 98 h 129"/>
              <a:gd name="T50" fmla="*/ 95 w 168"/>
              <a:gd name="T51" fmla="*/ 129 h 129"/>
              <a:gd name="T52" fmla="*/ 90 w 168"/>
              <a:gd name="T53" fmla="*/ 125 h 129"/>
              <a:gd name="T54" fmla="*/ 23 w 168"/>
              <a:gd name="T55" fmla="*/ 98 h 129"/>
              <a:gd name="T56" fmla="*/ 20 w 168"/>
              <a:gd name="T57" fmla="*/ 96 h 129"/>
              <a:gd name="T58" fmla="*/ 20 w 168"/>
              <a:gd name="T59" fmla="*/ 92 h 129"/>
              <a:gd name="T60" fmla="*/ 20 w 168"/>
              <a:gd name="T61" fmla="*/ 63 h 129"/>
              <a:gd name="T62" fmla="*/ 1 w 168"/>
              <a:gd name="T63" fmla="*/ 55 h 129"/>
              <a:gd name="T64" fmla="*/ 0 w 168"/>
              <a:gd name="T65" fmla="*/ 48 h 129"/>
              <a:gd name="T66" fmla="*/ 22 w 168"/>
              <a:gd name="T67" fmla="*/ 26 h 129"/>
              <a:gd name="T68" fmla="*/ 23 w 168"/>
              <a:gd name="T69" fmla="*/ 24 h 129"/>
              <a:gd name="T70" fmla="*/ 88 w 168"/>
              <a:gd name="T71" fmla="*/ 2 h 129"/>
              <a:gd name="T72" fmla="*/ 90 w 168"/>
              <a:gd name="T73" fmla="*/ 0 h 129"/>
              <a:gd name="T74" fmla="*/ 91 w 168"/>
              <a:gd name="T75" fmla="*/ 2 h 129"/>
              <a:gd name="T76" fmla="*/ 156 w 168"/>
              <a:gd name="T77" fmla="*/ 26 h 129"/>
              <a:gd name="T78" fmla="*/ 156 w 168"/>
              <a:gd name="T79" fmla="*/ 26 h 129"/>
              <a:gd name="T80" fmla="*/ 31 w 168"/>
              <a:gd name="T81" fmla="*/ 66 h 129"/>
              <a:gd name="T82" fmla="*/ 66 w 168"/>
              <a:gd name="T83" fmla="*/ 81 h 129"/>
              <a:gd name="T84" fmla="*/ 69 w 168"/>
              <a:gd name="T85" fmla="*/ 81 h 129"/>
              <a:gd name="T86" fmla="*/ 71 w 168"/>
              <a:gd name="T87" fmla="*/ 79 h 129"/>
              <a:gd name="T88" fmla="*/ 86 w 168"/>
              <a:gd name="T89" fmla="*/ 63 h 129"/>
              <a:gd name="T90" fmla="*/ 86 w 168"/>
              <a:gd name="T91" fmla="*/ 114 h 129"/>
              <a:gd name="T92" fmla="*/ 31 w 168"/>
              <a:gd name="T93" fmla="*/ 90 h 129"/>
              <a:gd name="T94" fmla="*/ 31 w 168"/>
              <a:gd name="T95" fmla="*/ 6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29">
                <a:moveTo>
                  <a:pt x="27" y="35"/>
                </a:moveTo>
                <a:lnTo>
                  <a:pt x="12" y="50"/>
                </a:lnTo>
                <a:lnTo>
                  <a:pt x="66" y="70"/>
                </a:lnTo>
                <a:lnTo>
                  <a:pt x="78" y="53"/>
                </a:lnTo>
                <a:lnTo>
                  <a:pt x="27" y="35"/>
                </a:lnTo>
                <a:lnTo>
                  <a:pt x="27" y="35"/>
                </a:lnTo>
                <a:close/>
                <a:moveTo>
                  <a:pt x="91" y="11"/>
                </a:moveTo>
                <a:lnTo>
                  <a:pt x="91" y="48"/>
                </a:lnTo>
                <a:lnTo>
                  <a:pt x="139" y="30"/>
                </a:lnTo>
                <a:lnTo>
                  <a:pt x="91" y="11"/>
                </a:lnTo>
                <a:lnTo>
                  <a:pt x="91" y="11"/>
                </a:lnTo>
                <a:close/>
                <a:moveTo>
                  <a:pt x="88" y="48"/>
                </a:moveTo>
                <a:lnTo>
                  <a:pt x="64" y="39"/>
                </a:lnTo>
                <a:lnTo>
                  <a:pt x="38" y="30"/>
                </a:lnTo>
                <a:lnTo>
                  <a:pt x="88" y="11"/>
                </a:lnTo>
                <a:lnTo>
                  <a:pt x="88" y="48"/>
                </a:lnTo>
                <a:lnTo>
                  <a:pt x="88" y="48"/>
                </a:lnTo>
                <a:close/>
                <a:moveTo>
                  <a:pt x="156" y="26"/>
                </a:moveTo>
                <a:lnTo>
                  <a:pt x="168" y="39"/>
                </a:lnTo>
                <a:lnTo>
                  <a:pt x="167" y="46"/>
                </a:lnTo>
                <a:lnTo>
                  <a:pt x="161" y="48"/>
                </a:lnTo>
                <a:lnTo>
                  <a:pt x="159" y="41"/>
                </a:lnTo>
                <a:lnTo>
                  <a:pt x="157" y="41"/>
                </a:lnTo>
                <a:lnTo>
                  <a:pt x="157" y="50"/>
                </a:lnTo>
                <a:lnTo>
                  <a:pt x="157" y="98"/>
                </a:lnTo>
                <a:lnTo>
                  <a:pt x="95" y="129"/>
                </a:lnTo>
                <a:lnTo>
                  <a:pt x="90" y="125"/>
                </a:lnTo>
                <a:lnTo>
                  <a:pt x="23" y="98"/>
                </a:lnTo>
                <a:lnTo>
                  <a:pt x="20" y="96"/>
                </a:lnTo>
                <a:lnTo>
                  <a:pt x="20" y="92"/>
                </a:lnTo>
                <a:lnTo>
                  <a:pt x="20" y="63"/>
                </a:lnTo>
                <a:lnTo>
                  <a:pt x="1" y="55"/>
                </a:lnTo>
                <a:lnTo>
                  <a:pt x="0" y="48"/>
                </a:lnTo>
                <a:lnTo>
                  <a:pt x="22" y="26"/>
                </a:lnTo>
                <a:lnTo>
                  <a:pt x="23" y="24"/>
                </a:lnTo>
                <a:lnTo>
                  <a:pt x="88" y="2"/>
                </a:lnTo>
                <a:lnTo>
                  <a:pt x="90" y="0"/>
                </a:lnTo>
                <a:lnTo>
                  <a:pt x="91" y="2"/>
                </a:lnTo>
                <a:lnTo>
                  <a:pt x="156" y="26"/>
                </a:lnTo>
                <a:lnTo>
                  <a:pt x="156" y="26"/>
                </a:lnTo>
                <a:close/>
                <a:moveTo>
                  <a:pt x="31" y="66"/>
                </a:moveTo>
                <a:lnTo>
                  <a:pt x="66" y="81"/>
                </a:lnTo>
                <a:lnTo>
                  <a:pt x="69" y="81"/>
                </a:lnTo>
                <a:lnTo>
                  <a:pt x="71" y="79"/>
                </a:lnTo>
                <a:lnTo>
                  <a:pt x="86" y="63"/>
                </a:lnTo>
                <a:lnTo>
                  <a:pt x="86" y="114"/>
                </a:lnTo>
                <a:lnTo>
                  <a:pt x="31" y="90"/>
                </a:lnTo>
                <a:lnTo>
                  <a:pt x="31" y="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90"/>
          <p:cNvSpPr>
            <a:spLocks noEditPoints="1"/>
          </p:cNvSpPr>
          <p:nvPr/>
        </p:nvSpPr>
        <p:spPr bwMode="auto">
          <a:xfrm>
            <a:off x="4960620" y="3033395"/>
            <a:ext cx="517525" cy="435610"/>
          </a:xfrm>
          <a:custGeom>
            <a:avLst/>
            <a:gdLst>
              <a:gd name="T0" fmla="*/ 139 w 146"/>
              <a:gd name="T1" fmla="*/ 0 h 123"/>
              <a:gd name="T2" fmla="*/ 146 w 146"/>
              <a:gd name="T3" fmla="*/ 5 h 123"/>
              <a:gd name="T4" fmla="*/ 146 w 146"/>
              <a:gd name="T5" fmla="*/ 88 h 123"/>
              <a:gd name="T6" fmla="*/ 100 w 146"/>
              <a:gd name="T7" fmla="*/ 88 h 123"/>
              <a:gd name="T8" fmla="*/ 115 w 146"/>
              <a:gd name="T9" fmla="*/ 112 h 123"/>
              <a:gd name="T10" fmla="*/ 36 w 146"/>
              <a:gd name="T11" fmla="*/ 123 h 123"/>
              <a:gd name="T12" fmla="*/ 49 w 146"/>
              <a:gd name="T13" fmla="*/ 112 h 123"/>
              <a:gd name="T14" fmla="*/ 7 w 146"/>
              <a:gd name="T15" fmla="*/ 88 h 123"/>
              <a:gd name="T16" fmla="*/ 0 w 146"/>
              <a:gd name="T17" fmla="*/ 80 h 123"/>
              <a:gd name="T18" fmla="*/ 0 w 146"/>
              <a:gd name="T19" fmla="*/ 0 h 123"/>
              <a:gd name="T20" fmla="*/ 7 w 146"/>
              <a:gd name="T21" fmla="*/ 0 h 123"/>
              <a:gd name="T22" fmla="*/ 49 w 146"/>
              <a:gd name="T23" fmla="*/ 38 h 123"/>
              <a:gd name="T24" fmla="*/ 51 w 146"/>
              <a:gd name="T25" fmla="*/ 38 h 123"/>
              <a:gd name="T26" fmla="*/ 56 w 146"/>
              <a:gd name="T27" fmla="*/ 33 h 123"/>
              <a:gd name="T28" fmla="*/ 67 w 146"/>
              <a:gd name="T29" fmla="*/ 27 h 123"/>
              <a:gd name="T30" fmla="*/ 75 w 146"/>
              <a:gd name="T31" fmla="*/ 27 h 123"/>
              <a:gd name="T32" fmla="*/ 88 w 146"/>
              <a:gd name="T33" fmla="*/ 31 h 123"/>
              <a:gd name="T34" fmla="*/ 99 w 146"/>
              <a:gd name="T35" fmla="*/ 38 h 123"/>
              <a:gd name="T36" fmla="*/ 99 w 146"/>
              <a:gd name="T37" fmla="*/ 38 h 123"/>
              <a:gd name="T38" fmla="*/ 104 w 146"/>
              <a:gd name="T39" fmla="*/ 33 h 123"/>
              <a:gd name="T40" fmla="*/ 102 w 146"/>
              <a:gd name="T41" fmla="*/ 31 h 123"/>
              <a:gd name="T42" fmla="*/ 89 w 146"/>
              <a:gd name="T43" fmla="*/ 22 h 123"/>
              <a:gd name="T44" fmla="*/ 75 w 146"/>
              <a:gd name="T45" fmla="*/ 20 h 123"/>
              <a:gd name="T46" fmla="*/ 67 w 146"/>
              <a:gd name="T47" fmla="*/ 20 h 123"/>
              <a:gd name="T48" fmla="*/ 53 w 146"/>
              <a:gd name="T49" fmla="*/ 25 h 123"/>
              <a:gd name="T50" fmla="*/ 45 w 146"/>
              <a:gd name="T51" fmla="*/ 31 h 123"/>
              <a:gd name="T52" fmla="*/ 44 w 146"/>
              <a:gd name="T53" fmla="*/ 33 h 123"/>
              <a:gd name="T54" fmla="*/ 60 w 146"/>
              <a:gd name="T55" fmla="*/ 51 h 123"/>
              <a:gd name="T56" fmla="*/ 60 w 146"/>
              <a:gd name="T57" fmla="*/ 51 h 123"/>
              <a:gd name="T58" fmla="*/ 67 w 146"/>
              <a:gd name="T59" fmla="*/ 46 h 123"/>
              <a:gd name="T60" fmla="*/ 75 w 146"/>
              <a:gd name="T61" fmla="*/ 44 h 123"/>
              <a:gd name="T62" fmla="*/ 88 w 146"/>
              <a:gd name="T63" fmla="*/ 51 h 123"/>
              <a:gd name="T64" fmla="*/ 89 w 146"/>
              <a:gd name="T65" fmla="*/ 51 h 123"/>
              <a:gd name="T66" fmla="*/ 95 w 146"/>
              <a:gd name="T67" fmla="*/ 46 h 123"/>
              <a:gd name="T68" fmla="*/ 93 w 146"/>
              <a:gd name="T69" fmla="*/ 44 h 123"/>
              <a:gd name="T70" fmla="*/ 75 w 146"/>
              <a:gd name="T71" fmla="*/ 36 h 123"/>
              <a:gd name="T72" fmla="*/ 64 w 146"/>
              <a:gd name="T73" fmla="*/ 38 h 123"/>
              <a:gd name="T74" fmla="*/ 55 w 146"/>
              <a:gd name="T75" fmla="*/ 44 h 123"/>
              <a:gd name="T76" fmla="*/ 55 w 146"/>
              <a:gd name="T77" fmla="*/ 46 h 123"/>
              <a:gd name="T78" fmla="*/ 75 w 146"/>
              <a:gd name="T79" fmla="*/ 51 h 123"/>
              <a:gd name="T80" fmla="*/ 71 w 146"/>
              <a:gd name="T81" fmla="*/ 53 h 123"/>
              <a:gd name="T82" fmla="*/ 69 w 146"/>
              <a:gd name="T83" fmla="*/ 58 h 123"/>
              <a:gd name="T84" fmla="*/ 75 w 146"/>
              <a:gd name="T85" fmla="*/ 64 h 123"/>
              <a:gd name="T86" fmla="*/ 80 w 146"/>
              <a:gd name="T87" fmla="*/ 62 h 123"/>
              <a:gd name="T88" fmla="*/ 82 w 146"/>
              <a:gd name="T89" fmla="*/ 58 h 123"/>
              <a:gd name="T90" fmla="*/ 75 w 146"/>
              <a:gd name="T91" fmla="*/ 51 h 123"/>
              <a:gd name="T92" fmla="*/ 133 w 146"/>
              <a:gd name="T93" fmla="*/ 11 h 123"/>
              <a:gd name="T94" fmla="*/ 12 w 146"/>
              <a:gd name="T95" fmla="*/ 75 h 123"/>
              <a:gd name="T96" fmla="*/ 133 w 146"/>
              <a:gd name="T97"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23">
                <a:moveTo>
                  <a:pt x="7" y="0"/>
                </a:moveTo>
                <a:lnTo>
                  <a:pt x="139" y="0"/>
                </a:lnTo>
                <a:lnTo>
                  <a:pt x="146" y="0"/>
                </a:lnTo>
                <a:lnTo>
                  <a:pt x="146" y="5"/>
                </a:lnTo>
                <a:lnTo>
                  <a:pt x="146" y="80"/>
                </a:lnTo>
                <a:lnTo>
                  <a:pt x="146" y="88"/>
                </a:lnTo>
                <a:lnTo>
                  <a:pt x="139" y="88"/>
                </a:lnTo>
                <a:lnTo>
                  <a:pt x="100" y="88"/>
                </a:lnTo>
                <a:lnTo>
                  <a:pt x="100" y="112"/>
                </a:lnTo>
                <a:lnTo>
                  <a:pt x="115" y="112"/>
                </a:lnTo>
                <a:lnTo>
                  <a:pt x="115" y="123"/>
                </a:lnTo>
                <a:lnTo>
                  <a:pt x="36" y="123"/>
                </a:lnTo>
                <a:lnTo>
                  <a:pt x="36" y="112"/>
                </a:lnTo>
                <a:lnTo>
                  <a:pt x="49" y="112"/>
                </a:lnTo>
                <a:lnTo>
                  <a:pt x="49" y="88"/>
                </a:lnTo>
                <a:lnTo>
                  <a:pt x="7" y="88"/>
                </a:lnTo>
                <a:lnTo>
                  <a:pt x="0" y="88"/>
                </a:lnTo>
                <a:lnTo>
                  <a:pt x="0" y="80"/>
                </a:lnTo>
                <a:lnTo>
                  <a:pt x="0" y="5"/>
                </a:lnTo>
                <a:lnTo>
                  <a:pt x="0" y="0"/>
                </a:lnTo>
                <a:lnTo>
                  <a:pt x="7" y="0"/>
                </a:lnTo>
                <a:lnTo>
                  <a:pt x="7" y="0"/>
                </a:lnTo>
                <a:close/>
                <a:moveTo>
                  <a:pt x="44" y="33"/>
                </a:moveTo>
                <a:lnTo>
                  <a:pt x="49" y="38"/>
                </a:lnTo>
                <a:lnTo>
                  <a:pt x="49" y="38"/>
                </a:lnTo>
                <a:lnTo>
                  <a:pt x="51" y="38"/>
                </a:lnTo>
                <a:lnTo>
                  <a:pt x="51" y="38"/>
                </a:lnTo>
                <a:lnTo>
                  <a:pt x="56" y="33"/>
                </a:lnTo>
                <a:lnTo>
                  <a:pt x="62" y="29"/>
                </a:lnTo>
                <a:lnTo>
                  <a:pt x="67" y="27"/>
                </a:lnTo>
                <a:lnTo>
                  <a:pt x="75" y="27"/>
                </a:lnTo>
                <a:lnTo>
                  <a:pt x="75" y="27"/>
                </a:lnTo>
                <a:lnTo>
                  <a:pt x="80" y="27"/>
                </a:lnTo>
                <a:lnTo>
                  <a:pt x="88" y="31"/>
                </a:lnTo>
                <a:lnTo>
                  <a:pt x="93" y="33"/>
                </a:lnTo>
                <a:lnTo>
                  <a:pt x="99" y="38"/>
                </a:lnTo>
                <a:lnTo>
                  <a:pt x="99" y="38"/>
                </a:lnTo>
                <a:lnTo>
                  <a:pt x="99" y="38"/>
                </a:lnTo>
                <a:lnTo>
                  <a:pt x="104" y="33"/>
                </a:lnTo>
                <a:lnTo>
                  <a:pt x="104" y="33"/>
                </a:lnTo>
                <a:lnTo>
                  <a:pt x="102" y="31"/>
                </a:lnTo>
                <a:lnTo>
                  <a:pt x="102" y="31"/>
                </a:lnTo>
                <a:lnTo>
                  <a:pt x="97" y="27"/>
                </a:lnTo>
                <a:lnTo>
                  <a:pt x="89" y="22"/>
                </a:lnTo>
                <a:lnTo>
                  <a:pt x="82" y="20"/>
                </a:lnTo>
                <a:lnTo>
                  <a:pt x="75" y="20"/>
                </a:lnTo>
                <a:lnTo>
                  <a:pt x="75" y="20"/>
                </a:lnTo>
                <a:lnTo>
                  <a:pt x="67" y="20"/>
                </a:lnTo>
                <a:lnTo>
                  <a:pt x="60" y="22"/>
                </a:lnTo>
                <a:lnTo>
                  <a:pt x="53" y="25"/>
                </a:lnTo>
                <a:lnTo>
                  <a:pt x="45" y="31"/>
                </a:lnTo>
                <a:lnTo>
                  <a:pt x="45" y="31"/>
                </a:lnTo>
                <a:lnTo>
                  <a:pt x="44" y="33"/>
                </a:lnTo>
                <a:lnTo>
                  <a:pt x="44" y="33"/>
                </a:lnTo>
                <a:close/>
                <a:moveTo>
                  <a:pt x="55" y="46"/>
                </a:moveTo>
                <a:lnTo>
                  <a:pt x="60" y="51"/>
                </a:lnTo>
                <a:lnTo>
                  <a:pt x="60" y="51"/>
                </a:lnTo>
                <a:lnTo>
                  <a:pt x="60" y="51"/>
                </a:lnTo>
                <a:lnTo>
                  <a:pt x="60" y="51"/>
                </a:lnTo>
                <a:lnTo>
                  <a:pt x="67" y="46"/>
                </a:lnTo>
                <a:lnTo>
                  <a:pt x="75" y="44"/>
                </a:lnTo>
                <a:lnTo>
                  <a:pt x="75" y="44"/>
                </a:lnTo>
                <a:lnTo>
                  <a:pt x="82" y="46"/>
                </a:lnTo>
                <a:lnTo>
                  <a:pt x="88" y="51"/>
                </a:lnTo>
                <a:lnTo>
                  <a:pt x="88" y="51"/>
                </a:lnTo>
                <a:lnTo>
                  <a:pt x="89" y="51"/>
                </a:lnTo>
                <a:lnTo>
                  <a:pt x="95" y="46"/>
                </a:lnTo>
                <a:lnTo>
                  <a:pt x="95" y="46"/>
                </a:lnTo>
                <a:lnTo>
                  <a:pt x="93" y="44"/>
                </a:lnTo>
                <a:lnTo>
                  <a:pt x="93" y="44"/>
                </a:lnTo>
                <a:lnTo>
                  <a:pt x="84" y="38"/>
                </a:lnTo>
                <a:lnTo>
                  <a:pt x="75" y="36"/>
                </a:lnTo>
                <a:lnTo>
                  <a:pt x="75" y="36"/>
                </a:lnTo>
                <a:lnTo>
                  <a:pt x="64" y="38"/>
                </a:lnTo>
                <a:lnTo>
                  <a:pt x="60" y="40"/>
                </a:lnTo>
                <a:lnTo>
                  <a:pt x="55" y="44"/>
                </a:lnTo>
                <a:lnTo>
                  <a:pt x="55" y="44"/>
                </a:lnTo>
                <a:lnTo>
                  <a:pt x="55" y="46"/>
                </a:lnTo>
                <a:lnTo>
                  <a:pt x="55" y="46"/>
                </a:lnTo>
                <a:close/>
                <a:moveTo>
                  <a:pt x="75" y="51"/>
                </a:moveTo>
                <a:lnTo>
                  <a:pt x="75" y="51"/>
                </a:lnTo>
                <a:lnTo>
                  <a:pt x="71" y="53"/>
                </a:lnTo>
                <a:lnTo>
                  <a:pt x="69" y="58"/>
                </a:lnTo>
                <a:lnTo>
                  <a:pt x="69" y="58"/>
                </a:lnTo>
                <a:lnTo>
                  <a:pt x="71" y="62"/>
                </a:lnTo>
                <a:lnTo>
                  <a:pt x="75" y="64"/>
                </a:lnTo>
                <a:lnTo>
                  <a:pt x="75" y="64"/>
                </a:lnTo>
                <a:lnTo>
                  <a:pt x="80" y="62"/>
                </a:lnTo>
                <a:lnTo>
                  <a:pt x="82" y="58"/>
                </a:lnTo>
                <a:lnTo>
                  <a:pt x="82" y="58"/>
                </a:lnTo>
                <a:lnTo>
                  <a:pt x="80" y="53"/>
                </a:lnTo>
                <a:lnTo>
                  <a:pt x="75" y="51"/>
                </a:lnTo>
                <a:lnTo>
                  <a:pt x="75" y="51"/>
                </a:lnTo>
                <a:close/>
                <a:moveTo>
                  <a:pt x="133" y="11"/>
                </a:moveTo>
                <a:lnTo>
                  <a:pt x="12" y="11"/>
                </a:lnTo>
                <a:lnTo>
                  <a:pt x="12" y="75"/>
                </a:lnTo>
                <a:lnTo>
                  <a:pt x="133" y="75"/>
                </a:lnTo>
                <a:lnTo>
                  <a:pt x="133"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TextBox 1210"/>
          <p:cNvSpPr/>
          <p:nvPr/>
        </p:nvSpPr>
        <p:spPr>
          <a:xfrm>
            <a:off x="8225155" y="1657350"/>
            <a:ext cx="1772285" cy="367665"/>
          </a:xfrm>
          <a:prstGeom prst="rect">
            <a:avLst/>
          </a:prstGeom>
          <a:noFill/>
          <a:ln w="9525">
            <a:noFill/>
            <a:miter/>
          </a:ln>
        </p:spPr>
        <p:txBody>
          <a:bodyPr wrap="square">
            <a:spAutoFit/>
          </a:bodyPr>
          <a:lstStyle/>
          <a:p>
            <a:pPr algn="l"/>
            <a:r>
              <a:rPr lang="en-US" altLang="zh-CN" noProof="0">
                <a:ln>
                  <a:noFill/>
                </a:ln>
                <a:solidFill>
                  <a:schemeClr val="tx1">
                    <a:lumMod val="65000"/>
                    <a:lumOff val="35000"/>
                  </a:schemeClr>
                </a:solidFill>
                <a:uLnTx/>
                <a:uFillTx/>
                <a:latin typeface="Verdana" panose="020B0604030504040204" charset="0"/>
                <a:ea typeface="方正舒体" panose="02010601030101010101" pitchFamily="2" charset="-122"/>
                <a:sym typeface="+mn-ea"/>
              </a:rPr>
              <a:t>KEYWORD</a:t>
            </a:r>
          </a:p>
        </p:txBody>
      </p:sp>
      <p:sp>
        <p:nvSpPr>
          <p:cNvPr id="14" name="TextBox 1210"/>
          <p:cNvSpPr/>
          <p:nvPr/>
        </p:nvSpPr>
        <p:spPr>
          <a:xfrm>
            <a:off x="8225155" y="2009140"/>
            <a:ext cx="3562350" cy="482633"/>
          </a:xfrm>
          <a:prstGeom prst="rect">
            <a:avLst/>
          </a:prstGeom>
          <a:noFill/>
          <a:ln w="9525">
            <a:noFill/>
            <a:miter/>
          </a:ln>
        </p:spPr>
        <p:txBody>
          <a:bodyPr wrap="square">
            <a:spAutoFit/>
          </a:body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4" name="TextBox 1210"/>
          <p:cNvSpPr/>
          <p:nvPr/>
        </p:nvSpPr>
        <p:spPr>
          <a:xfrm>
            <a:off x="8055610" y="4053205"/>
            <a:ext cx="1772285" cy="367665"/>
          </a:xfrm>
          <a:prstGeom prst="rect">
            <a:avLst/>
          </a:prstGeom>
          <a:noFill/>
          <a:ln w="9525">
            <a:noFill/>
            <a:miter/>
          </a:ln>
        </p:spPr>
        <p:txBody>
          <a:bodyPr wrap="square">
            <a:spAutoFit/>
          </a:bodyPr>
          <a:lstStyle/>
          <a:p>
            <a:pPr algn="l"/>
            <a:r>
              <a:rPr lang="en-US" altLang="zh-CN" noProof="0">
                <a:ln>
                  <a:noFill/>
                </a:ln>
                <a:solidFill>
                  <a:schemeClr val="tx1">
                    <a:lumMod val="65000"/>
                    <a:lumOff val="35000"/>
                  </a:schemeClr>
                </a:solidFill>
                <a:uLnTx/>
                <a:uFillTx/>
                <a:latin typeface="Verdana" panose="020B0604030504040204" charset="0"/>
                <a:ea typeface="方正舒体" panose="02010601030101010101" pitchFamily="2" charset="-122"/>
                <a:sym typeface="+mn-ea"/>
              </a:rPr>
              <a:t>KEYWORD</a:t>
            </a:r>
          </a:p>
        </p:txBody>
      </p:sp>
      <p:sp>
        <p:nvSpPr>
          <p:cNvPr id="5" name="TextBox 1210"/>
          <p:cNvSpPr/>
          <p:nvPr/>
        </p:nvSpPr>
        <p:spPr>
          <a:xfrm>
            <a:off x="8055610" y="4404995"/>
            <a:ext cx="3562350" cy="482633"/>
          </a:xfrm>
          <a:prstGeom prst="rect">
            <a:avLst/>
          </a:prstGeom>
          <a:noFill/>
          <a:ln w="9525">
            <a:noFill/>
            <a:miter/>
          </a:ln>
        </p:spPr>
        <p:txBody>
          <a:bodyPr wrap="square">
            <a:spAutoFit/>
          </a:body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6" name="TextBox 1210"/>
          <p:cNvSpPr/>
          <p:nvPr/>
        </p:nvSpPr>
        <p:spPr>
          <a:xfrm>
            <a:off x="2477135" y="1641475"/>
            <a:ext cx="1772285" cy="367665"/>
          </a:xfrm>
          <a:prstGeom prst="rect">
            <a:avLst/>
          </a:prstGeom>
          <a:noFill/>
          <a:ln w="9525">
            <a:noFill/>
            <a:miter/>
          </a:ln>
        </p:spPr>
        <p:txBody>
          <a:bodyPr wrap="square">
            <a:spAutoFit/>
          </a:bodyPr>
          <a:lstStyle/>
          <a:p>
            <a:pPr algn="r"/>
            <a:r>
              <a:rPr lang="en-US" altLang="zh-CN" noProof="0">
                <a:ln>
                  <a:noFill/>
                </a:ln>
                <a:solidFill>
                  <a:schemeClr val="tx1">
                    <a:lumMod val="65000"/>
                    <a:lumOff val="35000"/>
                  </a:schemeClr>
                </a:solidFill>
                <a:uLnTx/>
                <a:uFillTx/>
                <a:latin typeface="Verdana" panose="020B0604030504040204" charset="0"/>
                <a:ea typeface="方正舒体" panose="02010601030101010101" pitchFamily="2" charset="-122"/>
                <a:sym typeface="+mn-ea"/>
              </a:rPr>
              <a:t>KEYWORD</a:t>
            </a:r>
          </a:p>
        </p:txBody>
      </p:sp>
      <p:sp>
        <p:nvSpPr>
          <p:cNvPr id="7" name="TextBox 1210"/>
          <p:cNvSpPr/>
          <p:nvPr/>
        </p:nvSpPr>
        <p:spPr>
          <a:xfrm>
            <a:off x="687070" y="1993265"/>
            <a:ext cx="3562350" cy="482633"/>
          </a:xfrm>
          <a:prstGeom prst="rect">
            <a:avLst/>
          </a:prstGeom>
          <a:noFill/>
          <a:ln w="9525">
            <a:noFill/>
            <a:miter/>
          </a:ln>
        </p:spPr>
        <p:txBody>
          <a:bodyPr wrap="square">
            <a:spAutoFit/>
          </a:body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8" name="TextBox 1210"/>
          <p:cNvSpPr/>
          <p:nvPr/>
        </p:nvSpPr>
        <p:spPr>
          <a:xfrm>
            <a:off x="2337435" y="4053205"/>
            <a:ext cx="1772285" cy="367665"/>
          </a:xfrm>
          <a:prstGeom prst="rect">
            <a:avLst/>
          </a:prstGeom>
          <a:noFill/>
          <a:ln w="9525">
            <a:noFill/>
            <a:miter/>
          </a:ln>
        </p:spPr>
        <p:txBody>
          <a:bodyPr wrap="square">
            <a:spAutoFit/>
          </a:bodyPr>
          <a:lstStyle/>
          <a:p>
            <a:pPr algn="r"/>
            <a:r>
              <a:rPr lang="en-US" altLang="zh-CN" noProof="0">
                <a:ln>
                  <a:noFill/>
                </a:ln>
                <a:solidFill>
                  <a:schemeClr val="tx1">
                    <a:lumMod val="65000"/>
                    <a:lumOff val="35000"/>
                  </a:schemeClr>
                </a:solidFill>
                <a:uLnTx/>
                <a:uFillTx/>
                <a:latin typeface="Verdana" panose="020B0604030504040204" charset="0"/>
                <a:ea typeface="方正舒体" panose="02010601030101010101" pitchFamily="2" charset="-122"/>
                <a:sym typeface="+mn-ea"/>
              </a:rPr>
              <a:t>KEYWORD</a:t>
            </a:r>
          </a:p>
        </p:txBody>
      </p:sp>
      <p:sp>
        <p:nvSpPr>
          <p:cNvPr id="9" name="TextBox 1210"/>
          <p:cNvSpPr/>
          <p:nvPr/>
        </p:nvSpPr>
        <p:spPr>
          <a:xfrm>
            <a:off x="547370" y="4404995"/>
            <a:ext cx="3562350" cy="482633"/>
          </a:xfrm>
          <a:prstGeom prst="rect">
            <a:avLst/>
          </a:prstGeom>
          <a:noFill/>
          <a:ln w="9525">
            <a:noFill/>
            <a:miter/>
          </a:ln>
        </p:spPr>
        <p:txBody>
          <a:bodyPr wrap="square">
            <a:spAutoFit/>
          </a:body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rot="16200000">
            <a:off x="3752215" y="1703705"/>
            <a:ext cx="2079625" cy="1637665"/>
          </a:xfrm>
          <a:prstGeom prst="hexagon">
            <a:avLst/>
          </a:prstGeom>
          <a:solidFill>
            <a:srgbClr val="EF8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877570" y="1703705"/>
            <a:ext cx="2079625" cy="1637665"/>
          </a:xfrm>
          <a:prstGeom prst="hexagon">
            <a:avLst/>
          </a:prstGeom>
          <a:solidFill>
            <a:srgbClr val="E8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16200000">
            <a:off x="6537960" y="1703705"/>
            <a:ext cx="2079625" cy="1637665"/>
          </a:xfrm>
          <a:prstGeom prst="hexagon">
            <a:avLst/>
          </a:prstGeom>
          <a:solidFill>
            <a:srgbClr val="AAC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16200000">
            <a:off x="9399905" y="1703705"/>
            <a:ext cx="2079625" cy="1637665"/>
          </a:xfrm>
          <a:prstGeom prst="hexagon">
            <a:avLst/>
          </a:prstGeom>
          <a:solidFill>
            <a:srgbClr val="EF8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4" name="组合 243"/>
          <p:cNvGrpSpPr/>
          <p:nvPr/>
        </p:nvGrpSpPr>
        <p:grpSpPr>
          <a:xfrm>
            <a:off x="1689100" y="2037080"/>
            <a:ext cx="456565" cy="455930"/>
            <a:chOff x="2021" y="8452"/>
            <a:chExt cx="464" cy="463"/>
          </a:xfrm>
          <a:solidFill>
            <a:schemeClr val="bg1"/>
          </a:solidFill>
        </p:grpSpPr>
        <p:sp>
          <p:nvSpPr>
            <p:cNvPr id="54" name="Freeform 51"/>
            <p:cNvSpPr>
              <a:spLocks noEditPoints="1"/>
            </p:cNvSpPr>
            <p:nvPr/>
          </p:nvSpPr>
          <p:spPr bwMode="auto">
            <a:xfrm>
              <a:off x="2021" y="8452"/>
              <a:ext cx="464" cy="232"/>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52"/>
            <p:cNvSpPr>
              <a:spLocks noEditPoints="1"/>
            </p:cNvSpPr>
            <p:nvPr/>
          </p:nvSpPr>
          <p:spPr bwMode="auto">
            <a:xfrm>
              <a:off x="2021" y="8703"/>
              <a:ext cx="464" cy="213"/>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8" name="组合 247"/>
          <p:cNvGrpSpPr/>
          <p:nvPr/>
        </p:nvGrpSpPr>
        <p:grpSpPr>
          <a:xfrm>
            <a:off x="4563745" y="2040890"/>
            <a:ext cx="456565" cy="456565"/>
            <a:chOff x="6535" y="7314"/>
            <a:chExt cx="464" cy="464"/>
          </a:xfrm>
          <a:solidFill>
            <a:schemeClr val="bg1"/>
          </a:solidFill>
        </p:grpSpPr>
        <p:sp>
          <p:nvSpPr>
            <p:cNvPr id="92" name="Freeform 90"/>
            <p:cNvSpPr>
              <a:spLocks noEditPoints="1"/>
            </p:cNvSpPr>
            <p:nvPr/>
          </p:nvSpPr>
          <p:spPr bwMode="auto">
            <a:xfrm>
              <a:off x="6709" y="7487"/>
              <a:ext cx="116" cy="116"/>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91"/>
            <p:cNvSpPr>
              <a:spLocks noEditPoints="1"/>
            </p:cNvSpPr>
            <p:nvPr/>
          </p:nvSpPr>
          <p:spPr bwMode="auto">
            <a:xfrm>
              <a:off x="6535" y="7314"/>
              <a:ext cx="465" cy="464"/>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92"/>
            <p:cNvSpPr>
              <a:spLocks noEditPoints="1"/>
            </p:cNvSpPr>
            <p:nvPr/>
          </p:nvSpPr>
          <p:spPr bwMode="auto">
            <a:xfrm>
              <a:off x="6593" y="7371"/>
              <a:ext cx="348" cy="349"/>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19" name="Freeform 346"/>
          <p:cNvSpPr>
            <a:spLocks noEditPoints="1"/>
          </p:cNvSpPr>
          <p:nvPr/>
        </p:nvSpPr>
        <p:spPr bwMode="auto">
          <a:xfrm>
            <a:off x="10233025" y="2028190"/>
            <a:ext cx="425450" cy="424180"/>
          </a:xfrm>
          <a:custGeom>
            <a:avLst/>
            <a:gdLst>
              <a:gd name="T0" fmla="*/ 73 w 146"/>
              <a:gd name="T1" fmla="*/ 0 h 145"/>
              <a:gd name="T2" fmla="*/ 100 w 146"/>
              <a:gd name="T3" fmla="*/ 5 h 145"/>
              <a:gd name="T4" fmla="*/ 124 w 146"/>
              <a:gd name="T5" fmla="*/ 20 h 145"/>
              <a:gd name="T6" fmla="*/ 141 w 146"/>
              <a:gd name="T7" fmla="*/ 44 h 145"/>
              <a:gd name="T8" fmla="*/ 146 w 146"/>
              <a:gd name="T9" fmla="*/ 72 h 145"/>
              <a:gd name="T10" fmla="*/ 145 w 146"/>
              <a:gd name="T11" fmla="*/ 86 h 145"/>
              <a:gd name="T12" fmla="*/ 134 w 146"/>
              <a:gd name="T13" fmla="*/ 112 h 145"/>
              <a:gd name="T14" fmla="*/ 113 w 146"/>
              <a:gd name="T15" fmla="*/ 132 h 145"/>
              <a:gd name="T16" fmla="*/ 88 w 146"/>
              <a:gd name="T17" fmla="*/ 143 h 145"/>
              <a:gd name="T18" fmla="*/ 73 w 146"/>
              <a:gd name="T19" fmla="*/ 145 h 145"/>
              <a:gd name="T20" fmla="*/ 45 w 146"/>
              <a:gd name="T21" fmla="*/ 139 h 145"/>
              <a:gd name="T22" fmla="*/ 22 w 146"/>
              <a:gd name="T23" fmla="*/ 123 h 145"/>
              <a:gd name="T24" fmla="*/ 7 w 146"/>
              <a:gd name="T25" fmla="*/ 101 h 145"/>
              <a:gd name="T26" fmla="*/ 0 w 146"/>
              <a:gd name="T27" fmla="*/ 72 h 145"/>
              <a:gd name="T28" fmla="*/ 1 w 146"/>
              <a:gd name="T29" fmla="*/ 57 h 145"/>
              <a:gd name="T30" fmla="*/ 12 w 146"/>
              <a:gd name="T31" fmla="*/ 31 h 145"/>
              <a:gd name="T32" fmla="*/ 33 w 146"/>
              <a:gd name="T33" fmla="*/ 11 h 145"/>
              <a:gd name="T34" fmla="*/ 58 w 146"/>
              <a:gd name="T35" fmla="*/ 0 h 145"/>
              <a:gd name="T36" fmla="*/ 73 w 146"/>
              <a:gd name="T37" fmla="*/ 0 h 145"/>
              <a:gd name="T38" fmla="*/ 33 w 146"/>
              <a:gd name="T39" fmla="*/ 20 h 145"/>
              <a:gd name="T40" fmla="*/ 23 w 146"/>
              <a:gd name="T41" fmla="*/ 29 h 145"/>
              <a:gd name="T42" fmla="*/ 47 w 146"/>
              <a:gd name="T43" fmla="*/ 49 h 145"/>
              <a:gd name="T44" fmla="*/ 53 w 146"/>
              <a:gd name="T45" fmla="*/ 46 h 145"/>
              <a:gd name="T46" fmla="*/ 82 w 146"/>
              <a:gd name="T47" fmla="*/ 103 h 145"/>
              <a:gd name="T48" fmla="*/ 67 w 146"/>
              <a:gd name="T49" fmla="*/ 103 h 145"/>
              <a:gd name="T50" fmla="*/ 58 w 146"/>
              <a:gd name="T51" fmla="*/ 134 h 145"/>
              <a:gd name="T52" fmla="*/ 67 w 146"/>
              <a:gd name="T53" fmla="*/ 136 h 145"/>
              <a:gd name="T54" fmla="*/ 86 w 146"/>
              <a:gd name="T55" fmla="*/ 134 h 145"/>
              <a:gd name="T56" fmla="*/ 82 w 146"/>
              <a:gd name="T57" fmla="*/ 103 h 145"/>
              <a:gd name="T58" fmla="*/ 106 w 146"/>
              <a:gd name="T59" fmla="*/ 70 h 145"/>
              <a:gd name="T60" fmla="*/ 137 w 146"/>
              <a:gd name="T61" fmla="*/ 62 h 145"/>
              <a:gd name="T62" fmla="*/ 132 w 146"/>
              <a:gd name="T63" fmla="*/ 40 h 145"/>
              <a:gd name="T64" fmla="*/ 104 w 146"/>
              <a:gd name="T65" fmla="*/ 57 h 145"/>
              <a:gd name="T66" fmla="*/ 106 w 146"/>
              <a:gd name="T67" fmla="*/ 70 h 145"/>
              <a:gd name="T68" fmla="*/ 75 w 146"/>
              <a:gd name="T69" fmla="*/ 37 h 145"/>
              <a:gd name="T70" fmla="*/ 69 w 146"/>
              <a:gd name="T71" fmla="*/ 5 h 145"/>
              <a:gd name="T72" fmla="*/ 53 w 146"/>
              <a:gd name="T73" fmla="*/ 9 h 145"/>
              <a:gd name="T74" fmla="*/ 38 w 146"/>
              <a:gd name="T75" fmla="*/ 16 h 145"/>
              <a:gd name="T76" fmla="*/ 55 w 146"/>
              <a:gd name="T77" fmla="*/ 44 h 145"/>
              <a:gd name="T78" fmla="*/ 75 w 146"/>
              <a:gd name="T79" fmla="*/ 37 h 145"/>
              <a:gd name="T80" fmla="*/ 75 w 146"/>
              <a:gd name="T81" fmla="*/ 37 h 145"/>
              <a:gd name="T82" fmla="*/ 73 w 146"/>
              <a:gd name="T83" fmla="*/ 51 h 145"/>
              <a:gd name="T84" fmla="*/ 58 w 146"/>
              <a:gd name="T85" fmla="*/ 57 h 145"/>
              <a:gd name="T86" fmla="*/ 53 w 146"/>
              <a:gd name="T87" fmla="*/ 72 h 145"/>
              <a:gd name="T88" fmla="*/ 55 w 146"/>
              <a:gd name="T89" fmla="*/ 81 h 145"/>
              <a:gd name="T90" fmla="*/ 66 w 146"/>
              <a:gd name="T91" fmla="*/ 92 h 145"/>
              <a:gd name="T92" fmla="*/ 73 w 146"/>
              <a:gd name="T93" fmla="*/ 94 h 145"/>
              <a:gd name="T94" fmla="*/ 88 w 146"/>
              <a:gd name="T95" fmla="*/ 86 h 145"/>
              <a:gd name="T96" fmla="*/ 93 w 146"/>
              <a:gd name="T97" fmla="*/ 72 h 145"/>
              <a:gd name="T98" fmla="*/ 91 w 146"/>
              <a:gd name="T99" fmla="*/ 64 h 145"/>
              <a:gd name="T100" fmla="*/ 80 w 146"/>
              <a:gd name="T101" fmla="*/ 53 h 145"/>
              <a:gd name="T102" fmla="*/ 73 w 146"/>
              <a:gd name="T103" fmla="*/ 5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145">
                <a:moveTo>
                  <a:pt x="73" y="0"/>
                </a:moveTo>
                <a:lnTo>
                  <a:pt x="73" y="0"/>
                </a:lnTo>
                <a:lnTo>
                  <a:pt x="88" y="0"/>
                </a:lnTo>
                <a:lnTo>
                  <a:pt x="100" y="5"/>
                </a:lnTo>
                <a:lnTo>
                  <a:pt x="113" y="11"/>
                </a:lnTo>
                <a:lnTo>
                  <a:pt x="124" y="20"/>
                </a:lnTo>
                <a:lnTo>
                  <a:pt x="134" y="31"/>
                </a:lnTo>
                <a:lnTo>
                  <a:pt x="141" y="44"/>
                </a:lnTo>
                <a:lnTo>
                  <a:pt x="145" y="57"/>
                </a:lnTo>
                <a:lnTo>
                  <a:pt x="146" y="72"/>
                </a:lnTo>
                <a:lnTo>
                  <a:pt x="146" y="72"/>
                </a:lnTo>
                <a:lnTo>
                  <a:pt x="145" y="86"/>
                </a:lnTo>
                <a:lnTo>
                  <a:pt x="141" y="101"/>
                </a:lnTo>
                <a:lnTo>
                  <a:pt x="134" y="112"/>
                </a:lnTo>
                <a:lnTo>
                  <a:pt x="124" y="123"/>
                </a:lnTo>
                <a:lnTo>
                  <a:pt x="113" y="132"/>
                </a:lnTo>
                <a:lnTo>
                  <a:pt x="100" y="139"/>
                </a:lnTo>
                <a:lnTo>
                  <a:pt x="88" y="143"/>
                </a:lnTo>
                <a:lnTo>
                  <a:pt x="73" y="145"/>
                </a:lnTo>
                <a:lnTo>
                  <a:pt x="73" y="145"/>
                </a:lnTo>
                <a:lnTo>
                  <a:pt x="58" y="143"/>
                </a:lnTo>
                <a:lnTo>
                  <a:pt x="45" y="139"/>
                </a:lnTo>
                <a:lnTo>
                  <a:pt x="33" y="132"/>
                </a:lnTo>
                <a:lnTo>
                  <a:pt x="22" y="123"/>
                </a:lnTo>
                <a:lnTo>
                  <a:pt x="12" y="112"/>
                </a:lnTo>
                <a:lnTo>
                  <a:pt x="7" y="101"/>
                </a:lnTo>
                <a:lnTo>
                  <a:pt x="1" y="86"/>
                </a:lnTo>
                <a:lnTo>
                  <a:pt x="0" y="72"/>
                </a:lnTo>
                <a:lnTo>
                  <a:pt x="0" y="72"/>
                </a:lnTo>
                <a:lnTo>
                  <a:pt x="1" y="57"/>
                </a:lnTo>
                <a:lnTo>
                  <a:pt x="7" y="44"/>
                </a:lnTo>
                <a:lnTo>
                  <a:pt x="12" y="31"/>
                </a:lnTo>
                <a:lnTo>
                  <a:pt x="22" y="20"/>
                </a:lnTo>
                <a:lnTo>
                  <a:pt x="33" y="11"/>
                </a:lnTo>
                <a:lnTo>
                  <a:pt x="45" y="5"/>
                </a:lnTo>
                <a:lnTo>
                  <a:pt x="58" y="0"/>
                </a:lnTo>
                <a:lnTo>
                  <a:pt x="73" y="0"/>
                </a:lnTo>
                <a:lnTo>
                  <a:pt x="73" y="0"/>
                </a:lnTo>
                <a:close/>
                <a:moveTo>
                  <a:pt x="53" y="46"/>
                </a:moveTo>
                <a:lnTo>
                  <a:pt x="33" y="20"/>
                </a:lnTo>
                <a:lnTo>
                  <a:pt x="33" y="20"/>
                </a:lnTo>
                <a:lnTo>
                  <a:pt x="23" y="29"/>
                </a:lnTo>
                <a:lnTo>
                  <a:pt x="47" y="49"/>
                </a:lnTo>
                <a:lnTo>
                  <a:pt x="47" y="49"/>
                </a:lnTo>
                <a:lnTo>
                  <a:pt x="53" y="46"/>
                </a:lnTo>
                <a:lnTo>
                  <a:pt x="53" y="46"/>
                </a:lnTo>
                <a:close/>
                <a:moveTo>
                  <a:pt x="82" y="103"/>
                </a:moveTo>
                <a:lnTo>
                  <a:pt x="82" y="103"/>
                </a:lnTo>
                <a:lnTo>
                  <a:pt x="75" y="105"/>
                </a:lnTo>
                <a:lnTo>
                  <a:pt x="67" y="103"/>
                </a:lnTo>
                <a:lnTo>
                  <a:pt x="67" y="103"/>
                </a:lnTo>
                <a:lnTo>
                  <a:pt x="58" y="134"/>
                </a:lnTo>
                <a:lnTo>
                  <a:pt x="58" y="134"/>
                </a:lnTo>
                <a:lnTo>
                  <a:pt x="67" y="136"/>
                </a:lnTo>
                <a:lnTo>
                  <a:pt x="77" y="136"/>
                </a:lnTo>
                <a:lnTo>
                  <a:pt x="86" y="134"/>
                </a:lnTo>
                <a:lnTo>
                  <a:pt x="95" y="132"/>
                </a:lnTo>
                <a:lnTo>
                  <a:pt x="82" y="103"/>
                </a:lnTo>
                <a:lnTo>
                  <a:pt x="82" y="103"/>
                </a:lnTo>
                <a:close/>
                <a:moveTo>
                  <a:pt x="106" y="70"/>
                </a:moveTo>
                <a:lnTo>
                  <a:pt x="137" y="62"/>
                </a:lnTo>
                <a:lnTo>
                  <a:pt x="137" y="62"/>
                </a:lnTo>
                <a:lnTo>
                  <a:pt x="135" y="49"/>
                </a:lnTo>
                <a:lnTo>
                  <a:pt x="132" y="40"/>
                </a:lnTo>
                <a:lnTo>
                  <a:pt x="104" y="57"/>
                </a:lnTo>
                <a:lnTo>
                  <a:pt x="104" y="57"/>
                </a:lnTo>
                <a:lnTo>
                  <a:pt x="106" y="62"/>
                </a:lnTo>
                <a:lnTo>
                  <a:pt x="106" y="70"/>
                </a:lnTo>
                <a:lnTo>
                  <a:pt x="106" y="70"/>
                </a:lnTo>
                <a:close/>
                <a:moveTo>
                  <a:pt x="75" y="37"/>
                </a:moveTo>
                <a:lnTo>
                  <a:pt x="69" y="5"/>
                </a:lnTo>
                <a:lnTo>
                  <a:pt x="69" y="5"/>
                </a:lnTo>
                <a:lnTo>
                  <a:pt x="62" y="7"/>
                </a:lnTo>
                <a:lnTo>
                  <a:pt x="53" y="9"/>
                </a:lnTo>
                <a:lnTo>
                  <a:pt x="45" y="11"/>
                </a:lnTo>
                <a:lnTo>
                  <a:pt x="38" y="16"/>
                </a:lnTo>
                <a:lnTo>
                  <a:pt x="55" y="44"/>
                </a:lnTo>
                <a:lnTo>
                  <a:pt x="55" y="44"/>
                </a:lnTo>
                <a:lnTo>
                  <a:pt x="64" y="38"/>
                </a:lnTo>
                <a:lnTo>
                  <a:pt x="75" y="37"/>
                </a:lnTo>
                <a:lnTo>
                  <a:pt x="75" y="37"/>
                </a:lnTo>
                <a:lnTo>
                  <a:pt x="75" y="37"/>
                </a:lnTo>
                <a:close/>
                <a:moveTo>
                  <a:pt x="73" y="51"/>
                </a:moveTo>
                <a:lnTo>
                  <a:pt x="73" y="51"/>
                </a:lnTo>
                <a:lnTo>
                  <a:pt x="66" y="53"/>
                </a:lnTo>
                <a:lnTo>
                  <a:pt x="58" y="57"/>
                </a:lnTo>
                <a:lnTo>
                  <a:pt x="55" y="64"/>
                </a:lnTo>
                <a:lnTo>
                  <a:pt x="53" y="72"/>
                </a:lnTo>
                <a:lnTo>
                  <a:pt x="53" y="72"/>
                </a:lnTo>
                <a:lnTo>
                  <a:pt x="55" y="81"/>
                </a:lnTo>
                <a:lnTo>
                  <a:pt x="58" y="86"/>
                </a:lnTo>
                <a:lnTo>
                  <a:pt x="66" y="92"/>
                </a:lnTo>
                <a:lnTo>
                  <a:pt x="73" y="94"/>
                </a:lnTo>
                <a:lnTo>
                  <a:pt x="73" y="94"/>
                </a:lnTo>
                <a:lnTo>
                  <a:pt x="80" y="92"/>
                </a:lnTo>
                <a:lnTo>
                  <a:pt x="88" y="86"/>
                </a:lnTo>
                <a:lnTo>
                  <a:pt x="91" y="81"/>
                </a:lnTo>
                <a:lnTo>
                  <a:pt x="93" y="72"/>
                </a:lnTo>
                <a:lnTo>
                  <a:pt x="93" y="72"/>
                </a:lnTo>
                <a:lnTo>
                  <a:pt x="91" y="64"/>
                </a:lnTo>
                <a:lnTo>
                  <a:pt x="88" y="57"/>
                </a:lnTo>
                <a:lnTo>
                  <a:pt x="80" y="53"/>
                </a:lnTo>
                <a:lnTo>
                  <a:pt x="73" y="51"/>
                </a:lnTo>
                <a:lnTo>
                  <a:pt x="73"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稻壳儿小白白(http://dwz.cn/Wu2UP)"/>
          <p:cNvSpPr/>
          <p:nvPr/>
        </p:nvSpPr>
        <p:spPr bwMode="auto">
          <a:xfrm>
            <a:off x="7338695" y="1983740"/>
            <a:ext cx="478790" cy="456565"/>
          </a:xfrm>
          <a:custGeom>
            <a:avLst/>
            <a:gdLst>
              <a:gd name="T0" fmla="*/ 12 w 47"/>
              <a:gd name="T1" fmla="*/ 44 h 44"/>
              <a:gd name="T2" fmla="*/ 17 w 47"/>
              <a:gd name="T3" fmla="*/ 44 h 44"/>
              <a:gd name="T4" fmla="*/ 27 w 47"/>
              <a:gd name="T5" fmla="*/ 25 h 44"/>
              <a:gd name="T6" fmla="*/ 40 w 47"/>
              <a:gd name="T7" fmla="*/ 25 h 44"/>
              <a:gd name="T8" fmla="*/ 47 w 47"/>
              <a:gd name="T9" fmla="*/ 22 h 44"/>
              <a:gd name="T10" fmla="*/ 40 w 47"/>
              <a:gd name="T11" fmla="*/ 18 h 44"/>
              <a:gd name="T12" fmla="*/ 27 w 47"/>
              <a:gd name="T13" fmla="*/ 18 h 44"/>
              <a:gd name="T14" fmla="*/ 17 w 47"/>
              <a:gd name="T15" fmla="*/ 0 h 44"/>
              <a:gd name="T16" fmla="*/ 12 w 47"/>
              <a:gd name="T17" fmla="*/ 0 h 44"/>
              <a:gd name="T18" fmla="*/ 18 w 47"/>
              <a:gd name="T19" fmla="*/ 18 h 44"/>
              <a:gd name="T20" fmla="*/ 10 w 47"/>
              <a:gd name="T21" fmla="*/ 18 h 44"/>
              <a:gd name="T22" fmla="*/ 4 w 47"/>
              <a:gd name="T23" fmla="*/ 14 h 44"/>
              <a:gd name="T24" fmla="*/ 0 w 47"/>
              <a:gd name="T25" fmla="*/ 14 h 44"/>
              <a:gd name="T26" fmla="*/ 3 w 47"/>
              <a:gd name="T27" fmla="*/ 22 h 44"/>
              <a:gd name="T28" fmla="*/ 0 w 47"/>
              <a:gd name="T29" fmla="*/ 30 h 44"/>
              <a:gd name="T30" fmla="*/ 4 w 47"/>
              <a:gd name="T31" fmla="*/ 30 h 44"/>
              <a:gd name="T32" fmla="*/ 10 w 47"/>
              <a:gd name="T33" fmla="*/ 25 h 44"/>
              <a:gd name="T34" fmla="*/ 18 w 47"/>
              <a:gd name="T35" fmla="*/ 25 h 44"/>
              <a:gd name="T36" fmla="*/ 12 w 47"/>
              <a:gd name="T3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44">
                <a:moveTo>
                  <a:pt x="12" y="44"/>
                </a:moveTo>
                <a:cubicBezTo>
                  <a:pt x="17" y="44"/>
                  <a:pt x="17" y="44"/>
                  <a:pt x="17" y="44"/>
                </a:cubicBezTo>
                <a:cubicBezTo>
                  <a:pt x="27" y="25"/>
                  <a:pt x="27" y="25"/>
                  <a:pt x="27" y="25"/>
                </a:cubicBezTo>
                <a:cubicBezTo>
                  <a:pt x="40" y="25"/>
                  <a:pt x="40" y="25"/>
                  <a:pt x="40" y="25"/>
                </a:cubicBezTo>
                <a:cubicBezTo>
                  <a:pt x="40" y="25"/>
                  <a:pt x="47" y="25"/>
                  <a:pt x="47" y="22"/>
                </a:cubicBezTo>
                <a:cubicBezTo>
                  <a:pt x="47" y="18"/>
                  <a:pt x="40" y="18"/>
                  <a:pt x="40" y="18"/>
                </a:cubicBezTo>
                <a:cubicBezTo>
                  <a:pt x="27" y="18"/>
                  <a:pt x="27" y="18"/>
                  <a:pt x="27" y="18"/>
                </a:cubicBezTo>
                <a:cubicBezTo>
                  <a:pt x="17" y="0"/>
                  <a:pt x="17" y="0"/>
                  <a:pt x="17" y="0"/>
                </a:cubicBezTo>
                <a:cubicBezTo>
                  <a:pt x="12" y="0"/>
                  <a:pt x="12" y="0"/>
                  <a:pt x="12" y="0"/>
                </a:cubicBezTo>
                <a:cubicBezTo>
                  <a:pt x="18" y="18"/>
                  <a:pt x="18" y="18"/>
                  <a:pt x="18" y="18"/>
                </a:cubicBezTo>
                <a:cubicBezTo>
                  <a:pt x="10" y="18"/>
                  <a:pt x="10" y="18"/>
                  <a:pt x="10" y="18"/>
                </a:cubicBezTo>
                <a:cubicBezTo>
                  <a:pt x="4" y="14"/>
                  <a:pt x="4" y="14"/>
                  <a:pt x="4" y="14"/>
                </a:cubicBezTo>
                <a:cubicBezTo>
                  <a:pt x="0" y="14"/>
                  <a:pt x="0" y="14"/>
                  <a:pt x="0" y="14"/>
                </a:cubicBezTo>
                <a:cubicBezTo>
                  <a:pt x="3" y="22"/>
                  <a:pt x="3" y="22"/>
                  <a:pt x="3" y="22"/>
                </a:cubicBezTo>
                <a:cubicBezTo>
                  <a:pt x="0" y="30"/>
                  <a:pt x="0" y="30"/>
                  <a:pt x="0" y="30"/>
                </a:cubicBezTo>
                <a:cubicBezTo>
                  <a:pt x="4" y="30"/>
                  <a:pt x="4" y="30"/>
                  <a:pt x="4" y="30"/>
                </a:cubicBezTo>
                <a:cubicBezTo>
                  <a:pt x="10" y="25"/>
                  <a:pt x="10" y="25"/>
                  <a:pt x="10" y="25"/>
                </a:cubicBezTo>
                <a:cubicBezTo>
                  <a:pt x="18" y="25"/>
                  <a:pt x="18" y="25"/>
                  <a:pt x="18" y="25"/>
                </a:cubicBezTo>
                <a:lnTo>
                  <a:pt x="12" y="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TextBox 1210"/>
          <p:cNvSpPr/>
          <p:nvPr/>
        </p:nvSpPr>
        <p:spPr>
          <a:xfrm>
            <a:off x="1360170" y="2586355"/>
            <a:ext cx="1113790" cy="583565"/>
          </a:xfrm>
          <a:prstGeom prst="rect">
            <a:avLst/>
          </a:prstGeom>
          <a:noFill/>
          <a:ln w="9525">
            <a:noFill/>
            <a:miter/>
          </a:ln>
        </p:spPr>
        <p:txBody>
          <a:bodyPr wrap="square">
            <a:spAutoFit/>
          </a:bodyPr>
          <a:lstStyle/>
          <a:p>
            <a:pPr algn="ctr"/>
            <a:r>
              <a:rPr lang="en-US" altLang="zh-CN" sz="3200" noProof="0">
                <a:ln>
                  <a:noFill/>
                </a:ln>
                <a:solidFill>
                  <a:schemeClr val="bg1"/>
                </a:solidFill>
                <a:uLnTx/>
                <a:uFillTx/>
                <a:latin typeface="Impact" panose="020B0806030902050204" charset="0"/>
                <a:ea typeface="方正舒体" panose="02010601030101010101" pitchFamily="2" charset="-122"/>
                <a:sym typeface="+mn-ea"/>
              </a:rPr>
              <a:t>01</a:t>
            </a:r>
          </a:p>
        </p:txBody>
      </p:sp>
      <p:sp>
        <p:nvSpPr>
          <p:cNvPr id="7" name="TextBox 1210"/>
          <p:cNvSpPr/>
          <p:nvPr/>
        </p:nvSpPr>
        <p:spPr>
          <a:xfrm>
            <a:off x="4234815" y="2586355"/>
            <a:ext cx="1113790" cy="583565"/>
          </a:xfrm>
          <a:prstGeom prst="rect">
            <a:avLst/>
          </a:prstGeom>
          <a:noFill/>
          <a:ln w="9525">
            <a:noFill/>
            <a:miter/>
          </a:ln>
        </p:spPr>
        <p:txBody>
          <a:bodyPr wrap="square">
            <a:spAutoFit/>
          </a:bodyPr>
          <a:lstStyle/>
          <a:p>
            <a:pPr algn="ctr"/>
            <a:r>
              <a:rPr lang="en-US" altLang="zh-CN" sz="3200" noProof="0">
                <a:ln>
                  <a:noFill/>
                </a:ln>
                <a:solidFill>
                  <a:schemeClr val="bg1"/>
                </a:solidFill>
                <a:uLnTx/>
                <a:uFillTx/>
                <a:latin typeface="Impact" panose="020B0806030902050204" charset="0"/>
                <a:ea typeface="方正舒体" panose="02010601030101010101" pitchFamily="2" charset="-122"/>
                <a:sym typeface="+mn-ea"/>
              </a:rPr>
              <a:t>02</a:t>
            </a:r>
          </a:p>
        </p:txBody>
      </p:sp>
      <p:sp>
        <p:nvSpPr>
          <p:cNvPr id="8" name="TextBox 1210"/>
          <p:cNvSpPr/>
          <p:nvPr/>
        </p:nvSpPr>
        <p:spPr>
          <a:xfrm>
            <a:off x="7021195" y="2586355"/>
            <a:ext cx="1113790" cy="583565"/>
          </a:xfrm>
          <a:prstGeom prst="rect">
            <a:avLst/>
          </a:prstGeom>
          <a:noFill/>
          <a:ln w="9525">
            <a:noFill/>
            <a:miter/>
          </a:ln>
        </p:spPr>
        <p:txBody>
          <a:bodyPr wrap="square">
            <a:spAutoFit/>
          </a:bodyPr>
          <a:lstStyle/>
          <a:p>
            <a:pPr algn="ctr"/>
            <a:r>
              <a:rPr lang="en-US" altLang="zh-CN" sz="3200" noProof="0">
                <a:ln>
                  <a:noFill/>
                </a:ln>
                <a:solidFill>
                  <a:schemeClr val="bg1"/>
                </a:solidFill>
                <a:uLnTx/>
                <a:uFillTx/>
                <a:latin typeface="Impact" panose="020B0806030902050204" charset="0"/>
                <a:ea typeface="方正舒体" panose="02010601030101010101" pitchFamily="2" charset="-122"/>
                <a:sym typeface="+mn-ea"/>
              </a:rPr>
              <a:t>03</a:t>
            </a:r>
          </a:p>
        </p:txBody>
      </p:sp>
      <p:sp>
        <p:nvSpPr>
          <p:cNvPr id="9" name="TextBox 1210"/>
          <p:cNvSpPr/>
          <p:nvPr/>
        </p:nvSpPr>
        <p:spPr>
          <a:xfrm>
            <a:off x="9882505" y="2586355"/>
            <a:ext cx="1113790" cy="583565"/>
          </a:xfrm>
          <a:prstGeom prst="rect">
            <a:avLst/>
          </a:prstGeom>
          <a:noFill/>
          <a:ln w="9525">
            <a:noFill/>
            <a:miter/>
          </a:ln>
        </p:spPr>
        <p:txBody>
          <a:bodyPr wrap="square">
            <a:spAutoFit/>
          </a:bodyPr>
          <a:lstStyle/>
          <a:p>
            <a:pPr algn="ctr"/>
            <a:r>
              <a:rPr lang="en-US" altLang="zh-CN" sz="3200" noProof="0">
                <a:ln>
                  <a:noFill/>
                </a:ln>
                <a:solidFill>
                  <a:schemeClr val="bg1"/>
                </a:solidFill>
                <a:uLnTx/>
                <a:uFillTx/>
                <a:latin typeface="Impact" panose="020B0806030902050204" charset="0"/>
                <a:ea typeface="方正舒体" panose="02010601030101010101" pitchFamily="2" charset="-122"/>
                <a:sym typeface="+mn-ea"/>
              </a:rPr>
              <a:t>04</a:t>
            </a:r>
          </a:p>
        </p:txBody>
      </p:sp>
      <p:sp>
        <p:nvSpPr>
          <p:cNvPr id="14" name="TextBox 1210"/>
          <p:cNvSpPr/>
          <p:nvPr/>
        </p:nvSpPr>
        <p:spPr>
          <a:xfrm>
            <a:off x="657225" y="3863340"/>
            <a:ext cx="2520315" cy="1106329"/>
          </a:xfrm>
          <a:prstGeom prst="rect">
            <a:avLst/>
          </a:prstGeom>
          <a:noFill/>
          <a:ln w="9525">
            <a:noFill/>
            <a:miter/>
          </a:ln>
        </p:spPr>
        <p:txBody>
          <a:bodyPr wrap="square">
            <a:spAutoFit/>
          </a:bodyPr>
          <a:lstStyle/>
          <a:p>
            <a:pPr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a:t>
            </a:r>
            <a:endParaRPr lang="zh-CN" altLang="en-US" sz="900" dirty="0">
              <a:solidFill>
                <a:schemeClr val="tx1">
                  <a:lumMod val="65000"/>
                  <a:lumOff val="35000"/>
                </a:schemeClr>
              </a:solidFill>
              <a:latin typeface="Arial" panose="020B0604020202020204" pitchFamily="34" charset="0"/>
              <a:ea typeface="微软雅黑" panose="020B0503020204020204" charset="-122"/>
              <a:sym typeface="+mn-ea"/>
            </a:endParaRPr>
          </a:p>
        </p:txBody>
      </p:sp>
      <p:sp>
        <p:nvSpPr>
          <p:cNvPr id="11" name="TextBox 1210"/>
          <p:cNvSpPr/>
          <p:nvPr/>
        </p:nvSpPr>
        <p:spPr>
          <a:xfrm>
            <a:off x="3531235" y="3863340"/>
            <a:ext cx="2520315" cy="1106329"/>
          </a:xfrm>
          <a:prstGeom prst="rect">
            <a:avLst/>
          </a:prstGeom>
          <a:noFill/>
          <a:ln w="9525">
            <a:noFill/>
            <a:miter/>
          </a:ln>
        </p:spPr>
        <p:txBody>
          <a:bodyPr wrap="square">
            <a:spAutoFit/>
          </a:bodyPr>
          <a:lstStyle/>
          <a:p>
            <a:pPr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a:t>
            </a:r>
            <a:endParaRPr lang="zh-CN" altLang="en-US" sz="900" dirty="0">
              <a:solidFill>
                <a:schemeClr val="tx1">
                  <a:lumMod val="65000"/>
                  <a:lumOff val="35000"/>
                </a:schemeClr>
              </a:solidFill>
              <a:latin typeface="Arial" panose="020B0604020202020204" pitchFamily="34" charset="0"/>
              <a:ea typeface="微软雅黑" panose="020B0503020204020204" charset="-122"/>
              <a:sym typeface="+mn-ea"/>
            </a:endParaRPr>
          </a:p>
        </p:txBody>
      </p:sp>
      <p:sp>
        <p:nvSpPr>
          <p:cNvPr id="13" name="TextBox 1210"/>
          <p:cNvSpPr/>
          <p:nvPr/>
        </p:nvSpPr>
        <p:spPr>
          <a:xfrm>
            <a:off x="6317615" y="3863340"/>
            <a:ext cx="2520315" cy="1106329"/>
          </a:xfrm>
          <a:prstGeom prst="rect">
            <a:avLst/>
          </a:prstGeom>
          <a:noFill/>
          <a:ln w="9525">
            <a:noFill/>
            <a:miter/>
          </a:ln>
        </p:spPr>
        <p:txBody>
          <a:bodyPr wrap="square">
            <a:spAutoFit/>
          </a:bodyPr>
          <a:lstStyle/>
          <a:p>
            <a:pPr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a:t>
            </a:r>
            <a:endParaRPr lang="zh-CN" altLang="en-US" sz="900" dirty="0">
              <a:solidFill>
                <a:schemeClr val="tx1">
                  <a:lumMod val="65000"/>
                  <a:lumOff val="35000"/>
                </a:schemeClr>
              </a:solidFill>
              <a:latin typeface="Arial" panose="020B0604020202020204" pitchFamily="34" charset="0"/>
              <a:ea typeface="微软雅黑" panose="020B0503020204020204" charset="-122"/>
              <a:sym typeface="+mn-ea"/>
            </a:endParaRPr>
          </a:p>
        </p:txBody>
      </p:sp>
      <p:sp>
        <p:nvSpPr>
          <p:cNvPr id="15" name="TextBox 1210"/>
          <p:cNvSpPr/>
          <p:nvPr/>
        </p:nvSpPr>
        <p:spPr>
          <a:xfrm>
            <a:off x="9178925" y="3863340"/>
            <a:ext cx="2520315" cy="1106329"/>
          </a:xfrm>
          <a:prstGeom prst="rect">
            <a:avLst/>
          </a:prstGeom>
          <a:noFill/>
          <a:ln w="9525">
            <a:noFill/>
            <a:miter/>
          </a:ln>
        </p:spPr>
        <p:txBody>
          <a:bodyPr wrap="square">
            <a:spAutoFit/>
          </a:bodyPr>
          <a:lstStyle/>
          <a:p>
            <a:pPr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a:t>
            </a:r>
            <a:endParaRPr lang="zh-CN" altLang="en-US" sz="900" dirty="0">
              <a:solidFill>
                <a:schemeClr val="tx1">
                  <a:lumMod val="65000"/>
                  <a:lumOff val="35000"/>
                </a:schemeClr>
              </a:solidFill>
              <a:latin typeface="Arial" panose="020B0604020202020204" pitchFamily="34" charset="0"/>
              <a:ea typeface="微软雅黑" panose="020B0503020204020204" charset="-122"/>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21690" y="1020445"/>
            <a:ext cx="10622280" cy="4704080"/>
            <a:chOff x="1714" y="1607"/>
            <a:chExt cx="16308" cy="7408"/>
          </a:xfrm>
        </p:grpSpPr>
        <p:sp>
          <p:nvSpPr>
            <p:cNvPr id="20" name="矩形 19"/>
            <p:cNvSpPr/>
            <p:nvPr/>
          </p:nvSpPr>
          <p:spPr>
            <a:xfrm>
              <a:off x="1714" y="1607"/>
              <a:ext cx="16308" cy="7408"/>
            </a:xfrm>
            <a:prstGeom prst="rect">
              <a:avLst/>
            </a:prstGeom>
            <a:noFill/>
            <a:ln>
              <a:solidFill>
                <a:srgbClr val="F08C83"/>
              </a:solidFill>
            </a:ln>
            <a:extLst>
              <a:ext uri="{909E8E84-426E-40DD-AFC4-6F175D3DCCD1}">
                <a14:hiddenFill xmlns:a14="http://schemas.microsoft.com/office/drawing/2010/main">
                  <a:solidFill>
                    <a:srgbClr val="F08C8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44" y="2042"/>
              <a:ext cx="15324" cy="6717"/>
            </a:xfrm>
            <a:prstGeom prst="rect">
              <a:avLst/>
            </a:prstGeom>
            <a:solidFill>
              <a:srgbClr val="F0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日期占位符 5"/>
          <p:cNvSpPr>
            <a:spLocks noGrp="1"/>
          </p:cNvSpPr>
          <p:nvPr>
            <p:ph type="dt" sz="half" idx="10"/>
          </p:nvPr>
        </p:nvSpPr>
        <p:spPr>
          <a:xfrm>
            <a:off x="821690" y="6242050"/>
            <a:ext cx="2743200" cy="365125"/>
          </a:xfrm>
        </p:spPr>
        <p:txBody>
          <a:bodyPr/>
          <a:lstStyle/>
          <a:p>
            <a:fld id="{D997B5FA-0921-464F-AAE1-844C04324D75}" type="datetimeFigureOut">
              <a:rPr lang="zh-CN" altLang="en-US" smtClean="0"/>
              <a:t>2021/1/6</a:t>
            </a:fld>
            <a:endParaRPr lang="zh-CN" altLang="en-US"/>
          </a:p>
        </p:txBody>
      </p:sp>
      <p:sp>
        <p:nvSpPr>
          <p:cNvPr id="7" name="页脚占位符 6"/>
          <p:cNvSpPr>
            <a:spLocks noGrp="1"/>
          </p:cNvSpPr>
          <p:nvPr>
            <p:ph type="ftr" sz="quarter" idx="11"/>
          </p:nvPr>
        </p:nvSpPr>
        <p:spPr>
          <a:xfrm>
            <a:off x="4022090" y="6242050"/>
            <a:ext cx="4114800" cy="365125"/>
          </a:xfrm>
        </p:spPr>
        <p:txBody>
          <a:bodyPr/>
          <a:lstStyle/>
          <a:p>
            <a:endParaRPr lang="zh-CN" altLang="en-US"/>
          </a:p>
        </p:txBody>
      </p:sp>
      <p:sp>
        <p:nvSpPr>
          <p:cNvPr id="8" name="灯片编号占位符 7"/>
          <p:cNvSpPr>
            <a:spLocks noGrp="1"/>
          </p:cNvSpPr>
          <p:nvPr>
            <p:ph type="sldNum" sz="quarter" idx="12"/>
          </p:nvPr>
        </p:nvSpPr>
        <p:spPr>
          <a:xfrm>
            <a:off x="8594090" y="6242050"/>
            <a:ext cx="2743200" cy="365125"/>
          </a:xfrm>
        </p:spPr>
        <p:txBody>
          <a:bodyPr/>
          <a:lstStyle/>
          <a:p>
            <a:fld id="{565CE74E-AB26-4998-AD42-012C4C1AD076}" type="slidenum">
              <a:rPr lang="zh-CN" altLang="en-US" smtClean="0"/>
              <a:t>12</a:t>
            </a:fld>
            <a:endParaRPr lang="zh-CN" altLang="en-US"/>
          </a:p>
        </p:txBody>
      </p:sp>
      <p:pic>
        <p:nvPicPr>
          <p:cNvPr id="12" name="图片 11" descr="1"/>
          <p:cNvPicPr>
            <a:picLocks noChangeAspect="1"/>
          </p:cNvPicPr>
          <p:nvPr userDrawn="1"/>
        </p:nvPicPr>
        <p:blipFill>
          <a:blip r:embed="rId2"/>
          <a:stretch>
            <a:fillRect/>
          </a:stretch>
        </p:blipFill>
        <p:spPr>
          <a:xfrm>
            <a:off x="-756920" y="1632585"/>
            <a:ext cx="2844800" cy="2476500"/>
          </a:xfrm>
          <a:prstGeom prst="rect">
            <a:avLst/>
          </a:prstGeom>
        </p:spPr>
      </p:pic>
      <p:pic>
        <p:nvPicPr>
          <p:cNvPr id="13" name="图片 12" descr="2"/>
          <p:cNvPicPr>
            <a:picLocks noChangeAspect="1"/>
          </p:cNvPicPr>
          <p:nvPr userDrawn="1"/>
        </p:nvPicPr>
        <p:blipFill>
          <a:blip r:embed="rId3"/>
          <a:stretch>
            <a:fillRect/>
          </a:stretch>
        </p:blipFill>
        <p:spPr>
          <a:xfrm rot="10800000">
            <a:off x="-438150" y="-1443355"/>
            <a:ext cx="4768850" cy="3966845"/>
          </a:xfrm>
          <a:prstGeom prst="rect">
            <a:avLst/>
          </a:prstGeom>
        </p:spPr>
      </p:pic>
      <p:pic>
        <p:nvPicPr>
          <p:cNvPr id="15" name="图片 14" descr="2"/>
          <p:cNvPicPr>
            <a:picLocks noChangeAspect="1"/>
          </p:cNvPicPr>
          <p:nvPr userDrawn="1"/>
        </p:nvPicPr>
        <p:blipFill>
          <a:blip r:embed="rId3"/>
          <a:stretch>
            <a:fillRect/>
          </a:stretch>
        </p:blipFill>
        <p:spPr>
          <a:xfrm rot="10800000">
            <a:off x="-2868295" y="2914650"/>
            <a:ext cx="4768850" cy="3966845"/>
          </a:xfrm>
          <a:prstGeom prst="rect">
            <a:avLst/>
          </a:prstGeom>
        </p:spPr>
      </p:pic>
      <p:pic>
        <p:nvPicPr>
          <p:cNvPr id="16" name="图片 15" descr="2"/>
          <p:cNvPicPr>
            <a:picLocks noChangeAspect="1"/>
          </p:cNvPicPr>
          <p:nvPr userDrawn="1"/>
        </p:nvPicPr>
        <p:blipFill>
          <a:blip r:embed="rId3"/>
          <a:stretch>
            <a:fillRect/>
          </a:stretch>
        </p:blipFill>
        <p:spPr>
          <a:xfrm rot="13200000">
            <a:off x="-1741805" y="4209415"/>
            <a:ext cx="5869305" cy="4882515"/>
          </a:xfrm>
          <a:prstGeom prst="rect">
            <a:avLst/>
          </a:prstGeom>
        </p:spPr>
      </p:pic>
      <p:pic>
        <p:nvPicPr>
          <p:cNvPr id="17" name="图片 16" descr="1"/>
          <p:cNvPicPr>
            <a:picLocks noChangeAspect="1"/>
          </p:cNvPicPr>
          <p:nvPr userDrawn="1"/>
        </p:nvPicPr>
        <p:blipFill>
          <a:blip r:embed="rId2"/>
          <a:stretch>
            <a:fillRect/>
          </a:stretch>
        </p:blipFill>
        <p:spPr>
          <a:xfrm rot="9660000">
            <a:off x="8555355" y="-1311275"/>
            <a:ext cx="3742690" cy="3198495"/>
          </a:xfrm>
          <a:prstGeom prst="rect">
            <a:avLst/>
          </a:prstGeom>
        </p:spPr>
      </p:pic>
      <p:pic>
        <p:nvPicPr>
          <p:cNvPr id="18" name="图片 17" descr="2"/>
          <p:cNvPicPr>
            <a:picLocks noChangeAspect="1"/>
          </p:cNvPicPr>
          <p:nvPr userDrawn="1"/>
        </p:nvPicPr>
        <p:blipFill>
          <a:blip r:embed="rId3"/>
          <a:stretch>
            <a:fillRect/>
          </a:stretch>
        </p:blipFill>
        <p:spPr>
          <a:xfrm rot="14400000">
            <a:off x="9274175" y="1149985"/>
            <a:ext cx="6175375" cy="5136515"/>
          </a:xfrm>
          <a:prstGeom prst="rect">
            <a:avLst/>
          </a:prstGeom>
        </p:spPr>
      </p:pic>
      <p:pic>
        <p:nvPicPr>
          <p:cNvPr id="19" name="图片 18" descr="2"/>
          <p:cNvPicPr>
            <a:picLocks noChangeAspect="1"/>
          </p:cNvPicPr>
          <p:nvPr userDrawn="1"/>
        </p:nvPicPr>
        <p:blipFill>
          <a:blip r:embed="rId3"/>
          <a:stretch>
            <a:fillRect/>
          </a:stretch>
        </p:blipFill>
        <p:spPr>
          <a:xfrm rot="20880000">
            <a:off x="7602855" y="3735705"/>
            <a:ext cx="6175375" cy="5136515"/>
          </a:xfrm>
          <a:prstGeom prst="rect">
            <a:avLst/>
          </a:prstGeom>
        </p:spPr>
      </p:pic>
      <p:sp>
        <p:nvSpPr>
          <p:cNvPr id="11" name="文本框 10"/>
          <p:cNvSpPr txBox="1"/>
          <p:nvPr/>
        </p:nvSpPr>
        <p:spPr>
          <a:xfrm>
            <a:off x="5133340" y="1862455"/>
            <a:ext cx="2049780" cy="1445260"/>
          </a:xfrm>
          <a:prstGeom prst="rect">
            <a:avLst/>
          </a:prstGeom>
          <a:noFill/>
          <a:ln>
            <a:noFill/>
          </a:ln>
        </p:spPr>
        <p:txBody>
          <a:bodyPr wrap="square" rtlCol="0">
            <a:spAutoFit/>
          </a:bodyPr>
          <a:lstStyle/>
          <a:p>
            <a:pPr marL="0" marR="0" lvl="0" algn="ctr" defTabSz="914400" rtl="0" eaLnBrk="1" latinLnBrk="0" hangingPunct="1">
              <a:spcBef>
                <a:spcPct val="0"/>
              </a:spcBef>
              <a:spcAft>
                <a:spcPct val="0"/>
              </a:spcAft>
              <a:buClrTx/>
              <a:buSzTx/>
              <a:buFontTx/>
              <a:buNone/>
              <a:defRPr/>
            </a:pPr>
            <a:r>
              <a:rPr lang="en-US" altLang="zh-CN" sz="8800" noProof="0">
                <a:ln>
                  <a:noFill/>
                </a:ln>
                <a:solidFill>
                  <a:schemeClr val="bg1"/>
                </a:solidFill>
                <a:uLnTx/>
                <a:uFillTx/>
                <a:latin typeface="Impact" panose="020B0806030902050204" charset="0"/>
                <a:ea typeface="方正舒体" panose="02010601030101010101" pitchFamily="2" charset="-122"/>
                <a:sym typeface="+mn-ea"/>
              </a:rPr>
              <a:t>03</a:t>
            </a:r>
          </a:p>
        </p:txBody>
      </p:sp>
      <p:sp>
        <p:nvSpPr>
          <p:cNvPr id="31" name="文本框 30"/>
          <p:cNvSpPr txBox="1"/>
          <p:nvPr/>
        </p:nvSpPr>
        <p:spPr>
          <a:xfrm>
            <a:off x="2718118" y="3818255"/>
            <a:ext cx="6308725" cy="529119"/>
          </a:xfrm>
          <a:prstGeom prst="rect">
            <a:avLst/>
          </a:prstGeom>
          <a:noFill/>
        </p:spPr>
        <p:txBody>
          <a:bodyPr wrap="square" rtlCol="0">
            <a:spAutoFit/>
          </a:bodyPr>
          <a:lstStyle/>
          <a:p>
            <a:pPr indent="45720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添加内容添加内容添加内容添加内容添加内容添加内容添加内容添加内容添加内容添加内容添加内容添加内容添加内容添加内容添加内容添加内容添加内容添加内容添加内容添加内容</a:t>
            </a:r>
            <a:endParaRPr sz="1000" dirty="0">
              <a:solidFill>
                <a:schemeClr val="bg1"/>
              </a:solidFill>
            </a:endParaRPr>
          </a:p>
        </p:txBody>
      </p:sp>
      <p:sp>
        <p:nvSpPr>
          <p:cNvPr id="37" name="文本框 36"/>
          <p:cNvSpPr txBox="1"/>
          <p:nvPr/>
        </p:nvSpPr>
        <p:spPr>
          <a:xfrm>
            <a:off x="3068320" y="3149600"/>
            <a:ext cx="6179820" cy="706755"/>
          </a:xfrm>
          <a:prstGeom prst="rect">
            <a:avLst/>
          </a:prstGeom>
          <a:noFill/>
        </p:spPr>
        <p:txBody>
          <a:bodyPr wrap="square" rtlCol="0">
            <a:spAutoFit/>
          </a:bodyPr>
          <a:lstStyle/>
          <a:p>
            <a:pPr algn="ctr"/>
            <a:r>
              <a:rPr lang="en-US" altLang="zh-CN" sz="4000" b="1" noProof="0">
                <a:ln>
                  <a:noFill/>
                </a:ln>
                <a:solidFill>
                  <a:schemeClr val="bg1"/>
                </a:solidFill>
                <a:uLnTx/>
                <a:uFillTx/>
                <a:ea typeface="方正舒体" panose="02010601030101010101" pitchFamily="2" charset="-122"/>
              </a:rPr>
              <a:t>ADD YOUR TEXT HERE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粉色水彩晕染底纹"/>
          <p:cNvPicPr>
            <a:picLocks noChangeAspect="1"/>
          </p:cNvPicPr>
          <p:nvPr/>
        </p:nvPicPr>
        <p:blipFill>
          <a:blip r:embed="rId2"/>
          <a:srcRect l="20046" t="15750" r="30571" b="24453"/>
          <a:stretch>
            <a:fillRect/>
          </a:stretch>
        </p:blipFill>
        <p:spPr>
          <a:xfrm>
            <a:off x="-18415" y="-16510"/>
            <a:ext cx="6019165" cy="6894830"/>
          </a:xfrm>
          <a:prstGeom prst="rect">
            <a:avLst/>
          </a:prstGeom>
        </p:spPr>
      </p:pic>
      <p:sp>
        <p:nvSpPr>
          <p:cNvPr id="19" name="文本框 18"/>
          <p:cNvSpPr txBox="1"/>
          <p:nvPr/>
        </p:nvSpPr>
        <p:spPr>
          <a:xfrm>
            <a:off x="1032510" y="2527473"/>
            <a:ext cx="3808095" cy="583565"/>
          </a:xfrm>
          <a:prstGeom prst="rect">
            <a:avLst/>
          </a:prstGeom>
          <a:noFill/>
        </p:spPr>
        <p:txBody>
          <a:bodyPr wrap="none" rtlCol="0">
            <a:spAutoFit/>
          </a:bodyPr>
          <a:lstStyle/>
          <a:p>
            <a:pPr algn="l"/>
            <a:r>
              <a:rPr lang="en-US" altLang="zh-CN" sz="3200" noProof="0">
                <a:ln>
                  <a:noFill/>
                </a:ln>
                <a:solidFill>
                  <a:schemeClr val="bg1"/>
                </a:solidFill>
                <a:uLnTx/>
                <a:uFillTx/>
                <a:ea typeface="方正舒体" panose="02010601030101010101" pitchFamily="2" charset="-122"/>
                <a:sym typeface="+mn-ea"/>
              </a:rPr>
              <a:t>ADD YOUR TEXT HERE</a:t>
            </a:r>
            <a:endParaRPr lang="en-US" altLang="zh-CN" sz="3200" noProof="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20" name="文本框 19"/>
          <p:cNvSpPr txBox="1"/>
          <p:nvPr/>
        </p:nvSpPr>
        <p:spPr>
          <a:xfrm>
            <a:off x="764540" y="3110865"/>
            <a:ext cx="4656455" cy="14498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a:t>
            </a:r>
            <a:endParaRPr lang="en-US" altLang="zh-CN" sz="10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grpSp>
        <p:nvGrpSpPr>
          <p:cNvPr id="237" name="组合 236"/>
          <p:cNvGrpSpPr/>
          <p:nvPr/>
        </p:nvGrpSpPr>
        <p:grpSpPr>
          <a:xfrm>
            <a:off x="8585200" y="1424305"/>
            <a:ext cx="873125" cy="850900"/>
            <a:chOff x="3154" y="6172"/>
            <a:chExt cx="476" cy="464"/>
          </a:xfrm>
          <a:solidFill>
            <a:srgbClr val="EF857E"/>
          </a:solidFill>
        </p:grpSpPr>
        <p:sp>
          <p:nvSpPr>
            <p:cNvPr id="34" name="Freeform 31"/>
            <p:cNvSpPr/>
            <p:nvPr/>
          </p:nvSpPr>
          <p:spPr bwMode="auto">
            <a:xfrm>
              <a:off x="3374" y="6404"/>
              <a:ext cx="38" cy="40"/>
            </a:xfrm>
            <a:custGeom>
              <a:avLst/>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grpFill/>
            <a:ln>
              <a:noFill/>
            </a:ln>
          </p:spPr>
          <p:txBody>
            <a:bodyPr vert="horz" wrap="square" lIns="91440" tIns="45720" rIns="91440" bIns="45720" numCol="1" anchor="t" anchorCtr="0" compatLnSpc="1"/>
            <a:lstStyle/>
            <a:p>
              <a:endParaRPr lang="zh-CN" altLang="en-US"/>
            </a:p>
          </p:txBody>
        </p:sp>
        <p:sp>
          <p:nvSpPr>
            <p:cNvPr id="35" name="Freeform 32"/>
            <p:cNvSpPr>
              <a:spLocks noEditPoints="1"/>
            </p:cNvSpPr>
            <p:nvPr/>
          </p:nvSpPr>
          <p:spPr bwMode="auto">
            <a:xfrm>
              <a:off x="3154" y="6172"/>
              <a:ext cx="477" cy="464"/>
            </a:xfrm>
            <a:custGeom>
              <a:avLst/>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34" name="Freeform 499"/>
          <p:cNvSpPr/>
          <p:nvPr/>
        </p:nvSpPr>
        <p:spPr bwMode="auto">
          <a:xfrm>
            <a:off x="2656205" y="1439545"/>
            <a:ext cx="669925" cy="894080"/>
          </a:xfrm>
          <a:custGeom>
            <a:avLst/>
            <a:gdLst>
              <a:gd name="T0" fmla="*/ 92 w 105"/>
              <a:gd name="T1" fmla="*/ 83 h 140"/>
              <a:gd name="T2" fmla="*/ 105 w 105"/>
              <a:gd name="T3" fmla="*/ 63 h 140"/>
              <a:gd name="T4" fmla="*/ 101 w 105"/>
              <a:gd name="T5" fmla="*/ 52 h 140"/>
              <a:gd name="T6" fmla="*/ 77 w 105"/>
              <a:gd name="T7" fmla="*/ 48 h 140"/>
              <a:gd name="T8" fmla="*/ 76 w 105"/>
              <a:gd name="T9" fmla="*/ 59 h 140"/>
              <a:gd name="T10" fmla="*/ 76 w 105"/>
              <a:gd name="T11" fmla="*/ 35 h 140"/>
              <a:gd name="T12" fmla="*/ 76 w 105"/>
              <a:gd name="T13" fmla="*/ 9 h 140"/>
              <a:gd name="T14" fmla="*/ 72 w 105"/>
              <a:gd name="T15" fmla="*/ 2 h 140"/>
              <a:gd name="T16" fmla="*/ 65 w 105"/>
              <a:gd name="T17" fmla="*/ 0 h 140"/>
              <a:gd name="T18" fmla="*/ 65 w 105"/>
              <a:gd name="T19" fmla="*/ 0 h 140"/>
              <a:gd name="T20" fmla="*/ 57 w 105"/>
              <a:gd name="T21" fmla="*/ 2 h 140"/>
              <a:gd name="T22" fmla="*/ 55 w 105"/>
              <a:gd name="T23" fmla="*/ 9 h 140"/>
              <a:gd name="T24" fmla="*/ 55 w 105"/>
              <a:gd name="T25" fmla="*/ 30 h 140"/>
              <a:gd name="T26" fmla="*/ 46 w 105"/>
              <a:gd name="T27" fmla="*/ 24 h 140"/>
              <a:gd name="T28" fmla="*/ 46 w 105"/>
              <a:gd name="T29" fmla="*/ 24 h 140"/>
              <a:gd name="T30" fmla="*/ 39 w 105"/>
              <a:gd name="T31" fmla="*/ 28 h 140"/>
              <a:gd name="T32" fmla="*/ 35 w 105"/>
              <a:gd name="T33" fmla="*/ 33 h 140"/>
              <a:gd name="T34" fmla="*/ 33 w 105"/>
              <a:gd name="T35" fmla="*/ 31 h 140"/>
              <a:gd name="T36" fmla="*/ 30 w 105"/>
              <a:gd name="T37" fmla="*/ 30 h 140"/>
              <a:gd name="T38" fmla="*/ 24 w 105"/>
              <a:gd name="T39" fmla="*/ 31 h 140"/>
              <a:gd name="T40" fmla="*/ 19 w 105"/>
              <a:gd name="T41" fmla="*/ 37 h 140"/>
              <a:gd name="T42" fmla="*/ 19 w 105"/>
              <a:gd name="T43" fmla="*/ 41 h 140"/>
              <a:gd name="T44" fmla="*/ 19 w 105"/>
              <a:gd name="T45" fmla="*/ 41 h 140"/>
              <a:gd name="T46" fmla="*/ 19 w 105"/>
              <a:gd name="T47" fmla="*/ 15 h 140"/>
              <a:gd name="T48" fmla="*/ 15 w 105"/>
              <a:gd name="T49" fmla="*/ 9 h 140"/>
              <a:gd name="T50" fmla="*/ 10 w 105"/>
              <a:gd name="T51" fmla="*/ 7 h 140"/>
              <a:gd name="T52" fmla="*/ 10 w 105"/>
              <a:gd name="T53" fmla="*/ 7 h 140"/>
              <a:gd name="T54" fmla="*/ 4 w 105"/>
              <a:gd name="T55" fmla="*/ 9 h 140"/>
              <a:gd name="T56" fmla="*/ 0 w 105"/>
              <a:gd name="T57" fmla="*/ 15 h 140"/>
              <a:gd name="T58" fmla="*/ 0 w 105"/>
              <a:gd name="T59" fmla="*/ 55 h 140"/>
              <a:gd name="T60" fmla="*/ 10 w 105"/>
              <a:gd name="T61" fmla="*/ 92 h 140"/>
              <a:gd name="T62" fmla="*/ 0 w 105"/>
              <a:gd name="T63" fmla="*/ 116 h 140"/>
              <a:gd name="T64" fmla="*/ 79 w 105"/>
              <a:gd name="T65" fmla="*/ 140 h 140"/>
              <a:gd name="T66" fmla="*/ 74 w 105"/>
              <a:gd name="T67" fmla="*/ 116 h 140"/>
              <a:gd name="T68" fmla="*/ 41 w 105"/>
              <a:gd name="T69" fmla="*/ 110 h 140"/>
              <a:gd name="T70" fmla="*/ 72 w 105"/>
              <a:gd name="T71" fmla="*/ 9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40">
                <a:moveTo>
                  <a:pt x="72" y="99"/>
                </a:moveTo>
                <a:lnTo>
                  <a:pt x="92" y="83"/>
                </a:lnTo>
                <a:lnTo>
                  <a:pt x="105" y="63"/>
                </a:lnTo>
                <a:lnTo>
                  <a:pt x="105" y="63"/>
                </a:lnTo>
                <a:lnTo>
                  <a:pt x="105" y="57"/>
                </a:lnTo>
                <a:lnTo>
                  <a:pt x="101" y="52"/>
                </a:lnTo>
                <a:lnTo>
                  <a:pt x="79" y="35"/>
                </a:lnTo>
                <a:lnTo>
                  <a:pt x="77" y="48"/>
                </a:lnTo>
                <a:lnTo>
                  <a:pt x="83" y="53"/>
                </a:lnTo>
                <a:lnTo>
                  <a:pt x="76" y="59"/>
                </a:lnTo>
                <a:lnTo>
                  <a:pt x="76" y="55"/>
                </a:lnTo>
                <a:lnTo>
                  <a:pt x="76" y="35"/>
                </a:lnTo>
                <a:lnTo>
                  <a:pt x="76" y="9"/>
                </a:lnTo>
                <a:lnTo>
                  <a:pt x="76" y="9"/>
                </a:lnTo>
                <a:lnTo>
                  <a:pt x="74" y="6"/>
                </a:lnTo>
                <a:lnTo>
                  <a:pt x="72" y="2"/>
                </a:lnTo>
                <a:lnTo>
                  <a:pt x="70" y="0"/>
                </a:lnTo>
                <a:lnTo>
                  <a:pt x="65" y="0"/>
                </a:lnTo>
                <a:lnTo>
                  <a:pt x="65" y="0"/>
                </a:lnTo>
                <a:lnTo>
                  <a:pt x="65" y="0"/>
                </a:lnTo>
                <a:lnTo>
                  <a:pt x="61" y="0"/>
                </a:lnTo>
                <a:lnTo>
                  <a:pt x="57" y="2"/>
                </a:lnTo>
                <a:lnTo>
                  <a:pt x="55" y="6"/>
                </a:lnTo>
                <a:lnTo>
                  <a:pt x="55" y="9"/>
                </a:lnTo>
                <a:lnTo>
                  <a:pt x="55" y="30"/>
                </a:lnTo>
                <a:lnTo>
                  <a:pt x="55" y="30"/>
                </a:lnTo>
                <a:lnTo>
                  <a:pt x="52" y="26"/>
                </a:lnTo>
                <a:lnTo>
                  <a:pt x="46" y="24"/>
                </a:lnTo>
                <a:lnTo>
                  <a:pt x="46" y="24"/>
                </a:lnTo>
                <a:lnTo>
                  <a:pt x="46" y="24"/>
                </a:lnTo>
                <a:lnTo>
                  <a:pt x="43" y="26"/>
                </a:lnTo>
                <a:lnTo>
                  <a:pt x="39" y="28"/>
                </a:lnTo>
                <a:lnTo>
                  <a:pt x="37" y="30"/>
                </a:lnTo>
                <a:lnTo>
                  <a:pt x="35" y="33"/>
                </a:lnTo>
                <a:lnTo>
                  <a:pt x="35" y="33"/>
                </a:lnTo>
                <a:lnTo>
                  <a:pt x="33" y="31"/>
                </a:lnTo>
                <a:lnTo>
                  <a:pt x="30" y="30"/>
                </a:lnTo>
                <a:lnTo>
                  <a:pt x="30" y="30"/>
                </a:lnTo>
                <a:lnTo>
                  <a:pt x="30" y="30"/>
                </a:lnTo>
                <a:lnTo>
                  <a:pt x="24" y="31"/>
                </a:lnTo>
                <a:lnTo>
                  <a:pt x="22" y="33"/>
                </a:lnTo>
                <a:lnTo>
                  <a:pt x="19" y="37"/>
                </a:lnTo>
                <a:lnTo>
                  <a:pt x="19" y="41"/>
                </a:lnTo>
                <a:lnTo>
                  <a:pt x="19" y="41"/>
                </a:lnTo>
                <a:lnTo>
                  <a:pt x="19" y="41"/>
                </a:lnTo>
                <a:lnTo>
                  <a:pt x="19" y="41"/>
                </a:lnTo>
                <a:lnTo>
                  <a:pt x="19" y="15"/>
                </a:lnTo>
                <a:lnTo>
                  <a:pt x="19" y="15"/>
                </a:lnTo>
                <a:lnTo>
                  <a:pt x="17" y="13"/>
                </a:lnTo>
                <a:lnTo>
                  <a:pt x="15" y="9"/>
                </a:lnTo>
                <a:lnTo>
                  <a:pt x="13" y="7"/>
                </a:lnTo>
                <a:lnTo>
                  <a:pt x="10" y="7"/>
                </a:lnTo>
                <a:lnTo>
                  <a:pt x="10" y="7"/>
                </a:lnTo>
                <a:lnTo>
                  <a:pt x="10" y="7"/>
                </a:lnTo>
                <a:lnTo>
                  <a:pt x="6" y="7"/>
                </a:lnTo>
                <a:lnTo>
                  <a:pt x="4" y="9"/>
                </a:lnTo>
                <a:lnTo>
                  <a:pt x="2" y="13"/>
                </a:lnTo>
                <a:lnTo>
                  <a:pt x="0" y="15"/>
                </a:lnTo>
                <a:lnTo>
                  <a:pt x="0" y="48"/>
                </a:lnTo>
                <a:lnTo>
                  <a:pt x="0" y="55"/>
                </a:lnTo>
                <a:lnTo>
                  <a:pt x="0" y="83"/>
                </a:lnTo>
                <a:lnTo>
                  <a:pt x="10" y="92"/>
                </a:lnTo>
                <a:lnTo>
                  <a:pt x="13" y="116"/>
                </a:lnTo>
                <a:lnTo>
                  <a:pt x="0" y="116"/>
                </a:lnTo>
                <a:lnTo>
                  <a:pt x="0" y="140"/>
                </a:lnTo>
                <a:lnTo>
                  <a:pt x="79" y="140"/>
                </a:lnTo>
                <a:lnTo>
                  <a:pt x="79" y="116"/>
                </a:lnTo>
                <a:lnTo>
                  <a:pt x="74" y="116"/>
                </a:lnTo>
                <a:lnTo>
                  <a:pt x="43" y="116"/>
                </a:lnTo>
                <a:lnTo>
                  <a:pt x="41" y="110"/>
                </a:lnTo>
                <a:lnTo>
                  <a:pt x="70" y="107"/>
                </a:lnTo>
                <a:lnTo>
                  <a:pt x="72"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6962775" y="2527473"/>
            <a:ext cx="3808095" cy="583565"/>
          </a:xfrm>
          <a:prstGeom prst="rect">
            <a:avLst/>
          </a:prstGeom>
          <a:noFill/>
        </p:spPr>
        <p:txBody>
          <a:bodyPr wrap="none" rtlCol="0">
            <a:spAutoFit/>
          </a:bodyPr>
          <a:lstStyle/>
          <a:p>
            <a:pPr algn="l"/>
            <a:r>
              <a:rPr lang="en-US" altLang="zh-CN" sz="32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32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6" name="文本框 5"/>
          <p:cNvSpPr txBox="1"/>
          <p:nvPr/>
        </p:nvSpPr>
        <p:spPr>
          <a:xfrm>
            <a:off x="6694805" y="3110865"/>
            <a:ext cx="4656455" cy="14498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a:t>
            </a:r>
            <a:endParaRPr lang="en-US" altLang="zh-CN" sz="10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8"/>
          <p:cNvGrpSpPr/>
          <p:nvPr/>
        </p:nvGrpSpPr>
        <p:grpSpPr>
          <a:xfrm rot="-924553">
            <a:off x="-1786981" y="3107029"/>
            <a:ext cx="6862763" cy="3384550"/>
            <a:chOff x="812493" y="1298947"/>
            <a:chExt cx="6862137" cy="3384233"/>
          </a:xfrm>
        </p:grpSpPr>
        <p:sp>
          <p:nvSpPr>
            <p:cNvPr id="2" name="Freeform 13"/>
            <p:cNvSpPr>
              <a:spLocks noEditPoints="1"/>
            </p:cNvSpPr>
            <p:nvPr/>
          </p:nvSpPr>
          <p:spPr bwMode="auto">
            <a:xfrm rot="1715850">
              <a:off x="811969" y="3762876"/>
              <a:ext cx="3665204" cy="919076"/>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ct val="0"/>
                </a:spcBef>
                <a:spcAft>
                  <a:spcPct val="0"/>
                </a:spcAft>
                <a:defRPr/>
              </a:pPr>
              <a:endParaRPr lang="id-ID" sz="1350">
                <a:latin typeface="+mn-lt"/>
              </a:endParaRPr>
            </a:p>
          </p:txBody>
        </p:sp>
        <p:grpSp>
          <p:nvGrpSpPr>
            <p:cNvPr id="11" name="Group 20"/>
            <p:cNvGrpSpPr/>
            <p:nvPr/>
          </p:nvGrpSpPr>
          <p:grpSpPr>
            <a:xfrm>
              <a:off x="4378607" y="1298947"/>
              <a:ext cx="3296023" cy="3382760"/>
              <a:chOff x="4516324" y="1568450"/>
              <a:chExt cx="3559176" cy="3652838"/>
            </a:xfrm>
          </p:grpSpPr>
          <p:sp>
            <p:nvSpPr>
              <p:cNvPr id="12" name="Freeform 18"/>
              <p:cNvSpPr/>
              <p:nvPr/>
            </p:nvSpPr>
            <p:spPr bwMode="auto">
              <a:xfrm>
                <a:off x="7670229" y="1567336"/>
                <a:ext cx="404525" cy="365101"/>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EF857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13" name="Freeform 19"/>
              <p:cNvSpPr/>
              <p:nvPr/>
            </p:nvSpPr>
            <p:spPr bwMode="auto">
              <a:xfrm>
                <a:off x="7897011" y="1634427"/>
                <a:ext cx="154268" cy="267397"/>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EF857E"/>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14" name="Freeform 20"/>
              <p:cNvSpPr/>
              <p:nvPr/>
            </p:nvSpPr>
            <p:spPr bwMode="auto">
              <a:xfrm>
                <a:off x="7595639" y="1662490"/>
                <a:ext cx="399382" cy="315392"/>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15" name="Freeform 21"/>
              <p:cNvSpPr/>
              <p:nvPr/>
            </p:nvSpPr>
            <p:spPr bwMode="auto">
              <a:xfrm>
                <a:off x="7858645" y="1794292"/>
                <a:ext cx="125129" cy="183408"/>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16" name="Freeform 22"/>
              <p:cNvSpPr/>
              <p:nvPr/>
            </p:nvSpPr>
            <p:spPr bwMode="auto">
              <a:xfrm>
                <a:off x="5089886" y="1642040"/>
                <a:ext cx="2847102" cy="2910516"/>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EF857E"/>
              </a:solidFill>
              <a:ln>
                <a:noFill/>
              </a:ln>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17" name="Freeform 23"/>
              <p:cNvSpPr/>
              <p:nvPr/>
            </p:nvSpPr>
            <p:spPr bwMode="auto">
              <a:xfrm>
                <a:off x="6196559" y="1835539"/>
                <a:ext cx="1741514" cy="2716824"/>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E83A4F"/>
              </a:solidFill>
              <a:ln>
                <a:noFill/>
              </a:ln>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18" name="Freeform 24"/>
              <p:cNvSpPr/>
              <p:nvPr/>
            </p:nvSpPr>
            <p:spPr bwMode="auto">
              <a:xfrm>
                <a:off x="5090159" y="1691192"/>
                <a:ext cx="2694548" cy="2092898"/>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2"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AACCA5"/>
              </a:solidFill>
              <a:ln>
                <a:noFill/>
              </a:ln>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19" name="Freeform 25"/>
              <p:cNvSpPr/>
              <p:nvPr/>
            </p:nvSpPr>
            <p:spPr bwMode="auto">
              <a:xfrm>
                <a:off x="4822702" y="3333871"/>
                <a:ext cx="1559821" cy="1549533"/>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20" name="Freeform 26"/>
              <p:cNvSpPr/>
              <p:nvPr/>
            </p:nvSpPr>
            <p:spPr bwMode="auto">
              <a:xfrm>
                <a:off x="4861388" y="3411817"/>
                <a:ext cx="838190" cy="860470"/>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21" name="Freeform 27"/>
              <p:cNvSpPr/>
              <p:nvPr/>
            </p:nvSpPr>
            <p:spPr bwMode="auto">
              <a:xfrm>
                <a:off x="5511086" y="4216326"/>
                <a:ext cx="848473" cy="666778"/>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22" name="Freeform 28"/>
              <p:cNvSpPr/>
              <p:nvPr/>
            </p:nvSpPr>
            <p:spPr bwMode="auto">
              <a:xfrm>
                <a:off x="4516351" y="4079800"/>
                <a:ext cx="1138155" cy="1139866"/>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23" name="Freeform 29"/>
              <p:cNvSpPr/>
              <p:nvPr/>
            </p:nvSpPr>
            <p:spPr bwMode="auto">
              <a:xfrm>
                <a:off x="4570210" y="4203626"/>
                <a:ext cx="656495" cy="913608"/>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24" name="Freeform 30"/>
              <p:cNvSpPr/>
              <p:nvPr/>
            </p:nvSpPr>
            <p:spPr bwMode="auto">
              <a:xfrm>
                <a:off x="5711336" y="1737379"/>
                <a:ext cx="2074047" cy="1976339"/>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rgbClr val="AACCA5"/>
              </a:solidFill>
              <a:ln>
                <a:noFill/>
              </a:ln>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25" name="Freeform 31"/>
              <p:cNvSpPr/>
              <p:nvPr/>
            </p:nvSpPr>
            <p:spPr bwMode="auto">
              <a:xfrm>
                <a:off x="6195498" y="1834871"/>
                <a:ext cx="1696948" cy="2358580"/>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rgbClr val="EF857E"/>
              </a:solidFill>
              <a:ln>
                <a:noFill/>
              </a:ln>
            </p:spPr>
            <p:txBody>
              <a:bodyPr lIns="68580" tIns="34290" rIns="68580" bIns="34290"/>
              <a:lstStyle/>
              <a:p>
                <a:pPr eaLnBrk="1" fontAlgn="auto" hangingPunct="1">
                  <a:spcBef>
                    <a:spcPct val="0"/>
                  </a:spcBef>
                  <a:spcAft>
                    <a:spcPct val="0"/>
                  </a:spcAft>
                  <a:defRPr/>
                </a:pPr>
                <a:endParaRPr lang="id-ID" sz="1350">
                  <a:latin typeface="+mn-lt"/>
                </a:endParaRPr>
              </a:p>
            </p:txBody>
          </p:sp>
          <p:sp>
            <p:nvSpPr>
              <p:cNvPr id="26" name="Freeform 32"/>
              <p:cNvSpPr/>
              <p:nvPr/>
            </p:nvSpPr>
            <p:spPr bwMode="auto">
              <a:xfrm>
                <a:off x="5089373" y="1720842"/>
                <a:ext cx="2505998" cy="1846070"/>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lIns="68580" tIns="34290" rIns="68580" bIns="34290"/>
              <a:lstStyle/>
              <a:p>
                <a:pPr eaLnBrk="1" fontAlgn="auto" hangingPunct="1">
                  <a:spcBef>
                    <a:spcPct val="0"/>
                  </a:spcBef>
                  <a:spcAft>
                    <a:spcPct val="0"/>
                  </a:spcAft>
                  <a:defRPr/>
                </a:pPr>
                <a:endParaRPr lang="id-ID" sz="1350">
                  <a:latin typeface="+mn-lt"/>
                </a:endParaRPr>
              </a:p>
            </p:txBody>
          </p:sp>
        </p:grpSp>
      </p:grpSp>
      <p:sp>
        <p:nvSpPr>
          <p:cNvPr id="3" name="TextBox 1210"/>
          <p:cNvSpPr/>
          <p:nvPr/>
        </p:nvSpPr>
        <p:spPr>
          <a:xfrm>
            <a:off x="5570855" y="889000"/>
            <a:ext cx="2882900" cy="337185"/>
          </a:xfrm>
          <a:prstGeom prst="rect">
            <a:avLst/>
          </a:prstGeom>
          <a:noFill/>
          <a:ln w="9525">
            <a:noFill/>
            <a:miter/>
          </a:ln>
        </p:spPr>
        <p:txBody>
          <a:bodyPr wrap="square">
            <a:spAutoFit/>
          </a:bodyPr>
          <a:lstStyle/>
          <a:p>
            <a:pPr algn="l"/>
            <a:r>
              <a:rPr lang="en-US" altLang="zh-CN" sz="1600" b="1" noProof="0">
                <a:ln>
                  <a:noFill/>
                </a:ln>
                <a:solidFill>
                  <a:schemeClr val="tx1">
                    <a:lumMod val="75000"/>
                    <a:lumOff val="25000"/>
                  </a:schemeClr>
                </a:solidFill>
                <a:uLnTx/>
                <a:uFillTx/>
                <a:ea typeface="方正舒体" panose="02010601030101010101" pitchFamily="2" charset="-122"/>
                <a:sym typeface="+mn-ea"/>
              </a:rPr>
              <a:t>ADD YOUR TEXT HERE</a:t>
            </a:r>
          </a:p>
        </p:txBody>
      </p:sp>
      <p:sp>
        <p:nvSpPr>
          <p:cNvPr id="4" name="TextBox 1210"/>
          <p:cNvSpPr/>
          <p:nvPr/>
        </p:nvSpPr>
        <p:spPr>
          <a:xfrm>
            <a:off x="5570855" y="1210945"/>
            <a:ext cx="4612005" cy="529440"/>
          </a:xfrm>
          <a:prstGeom prst="rect">
            <a:avLst/>
          </a:prstGeom>
          <a:noFill/>
          <a:ln w="9525">
            <a:noFill/>
            <a:miter/>
          </a:ln>
        </p:spPr>
        <p:txBody>
          <a:bodyPr wrap="square">
            <a:spAutoFit/>
          </a:bodyPr>
          <a:lstStyle/>
          <a:p>
            <a:pPr indent="0" algn="l" fontAlgn="auto">
              <a:lnSpc>
                <a:spcPct val="150000"/>
              </a:lnSpc>
            </a:pPr>
            <a:r>
              <a:rPr lang="zh-CN" altLang="en-US" sz="1000" dirty="0">
                <a:solidFill>
                  <a:schemeClr val="tx1">
                    <a:lumMod val="65000"/>
                    <a:lumOff val="35000"/>
                  </a:schemeClr>
                </a:solidFill>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添加内容添加内容添加内容添加内容添加内容添加内容添加内容添加内容添加内容添加内容添加内容添加内容添加Click h添加内容添加内容添加</a:t>
            </a:r>
            <a:endParaRPr lang="en-US" altLang="zh-CN" sz="10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5" name="TextBox 1210"/>
          <p:cNvSpPr/>
          <p:nvPr/>
        </p:nvSpPr>
        <p:spPr>
          <a:xfrm>
            <a:off x="5572125" y="2265680"/>
            <a:ext cx="2882900" cy="337185"/>
          </a:xfrm>
          <a:prstGeom prst="rect">
            <a:avLst/>
          </a:prstGeom>
          <a:noFill/>
          <a:ln w="9525">
            <a:noFill/>
            <a:miter/>
          </a:ln>
        </p:spPr>
        <p:txBody>
          <a:bodyPr wrap="square">
            <a:spAutoFit/>
          </a:bodyPr>
          <a:lstStyle/>
          <a:p>
            <a:pPr algn="l"/>
            <a:r>
              <a:rPr lang="en-US" altLang="zh-CN" sz="1600" b="1" noProof="0">
                <a:ln>
                  <a:noFill/>
                </a:ln>
                <a:solidFill>
                  <a:schemeClr val="tx1">
                    <a:lumMod val="75000"/>
                    <a:lumOff val="25000"/>
                  </a:schemeClr>
                </a:solidFill>
                <a:uLnTx/>
                <a:uFillTx/>
                <a:ea typeface="方正舒体" panose="02010601030101010101" pitchFamily="2" charset="-122"/>
                <a:sym typeface="+mn-ea"/>
              </a:rPr>
              <a:t>ADD YOUR TEXT HERE</a:t>
            </a:r>
          </a:p>
        </p:txBody>
      </p:sp>
      <p:sp>
        <p:nvSpPr>
          <p:cNvPr id="6" name="TextBox 1210"/>
          <p:cNvSpPr/>
          <p:nvPr/>
        </p:nvSpPr>
        <p:spPr>
          <a:xfrm>
            <a:off x="5572125" y="2587625"/>
            <a:ext cx="4612005" cy="529440"/>
          </a:xfrm>
          <a:prstGeom prst="rect">
            <a:avLst/>
          </a:prstGeom>
          <a:noFill/>
          <a:ln w="9525">
            <a:noFill/>
            <a:miter/>
          </a:ln>
        </p:spPr>
        <p:txBody>
          <a:bodyPr wrap="square">
            <a:spAutoFit/>
          </a:bodyPr>
          <a:lstStyle/>
          <a:p>
            <a:pPr indent="0" algn="l" fontAlgn="auto">
              <a:lnSpc>
                <a:spcPct val="150000"/>
              </a:lnSpc>
            </a:pPr>
            <a:r>
              <a:rPr lang="zh-CN" altLang="en-US" sz="1000" dirty="0">
                <a:solidFill>
                  <a:schemeClr val="tx1">
                    <a:lumMod val="65000"/>
                    <a:lumOff val="35000"/>
                  </a:schemeClr>
                </a:solidFill>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添加内容添加内容添加内容添加内容添加内容添加内容添加内容添加内容添加内容添加内容添加内容添加内容添加Click h添加内容添加内容添加</a:t>
            </a:r>
            <a:endParaRPr lang="en-US" altLang="zh-CN" sz="10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7" name="TextBox 1210"/>
          <p:cNvSpPr/>
          <p:nvPr/>
        </p:nvSpPr>
        <p:spPr>
          <a:xfrm>
            <a:off x="5572125" y="3713480"/>
            <a:ext cx="2882900" cy="337185"/>
          </a:xfrm>
          <a:prstGeom prst="rect">
            <a:avLst/>
          </a:prstGeom>
          <a:noFill/>
          <a:ln w="9525">
            <a:noFill/>
            <a:miter/>
          </a:ln>
        </p:spPr>
        <p:txBody>
          <a:bodyPr wrap="square">
            <a:spAutoFit/>
          </a:bodyPr>
          <a:lstStyle/>
          <a:p>
            <a:pPr algn="l"/>
            <a:r>
              <a:rPr lang="en-US" altLang="zh-CN" sz="1600" b="1" noProof="0">
                <a:ln>
                  <a:noFill/>
                </a:ln>
                <a:solidFill>
                  <a:schemeClr val="tx1">
                    <a:lumMod val="75000"/>
                    <a:lumOff val="25000"/>
                  </a:schemeClr>
                </a:solidFill>
                <a:uLnTx/>
                <a:uFillTx/>
                <a:ea typeface="方正舒体" panose="02010601030101010101" pitchFamily="2" charset="-122"/>
                <a:sym typeface="+mn-ea"/>
              </a:rPr>
              <a:t>ADD YOUR TEXT HERE</a:t>
            </a:r>
          </a:p>
        </p:txBody>
      </p:sp>
      <p:sp>
        <p:nvSpPr>
          <p:cNvPr id="8" name="TextBox 1210"/>
          <p:cNvSpPr/>
          <p:nvPr/>
        </p:nvSpPr>
        <p:spPr>
          <a:xfrm>
            <a:off x="5572125" y="4035425"/>
            <a:ext cx="4612005" cy="529440"/>
          </a:xfrm>
          <a:prstGeom prst="rect">
            <a:avLst/>
          </a:prstGeom>
          <a:noFill/>
          <a:ln w="9525">
            <a:noFill/>
            <a:miter/>
          </a:ln>
        </p:spPr>
        <p:txBody>
          <a:bodyPr wrap="square">
            <a:spAutoFit/>
          </a:bodyPr>
          <a:lstStyle/>
          <a:p>
            <a:pPr indent="0" algn="l" fontAlgn="auto">
              <a:lnSpc>
                <a:spcPct val="150000"/>
              </a:lnSpc>
            </a:pPr>
            <a:r>
              <a:rPr lang="zh-CN" altLang="en-US" sz="1000" dirty="0">
                <a:solidFill>
                  <a:schemeClr val="tx1">
                    <a:lumMod val="65000"/>
                    <a:lumOff val="35000"/>
                  </a:schemeClr>
                </a:solidFill>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添加内容添加内容添加内容添加内容添加内容添加内容添加内容添加内容添加内容添加内容添加内容添加内容添加Click h添加内容添加内容添加</a:t>
            </a:r>
            <a:endParaRPr lang="en-US" altLang="zh-CN" sz="10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27" name="TextBox 1210"/>
          <p:cNvSpPr/>
          <p:nvPr/>
        </p:nvSpPr>
        <p:spPr>
          <a:xfrm>
            <a:off x="5572125" y="5192395"/>
            <a:ext cx="2882900" cy="337185"/>
          </a:xfrm>
          <a:prstGeom prst="rect">
            <a:avLst/>
          </a:prstGeom>
          <a:noFill/>
          <a:ln w="9525">
            <a:noFill/>
            <a:miter/>
          </a:ln>
        </p:spPr>
        <p:txBody>
          <a:bodyPr wrap="square">
            <a:spAutoFit/>
          </a:bodyPr>
          <a:lstStyle/>
          <a:p>
            <a:pPr algn="l"/>
            <a:r>
              <a:rPr lang="en-US" altLang="zh-CN" sz="1600" b="1" noProof="0">
                <a:ln>
                  <a:noFill/>
                </a:ln>
                <a:solidFill>
                  <a:schemeClr val="tx1">
                    <a:lumMod val="75000"/>
                    <a:lumOff val="25000"/>
                  </a:schemeClr>
                </a:solidFill>
                <a:uLnTx/>
                <a:uFillTx/>
                <a:ea typeface="方正舒体" panose="02010601030101010101" pitchFamily="2" charset="-122"/>
                <a:sym typeface="+mn-ea"/>
              </a:rPr>
              <a:t>ADD YOUR TEXT HERE</a:t>
            </a:r>
          </a:p>
        </p:txBody>
      </p:sp>
      <p:sp>
        <p:nvSpPr>
          <p:cNvPr id="28" name="TextBox 1210"/>
          <p:cNvSpPr/>
          <p:nvPr/>
        </p:nvSpPr>
        <p:spPr>
          <a:xfrm>
            <a:off x="5572125" y="5514340"/>
            <a:ext cx="4612005" cy="529440"/>
          </a:xfrm>
          <a:prstGeom prst="rect">
            <a:avLst/>
          </a:prstGeom>
          <a:noFill/>
          <a:ln w="9525">
            <a:noFill/>
            <a:miter/>
          </a:ln>
        </p:spPr>
        <p:txBody>
          <a:bodyPr wrap="square">
            <a:spAutoFit/>
          </a:bodyPr>
          <a:lstStyle/>
          <a:p>
            <a:pPr indent="0" algn="l" fontAlgn="auto">
              <a:lnSpc>
                <a:spcPct val="150000"/>
              </a:lnSpc>
            </a:pPr>
            <a:r>
              <a:rPr lang="zh-CN" altLang="en-US" sz="1000" dirty="0">
                <a:solidFill>
                  <a:schemeClr val="tx1">
                    <a:lumMod val="65000"/>
                    <a:lumOff val="35000"/>
                  </a:schemeClr>
                </a:solidFill>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添加内容添加内容添加内容添加内容添加内容添加内容添加内容添加内容添加内容添加内容添加内容添加内容添加Click h添加内容添加内容添加</a:t>
            </a:r>
            <a:endParaRPr lang="en-US" altLang="zh-CN" sz="10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apecio 8"/>
          <p:cNvSpPr/>
          <p:nvPr/>
        </p:nvSpPr>
        <p:spPr>
          <a:xfrm rot="10800000">
            <a:off x="8342071" y="1619456"/>
            <a:ext cx="2714171" cy="3609847"/>
          </a:xfrm>
          <a:prstGeom prst="trapezoid">
            <a:avLst/>
          </a:prstGeom>
          <a:solidFill>
            <a:srgbClr val="EF8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rapecio 9"/>
          <p:cNvSpPr/>
          <p:nvPr/>
        </p:nvSpPr>
        <p:spPr>
          <a:xfrm>
            <a:off x="5976243" y="1619456"/>
            <a:ext cx="2714171" cy="3609847"/>
          </a:xfrm>
          <a:prstGeom prst="trapezoid">
            <a:avLst/>
          </a:prstGeom>
          <a:solidFill>
            <a:srgbClr val="AAC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Trapecio 10"/>
          <p:cNvSpPr/>
          <p:nvPr/>
        </p:nvSpPr>
        <p:spPr>
          <a:xfrm rot="10800000">
            <a:off x="3610416" y="1619456"/>
            <a:ext cx="2714171" cy="3609847"/>
          </a:xfrm>
          <a:prstGeom prst="trapezoid">
            <a:avLst/>
          </a:prstGeom>
          <a:solidFill>
            <a:srgbClr val="E8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rapecio 11"/>
          <p:cNvSpPr/>
          <p:nvPr/>
        </p:nvSpPr>
        <p:spPr>
          <a:xfrm>
            <a:off x="1244588" y="1619456"/>
            <a:ext cx="2714171" cy="3609847"/>
          </a:xfrm>
          <a:prstGeom prst="trapezoid">
            <a:avLst/>
          </a:prstGeom>
          <a:solidFill>
            <a:srgbClr val="EF8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2151069" y="1793627"/>
            <a:ext cx="742315" cy="829310"/>
          </a:xfrm>
          <a:prstGeom prst="rect">
            <a:avLst/>
          </a:prstGeom>
          <a:noFill/>
        </p:spPr>
        <p:txBody>
          <a:bodyPr wrap="none" rtlCol="0">
            <a:spAutoFit/>
          </a:bodyPr>
          <a:lstStyle/>
          <a:p>
            <a:r>
              <a:rPr lang="en-US" altLang="es-MX" sz="4800">
                <a:solidFill>
                  <a:schemeClr val="bg1"/>
                </a:solidFill>
                <a:latin typeface="Impact" panose="020B0806030902050204" charset="0"/>
              </a:rPr>
              <a:t>01</a:t>
            </a:r>
            <a:endParaRPr lang="en-US" altLang="es-MX" sz="4800">
              <a:solidFill>
                <a:schemeClr val="bg1"/>
              </a:solidFill>
            </a:endParaRPr>
          </a:p>
        </p:txBody>
      </p:sp>
      <p:sp>
        <p:nvSpPr>
          <p:cNvPr id="15" name="CuadroTexto 14"/>
          <p:cNvSpPr txBox="1"/>
          <p:nvPr/>
        </p:nvSpPr>
        <p:spPr>
          <a:xfrm>
            <a:off x="6904366" y="1793627"/>
            <a:ext cx="833120" cy="829310"/>
          </a:xfrm>
          <a:prstGeom prst="rect">
            <a:avLst/>
          </a:prstGeom>
          <a:noFill/>
        </p:spPr>
        <p:txBody>
          <a:bodyPr wrap="none" rtlCol="0">
            <a:spAutoFit/>
          </a:bodyPr>
          <a:lstStyle/>
          <a:p>
            <a:pPr algn="l"/>
            <a:r>
              <a:rPr lang="en-US" altLang="es-MX" sz="4800">
                <a:solidFill>
                  <a:schemeClr val="bg1"/>
                </a:solidFill>
                <a:latin typeface="Impact" panose="020B0806030902050204" charset="0"/>
              </a:rPr>
              <a:t>03</a:t>
            </a:r>
          </a:p>
        </p:txBody>
      </p:sp>
      <p:sp>
        <p:nvSpPr>
          <p:cNvPr id="16" name="CuadroTexto 15"/>
          <p:cNvSpPr txBox="1"/>
          <p:nvPr/>
        </p:nvSpPr>
        <p:spPr>
          <a:xfrm>
            <a:off x="4521131" y="4273094"/>
            <a:ext cx="855980" cy="829310"/>
          </a:xfrm>
          <a:prstGeom prst="rect">
            <a:avLst/>
          </a:prstGeom>
          <a:noFill/>
        </p:spPr>
        <p:txBody>
          <a:bodyPr wrap="none" rtlCol="0">
            <a:spAutoFit/>
          </a:bodyPr>
          <a:lstStyle/>
          <a:p>
            <a:r>
              <a:rPr lang="es-MX">
                <a:latin typeface="Impact" panose="020B0806030902050204" charset="0"/>
              </a:rPr>
              <a:t> </a:t>
            </a:r>
            <a:r>
              <a:rPr lang="en-US" altLang="es-MX" sz="4800">
                <a:solidFill>
                  <a:schemeClr val="bg1"/>
                </a:solidFill>
                <a:latin typeface="Impact" panose="020B0806030902050204" charset="0"/>
              </a:rPr>
              <a:t>02</a:t>
            </a:r>
          </a:p>
        </p:txBody>
      </p:sp>
      <p:sp>
        <p:nvSpPr>
          <p:cNvPr id="17" name="CuadroTexto 16"/>
          <p:cNvSpPr txBox="1"/>
          <p:nvPr/>
        </p:nvSpPr>
        <p:spPr>
          <a:xfrm>
            <a:off x="9270192" y="4273094"/>
            <a:ext cx="814705" cy="829310"/>
          </a:xfrm>
          <a:prstGeom prst="rect">
            <a:avLst/>
          </a:prstGeom>
          <a:noFill/>
        </p:spPr>
        <p:txBody>
          <a:bodyPr wrap="none" rtlCol="0">
            <a:spAutoFit/>
          </a:bodyPr>
          <a:lstStyle/>
          <a:p>
            <a:r>
              <a:rPr lang="en-US" altLang="es-MX" sz="4800">
                <a:solidFill>
                  <a:schemeClr val="bg1"/>
                </a:solidFill>
                <a:latin typeface="Impact" panose="020B0806030902050204" charset="0"/>
              </a:rPr>
              <a:t>04</a:t>
            </a:r>
            <a:endParaRPr lang="en-US" altLang="es-MX" sz="4800">
              <a:solidFill>
                <a:schemeClr val="bg1"/>
              </a:solidFill>
            </a:endParaRPr>
          </a:p>
        </p:txBody>
      </p:sp>
      <p:sp>
        <p:nvSpPr>
          <p:cNvPr id="20" name="CuadroTexto 19"/>
          <p:cNvSpPr txBox="1"/>
          <p:nvPr/>
        </p:nvSpPr>
        <p:spPr>
          <a:xfrm>
            <a:off x="1647675" y="2642821"/>
            <a:ext cx="1907996" cy="1552669"/>
          </a:xfrm>
          <a:prstGeom prst="rect">
            <a:avLst/>
          </a:prstGeom>
          <a:noFill/>
        </p:spPr>
        <p:txBody>
          <a:bodyPr wrap="square" rtlCol="0">
            <a:spAutoFit/>
          </a:bodyPr>
          <a:lstStyle/>
          <a:p>
            <a:pPr lvl="0" algn="ctr" defTabSz="1216025" eaLnBrk="1" hangingPunct="1">
              <a:lnSpc>
                <a:spcPct val="120000"/>
              </a:lnSpc>
              <a:spcBef>
                <a:spcPct val="20000"/>
              </a:spcBef>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a:t>
            </a:r>
            <a:endPar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1" name="CuadroTexto 20"/>
          <p:cNvSpPr txBox="1"/>
          <p:nvPr/>
        </p:nvSpPr>
        <p:spPr>
          <a:xfrm>
            <a:off x="6379331" y="2642821"/>
            <a:ext cx="1907996" cy="1552669"/>
          </a:xfrm>
          <a:prstGeom prst="rect">
            <a:avLst/>
          </a:prstGeom>
          <a:noFill/>
        </p:spPr>
        <p:txBody>
          <a:bodyPr wrap="square" rtlCol="0">
            <a:spAutoFit/>
          </a:bodyPr>
          <a:lstStyle/>
          <a:p>
            <a:pPr lvl="0" algn="ctr" defTabSz="1216025" eaLnBrk="1" hangingPunct="1">
              <a:lnSpc>
                <a:spcPct val="120000"/>
              </a:lnSpc>
              <a:spcBef>
                <a:spcPct val="20000"/>
              </a:spcBef>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a:t>
            </a:r>
            <a:endPar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2" name="CuadroTexto 21"/>
          <p:cNvSpPr txBox="1"/>
          <p:nvPr/>
        </p:nvSpPr>
        <p:spPr>
          <a:xfrm>
            <a:off x="4013503" y="2026325"/>
            <a:ext cx="1907996" cy="1552669"/>
          </a:xfrm>
          <a:prstGeom prst="rect">
            <a:avLst/>
          </a:prstGeom>
          <a:noFill/>
        </p:spPr>
        <p:txBody>
          <a:bodyPr wrap="square" rtlCol="0">
            <a:spAutoFit/>
          </a:bodyPr>
          <a:lstStyle/>
          <a:p>
            <a:pPr lvl="0" algn="ctr" defTabSz="1216025" eaLnBrk="1" hangingPunct="1">
              <a:lnSpc>
                <a:spcPct val="120000"/>
              </a:lnSpc>
              <a:spcBef>
                <a:spcPct val="20000"/>
              </a:spcBef>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a:t>
            </a:r>
            <a:endPar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3" name="CuadroTexto 22"/>
          <p:cNvSpPr txBox="1"/>
          <p:nvPr/>
        </p:nvSpPr>
        <p:spPr>
          <a:xfrm>
            <a:off x="8672207" y="2026325"/>
            <a:ext cx="1907996" cy="1552669"/>
          </a:xfrm>
          <a:prstGeom prst="rect">
            <a:avLst/>
          </a:prstGeom>
          <a:noFill/>
        </p:spPr>
        <p:txBody>
          <a:bodyPr wrap="square" rtlCol="0">
            <a:spAutoFit/>
          </a:bodyPr>
          <a:lstStyle/>
          <a:p>
            <a:pPr lvl="0" algn="ctr" defTabSz="1216025" eaLnBrk="1" hangingPunct="1">
              <a:lnSpc>
                <a:spcPct val="120000"/>
              </a:lnSpc>
              <a:spcBef>
                <a:spcPct val="20000"/>
              </a:spcBef>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a:t>
            </a:r>
            <a:endPar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21690" y="1020445"/>
            <a:ext cx="10622280" cy="4704080"/>
            <a:chOff x="1714" y="1607"/>
            <a:chExt cx="16308" cy="7408"/>
          </a:xfrm>
        </p:grpSpPr>
        <p:sp>
          <p:nvSpPr>
            <p:cNvPr id="20" name="矩形 19"/>
            <p:cNvSpPr/>
            <p:nvPr/>
          </p:nvSpPr>
          <p:spPr>
            <a:xfrm>
              <a:off x="1714" y="1607"/>
              <a:ext cx="16308" cy="7408"/>
            </a:xfrm>
            <a:prstGeom prst="rect">
              <a:avLst/>
            </a:prstGeom>
            <a:noFill/>
            <a:ln>
              <a:solidFill>
                <a:srgbClr val="F08C83"/>
              </a:solidFill>
            </a:ln>
            <a:extLst>
              <a:ext uri="{909E8E84-426E-40DD-AFC4-6F175D3DCCD1}">
                <a14:hiddenFill xmlns:a14="http://schemas.microsoft.com/office/drawing/2010/main">
                  <a:solidFill>
                    <a:srgbClr val="F08C8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44" y="2042"/>
              <a:ext cx="15324" cy="6717"/>
            </a:xfrm>
            <a:prstGeom prst="rect">
              <a:avLst/>
            </a:prstGeom>
            <a:solidFill>
              <a:srgbClr val="F0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日期占位符 5"/>
          <p:cNvSpPr>
            <a:spLocks noGrp="1"/>
          </p:cNvSpPr>
          <p:nvPr>
            <p:ph type="dt" sz="half" idx="10"/>
          </p:nvPr>
        </p:nvSpPr>
        <p:spPr>
          <a:xfrm>
            <a:off x="821690" y="6242050"/>
            <a:ext cx="2743200" cy="365125"/>
          </a:xfrm>
        </p:spPr>
        <p:txBody>
          <a:bodyPr/>
          <a:lstStyle/>
          <a:p>
            <a:fld id="{D997B5FA-0921-464F-AAE1-844C04324D75}" type="datetimeFigureOut">
              <a:rPr lang="zh-CN" altLang="en-US" smtClean="0"/>
              <a:t>2021/1/6</a:t>
            </a:fld>
            <a:endParaRPr lang="zh-CN" altLang="en-US"/>
          </a:p>
        </p:txBody>
      </p:sp>
      <p:sp>
        <p:nvSpPr>
          <p:cNvPr id="7" name="页脚占位符 6"/>
          <p:cNvSpPr>
            <a:spLocks noGrp="1"/>
          </p:cNvSpPr>
          <p:nvPr>
            <p:ph type="ftr" sz="quarter" idx="11"/>
          </p:nvPr>
        </p:nvSpPr>
        <p:spPr>
          <a:xfrm>
            <a:off x="4022090" y="6242050"/>
            <a:ext cx="4114800" cy="365125"/>
          </a:xfrm>
        </p:spPr>
        <p:txBody>
          <a:bodyPr/>
          <a:lstStyle/>
          <a:p>
            <a:endParaRPr lang="zh-CN" altLang="en-US"/>
          </a:p>
        </p:txBody>
      </p:sp>
      <p:sp>
        <p:nvSpPr>
          <p:cNvPr id="8" name="灯片编号占位符 7"/>
          <p:cNvSpPr>
            <a:spLocks noGrp="1"/>
          </p:cNvSpPr>
          <p:nvPr>
            <p:ph type="sldNum" sz="quarter" idx="12"/>
          </p:nvPr>
        </p:nvSpPr>
        <p:spPr>
          <a:xfrm>
            <a:off x="8594090" y="6242050"/>
            <a:ext cx="2743200" cy="365125"/>
          </a:xfrm>
        </p:spPr>
        <p:txBody>
          <a:bodyPr/>
          <a:lstStyle/>
          <a:p>
            <a:fld id="{565CE74E-AB26-4998-AD42-012C4C1AD076}" type="slidenum">
              <a:rPr lang="zh-CN" altLang="en-US" smtClean="0"/>
              <a:t>16</a:t>
            </a:fld>
            <a:endParaRPr lang="zh-CN" altLang="en-US"/>
          </a:p>
        </p:txBody>
      </p:sp>
      <p:pic>
        <p:nvPicPr>
          <p:cNvPr id="12" name="图片 11" descr="1"/>
          <p:cNvPicPr>
            <a:picLocks noChangeAspect="1"/>
          </p:cNvPicPr>
          <p:nvPr userDrawn="1"/>
        </p:nvPicPr>
        <p:blipFill>
          <a:blip r:embed="rId2"/>
          <a:stretch>
            <a:fillRect/>
          </a:stretch>
        </p:blipFill>
        <p:spPr>
          <a:xfrm>
            <a:off x="-756920" y="1632585"/>
            <a:ext cx="2844800" cy="2476500"/>
          </a:xfrm>
          <a:prstGeom prst="rect">
            <a:avLst/>
          </a:prstGeom>
        </p:spPr>
      </p:pic>
      <p:pic>
        <p:nvPicPr>
          <p:cNvPr id="13" name="图片 12" descr="2"/>
          <p:cNvPicPr>
            <a:picLocks noChangeAspect="1"/>
          </p:cNvPicPr>
          <p:nvPr userDrawn="1"/>
        </p:nvPicPr>
        <p:blipFill>
          <a:blip r:embed="rId3"/>
          <a:stretch>
            <a:fillRect/>
          </a:stretch>
        </p:blipFill>
        <p:spPr>
          <a:xfrm rot="10800000">
            <a:off x="-438150" y="-1443355"/>
            <a:ext cx="4768850" cy="3966845"/>
          </a:xfrm>
          <a:prstGeom prst="rect">
            <a:avLst/>
          </a:prstGeom>
        </p:spPr>
      </p:pic>
      <p:pic>
        <p:nvPicPr>
          <p:cNvPr id="15" name="图片 14" descr="2"/>
          <p:cNvPicPr>
            <a:picLocks noChangeAspect="1"/>
          </p:cNvPicPr>
          <p:nvPr userDrawn="1"/>
        </p:nvPicPr>
        <p:blipFill>
          <a:blip r:embed="rId3"/>
          <a:stretch>
            <a:fillRect/>
          </a:stretch>
        </p:blipFill>
        <p:spPr>
          <a:xfrm rot="10800000">
            <a:off x="-2868295" y="2914650"/>
            <a:ext cx="4768850" cy="3966845"/>
          </a:xfrm>
          <a:prstGeom prst="rect">
            <a:avLst/>
          </a:prstGeom>
        </p:spPr>
      </p:pic>
      <p:pic>
        <p:nvPicPr>
          <p:cNvPr id="16" name="图片 15" descr="2"/>
          <p:cNvPicPr>
            <a:picLocks noChangeAspect="1"/>
          </p:cNvPicPr>
          <p:nvPr userDrawn="1"/>
        </p:nvPicPr>
        <p:blipFill>
          <a:blip r:embed="rId3"/>
          <a:stretch>
            <a:fillRect/>
          </a:stretch>
        </p:blipFill>
        <p:spPr>
          <a:xfrm rot="13200000">
            <a:off x="-1741805" y="4209415"/>
            <a:ext cx="5869305" cy="4882515"/>
          </a:xfrm>
          <a:prstGeom prst="rect">
            <a:avLst/>
          </a:prstGeom>
        </p:spPr>
      </p:pic>
      <p:pic>
        <p:nvPicPr>
          <p:cNvPr id="17" name="图片 16" descr="1"/>
          <p:cNvPicPr>
            <a:picLocks noChangeAspect="1"/>
          </p:cNvPicPr>
          <p:nvPr userDrawn="1"/>
        </p:nvPicPr>
        <p:blipFill>
          <a:blip r:embed="rId2"/>
          <a:stretch>
            <a:fillRect/>
          </a:stretch>
        </p:blipFill>
        <p:spPr>
          <a:xfrm rot="9660000">
            <a:off x="8555355" y="-1311275"/>
            <a:ext cx="3742690" cy="3198495"/>
          </a:xfrm>
          <a:prstGeom prst="rect">
            <a:avLst/>
          </a:prstGeom>
        </p:spPr>
      </p:pic>
      <p:pic>
        <p:nvPicPr>
          <p:cNvPr id="18" name="图片 17" descr="2"/>
          <p:cNvPicPr>
            <a:picLocks noChangeAspect="1"/>
          </p:cNvPicPr>
          <p:nvPr userDrawn="1"/>
        </p:nvPicPr>
        <p:blipFill>
          <a:blip r:embed="rId3"/>
          <a:stretch>
            <a:fillRect/>
          </a:stretch>
        </p:blipFill>
        <p:spPr>
          <a:xfrm rot="14400000">
            <a:off x="9274175" y="1149985"/>
            <a:ext cx="6175375" cy="5136515"/>
          </a:xfrm>
          <a:prstGeom prst="rect">
            <a:avLst/>
          </a:prstGeom>
        </p:spPr>
      </p:pic>
      <p:pic>
        <p:nvPicPr>
          <p:cNvPr id="19" name="图片 18" descr="2"/>
          <p:cNvPicPr>
            <a:picLocks noChangeAspect="1"/>
          </p:cNvPicPr>
          <p:nvPr userDrawn="1"/>
        </p:nvPicPr>
        <p:blipFill>
          <a:blip r:embed="rId3"/>
          <a:stretch>
            <a:fillRect/>
          </a:stretch>
        </p:blipFill>
        <p:spPr>
          <a:xfrm rot="20880000">
            <a:off x="7602855" y="3735705"/>
            <a:ext cx="6175375" cy="5136515"/>
          </a:xfrm>
          <a:prstGeom prst="rect">
            <a:avLst/>
          </a:prstGeom>
        </p:spPr>
      </p:pic>
      <p:sp>
        <p:nvSpPr>
          <p:cNvPr id="11" name="文本框 10"/>
          <p:cNvSpPr txBox="1"/>
          <p:nvPr/>
        </p:nvSpPr>
        <p:spPr>
          <a:xfrm>
            <a:off x="5133340" y="1862455"/>
            <a:ext cx="2049780" cy="1445260"/>
          </a:xfrm>
          <a:prstGeom prst="rect">
            <a:avLst/>
          </a:prstGeom>
          <a:noFill/>
          <a:ln>
            <a:noFill/>
          </a:ln>
        </p:spPr>
        <p:txBody>
          <a:bodyPr wrap="square" rtlCol="0">
            <a:spAutoFit/>
          </a:bodyPr>
          <a:lstStyle/>
          <a:p>
            <a:pPr marL="0" marR="0" lvl="0" algn="ctr" defTabSz="914400" rtl="0" eaLnBrk="1" latinLnBrk="0" hangingPunct="1">
              <a:spcBef>
                <a:spcPct val="0"/>
              </a:spcBef>
              <a:spcAft>
                <a:spcPct val="0"/>
              </a:spcAft>
              <a:buClrTx/>
              <a:buSzTx/>
              <a:buFontTx/>
              <a:buNone/>
              <a:defRPr/>
            </a:pPr>
            <a:r>
              <a:rPr lang="en-US" altLang="zh-CN" sz="8800" noProof="0">
                <a:ln>
                  <a:noFill/>
                </a:ln>
                <a:solidFill>
                  <a:schemeClr val="bg1"/>
                </a:solidFill>
                <a:uLnTx/>
                <a:uFillTx/>
                <a:latin typeface="Impact" panose="020B0806030902050204" charset="0"/>
                <a:ea typeface="方正舒体" panose="02010601030101010101" pitchFamily="2" charset="-122"/>
                <a:sym typeface="+mn-ea"/>
              </a:rPr>
              <a:t>04</a:t>
            </a:r>
          </a:p>
        </p:txBody>
      </p:sp>
      <p:sp>
        <p:nvSpPr>
          <p:cNvPr id="31" name="文本框 30"/>
          <p:cNvSpPr txBox="1"/>
          <p:nvPr/>
        </p:nvSpPr>
        <p:spPr>
          <a:xfrm>
            <a:off x="2718118" y="3818255"/>
            <a:ext cx="6308725" cy="529119"/>
          </a:xfrm>
          <a:prstGeom prst="rect">
            <a:avLst/>
          </a:prstGeom>
          <a:noFill/>
        </p:spPr>
        <p:txBody>
          <a:bodyPr wrap="square" rtlCol="0">
            <a:spAutoFit/>
          </a:bodyPr>
          <a:lstStyle/>
          <a:p>
            <a:pPr indent="45720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添加内容添加内容添加内容添加内容添加内容添加内容添加内容添加内容添加内容添加内容添加内容添加内容添加内容添加内容添加内容添加内容添加内容添加内容添加内容添加内容</a:t>
            </a:r>
            <a:endParaRPr sz="1000" dirty="0">
              <a:solidFill>
                <a:schemeClr val="bg1"/>
              </a:solidFill>
            </a:endParaRPr>
          </a:p>
        </p:txBody>
      </p:sp>
      <p:sp>
        <p:nvSpPr>
          <p:cNvPr id="37" name="文本框 36"/>
          <p:cNvSpPr txBox="1"/>
          <p:nvPr/>
        </p:nvSpPr>
        <p:spPr>
          <a:xfrm>
            <a:off x="3068320" y="3149600"/>
            <a:ext cx="6179820" cy="706755"/>
          </a:xfrm>
          <a:prstGeom prst="rect">
            <a:avLst/>
          </a:prstGeom>
          <a:noFill/>
        </p:spPr>
        <p:txBody>
          <a:bodyPr wrap="square" rtlCol="0">
            <a:spAutoFit/>
          </a:bodyPr>
          <a:lstStyle/>
          <a:p>
            <a:pPr algn="ctr"/>
            <a:r>
              <a:rPr lang="en-US" altLang="zh-CN" sz="4000" b="1" noProof="0">
                <a:ln>
                  <a:noFill/>
                </a:ln>
                <a:solidFill>
                  <a:schemeClr val="bg1"/>
                </a:solidFill>
                <a:uLnTx/>
                <a:uFillTx/>
                <a:ea typeface="方正舒体" panose="02010601030101010101" pitchFamily="2" charset="-122"/>
              </a:rPr>
              <a:t>ADD YOUR TEXT HERE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106170" y="1543050"/>
            <a:ext cx="3451860" cy="3451860"/>
          </a:xfrm>
          <a:prstGeom prst="ellipse">
            <a:avLst/>
          </a:prstGeom>
          <a:solidFill>
            <a:srgbClr val="AAC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543800" y="1543050"/>
            <a:ext cx="3451860" cy="3451860"/>
          </a:xfrm>
          <a:prstGeom prst="ellipse">
            <a:avLst/>
          </a:prstGeom>
          <a:solidFill>
            <a:srgbClr val="EB5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053205" y="1372235"/>
            <a:ext cx="3793490" cy="3793490"/>
          </a:xfrm>
          <a:prstGeom prst="ellipse">
            <a:avLst/>
          </a:prstGeom>
          <a:solidFill>
            <a:srgbClr val="F08C83">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356100" y="3063875"/>
            <a:ext cx="3187700"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r>
              <a:rPr lang="zh-CN" altLang="en-US" sz="1200" dirty="0">
                <a:solidFill>
                  <a:schemeClr val="bg1"/>
                </a:solidFill>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添加内容添加内容添加内容添加内容添加内容添加内容添加内容添加内容添加内容添加内容添加内容添加内容添加Click h添加内容添加内容添加</a:t>
            </a:r>
            <a:endParaRPr lang="en-US" altLang="zh-CN" sz="1200" kern="0" noProof="0" dirty="0">
              <a:ln>
                <a:noFill/>
              </a:ln>
              <a:solidFill>
                <a:schemeClr val="bg1"/>
              </a:solidFill>
              <a:uLnTx/>
              <a:uFillTx/>
              <a:ea typeface="微软雅黑" panose="020B0503020204020204" charset="-122"/>
              <a:sym typeface="Arial" panose="020B0604020202020204" pitchFamily="34" charset="0"/>
            </a:endParaRPr>
          </a:p>
        </p:txBody>
      </p:sp>
      <p:sp>
        <p:nvSpPr>
          <p:cNvPr id="36" name="文本框 35"/>
          <p:cNvSpPr txBox="1"/>
          <p:nvPr/>
        </p:nvSpPr>
        <p:spPr>
          <a:xfrm>
            <a:off x="4890770" y="2541905"/>
            <a:ext cx="2118360"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spc="42" noProof="0">
                <a:ln>
                  <a:noFill/>
                </a:ln>
                <a:solidFill>
                  <a:schemeClr val="bg1"/>
                </a:solidFill>
                <a:effectLst/>
                <a:uLnTx/>
                <a:uFillTx/>
                <a:ea typeface="方正舒体" panose="02010601030101010101" pitchFamily="2" charset="-122"/>
                <a:cs typeface="Oswald Light"/>
                <a:sym typeface="+mn-ea"/>
              </a:rPr>
              <a:t>KEYWORD</a:t>
            </a:r>
          </a:p>
        </p:txBody>
      </p:sp>
      <p:sp>
        <p:nvSpPr>
          <p:cNvPr id="34861" name="Freeform 18"/>
          <p:cNvSpPr/>
          <p:nvPr/>
        </p:nvSpPr>
        <p:spPr>
          <a:xfrm>
            <a:off x="5710555" y="2063115"/>
            <a:ext cx="478790" cy="478790"/>
          </a:xfrm>
          <a:custGeom>
            <a:avLst/>
            <a:gdLst/>
            <a:ahLst/>
            <a:cxnLst>
              <a:cxn ang="0">
                <a:pos x="305622" y="413623"/>
              </a:cxn>
              <a:cxn ang="0">
                <a:pos x="337793" y="380303"/>
              </a:cxn>
              <a:cxn ang="0">
                <a:pos x="281494" y="178088"/>
              </a:cxn>
              <a:cxn ang="0">
                <a:pos x="365368" y="94214"/>
              </a:cxn>
              <a:cxn ang="0">
                <a:pos x="390645" y="21830"/>
              </a:cxn>
              <a:cxn ang="0">
                <a:pos x="319410" y="48256"/>
              </a:cxn>
              <a:cxn ang="0">
                <a:pos x="235536" y="132130"/>
              </a:cxn>
              <a:cxn ang="0">
                <a:pos x="32171" y="74682"/>
              </a:cxn>
              <a:cxn ang="0">
                <a:pos x="0" y="108002"/>
              </a:cxn>
              <a:cxn ang="0">
                <a:pos x="170045" y="197620"/>
              </a:cxn>
              <a:cxn ang="0">
                <a:pos x="112598" y="255068"/>
              </a:cxn>
              <a:cxn ang="0">
                <a:pos x="43660" y="259663"/>
              </a:cxn>
              <a:cxn ang="0">
                <a:pos x="10341" y="291834"/>
              </a:cxn>
              <a:cxn ang="0">
                <a:pos x="91916" y="321707"/>
              </a:cxn>
              <a:cxn ang="0">
                <a:pos x="120640" y="402133"/>
              </a:cxn>
              <a:cxn ang="0">
                <a:pos x="153960" y="369963"/>
              </a:cxn>
              <a:cxn ang="0">
                <a:pos x="157407" y="301026"/>
              </a:cxn>
              <a:cxn ang="0">
                <a:pos x="216004" y="242429"/>
              </a:cxn>
              <a:cxn ang="0">
                <a:pos x="305622" y="413623"/>
              </a:cxn>
            </a:cxnLst>
            <a:rect l="0" t="0" r="0" b="0"/>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alpha val="100000"/>
            </a:schemeClr>
          </a:solidFill>
          <a:ln w="9525">
            <a:noFill/>
          </a:ln>
        </p:spPr>
        <p:txBody>
          <a:bodyPr/>
          <a:lstStyle/>
          <a:p>
            <a:endParaRPr lang="zh-CN" altLang="en-US"/>
          </a:p>
        </p:txBody>
      </p:sp>
      <p:pic>
        <p:nvPicPr>
          <p:cNvPr id="17" name="图片 16" descr="1"/>
          <p:cNvPicPr>
            <a:picLocks noChangeAspect="1"/>
          </p:cNvPicPr>
          <p:nvPr userDrawn="1"/>
        </p:nvPicPr>
        <p:blipFill>
          <a:blip r:embed="rId2"/>
          <a:stretch>
            <a:fillRect/>
          </a:stretch>
        </p:blipFill>
        <p:spPr>
          <a:xfrm rot="9660000">
            <a:off x="2138680" y="1736725"/>
            <a:ext cx="1387475" cy="1186180"/>
          </a:xfrm>
          <a:prstGeom prst="rect">
            <a:avLst/>
          </a:prstGeom>
        </p:spPr>
      </p:pic>
      <p:pic>
        <p:nvPicPr>
          <p:cNvPr id="8" name="图片 7" descr="1"/>
          <p:cNvPicPr>
            <a:picLocks noChangeAspect="1"/>
          </p:cNvPicPr>
          <p:nvPr userDrawn="1"/>
        </p:nvPicPr>
        <p:blipFill>
          <a:blip r:embed="rId2"/>
          <a:stretch>
            <a:fillRect/>
          </a:stretch>
        </p:blipFill>
        <p:spPr>
          <a:xfrm rot="9660000">
            <a:off x="8728075" y="1694180"/>
            <a:ext cx="1083945" cy="926465"/>
          </a:xfrm>
          <a:prstGeom prst="rect">
            <a:avLst/>
          </a:prstGeom>
        </p:spPr>
      </p:pic>
      <p:sp>
        <p:nvSpPr>
          <p:cNvPr id="11" name="文本框 10"/>
          <p:cNvSpPr txBox="1"/>
          <p:nvPr/>
        </p:nvSpPr>
        <p:spPr>
          <a:xfrm>
            <a:off x="1342390" y="3383280"/>
            <a:ext cx="282956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r>
              <a:rPr lang="zh-CN" altLang="en-US" sz="1200" dirty="0">
                <a:solidFill>
                  <a:schemeClr val="bg1"/>
                </a:solidFill>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添加内容添加内容添加内容添加内容添加内容添加内容添加内容添加内容添加内容添加内容添加内容添加内容添加Click h添加内容添加内容添加</a:t>
            </a:r>
            <a:endParaRPr lang="en-US" altLang="zh-CN" sz="1200" kern="0" noProof="0" dirty="0">
              <a:ln>
                <a:noFill/>
              </a:ln>
              <a:solidFill>
                <a:schemeClr val="bg1"/>
              </a:solidFill>
              <a:uLnTx/>
              <a:uFillTx/>
              <a:ea typeface="微软雅黑" panose="020B0503020204020204" charset="-122"/>
              <a:sym typeface="Arial" panose="020B0604020202020204" pitchFamily="34" charset="0"/>
            </a:endParaRPr>
          </a:p>
        </p:txBody>
      </p:sp>
      <p:sp>
        <p:nvSpPr>
          <p:cNvPr id="12" name="文本框 11"/>
          <p:cNvSpPr txBox="1"/>
          <p:nvPr/>
        </p:nvSpPr>
        <p:spPr>
          <a:xfrm>
            <a:off x="1772920" y="2861310"/>
            <a:ext cx="2118360"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spc="42" noProof="0">
                <a:ln>
                  <a:noFill/>
                </a:ln>
                <a:solidFill>
                  <a:schemeClr val="bg1"/>
                </a:solidFill>
                <a:effectLst/>
                <a:uLnTx/>
                <a:uFillTx/>
                <a:ea typeface="方正舒体" panose="02010601030101010101" pitchFamily="2" charset="-122"/>
                <a:cs typeface="Oswald Light"/>
                <a:sym typeface="+mn-ea"/>
              </a:rPr>
              <a:t>KEYWORD</a:t>
            </a:r>
          </a:p>
        </p:txBody>
      </p:sp>
      <p:sp>
        <p:nvSpPr>
          <p:cNvPr id="13" name="文本框 12"/>
          <p:cNvSpPr txBox="1"/>
          <p:nvPr/>
        </p:nvSpPr>
        <p:spPr>
          <a:xfrm>
            <a:off x="7950835" y="3204845"/>
            <a:ext cx="282956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r>
              <a:rPr lang="zh-CN" altLang="en-US" sz="1200" dirty="0">
                <a:solidFill>
                  <a:schemeClr val="bg1"/>
                </a:solidFill>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添加内容添加内容添加内容添加内容添加内容添加内容添加内容添加内容添加内容添加内容添加内容添加内容添加Click h添加内容添加内容添加</a:t>
            </a:r>
            <a:endParaRPr lang="en-US" altLang="zh-CN" sz="1200" kern="0" noProof="0" dirty="0">
              <a:ln>
                <a:noFill/>
              </a:ln>
              <a:solidFill>
                <a:schemeClr val="bg1"/>
              </a:solidFill>
              <a:uLnTx/>
              <a:uFillTx/>
              <a:ea typeface="微软雅黑" panose="020B0503020204020204" charset="-122"/>
              <a:sym typeface="Arial" panose="020B0604020202020204" pitchFamily="34" charset="0"/>
            </a:endParaRPr>
          </a:p>
        </p:txBody>
      </p:sp>
      <p:sp>
        <p:nvSpPr>
          <p:cNvPr id="15" name="文本框 14"/>
          <p:cNvSpPr txBox="1"/>
          <p:nvPr/>
        </p:nvSpPr>
        <p:spPr>
          <a:xfrm>
            <a:off x="8381365" y="2682875"/>
            <a:ext cx="2118360"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spc="42" noProof="0">
                <a:ln>
                  <a:noFill/>
                </a:ln>
                <a:solidFill>
                  <a:schemeClr val="bg1"/>
                </a:solidFill>
                <a:effectLst/>
                <a:uLnTx/>
                <a:uFillTx/>
                <a:ea typeface="方正舒体" panose="02010601030101010101" pitchFamily="2" charset="-122"/>
                <a:cs typeface="Oswald Light"/>
                <a:sym typeface="+mn-ea"/>
              </a:rPr>
              <a:t>KEYWORD</a:t>
            </a:r>
          </a:p>
        </p:txBody>
      </p:sp>
      <p:pic>
        <p:nvPicPr>
          <p:cNvPr id="32" name="图片 31" descr="2"/>
          <p:cNvPicPr>
            <a:picLocks noChangeAspect="1"/>
          </p:cNvPicPr>
          <p:nvPr userDrawn="1"/>
        </p:nvPicPr>
        <p:blipFill>
          <a:blip r:embed="rId3"/>
          <a:stretch>
            <a:fillRect/>
          </a:stretch>
        </p:blipFill>
        <p:spPr>
          <a:xfrm rot="1500000">
            <a:off x="4950460" y="3820795"/>
            <a:ext cx="1998980" cy="166306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349115" y="2748280"/>
            <a:ext cx="3474085" cy="4095750"/>
            <a:chOff x="6455" y="2488"/>
            <a:chExt cx="6252" cy="7370"/>
          </a:xfrm>
        </p:grpSpPr>
        <p:sp>
          <p:nvSpPr>
            <p:cNvPr id="292" name="Freeform 48"/>
            <p:cNvSpPr>
              <a:spLocks noEditPoints="1"/>
            </p:cNvSpPr>
            <p:nvPr/>
          </p:nvSpPr>
          <p:spPr bwMode="auto">
            <a:xfrm>
              <a:off x="6455" y="2488"/>
              <a:ext cx="6253" cy="6253"/>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grpSp>
          <p:nvGrpSpPr>
            <p:cNvPr id="299" name="组合 298"/>
            <p:cNvGrpSpPr/>
            <p:nvPr/>
          </p:nvGrpSpPr>
          <p:grpSpPr>
            <a:xfrm>
              <a:off x="7668" y="3626"/>
              <a:ext cx="3863" cy="6232"/>
              <a:chOff x="7167563" y="2509838"/>
              <a:chExt cx="2452688" cy="3957637"/>
            </a:xfrm>
            <a:effectLst/>
          </p:grpSpPr>
          <p:sp>
            <p:nvSpPr>
              <p:cNvPr id="294" name="Freeform 50"/>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AACC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51"/>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AACC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52"/>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AACC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53"/>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E8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54"/>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EF8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 name="TextBox 1210"/>
          <p:cNvSpPr/>
          <p:nvPr/>
        </p:nvSpPr>
        <p:spPr>
          <a:xfrm>
            <a:off x="5210175" y="4677410"/>
            <a:ext cx="1772285" cy="367665"/>
          </a:xfrm>
          <a:prstGeom prst="rect">
            <a:avLst/>
          </a:prstGeom>
          <a:noFill/>
          <a:ln w="9525">
            <a:noFill/>
            <a:miter/>
          </a:ln>
        </p:spPr>
        <p:txBody>
          <a:bodyPr wrap="square">
            <a:spAutoFit/>
          </a:bodyPr>
          <a:lstStyle/>
          <a:p>
            <a:pPr algn="ctr"/>
            <a:r>
              <a:rPr lang="en-US" altLang="zh-CN" noProof="0">
                <a:ln>
                  <a:noFill/>
                </a:ln>
                <a:solidFill>
                  <a:schemeClr val="bg1"/>
                </a:solidFill>
                <a:uLnTx/>
                <a:uFillTx/>
                <a:latin typeface="Verdana" panose="020B0604030504040204" charset="0"/>
                <a:ea typeface="方正舒体" panose="02010601030101010101" pitchFamily="2" charset="-122"/>
                <a:sym typeface="+mn-ea"/>
              </a:rPr>
              <a:t>KEYWORD</a:t>
            </a:r>
          </a:p>
        </p:txBody>
      </p:sp>
      <p:sp>
        <p:nvSpPr>
          <p:cNvPr id="146" name="稻壳儿小白白(http://dwz.cn/Wu2UP)"/>
          <p:cNvSpPr/>
          <p:nvPr/>
        </p:nvSpPr>
        <p:spPr bwMode="auto">
          <a:xfrm rot="16200000">
            <a:off x="5793740" y="3900805"/>
            <a:ext cx="583565" cy="556260"/>
          </a:xfrm>
          <a:custGeom>
            <a:avLst/>
            <a:gdLst>
              <a:gd name="T0" fmla="*/ 12 w 47"/>
              <a:gd name="T1" fmla="*/ 44 h 44"/>
              <a:gd name="T2" fmla="*/ 17 w 47"/>
              <a:gd name="T3" fmla="*/ 44 h 44"/>
              <a:gd name="T4" fmla="*/ 27 w 47"/>
              <a:gd name="T5" fmla="*/ 25 h 44"/>
              <a:gd name="T6" fmla="*/ 40 w 47"/>
              <a:gd name="T7" fmla="*/ 25 h 44"/>
              <a:gd name="T8" fmla="*/ 47 w 47"/>
              <a:gd name="T9" fmla="*/ 22 h 44"/>
              <a:gd name="T10" fmla="*/ 40 w 47"/>
              <a:gd name="T11" fmla="*/ 18 h 44"/>
              <a:gd name="T12" fmla="*/ 27 w 47"/>
              <a:gd name="T13" fmla="*/ 18 h 44"/>
              <a:gd name="T14" fmla="*/ 17 w 47"/>
              <a:gd name="T15" fmla="*/ 0 h 44"/>
              <a:gd name="T16" fmla="*/ 12 w 47"/>
              <a:gd name="T17" fmla="*/ 0 h 44"/>
              <a:gd name="T18" fmla="*/ 18 w 47"/>
              <a:gd name="T19" fmla="*/ 18 h 44"/>
              <a:gd name="T20" fmla="*/ 10 w 47"/>
              <a:gd name="T21" fmla="*/ 18 h 44"/>
              <a:gd name="T22" fmla="*/ 4 w 47"/>
              <a:gd name="T23" fmla="*/ 14 h 44"/>
              <a:gd name="T24" fmla="*/ 0 w 47"/>
              <a:gd name="T25" fmla="*/ 14 h 44"/>
              <a:gd name="T26" fmla="*/ 3 w 47"/>
              <a:gd name="T27" fmla="*/ 22 h 44"/>
              <a:gd name="T28" fmla="*/ 0 w 47"/>
              <a:gd name="T29" fmla="*/ 30 h 44"/>
              <a:gd name="T30" fmla="*/ 4 w 47"/>
              <a:gd name="T31" fmla="*/ 30 h 44"/>
              <a:gd name="T32" fmla="*/ 10 w 47"/>
              <a:gd name="T33" fmla="*/ 25 h 44"/>
              <a:gd name="T34" fmla="*/ 18 w 47"/>
              <a:gd name="T35" fmla="*/ 25 h 44"/>
              <a:gd name="T36" fmla="*/ 12 w 47"/>
              <a:gd name="T3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44">
                <a:moveTo>
                  <a:pt x="12" y="44"/>
                </a:moveTo>
                <a:cubicBezTo>
                  <a:pt x="17" y="44"/>
                  <a:pt x="17" y="44"/>
                  <a:pt x="17" y="44"/>
                </a:cubicBezTo>
                <a:cubicBezTo>
                  <a:pt x="27" y="25"/>
                  <a:pt x="27" y="25"/>
                  <a:pt x="27" y="25"/>
                </a:cubicBezTo>
                <a:cubicBezTo>
                  <a:pt x="40" y="25"/>
                  <a:pt x="40" y="25"/>
                  <a:pt x="40" y="25"/>
                </a:cubicBezTo>
                <a:cubicBezTo>
                  <a:pt x="40" y="25"/>
                  <a:pt x="47" y="25"/>
                  <a:pt x="47" y="22"/>
                </a:cubicBezTo>
                <a:cubicBezTo>
                  <a:pt x="47" y="18"/>
                  <a:pt x="40" y="18"/>
                  <a:pt x="40" y="18"/>
                </a:cubicBezTo>
                <a:cubicBezTo>
                  <a:pt x="27" y="18"/>
                  <a:pt x="27" y="18"/>
                  <a:pt x="27" y="18"/>
                </a:cubicBezTo>
                <a:cubicBezTo>
                  <a:pt x="17" y="0"/>
                  <a:pt x="17" y="0"/>
                  <a:pt x="17" y="0"/>
                </a:cubicBezTo>
                <a:cubicBezTo>
                  <a:pt x="12" y="0"/>
                  <a:pt x="12" y="0"/>
                  <a:pt x="12" y="0"/>
                </a:cubicBezTo>
                <a:cubicBezTo>
                  <a:pt x="18" y="18"/>
                  <a:pt x="18" y="18"/>
                  <a:pt x="18" y="18"/>
                </a:cubicBezTo>
                <a:cubicBezTo>
                  <a:pt x="10" y="18"/>
                  <a:pt x="10" y="18"/>
                  <a:pt x="10" y="18"/>
                </a:cubicBezTo>
                <a:cubicBezTo>
                  <a:pt x="4" y="14"/>
                  <a:pt x="4" y="14"/>
                  <a:pt x="4" y="14"/>
                </a:cubicBezTo>
                <a:cubicBezTo>
                  <a:pt x="0" y="14"/>
                  <a:pt x="0" y="14"/>
                  <a:pt x="0" y="14"/>
                </a:cubicBezTo>
                <a:cubicBezTo>
                  <a:pt x="3" y="22"/>
                  <a:pt x="3" y="22"/>
                  <a:pt x="3" y="22"/>
                </a:cubicBezTo>
                <a:cubicBezTo>
                  <a:pt x="0" y="30"/>
                  <a:pt x="0" y="30"/>
                  <a:pt x="0" y="30"/>
                </a:cubicBezTo>
                <a:cubicBezTo>
                  <a:pt x="4" y="30"/>
                  <a:pt x="4" y="30"/>
                  <a:pt x="4" y="30"/>
                </a:cubicBezTo>
                <a:cubicBezTo>
                  <a:pt x="10" y="25"/>
                  <a:pt x="10" y="25"/>
                  <a:pt x="10" y="25"/>
                </a:cubicBezTo>
                <a:cubicBezTo>
                  <a:pt x="18" y="25"/>
                  <a:pt x="18" y="25"/>
                  <a:pt x="18" y="25"/>
                </a:cubicBezTo>
                <a:lnTo>
                  <a:pt x="12" y="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六边形 4"/>
          <p:cNvSpPr/>
          <p:nvPr/>
        </p:nvSpPr>
        <p:spPr>
          <a:xfrm>
            <a:off x="3115310" y="4315460"/>
            <a:ext cx="870585" cy="729615"/>
          </a:xfrm>
          <a:prstGeom prst="hexagon">
            <a:avLst/>
          </a:prstGeom>
          <a:solidFill>
            <a:srgbClr val="AAC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3254375" y="4406265"/>
            <a:ext cx="508635" cy="521970"/>
          </a:xfrm>
          <a:prstGeom prst="rect">
            <a:avLst/>
          </a:prstGeom>
          <a:noFill/>
          <a:extLst>
            <a:ext uri="{909E8E84-426E-40DD-AFC4-6F175D3DCCD1}">
              <a14:hiddenFill xmlns:a14="http://schemas.microsoft.com/office/drawing/2010/main">
                <a:solidFill>
                  <a:srgbClr val="99B551"/>
                </a:solidFill>
              </a14:hiddenFill>
            </a:ext>
          </a:extLst>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i="0" u="none" strike="noStrike" kern="1200" cap="none" spc="0" normalizeH="0" baseline="0" noProof="0">
                <a:ln>
                  <a:noFill/>
                </a:ln>
                <a:solidFill>
                  <a:schemeClr val="bg1"/>
                </a:solidFill>
                <a:effectLst/>
                <a:uLnTx/>
                <a:uFillTx/>
                <a:latin typeface="Impact" panose="020B0806030902050204" charset="0"/>
                <a:ea typeface="微软雅黑" panose="020B0503020204020204" charset="-122"/>
                <a:cs typeface="Arial" panose="020B0604020202020204" pitchFamily="34" charset="0"/>
              </a:rPr>
              <a:t>01</a:t>
            </a:r>
          </a:p>
        </p:txBody>
      </p:sp>
      <p:sp>
        <p:nvSpPr>
          <p:cNvPr id="6" name="六边形 5"/>
          <p:cNvSpPr/>
          <p:nvPr/>
        </p:nvSpPr>
        <p:spPr>
          <a:xfrm>
            <a:off x="3806825" y="2651125"/>
            <a:ext cx="870585" cy="729615"/>
          </a:xfrm>
          <a:prstGeom prst="hexagon">
            <a:avLst/>
          </a:prstGeom>
          <a:solidFill>
            <a:srgbClr val="EF8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45890" y="2741930"/>
            <a:ext cx="551815" cy="521970"/>
          </a:xfrm>
          <a:prstGeom prst="rect">
            <a:avLst/>
          </a:prstGeom>
          <a:noFill/>
          <a:extLst>
            <a:ext uri="{909E8E84-426E-40DD-AFC4-6F175D3DCCD1}">
              <a14:hiddenFill xmlns:a14="http://schemas.microsoft.com/office/drawing/2010/main">
                <a:solidFill>
                  <a:srgbClr val="99B551"/>
                </a:solidFill>
              </a14:hiddenFill>
            </a:ext>
          </a:extLst>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i="0" u="none" strike="noStrike" kern="1200" cap="none" spc="0" normalizeH="0" baseline="0" noProof="0">
                <a:ln>
                  <a:noFill/>
                </a:ln>
                <a:solidFill>
                  <a:schemeClr val="bg1"/>
                </a:solidFill>
                <a:effectLst/>
                <a:uLnTx/>
                <a:uFillTx/>
                <a:latin typeface="Impact" panose="020B0806030902050204" charset="0"/>
                <a:ea typeface="微软雅黑" panose="020B0503020204020204" charset="-122"/>
                <a:cs typeface="Arial" panose="020B0604020202020204" pitchFamily="34" charset="0"/>
              </a:rPr>
              <a:t>02</a:t>
            </a:r>
          </a:p>
        </p:txBody>
      </p:sp>
      <p:sp>
        <p:nvSpPr>
          <p:cNvPr id="8" name="六边形 7"/>
          <p:cNvSpPr/>
          <p:nvPr/>
        </p:nvSpPr>
        <p:spPr>
          <a:xfrm>
            <a:off x="7823200" y="2691130"/>
            <a:ext cx="870585" cy="729615"/>
          </a:xfrm>
          <a:prstGeom prst="hexagon">
            <a:avLst/>
          </a:prstGeom>
          <a:solidFill>
            <a:srgbClr val="EF8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962265" y="2781935"/>
            <a:ext cx="551180" cy="521970"/>
          </a:xfrm>
          <a:prstGeom prst="rect">
            <a:avLst/>
          </a:prstGeom>
          <a:noFill/>
          <a:extLst>
            <a:ext uri="{909E8E84-426E-40DD-AFC4-6F175D3DCCD1}">
              <a14:hiddenFill xmlns:a14="http://schemas.microsoft.com/office/drawing/2010/main">
                <a:solidFill>
                  <a:srgbClr val="99B551"/>
                </a:solidFill>
              </a14:hiddenFill>
            </a:ext>
          </a:extLst>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i="0" u="none" strike="noStrike" kern="1200" cap="none" spc="0" normalizeH="0" baseline="0" noProof="0">
                <a:ln>
                  <a:noFill/>
                </a:ln>
                <a:solidFill>
                  <a:schemeClr val="bg1"/>
                </a:solidFill>
                <a:effectLst/>
                <a:uLnTx/>
                <a:uFillTx/>
                <a:latin typeface="Impact" panose="020B0806030902050204" charset="0"/>
                <a:ea typeface="微软雅黑" panose="020B0503020204020204" charset="-122"/>
                <a:cs typeface="Arial" panose="020B0604020202020204" pitchFamily="34" charset="0"/>
              </a:rPr>
              <a:t>04</a:t>
            </a:r>
          </a:p>
        </p:txBody>
      </p:sp>
      <p:sp>
        <p:nvSpPr>
          <p:cNvPr id="11" name="六边形 10"/>
          <p:cNvSpPr/>
          <p:nvPr/>
        </p:nvSpPr>
        <p:spPr>
          <a:xfrm>
            <a:off x="8216900" y="4270375"/>
            <a:ext cx="870585" cy="729615"/>
          </a:xfrm>
          <a:prstGeom prst="hexagon">
            <a:avLst/>
          </a:prstGeom>
          <a:solidFill>
            <a:srgbClr val="AAC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355965" y="4361180"/>
            <a:ext cx="565785" cy="521970"/>
          </a:xfrm>
          <a:prstGeom prst="rect">
            <a:avLst/>
          </a:prstGeom>
          <a:noFill/>
          <a:extLst>
            <a:ext uri="{909E8E84-426E-40DD-AFC4-6F175D3DCCD1}">
              <a14:hiddenFill xmlns:a14="http://schemas.microsoft.com/office/drawing/2010/main">
                <a:solidFill>
                  <a:srgbClr val="99B551"/>
                </a:solidFill>
              </a14:hiddenFill>
            </a:ext>
          </a:extLst>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i="0" u="none" strike="noStrike" kern="1200" cap="none" spc="0" normalizeH="0" baseline="0" noProof="0">
                <a:ln>
                  <a:noFill/>
                </a:ln>
                <a:solidFill>
                  <a:schemeClr val="bg1"/>
                </a:solidFill>
                <a:effectLst/>
                <a:uLnTx/>
                <a:uFillTx/>
                <a:latin typeface="Impact" panose="020B0806030902050204" charset="0"/>
                <a:ea typeface="微软雅黑" panose="020B0503020204020204" charset="-122"/>
                <a:cs typeface="Arial" panose="020B0604020202020204" pitchFamily="34" charset="0"/>
              </a:rPr>
              <a:t>06</a:t>
            </a:r>
          </a:p>
        </p:txBody>
      </p:sp>
      <p:sp>
        <p:nvSpPr>
          <p:cNvPr id="13" name="六边形 12"/>
          <p:cNvSpPr/>
          <p:nvPr/>
        </p:nvSpPr>
        <p:spPr>
          <a:xfrm>
            <a:off x="5633720" y="1573530"/>
            <a:ext cx="870585" cy="729615"/>
          </a:xfrm>
          <a:prstGeom prst="hexagon">
            <a:avLst/>
          </a:prstGeom>
          <a:solidFill>
            <a:srgbClr val="E8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772785" y="1664335"/>
            <a:ext cx="561975" cy="521970"/>
          </a:xfrm>
          <a:prstGeom prst="rect">
            <a:avLst/>
          </a:prstGeom>
          <a:noFill/>
          <a:extLst>
            <a:ext uri="{909E8E84-426E-40DD-AFC4-6F175D3DCCD1}">
              <a14:hiddenFill xmlns:a14="http://schemas.microsoft.com/office/drawing/2010/main">
                <a:solidFill>
                  <a:srgbClr val="99B551"/>
                </a:solidFill>
              </a14:hiddenFill>
            </a:ext>
          </a:extLst>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i="0" u="none" strike="noStrike" kern="1200" cap="none" spc="0" normalizeH="0" baseline="0" noProof="0">
                <a:ln>
                  <a:noFill/>
                </a:ln>
                <a:solidFill>
                  <a:schemeClr val="bg1"/>
                </a:solidFill>
                <a:effectLst/>
                <a:uLnTx/>
                <a:uFillTx/>
                <a:latin typeface="Impact" panose="020B0806030902050204" charset="0"/>
                <a:ea typeface="微软雅黑" panose="020B0503020204020204" charset="-122"/>
                <a:cs typeface="Arial" panose="020B0604020202020204" pitchFamily="34" charset="0"/>
              </a:rPr>
              <a:t>03</a:t>
            </a:r>
          </a:p>
        </p:txBody>
      </p:sp>
      <p:sp>
        <p:nvSpPr>
          <p:cNvPr id="15" name="TextBox 1210"/>
          <p:cNvSpPr/>
          <p:nvPr/>
        </p:nvSpPr>
        <p:spPr>
          <a:xfrm>
            <a:off x="9300210" y="4243705"/>
            <a:ext cx="1772285" cy="367665"/>
          </a:xfrm>
          <a:prstGeom prst="rect">
            <a:avLst/>
          </a:prstGeom>
          <a:noFill/>
          <a:ln w="9525">
            <a:noFill/>
            <a:miter/>
          </a:ln>
        </p:spPr>
        <p:txBody>
          <a:bodyPr wrap="square">
            <a:spAutoFit/>
          </a:bodyPr>
          <a:lstStyle/>
          <a:p>
            <a:pPr algn="l"/>
            <a:r>
              <a:rPr lang="en-US" altLang="zh-CN" noProof="0">
                <a:ln>
                  <a:noFill/>
                </a:ln>
                <a:solidFill>
                  <a:schemeClr val="tx1">
                    <a:lumMod val="65000"/>
                    <a:lumOff val="35000"/>
                  </a:schemeClr>
                </a:solidFill>
                <a:uLnTx/>
                <a:uFillTx/>
                <a:latin typeface="Verdana" panose="020B0604030504040204" charset="0"/>
                <a:ea typeface="方正舒体" panose="02010601030101010101" pitchFamily="2" charset="-122"/>
                <a:sym typeface="+mn-ea"/>
              </a:rPr>
              <a:t>KEYWORD</a:t>
            </a:r>
          </a:p>
        </p:txBody>
      </p:sp>
      <p:sp>
        <p:nvSpPr>
          <p:cNvPr id="16" name="TextBox 1210"/>
          <p:cNvSpPr/>
          <p:nvPr/>
        </p:nvSpPr>
        <p:spPr>
          <a:xfrm>
            <a:off x="9300210" y="4595495"/>
            <a:ext cx="2877185" cy="714375"/>
          </a:xfrm>
          <a:prstGeom prst="rect">
            <a:avLst/>
          </a:prstGeom>
          <a:noFill/>
          <a:ln w="9525">
            <a:noFill/>
            <a:miter/>
          </a:ln>
        </p:spPr>
        <p:txBody>
          <a:bodyPr wrap="square">
            <a:spAutoFit/>
          </a:body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17" name="TextBox 1210"/>
          <p:cNvSpPr/>
          <p:nvPr/>
        </p:nvSpPr>
        <p:spPr>
          <a:xfrm>
            <a:off x="9087485" y="2651125"/>
            <a:ext cx="1772285" cy="367665"/>
          </a:xfrm>
          <a:prstGeom prst="rect">
            <a:avLst/>
          </a:prstGeom>
          <a:noFill/>
          <a:ln w="9525">
            <a:noFill/>
            <a:miter/>
          </a:ln>
        </p:spPr>
        <p:txBody>
          <a:bodyPr wrap="square">
            <a:spAutoFit/>
          </a:bodyPr>
          <a:lstStyle/>
          <a:p>
            <a:pPr algn="l"/>
            <a:r>
              <a:rPr lang="en-US" altLang="zh-CN" noProof="0">
                <a:ln>
                  <a:noFill/>
                </a:ln>
                <a:solidFill>
                  <a:schemeClr val="tx1">
                    <a:lumMod val="65000"/>
                    <a:lumOff val="35000"/>
                  </a:schemeClr>
                </a:solidFill>
                <a:uLnTx/>
                <a:uFillTx/>
                <a:latin typeface="Verdana" panose="020B0604030504040204" charset="0"/>
                <a:ea typeface="方正舒体" panose="02010601030101010101" pitchFamily="2" charset="-122"/>
                <a:sym typeface="+mn-ea"/>
              </a:rPr>
              <a:t>KEYWORD</a:t>
            </a:r>
          </a:p>
        </p:txBody>
      </p:sp>
      <p:sp>
        <p:nvSpPr>
          <p:cNvPr id="18" name="TextBox 1210"/>
          <p:cNvSpPr/>
          <p:nvPr/>
        </p:nvSpPr>
        <p:spPr>
          <a:xfrm>
            <a:off x="9087485" y="3002915"/>
            <a:ext cx="2877185" cy="714375"/>
          </a:xfrm>
          <a:prstGeom prst="rect">
            <a:avLst/>
          </a:prstGeom>
          <a:noFill/>
          <a:ln w="9525">
            <a:noFill/>
            <a:miter/>
          </a:ln>
        </p:spPr>
        <p:txBody>
          <a:bodyPr wrap="square">
            <a:spAutoFit/>
          </a:body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19" name="TextBox 1210"/>
          <p:cNvSpPr/>
          <p:nvPr/>
        </p:nvSpPr>
        <p:spPr>
          <a:xfrm>
            <a:off x="5215255" y="382270"/>
            <a:ext cx="1772285" cy="367665"/>
          </a:xfrm>
          <a:prstGeom prst="rect">
            <a:avLst/>
          </a:prstGeom>
          <a:noFill/>
          <a:ln w="9525">
            <a:noFill/>
            <a:miter/>
          </a:ln>
        </p:spPr>
        <p:txBody>
          <a:bodyPr wrap="square">
            <a:spAutoFit/>
          </a:bodyPr>
          <a:lstStyle/>
          <a:p>
            <a:pPr algn="ctr"/>
            <a:r>
              <a:rPr lang="en-US" altLang="zh-CN" noProof="0">
                <a:ln>
                  <a:noFill/>
                </a:ln>
                <a:solidFill>
                  <a:schemeClr val="tx1">
                    <a:lumMod val="65000"/>
                    <a:lumOff val="35000"/>
                  </a:schemeClr>
                </a:solidFill>
                <a:uLnTx/>
                <a:uFillTx/>
                <a:latin typeface="Verdana" panose="020B0604030504040204" charset="0"/>
                <a:ea typeface="方正舒体" panose="02010601030101010101" pitchFamily="2" charset="-122"/>
                <a:sym typeface="+mn-ea"/>
              </a:rPr>
              <a:t>KEYWORD</a:t>
            </a:r>
          </a:p>
        </p:txBody>
      </p:sp>
      <p:sp>
        <p:nvSpPr>
          <p:cNvPr id="20" name="TextBox 1210"/>
          <p:cNvSpPr/>
          <p:nvPr/>
        </p:nvSpPr>
        <p:spPr>
          <a:xfrm>
            <a:off x="4662805" y="734060"/>
            <a:ext cx="2877185" cy="714375"/>
          </a:xfrm>
          <a:prstGeom prst="rect">
            <a:avLst/>
          </a:prstGeom>
          <a:noFill/>
          <a:ln w="9525">
            <a:noFill/>
            <a:miter/>
          </a:ln>
        </p:spPr>
        <p:txBody>
          <a:bodyPr wrap="square">
            <a:spAutoFit/>
          </a:bodyPr>
          <a:lstStyle/>
          <a:p>
            <a:pPr indent="0"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21" name="TextBox 1210"/>
          <p:cNvSpPr/>
          <p:nvPr/>
        </p:nvSpPr>
        <p:spPr>
          <a:xfrm>
            <a:off x="1737360" y="2635250"/>
            <a:ext cx="1772285" cy="367665"/>
          </a:xfrm>
          <a:prstGeom prst="rect">
            <a:avLst/>
          </a:prstGeom>
          <a:noFill/>
          <a:ln w="9525">
            <a:noFill/>
            <a:miter/>
          </a:ln>
        </p:spPr>
        <p:txBody>
          <a:bodyPr wrap="square">
            <a:spAutoFit/>
          </a:bodyPr>
          <a:lstStyle/>
          <a:p>
            <a:pPr algn="r"/>
            <a:r>
              <a:rPr lang="en-US" altLang="zh-CN" noProof="0">
                <a:ln>
                  <a:noFill/>
                </a:ln>
                <a:solidFill>
                  <a:schemeClr val="tx1">
                    <a:lumMod val="65000"/>
                    <a:lumOff val="35000"/>
                  </a:schemeClr>
                </a:solidFill>
                <a:uLnTx/>
                <a:uFillTx/>
                <a:latin typeface="Verdana" panose="020B0604030504040204" charset="0"/>
                <a:ea typeface="方正舒体" panose="02010601030101010101" pitchFamily="2" charset="-122"/>
                <a:sym typeface="+mn-ea"/>
              </a:rPr>
              <a:t>KEYWORD</a:t>
            </a:r>
          </a:p>
        </p:txBody>
      </p:sp>
      <p:sp>
        <p:nvSpPr>
          <p:cNvPr id="22" name="TextBox 1210"/>
          <p:cNvSpPr/>
          <p:nvPr/>
        </p:nvSpPr>
        <p:spPr>
          <a:xfrm>
            <a:off x="632460" y="2987040"/>
            <a:ext cx="2877185" cy="714375"/>
          </a:xfrm>
          <a:prstGeom prst="rect">
            <a:avLst/>
          </a:prstGeom>
          <a:noFill/>
          <a:ln w="9525">
            <a:noFill/>
            <a:miter/>
          </a:ln>
        </p:spPr>
        <p:txBody>
          <a:bodyPr wrap="square">
            <a:spAutoFit/>
          </a:body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23" name="TextBox 1210"/>
          <p:cNvSpPr/>
          <p:nvPr/>
        </p:nvSpPr>
        <p:spPr>
          <a:xfrm>
            <a:off x="1089660" y="4243705"/>
            <a:ext cx="1772285" cy="367665"/>
          </a:xfrm>
          <a:prstGeom prst="rect">
            <a:avLst/>
          </a:prstGeom>
          <a:noFill/>
          <a:ln w="9525">
            <a:noFill/>
            <a:miter/>
          </a:ln>
        </p:spPr>
        <p:txBody>
          <a:bodyPr wrap="square">
            <a:spAutoFit/>
          </a:bodyPr>
          <a:lstStyle/>
          <a:p>
            <a:pPr algn="r"/>
            <a:r>
              <a:rPr lang="en-US" altLang="zh-CN" noProof="0">
                <a:ln>
                  <a:noFill/>
                </a:ln>
                <a:solidFill>
                  <a:schemeClr val="tx1">
                    <a:lumMod val="65000"/>
                    <a:lumOff val="35000"/>
                  </a:schemeClr>
                </a:solidFill>
                <a:uLnTx/>
                <a:uFillTx/>
                <a:latin typeface="Verdana" panose="020B0604030504040204" charset="0"/>
                <a:ea typeface="方正舒体" panose="02010601030101010101" pitchFamily="2" charset="-122"/>
                <a:sym typeface="+mn-ea"/>
              </a:rPr>
              <a:t>KEYWORD</a:t>
            </a:r>
          </a:p>
        </p:txBody>
      </p:sp>
      <p:sp>
        <p:nvSpPr>
          <p:cNvPr id="24" name="TextBox 1210"/>
          <p:cNvSpPr/>
          <p:nvPr/>
        </p:nvSpPr>
        <p:spPr>
          <a:xfrm>
            <a:off x="-15240" y="4595495"/>
            <a:ext cx="2877185" cy="714375"/>
          </a:xfrm>
          <a:prstGeom prst="rect">
            <a:avLst/>
          </a:prstGeom>
          <a:noFill/>
          <a:ln w="9525">
            <a:noFill/>
            <a:miter/>
          </a:ln>
        </p:spPr>
        <p:txBody>
          <a:bodyPr wrap="square">
            <a:spAutoFit/>
          </a:body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6a325238743f7c6127813c08e948d1f"/>
          <p:cNvPicPr>
            <a:picLocks noChangeAspect="1"/>
          </p:cNvPicPr>
          <p:nvPr/>
        </p:nvPicPr>
        <p:blipFill>
          <a:blip r:embed="rId2"/>
          <a:stretch>
            <a:fillRect/>
          </a:stretch>
        </p:blipFill>
        <p:spPr>
          <a:xfrm>
            <a:off x="665480" y="1214120"/>
            <a:ext cx="5235575" cy="4124960"/>
          </a:xfrm>
          <a:prstGeom prst="rect">
            <a:avLst/>
          </a:prstGeom>
        </p:spPr>
      </p:pic>
      <p:pic>
        <p:nvPicPr>
          <p:cNvPr id="13" name="图片 12" descr="t01412a18bf2f35c52b"/>
          <p:cNvPicPr>
            <a:picLocks noChangeAspect="1"/>
          </p:cNvPicPr>
          <p:nvPr/>
        </p:nvPicPr>
        <p:blipFill>
          <a:blip r:embed="rId3"/>
          <a:srcRect r="13910"/>
          <a:stretch>
            <a:fillRect/>
          </a:stretch>
        </p:blipFill>
        <p:spPr>
          <a:xfrm>
            <a:off x="939165" y="1461770"/>
            <a:ext cx="4662805" cy="3636645"/>
          </a:xfrm>
          <a:prstGeom prst="rect">
            <a:avLst/>
          </a:prstGeom>
        </p:spPr>
      </p:pic>
      <p:pic>
        <p:nvPicPr>
          <p:cNvPr id="14" name="图片 13" descr="16a325238743f7c6127813c08e948d1f"/>
          <p:cNvPicPr>
            <a:picLocks noChangeAspect="1"/>
          </p:cNvPicPr>
          <p:nvPr/>
        </p:nvPicPr>
        <p:blipFill>
          <a:blip r:embed="rId2"/>
          <a:stretch>
            <a:fillRect/>
          </a:stretch>
        </p:blipFill>
        <p:spPr>
          <a:xfrm>
            <a:off x="6088380" y="3208020"/>
            <a:ext cx="2704465" cy="2131060"/>
          </a:xfrm>
          <a:prstGeom prst="rect">
            <a:avLst/>
          </a:prstGeom>
        </p:spPr>
      </p:pic>
      <p:pic>
        <p:nvPicPr>
          <p:cNvPr id="15" name="图片 14" descr="16a325238743f7c6127813c08e948d1f"/>
          <p:cNvPicPr>
            <a:picLocks noChangeAspect="1"/>
          </p:cNvPicPr>
          <p:nvPr/>
        </p:nvPicPr>
        <p:blipFill>
          <a:blip r:embed="rId2"/>
          <a:stretch>
            <a:fillRect/>
          </a:stretch>
        </p:blipFill>
        <p:spPr>
          <a:xfrm>
            <a:off x="8907780" y="3208020"/>
            <a:ext cx="2704465" cy="2131060"/>
          </a:xfrm>
          <a:prstGeom prst="rect">
            <a:avLst/>
          </a:prstGeom>
        </p:spPr>
      </p:pic>
      <p:pic>
        <p:nvPicPr>
          <p:cNvPr id="16" name="图片 15" descr="t018bd68d50695df8b7"/>
          <p:cNvPicPr>
            <a:picLocks noChangeAspect="1"/>
          </p:cNvPicPr>
          <p:nvPr/>
        </p:nvPicPr>
        <p:blipFill>
          <a:blip r:embed="rId4"/>
          <a:srcRect l="20174" r="5538"/>
          <a:stretch>
            <a:fillRect/>
          </a:stretch>
        </p:blipFill>
        <p:spPr>
          <a:xfrm>
            <a:off x="6242685" y="3345180"/>
            <a:ext cx="2385060" cy="1854835"/>
          </a:xfrm>
          <a:prstGeom prst="rect">
            <a:avLst/>
          </a:prstGeom>
        </p:spPr>
      </p:pic>
      <p:pic>
        <p:nvPicPr>
          <p:cNvPr id="17" name="图片 16" descr="t018bd68d50695df8b7"/>
          <p:cNvPicPr>
            <a:picLocks noChangeAspect="1"/>
          </p:cNvPicPr>
          <p:nvPr/>
        </p:nvPicPr>
        <p:blipFill>
          <a:blip r:embed="rId4"/>
          <a:srcRect l="20174" r="5538"/>
          <a:stretch>
            <a:fillRect/>
          </a:stretch>
        </p:blipFill>
        <p:spPr>
          <a:xfrm>
            <a:off x="9067165" y="3346450"/>
            <a:ext cx="2385060" cy="1854835"/>
          </a:xfrm>
          <a:prstGeom prst="rect">
            <a:avLst/>
          </a:prstGeom>
        </p:spPr>
      </p:pic>
      <p:sp>
        <p:nvSpPr>
          <p:cNvPr id="18" name="文本框 17"/>
          <p:cNvSpPr txBox="1"/>
          <p:nvPr/>
        </p:nvSpPr>
        <p:spPr>
          <a:xfrm>
            <a:off x="6088380" y="1334943"/>
            <a:ext cx="2900045" cy="460375"/>
          </a:xfrm>
          <a:prstGeom prst="rect">
            <a:avLst/>
          </a:prstGeom>
          <a:noFill/>
        </p:spPr>
        <p:txBody>
          <a:bodyPr wrap="none" rtlCol="0">
            <a:spAutoFit/>
          </a:bodyPr>
          <a:lstStyle/>
          <a:p>
            <a:pPr algn="l"/>
            <a:r>
              <a:rPr lang="en-US" altLang="zh-CN" sz="2400" noProof="0">
                <a:ln>
                  <a:noFill/>
                </a:ln>
                <a:solidFill>
                  <a:srgbClr val="E83A4F"/>
                </a:solidFill>
                <a:uLnTx/>
                <a:uFillTx/>
                <a:ea typeface="方正舒体" panose="02010601030101010101" pitchFamily="2" charset="-122"/>
                <a:sym typeface="+mn-ea"/>
              </a:rPr>
              <a:t>ADD YOUR TEXT HERE</a:t>
            </a:r>
            <a:endParaRPr lang="en-US" altLang="zh-CN" sz="2400" noProof="0">
              <a:ln>
                <a:noFill/>
              </a:ln>
              <a:solidFill>
                <a:srgbClr val="E83A4F"/>
              </a:solidFill>
              <a:uLnTx/>
              <a:uFillTx/>
              <a:latin typeface="微软雅黑" panose="020B0503020204020204" charset="-122"/>
              <a:ea typeface="方正舒体" panose="02010601030101010101" pitchFamily="2" charset="-122"/>
              <a:sym typeface="+mn-ea"/>
            </a:endParaRPr>
          </a:p>
        </p:txBody>
      </p:sp>
      <p:sp>
        <p:nvSpPr>
          <p:cNvPr id="19" name="文本框 18"/>
          <p:cNvSpPr txBox="1"/>
          <p:nvPr/>
        </p:nvSpPr>
        <p:spPr>
          <a:xfrm>
            <a:off x="6087745" y="1913890"/>
            <a:ext cx="552450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内容添加内容添加内容添加内容添加内Click h添加内容添加内容添加Click h添加内容添加内容添加</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21690" y="1020445"/>
            <a:ext cx="10622280" cy="4704080"/>
            <a:chOff x="1714" y="1607"/>
            <a:chExt cx="16308" cy="7408"/>
          </a:xfrm>
        </p:grpSpPr>
        <p:sp>
          <p:nvSpPr>
            <p:cNvPr id="20" name="矩形 19"/>
            <p:cNvSpPr/>
            <p:nvPr/>
          </p:nvSpPr>
          <p:spPr>
            <a:xfrm>
              <a:off x="1714" y="1607"/>
              <a:ext cx="16308" cy="7408"/>
            </a:xfrm>
            <a:prstGeom prst="rect">
              <a:avLst/>
            </a:prstGeom>
            <a:noFill/>
            <a:ln>
              <a:solidFill>
                <a:srgbClr val="F08C83"/>
              </a:solidFill>
            </a:ln>
            <a:extLst>
              <a:ext uri="{909E8E84-426E-40DD-AFC4-6F175D3DCCD1}">
                <a14:hiddenFill xmlns:a14="http://schemas.microsoft.com/office/drawing/2010/main">
                  <a:solidFill>
                    <a:srgbClr val="F08C8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44" y="2042"/>
              <a:ext cx="15324" cy="6717"/>
            </a:xfrm>
            <a:prstGeom prst="rect">
              <a:avLst/>
            </a:prstGeom>
            <a:solidFill>
              <a:srgbClr val="F0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日期占位符 5"/>
          <p:cNvSpPr>
            <a:spLocks noGrp="1"/>
          </p:cNvSpPr>
          <p:nvPr>
            <p:ph type="dt" sz="half" idx="10"/>
          </p:nvPr>
        </p:nvSpPr>
        <p:spPr>
          <a:xfrm>
            <a:off x="821690" y="6242050"/>
            <a:ext cx="2743200" cy="365125"/>
          </a:xfrm>
        </p:spPr>
        <p:txBody>
          <a:bodyPr/>
          <a:lstStyle/>
          <a:p>
            <a:fld id="{D997B5FA-0921-464F-AAE1-844C04324D75}" type="datetimeFigureOut">
              <a:rPr lang="zh-CN" altLang="en-US" smtClean="0"/>
              <a:t>2021/1/6</a:t>
            </a:fld>
            <a:endParaRPr lang="zh-CN" altLang="en-US"/>
          </a:p>
        </p:txBody>
      </p:sp>
      <p:sp>
        <p:nvSpPr>
          <p:cNvPr id="8" name="灯片编号占位符 7"/>
          <p:cNvSpPr>
            <a:spLocks noGrp="1"/>
          </p:cNvSpPr>
          <p:nvPr>
            <p:ph type="sldNum" sz="quarter" idx="12"/>
          </p:nvPr>
        </p:nvSpPr>
        <p:spPr>
          <a:xfrm>
            <a:off x="8594090" y="6242050"/>
            <a:ext cx="2743200" cy="365125"/>
          </a:xfrm>
        </p:spPr>
        <p:txBody>
          <a:bodyPr/>
          <a:lstStyle/>
          <a:p>
            <a:fld id="{565CE74E-AB26-4998-AD42-012C4C1AD076}" type="slidenum">
              <a:rPr lang="zh-CN" altLang="en-US" smtClean="0"/>
              <a:t>2</a:t>
            </a:fld>
            <a:endParaRPr lang="zh-CN" altLang="en-US"/>
          </a:p>
        </p:txBody>
      </p:sp>
      <p:pic>
        <p:nvPicPr>
          <p:cNvPr id="12" name="图片 11" descr="1"/>
          <p:cNvPicPr>
            <a:picLocks noChangeAspect="1"/>
          </p:cNvPicPr>
          <p:nvPr userDrawn="1"/>
        </p:nvPicPr>
        <p:blipFill>
          <a:blip r:embed="rId2"/>
          <a:stretch>
            <a:fillRect/>
          </a:stretch>
        </p:blipFill>
        <p:spPr>
          <a:xfrm>
            <a:off x="-756920" y="1632585"/>
            <a:ext cx="2844800" cy="2476500"/>
          </a:xfrm>
          <a:prstGeom prst="rect">
            <a:avLst/>
          </a:prstGeom>
        </p:spPr>
      </p:pic>
      <p:pic>
        <p:nvPicPr>
          <p:cNvPr id="13" name="图片 12" descr="2"/>
          <p:cNvPicPr>
            <a:picLocks noChangeAspect="1"/>
          </p:cNvPicPr>
          <p:nvPr userDrawn="1"/>
        </p:nvPicPr>
        <p:blipFill>
          <a:blip r:embed="rId3"/>
          <a:stretch>
            <a:fillRect/>
          </a:stretch>
        </p:blipFill>
        <p:spPr>
          <a:xfrm rot="10800000">
            <a:off x="-438150" y="-1443355"/>
            <a:ext cx="4768850" cy="3966845"/>
          </a:xfrm>
          <a:prstGeom prst="rect">
            <a:avLst/>
          </a:prstGeom>
        </p:spPr>
      </p:pic>
      <p:pic>
        <p:nvPicPr>
          <p:cNvPr id="15" name="图片 14" descr="2"/>
          <p:cNvPicPr>
            <a:picLocks noChangeAspect="1"/>
          </p:cNvPicPr>
          <p:nvPr userDrawn="1"/>
        </p:nvPicPr>
        <p:blipFill>
          <a:blip r:embed="rId3"/>
          <a:stretch>
            <a:fillRect/>
          </a:stretch>
        </p:blipFill>
        <p:spPr>
          <a:xfrm rot="10800000">
            <a:off x="-2868295" y="2914650"/>
            <a:ext cx="4768850" cy="3966845"/>
          </a:xfrm>
          <a:prstGeom prst="rect">
            <a:avLst/>
          </a:prstGeom>
        </p:spPr>
      </p:pic>
      <p:pic>
        <p:nvPicPr>
          <p:cNvPr id="16" name="图片 15" descr="2"/>
          <p:cNvPicPr>
            <a:picLocks noChangeAspect="1"/>
          </p:cNvPicPr>
          <p:nvPr userDrawn="1"/>
        </p:nvPicPr>
        <p:blipFill>
          <a:blip r:embed="rId3"/>
          <a:stretch>
            <a:fillRect/>
          </a:stretch>
        </p:blipFill>
        <p:spPr>
          <a:xfrm rot="13200000">
            <a:off x="-1741805" y="4209415"/>
            <a:ext cx="5869305" cy="4882515"/>
          </a:xfrm>
          <a:prstGeom prst="rect">
            <a:avLst/>
          </a:prstGeom>
        </p:spPr>
      </p:pic>
      <p:pic>
        <p:nvPicPr>
          <p:cNvPr id="17" name="图片 16" descr="1"/>
          <p:cNvPicPr>
            <a:picLocks noChangeAspect="1"/>
          </p:cNvPicPr>
          <p:nvPr userDrawn="1"/>
        </p:nvPicPr>
        <p:blipFill>
          <a:blip r:embed="rId2"/>
          <a:stretch>
            <a:fillRect/>
          </a:stretch>
        </p:blipFill>
        <p:spPr>
          <a:xfrm rot="9660000">
            <a:off x="8555355" y="-1311275"/>
            <a:ext cx="3742690" cy="3198495"/>
          </a:xfrm>
          <a:prstGeom prst="rect">
            <a:avLst/>
          </a:prstGeom>
        </p:spPr>
      </p:pic>
      <p:pic>
        <p:nvPicPr>
          <p:cNvPr id="18" name="图片 17" descr="2"/>
          <p:cNvPicPr>
            <a:picLocks noChangeAspect="1"/>
          </p:cNvPicPr>
          <p:nvPr userDrawn="1"/>
        </p:nvPicPr>
        <p:blipFill>
          <a:blip r:embed="rId3"/>
          <a:stretch>
            <a:fillRect/>
          </a:stretch>
        </p:blipFill>
        <p:spPr>
          <a:xfrm rot="14400000">
            <a:off x="9274175" y="1149985"/>
            <a:ext cx="6175375" cy="5136515"/>
          </a:xfrm>
          <a:prstGeom prst="rect">
            <a:avLst/>
          </a:prstGeom>
        </p:spPr>
      </p:pic>
      <p:pic>
        <p:nvPicPr>
          <p:cNvPr id="19" name="图片 18" descr="2"/>
          <p:cNvPicPr>
            <a:picLocks noChangeAspect="1"/>
          </p:cNvPicPr>
          <p:nvPr userDrawn="1"/>
        </p:nvPicPr>
        <p:blipFill>
          <a:blip r:embed="rId3"/>
          <a:stretch>
            <a:fillRect/>
          </a:stretch>
        </p:blipFill>
        <p:spPr>
          <a:xfrm rot="20880000">
            <a:off x="7602855" y="3735705"/>
            <a:ext cx="6175375" cy="5136515"/>
          </a:xfrm>
          <a:prstGeom prst="rect">
            <a:avLst/>
          </a:prstGeom>
        </p:spPr>
      </p:pic>
      <p:sp>
        <p:nvSpPr>
          <p:cNvPr id="24" name="文本框 23"/>
          <p:cNvSpPr txBox="1"/>
          <p:nvPr/>
        </p:nvSpPr>
        <p:spPr>
          <a:xfrm>
            <a:off x="2396490" y="2766060"/>
            <a:ext cx="3221990" cy="713740"/>
          </a:xfrm>
          <a:prstGeom prst="rect">
            <a:avLst/>
          </a:prstGeom>
          <a:noFill/>
        </p:spPr>
        <p:txBody>
          <a:bodyPr anchor="ctr"/>
          <a:lstStyle/>
          <a:p>
            <a:pPr algn="l"/>
            <a:r>
              <a:rPr lang="en-US" altLang="zh-CN" sz="2000" noProof="0">
                <a:ln>
                  <a:noFill/>
                </a:ln>
                <a:solidFill>
                  <a:schemeClr val="bg1"/>
                </a:solidFill>
                <a:uLnTx/>
                <a:uFillTx/>
                <a:ea typeface="方正舒体" panose="02010601030101010101" pitchFamily="2" charset="-122"/>
                <a:sym typeface="+mn-ea"/>
              </a:rPr>
              <a:t>ADD YOUR TEXT HERE</a:t>
            </a:r>
            <a:endParaRPr kumimoji="0" lang="en-US" altLang="zh-CN" sz="2000" i="0" u="none" strike="noStrike" kern="0" cap="none" spc="0" normalizeH="0" baseline="0" noProof="0">
              <a:ln>
                <a:noFill/>
              </a:ln>
              <a:solidFill>
                <a:schemeClr val="bg1"/>
              </a:solidFill>
              <a:effectLst/>
              <a:uLnTx/>
              <a:uFillTx/>
              <a:ea typeface="方正舒体" panose="02010601030101010101" pitchFamily="2" charset="-122"/>
              <a:sym typeface="+mn-ea"/>
            </a:endParaRPr>
          </a:p>
        </p:txBody>
      </p:sp>
      <p:sp>
        <p:nvSpPr>
          <p:cNvPr id="25" name="文本框 24"/>
          <p:cNvSpPr txBox="1"/>
          <p:nvPr/>
        </p:nvSpPr>
        <p:spPr>
          <a:xfrm>
            <a:off x="1614805" y="2889250"/>
            <a:ext cx="795655" cy="644525"/>
          </a:xfrm>
          <a:prstGeom prst="rect">
            <a:avLst/>
          </a:prstGeom>
          <a:noFill/>
        </p:spPr>
        <p:txBody>
          <a:bodyPr wrap="square" rtlCol="0">
            <a:spAutoFit/>
          </a:bodyPr>
          <a:lstStyle/>
          <a:p>
            <a:pPr marL="0" marR="0" lvl="0" algn="ctr" defTabSz="914400" rtl="0" eaLnBrk="1" latinLnBrk="0" hangingPunct="1">
              <a:spcBef>
                <a:spcPct val="0"/>
              </a:spcBef>
              <a:spcAft>
                <a:spcPct val="0"/>
              </a:spcAft>
              <a:buClrTx/>
              <a:buSzTx/>
              <a:buFontTx/>
              <a:buNone/>
              <a:defRPr/>
            </a:pPr>
            <a:r>
              <a:rPr lang="en-US" altLang="zh-CN" sz="3600" noProof="0">
                <a:ln>
                  <a:noFill/>
                </a:ln>
                <a:solidFill>
                  <a:schemeClr val="bg1"/>
                </a:solidFill>
                <a:uLnTx/>
                <a:uFillTx/>
                <a:latin typeface="Impact" panose="020B0806030902050204" charset="0"/>
                <a:ea typeface="方正舒体" panose="02010601030101010101" pitchFamily="2" charset="-122"/>
                <a:sym typeface="+mn-ea"/>
              </a:rPr>
              <a:t>01</a:t>
            </a:r>
          </a:p>
        </p:txBody>
      </p:sp>
      <p:sp>
        <p:nvSpPr>
          <p:cNvPr id="26" name="文本框 25"/>
          <p:cNvSpPr txBox="1"/>
          <p:nvPr/>
        </p:nvSpPr>
        <p:spPr>
          <a:xfrm>
            <a:off x="1614805" y="3975100"/>
            <a:ext cx="795655" cy="640080"/>
          </a:xfrm>
          <a:prstGeom prst="rect">
            <a:avLst/>
          </a:prstGeom>
          <a:noFill/>
        </p:spPr>
        <p:txBody>
          <a:bodyPr wrap="square" rtlCol="0">
            <a:spAutoFit/>
          </a:bodyPr>
          <a:lstStyle/>
          <a:p>
            <a:pPr marL="0" marR="0" lvl="0" algn="ctr" defTabSz="914400" rtl="0" eaLnBrk="1" latinLnBrk="0" hangingPunct="1">
              <a:spcBef>
                <a:spcPct val="0"/>
              </a:spcBef>
              <a:spcAft>
                <a:spcPct val="0"/>
              </a:spcAft>
              <a:buClrTx/>
              <a:buSzTx/>
              <a:buFontTx/>
              <a:buNone/>
              <a:defRPr/>
            </a:pPr>
            <a:r>
              <a:rPr lang="en-US" altLang="zh-CN" sz="3600" noProof="0">
                <a:ln>
                  <a:noFill/>
                </a:ln>
                <a:solidFill>
                  <a:schemeClr val="bg1"/>
                </a:solidFill>
                <a:uLnTx/>
                <a:uFillTx/>
                <a:latin typeface="Impact" panose="020B0806030902050204" charset="0"/>
                <a:ea typeface="方正舒体" panose="02010601030101010101" pitchFamily="2" charset="-122"/>
                <a:sym typeface="+mn-ea"/>
              </a:rPr>
              <a:t>02</a:t>
            </a:r>
          </a:p>
        </p:txBody>
      </p:sp>
      <p:sp>
        <p:nvSpPr>
          <p:cNvPr id="28" name="文本框 27"/>
          <p:cNvSpPr txBox="1"/>
          <p:nvPr/>
        </p:nvSpPr>
        <p:spPr>
          <a:xfrm>
            <a:off x="6599555" y="2914650"/>
            <a:ext cx="795655" cy="640080"/>
          </a:xfrm>
          <a:prstGeom prst="rect">
            <a:avLst/>
          </a:prstGeom>
          <a:noFill/>
        </p:spPr>
        <p:txBody>
          <a:bodyPr wrap="square" rtlCol="0">
            <a:spAutoFit/>
          </a:bodyPr>
          <a:lstStyle/>
          <a:p>
            <a:pPr marL="0" marR="0" lvl="0" algn="ctr" defTabSz="914400" rtl="0" eaLnBrk="1" latinLnBrk="0" hangingPunct="1">
              <a:spcBef>
                <a:spcPct val="0"/>
              </a:spcBef>
              <a:spcAft>
                <a:spcPct val="0"/>
              </a:spcAft>
              <a:buClrTx/>
              <a:buSzTx/>
              <a:buFontTx/>
              <a:buNone/>
              <a:defRPr/>
            </a:pPr>
            <a:r>
              <a:rPr lang="en-US" altLang="zh-CN" sz="3600" noProof="0">
                <a:ln>
                  <a:noFill/>
                </a:ln>
                <a:solidFill>
                  <a:schemeClr val="bg1"/>
                </a:solidFill>
                <a:uLnTx/>
                <a:uFillTx/>
                <a:latin typeface="Impact" panose="020B0806030902050204" charset="0"/>
                <a:ea typeface="方正舒体" panose="02010601030101010101" pitchFamily="2" charset="-122"/>
                <a:sym typeface="+mn-ea"/>
              </a:rPr>
              <a:t>03</a:t>
            </a:r>
          </a:p>
        </p:txBody>
      </p:sp>
      <p:sp>
        <p:nvSpPr>
          <p:cNvPr id="30" name="文本框 29"/>
          <p:cNvSpPr txBox="1"/>
          <p:nvPr/>
        </p:nvSpPr>
        <p:spPr>
          <a:xfrm>
            <a:off x="6599555" y="3975100"/>
            <a:ext cx="795655" cy="640080"/>
          </a:xfrm>
          <a:prstGeom prst="rect">
            <a:avLst/>
          </a:prstGeom>
          <a:noFill/>
        </p:spPr>
        <p:txBody>
          <a:bodyPr wrap="square" rtlCol="0">
            <a:spAutoFit/>
          </a:bodyPr>
          <a:lstStyle/>
          <a:p>
            <a:pPr marL="0" marR="0" lvl="0" algn="ctr" defTabSz="914400" rtl="0" eaLnBrk="1" latinLnBrk="0" hangingPunct="1">
              <a:spcBef>
                <a:spcPct val="0"/>
              </a:spcBef>
              <a:spcAft>
                <a:spcPct val="0"/>
              </a:spcAft>
              <a:buClrTx/>
              <a:buSzTx/>
              <a:buFontTx/>
              <a:buNone/>
              <a:defRPr/>
            </a:pPr>
            <a:r>
              <a:rPr lang="en-US" altLang="zh-CN" sz="3600" noProof="0">
                <a:ln>
                  <a:noFill/>
                </a:ln>
                <a:solidFill>
                  <a:schemeClr val="bg1"/>
                </a:solidFill>
                <a:uLnTx/>
                <a:uFillTx/>
                <a:latin typeface="Impact" panose="020B0806030902050204" charset="0"/>
                <a:ea typeface="方正舒体" panose="02010601030101010101" pitchFamily="2" charset="-122"/>
                <a:sym typeface="+mn-ea"/>
              </a:rPr>
              <a:t>04</a:t>
            </a:r>
          </a:p>
        </p:txBody>
      </p:sp>
      <p:sp>
        <p:nvSpPr>
          <p:cNvPr id="2" name="文本框 1"/>
          <p:cNvSpPr txBox="1"/>
          <p:nvPr/>
        </p:nvSpPr>
        <p:spPr>
          <a:xfrm>
            <a:off x="2396490" y="3950335"/>
            <a:ext cx="3221990" cy="452755"/>
          </a:xfrm>
          <a:prstGeom prst="rect">
            <a:avLst/>
          </a:prstGeom>
          <a:noFill/>
        </p:spPr>
        <p:txBody>
          <a:bodyPr anchor="ctr"/>
          <a:lstStyle/>
          <a:p>
            <a:pPr algn="l"/>
            <a:r>
              <a:rPr lang="en-US" altLang="zh-CN" sz="2000" noProof="0">
                <a:ln>
                  <a:noFill/>
                </a:ln>
                <a:solidFill>
                  <a:schemeClr val="bg1"/>
                </a:solidFill>
                <a:uLnTx/>
                <a:uFillTx/>
                <a:ea typeface="方正舒体" panose="02010601030101010101" pitchFamily="2" charset="-122"/>
                <a:sym typeface="+mn-ea"/>
              </a:rPr>
              <a:t>ADD YOUR TEXT HERE</a:t>
            </a:r>
            <a:endParaRPr kumimoji="0" lang="en-US" altLang="zh-CN" sz="2000" i="0" u="none" strike="noStrike" kern="0" cap="none" spc="0" normalizeH="0" baseline="0" noProof="0">
              <a:ln>
                <a:noFill/>
              </a:ln>
              <a:solidFill>
                <a:schemeClr val="bg1"/>
              </a:solidFill>
              <a:effectLst/>
              <a:uLnTx/>
              <a:uFillTx/>
              <a:ea typeface="方正舒体" panose="02010601030101010101" pitchFamily="2" charset="-122"/>
              <a:sym typeface="+mn-ea"/>
            </a:endParaRPr>
          </a:p>
        </p:txBody>
      </p:sp>
      <p:sp>
        <p:nvSpPr>
          <p:cNvPr id="3" name="文本框 2"/>
          <p:cNvSpPr txBox="1"/>
          <p:nvPr/>
        </p:nvSpPr>
        <p:spPr>
          <a:xfrm>
            <a:off x="7332345" y="2766060"/>
            <a:ext cx="3221990" cy="713740"/>
          </a:xfrm>
          <a:prstGeom prst="rect">
            <a:avLst/>
          </a:prstGeom>
          <a:noFill/>
        </p:spPr>
        <p:txBody>
          <a:bodyPr anchor="ctr"/>
          <a:lstStyle/>
          <a:p>
            <a:pPr algn="l"/>
            <a:r>
              <a:rPr lang="en-US" altLang="zh-CN" sz="2000" noProof="0">
                <a:ln>
                  <a:noFill/>
                </a:ln>
                <a:solidFill>
                  <a:schemeClr val="bg1"/>
                </a:solidFill>
                <a:uLnTx/>
                <a:uFillTx/>
                <a:ea typeface="方正舒体" panose="02010601030101010101" pitchFamily="2" charset="-122"/>
                <a:sym typeface="+mn-ea"/>
              </a:rPr>
              <a:t>ADD YOUR TEXT HERE</a:t>
            </a:r>
            <a:endParaRPr kumimoji="0" lang="en-US" altLang="zh-CN" sz="2000" i="0" u="none" strike="noStrike" kern="0" cap="none" spc="0" normalizeH="0" baseline="0" noProof="0">
              <a:ln>
                <a:noFill/>
              </a:ln>
              <a:solidFill>
                <a:schemeClr val="bg1"/>
              </a:solidFill>
              <a:effectLst/>
              <a:uLnTx/>
              <a:uFillTx/>
              <a:ea typeface="方正舒体" panose="02010601030101010101" pitchFamily="2" charset="-122"/>
              <a:sym typeface="+mn-ea"/>
            </a:endParaRPr>
          </a:p>
        </p:txBody>
      </p:sp>
      <p:sp>
        <p:nvSpPr>
          <p:cNvPr id="14" name="文本框 13"/>
          <p:cNvSpPr txBox="1"/>
          <p:nvPr/>
        </p:nvSpPr>
        <p:spPr>
          <a:xfrm>
            <a:off x="7332345" y="3950335"/>
            <a:ext cx="3221990" cy="465455"/>
          </a:xfrm>
          <a:prstGeom prst="rect">
            <a:avLst/>
          </a:prstGeom>
          <a:noFill/>
        </p:spPr>
        <p:txBody>
          <a:bodyPr anchor="ctr"/>
          <a:lstStyle/>
          <a:p>
            <a:pPr algn="l"/>
            <a:r>
              <a:rPr lang="en-US" altLang="zh-CN" sz="2000" noProof="0">
                <a:ln>
                  <a:noFill/>
                </a:ln>
                <a:solidFill>
                  <a:schemeClr val="bg1"/>
                </a:solidFill>
                <a:uLnTx/>
                <a:uFillTx/>
                <a:ea typeface="方正舒体" panose="02010601030101010101" pitchFamily="2" charset="-122"/>
                <a:sym typeface="+mn-ea"/>
              </a:rPr>
              <a:t>ADD YOUR TEXT HERE</a:t>
            </a:r>
            <a:endParaRPr kumimoji="0" lang="en-US" altLang="zh-CN" sz="2000" i="0" u="none" strike="noStrike" kern="0" cap="none" spc="0" normalizeH="0" baseline="0" noProof="0">
              <a:ln>
                <a:noFill/>
              </a:ln>
              <a:solidFill>
                <a:schemeClr val="bg1"/>
              </a:solidFill>
              <a:effectLst/>
              <a:uLnTx/>
              <a:uFillTx/>
              <a:ea typeface="方正舒体" panose="02010601030101010101" pitchFamily="2" charset="-122"/>
              <a:sym typeface="+mn-ea"/>
            </a:endParaRPr>
          </a:p>
        </p:txBody>
      </p:sp>
      <p:sp>
        <p:nvSpPr>
          <p:cNvPr id="4" name="文本框 3"/>
          <p:cNvSpPr txBox="1"/>
          <p:nvPr/>
        </p:nvSpPr>
        <p:spPr>
          <a:xfrm>
            <a:off x="5394960" y="2127250"/>
            <a:ext cx="1370330" cy="335280"/>
          </a:xfrm>
          <a:prstGeom prst="rect">
            <a:avLst/>
          </a:prstGeom>
          <a:noFill/>
        </p:spPr>
        <p:txBody>
          <a:bodyPr wrap="square" rtlCol="0">
            <a:spAutoFit/>
          </a:bodyPr>
          <a:lstStyle/>
          <a:p>
            <a:pPr algn="dist"/>
            <a:r>
              <a:rPr lang="en-US" altLang="zh-CN" sz="1600">
                <a:solidFill>
                  <a:schemeClr val="bg1"/>
                </a:solidFill>
                <a:latin typeface="Times New Roman" panose="02020603050405020304" charset="0"/>
                <a:ea typeface="Arial Unicode MS" panose="020B0604020202020204" charset="-122"/>
                <a:sym typeface="+mn-ea"/>
              </a:rPr>
              <a:t>CONTENTS</a:t>
            </a:r>
          </a:p>
        </p:txBody>
      </p:sp>
      <p:sp>
        <p:nvSpPr>
          <p:cNvPr id="33" name="文本框 32"/>
          <p:cNvSpPr txBox="1"/>
          <p:nvPr/>
        </p:nvSpPr>
        <p:spPr>
          <a:xfrm>
            <a:off x="5179695" y="1463675"/>
            <a:ext cx="1798955" cy="743585"/>
          </a:xfrm>
          <a:prstGeom prst="rect">
            <a:avLst/>
          </a:prstGeom>
          <a:noFill/>
        </p:spPr>
        <p:txBody>
          <a:bodyPr wrap="square" rtlCol="0">
            <a:spAutoFit/>
          </a:bodyPr>
          <a:lstStyle/>
          <a:p>
            <a:pPr algn="ctr"/>
            <a:r>
              <a:rPr lang="zh-CN" altLang="en-US" sz="4000">
                <a:solidFill>
                  <a:schemeClr val="bg1"/>
                </a:solidFill>
                <a:latin typeface="微软雅黑" panose="020B0503020204020204" charset="-122"/>
                <a:ea typeface="微软雅黑" panose="020B0503020204020204" charset="-122"/>
                <a:sym typeface="+mn-ea"/>
              </a:rPr>
              <a:t>目 录</a:t>
            </a:r>
          </a:p>
        </p:txBody>
      </p:sp>
      <p:sp>
        <p:nvSpPr>
          <p:cNvPr id="22" name="文本框 21"/>
          <p:cNvSpPr txBox="1"/>
          <p:nvPr/>
        </p:nvSpPr>
        <p:spPr>
          <a:xfrm>
            <a:off x="2410460" y="3196590"/>
            <a:ext cx="3429000" cy="526554"/>
          </a:xfrm>
          <a:prstGeom prst="rect">
            <a:avLst/>
          </a:prstGeom>
          <a:noFill/>
        </p:spPr>
        <p:txBody>
          <a:bodyPr wrap="square" rtlCol="0">
            <a:spAutoFit/>
          </a:bodyPr>
          <a:lstStyle/>
          <a:p>
            <a:pPr indent="0" algn="l"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h添加内容添加内容添加Click h添加内容添加内容添加</a:t>
            </a:r>
            <a:endPar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3" name="文本框 22"/>
          <p:cNvSpPr txBox="1"/>
          <p:nvPr/>
        </p:nvSpPr>
        <p:spPr>
          <a:xfrm>
            <a:off x="2396490" y="4263390"/>
            <a:ext cx="3429000" cy="526554"/>
          </a:xfrm>
          <a:prstGeom prst="rect">
            <a:avLst/>
          </a:prstGeom>
          <a:noFill/>
        </p:spPr>
        <p:txBody>
          <a:bodyPr wrap="square" rtlCol="0">
            <a:spAutoFit/>
          </a:bodyPr>
          <a:lstStyle/>
          <a:p>
            <a:pPr indent="0" algn="l"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h添加内容添加内容添加Click h添加内容添加内容添加</a:t>
            </a:r>
            <a:endPar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nvSpPr>
        <p:spPr>
          <a:xfrm>
            <a:off x="7332345" y="3194050"/>
            <a:ext cx="3429000" cy="526554"/>
          </a:xfrm>
          <a:prstGeom prst="rect">
            <a:avLst/>
          </a:prstGeom>
          <a:noFill/>
        </p:spPr>
        <p:txBody>
          <a:bodyPr wrap="square" rtlCol="0">
            <a:spAutoFit/>
          </a:bodyPr>
          <a:lstStyle/>
          <a:p>
            <a:pPr indent="0" algn="l"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h添加内容添加内容添加Click h添加内容添加内容添加</a:t>
            </a:r>
            <a:endPar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9" name="文本框 28"/>
          <p:cNvSpPr txBox="1"/>
          <p:nvPr/>
        </p:nvSpPr>
        <p:spPr>
          <a:xfrm>
            <a:off x="7332345" y="4263390"/>
            <a:ext cx="3429000" cy="526554"/>
          </a:xfrm>
          <a:prstGeom prst="rect">
            <a:avLst/>
          </a:prstGeom>
          <a:noFill/>
        </p:spPr>
        <p:txBody>
          <a:bodyPr wrap="square" rtlCol="0">
            <a:spAutoFit/>
          </a:bodyPr>
          <a:lstStyle/>
          <a:p>
            <a:pPr indent="0" algn="l"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h添加内容添加内容添加Click h添加内容添加内容添加</a:t>
            </a:r>
            <a:endPar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21690" y="1020445"/>
            <a:ext cx="10622280" cy="4704080"/>
            <a:chOff x="1714" y="1607"/>
            <a:chExt cx="16308" cy="7408"/>
          </a:xfrm>
        </p:grpSpPr>
        <p:sp>
          <p:nvSpPr>
            <p:cNvPr id="20" name="矩形 19"/>
            <p:cNvSpPr/>
            <p:nvPr/>
          </p:nvSpPr>
          <p:spPr>
            <a:xfrm>
              <a:off x="1714" y="1607"/>
              <a:ext cx="16308" cy="7408"/>
            </a:xfrm>
            <a:prstGeom prst="rect">
              <a:avLst/>
            </a:prstGeom>
            <a:noFill/>
            <a:ln>
              <a:solidFill>
                <a:srgbClr val="F08C83"/>
              </a:solidFill>
            </a:ln>
            <a:extLst>
              <a:ext uri="{909E8E84-426E-40DD-AFC4-6F175D3DCCD1}">
                <a14:hiddenFill xmlns:a14="http://schemas.microsoft.com/office/drawing/2010/main">
                  <a:solidFill>
                    <a:srgbClr val="F08C8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44" y="2042"/>
              <a:ext cx="15324" cy="6717"/>
            </a:xfrm>
            <a:prstGeom prst="rect">
              <a:avLst/>
            </a:prstGeom>
            <a:solidFill>
              <a:srgbClr val="F0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日期占位符 5"/>
          <p:cNvSpPr>
            <a:spLocks noGrp="1"/>
          </p:cNvSpPr>
          <p:nvPr>
            <p:ph type="dt" sz="half" idx="10"/>
          </p:nvPr>
        </p:nvSpPr>
        <p:spPr>
          <a:xfrm>
            <a:off x="821690" y="6242050"/>
            <a:ext cx="2743200" cy="365125"/>
          </a:xfrm>
        </p:spPr>
        <p:txBody>
          <a:bodyPr/>
          <a:lstStyle/>
          <a:p>
            <a:fld id="{D997B5FA-0921-464F-AAE1-844C04324D75}" type="datetimeFigureOut">
              <a:rPr lang="zh-CN" altLang="en-US" smtClean="0"/>
              <a:t>2021/1/6</a:t>
            </a:fld>
            <a:endParaRPr lang="zh-CN" altLang="en-US"/>
          </a:p>
        </p:txBody>
      </p:sp>
      <p:sp>
        <p:nvSpPr>
          <p:cNvPr id="7" name="页脚占位符 6"/>
          <p:cNvSpPr>
            <a:spLocks noGrp="1"/>
          </p:cNvSpPr>
          <p:nvPr>
            <p:ph type="ftr" sz="quarter" idx="11"/>
          </p:nvPr>
        </p:nvSpPr>
        <p:spPr>
          <a:xfrm>
            <a:off x="4022090" y="6242050"/>
            <a:ext cx="4114800" cy="365125"/>
          </a:xfrm>
        </p:spPr>
        <p:txBody>
          <a:bodyPr/>
          <a:lstStyle/>
          <a:p>
            <a:endParaRPr lang="zh-CN" altLang="en-US"/>
          </a:p>
        </p:txBody>
      </p:sp>
      <p:sp>
        <p:nvSpPr>
          <p:cNvPr id="8" name="灯片编号占位符 7"/>
          <p:cNvSpPr>
            <a:spLocks noGrp="1"/>
          </p:cNvSpPr>
          <p:nvPr>
            <p:ph type="sldNum" sz="quarter" idx="12"/>
          </p:nvPr>
        </p:nvSpPr>
        <p:spPr>
          <a:xfrm>
            <a:off x="8594090" y="6242050"/>
            <a:ext cx="2743200" cy="365125"/>
          </a:xfrm>
        </p:spPr>
        <p:txBody>
          <a:bodyPr/>
          <a:lstStyle/>
          <a:p>
            <a:fld id="{565CE74E-AB26-4998-AD42-012C4C1AD076}" type="slidenum">
              <a:rPr lang="zh-CN" altLang="en-US" smtClean="0"/>
              <a:t>20</a:t>
            </a:fld>
            <a:endParaRPr lang="zh-CN" altLang="en-US"/>
          </a:p>
        </p:txBody>
      </p:sp>
      <p:pic>
        <p:nvPicPr>
          <p:cNvPr id="12" name="图片 11" descr="1"/>
          <p:cNvPicPr>
            <a:picLocks noChangeAspect="1"/>
          </p:cNvPicPr>
          <p:nvPr userDrawn="1"/>
        </p:nvPicPr>
        <p:blipFill>
          <a:blip r:embed="rId2"/>
          <a:stretch>
            <a:fillRect/>
          </a:stretch>
        </p:blipFill>
        <p:spPr>
          <a:xfrm>
            <a:off x="-756920" y="1632585"/>
            <a:ext cx="2844800" cy="2476500"/>
          </a:xfrm>
          <a:prstGeom prst="rect">
            <a:avLst/>
          </a:prstGeom>
        </p:spPr>
      </p:pic>
      <p:pic>
        <p:nvPicPr>
          <p:cNvPr id="13" name="图片 12" descr="2"/>
          <p:cNvPicPr>
            <a:picLocks noChangeAspect="1"/>
          </p:cNvPicPr>
          <p:nvPr userDrawn="1"/>
        </p:nvPicPr>
        <p:blipFill>
          <a:blip r:embed="rId3"/>
          <a:stretch>
            <a:fillRect/>
          </a:stretch>
        </p:blipFill>
        <p:spPr>
          <a:xfrm rot="10800000">
            <a:off x="-438150" y="-1443355"/>
            <a:ext cx="4768850" cy="3966845"/>
          </a:xfrm>
          <a:prstGeom prst="rect">
            <a:avLst/>
          </a:prstGeom>
        </p:spPr>
      </p:pic>
      <p:pic>
        <p:nvPicPr>
          <p:cNvPr id="15" name="图片 14" descr="2"/>
          <p:cNvPicPr>
            <a:picLocks noChangeAspect="1"/>
          </p:cNvPicPr>
          <p:nvPr userDrawn="1"/>
        </p:nvPicPr>
        <p:blipFill>
          <a:blip r:embed="rId3"/>
          <a:stretch>
            <a:fillRect/>
          </a:stretch>
        </p:blipFill>
        <p:spPr>
          <a:xfrm rot="10800000">
            <a:off x="-2868295" y="2914650"/>
            <a:ext cx="4768850" cy="3966845"/>
          </a:xfrm>
          <a:prstGeom prst="rect">
            <a:avLst/>
          </a:prstGeom>
        </p:spPr>
      </p:pic>
      <p:pic>
        <p:nvPicPr>
          <p:cNvPr id="16" name="图片 15" descr="2"/>
          <p:cNvPicPr>
            <a:picLocks noChangeAspect="1"/>
          </p:cNvPicPr>
          <p:nvPr userDrawn="1"/>
        </p:nvPicPr>
        <p:blipFill>
          <a:blip r:embed="rId3"/>
          <a:stretch>
            <a:fillRect/>
          </a:stretch>
        </p:blipFill>
        <p:spPr>
          <a:xfrm rot="13200000">
            <a:off x="-1741805" y="4209415"/>
            <a:ext cx="5869305" cy="4882515"/>
          </a:xfrm>
          <a:prstGeom prst="rect">
            <a:avLst/>
          </a:prstGeom>
        </p:spPr>
      </p:pic>
      <p:pic>
        <p:nvPicPr>
          <p:cNvPr id="17" name="图片 16" descr="1"/>
          <p:cNvPicPr>
            <a:picLocks noChangeAspect="1"/>
          </p:cNvPicPr>
          <p:nvPr userDrawn="1"/>
        </p:nvPicPr>
        <p:blipFill>
          <a:blip r:embed="rId2"/>
          <a:stretch>
            <a:fillRect/>
          </a:stretch>
        </p:blipFill>
        <p:spPr>
          <a:xfrm rot="9660000">
            <a:off x="8555355" y="-1311275"/>
            <a:ext cx="3742690" cy="3198495"/>
          </a:xfrm>
          <a:prstGeom prst="rect">
            <a:avLst/>
          </a:prstGeom>
        </p:spPr>
      </p:pic>
      <p:pic>
        <p:nvPicPr>
          <p:cNvPr id="18" name="图片 17" descr="2"/>
          <p:cNvPicPr>
            <a:picLocks noChangeAspect="1"/>
          </p:cNvPicPr>
          <p:nvPr userDrawn="1"/>
        </p:nvPicPr>
        <p:blipFill>
          <a:blip r:embed="rId3"/>
          <a:stretch>
            <a:fillRect/>
          </a:stretch>
        </p:blipFill>
        <p:spPr>
          <a:xfrm rot="14400000">
            <a:off x="9274175" y="1149985"/>
            <a:ext cx="6175375" cy="5136515"/>
          </a:xfrm>
          <a:prstGeom prst="rect">
            <a:avLst/>
          </a:prstGeom>
        </p:spPr>
      </p:pic>
      <p:pic>
        <p:nvPicPr>
          <p:cNvPr id="19" name="图片 18" descr="2"/>
          <p:cNvPicPr>
            <a:picLocks noChangeAspect="1"/>
          </p:cNvPicPr>
          <p:nvPr userDrawn="1"/>
        </p:nvPicPr>
        <p:blipFill>
          <a:blip r:embed="rId3"/>
          <a:stretch>
            <a:fillRect/>
          </a:stretch>
        </p:blipFill>
        <p:spPr>
          <a:xfrm rot="20880000">
            <a:off x="7602855" y="3735705"/>
            <a:ext cx="6175375" cy="5136515"/>
          </a:xfrm>
          <a:prstGeom prst="rect">
            <a:avLst/>
          </a:prstGeom>
        </p:spPr>
      </p:pic>
      <p:sp>
        <p:nvSpPr>
          <p:cNvPr id="37" name="文本框 36"/>
          <p:cNvSpPr txBox="1"/>
          <p:nvPr/>
        </p:nvSpPr>
        <p:spPr>
          <a:xfrm>
            <a:off x="3068320" y="2588260"/>
            <a:ext cx="6179820" cy="1568450"/>
          </a:xfrm>
          <a:prstGeom prst="rect">
            <a:avLst/>
          </a:prstGeom>
          <a:noFill/>
        </p:spPr>
        <p:txBody>
          <a:bodyPr wrap="square" rtlCol="0">
            <a:spAutoFit/>
          </a:bodyPr>
          <a:lstStyle/>
          <a:p>
            <a:pPr algn="ctr"/>
            <a:r>
              <a:rPr lang="en-US" altLang="zh-CN" sz="9600" b="1" noProof="0">
                <a:ln>
                  <a:noFill/>
                </a:ln>
                <a:solidFill>
                  <a:schemeClr val="bg1"/>
                </a:solidFill>
                <a:uLnTx/>
                <a:uFillTx/>
                <a:ea typeface="方正舒体" panose="02010601030101010101" pitchFamily="2" charset="-122"/>
              </a:rPr>
              <a:t>THANKS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21690" y="1020445"/>
            <a:ext cx="10622280" cy="4704080"/>
            <a:chOff x="1714" y="1607"/>
            <a:chExt cx="16308" cy="7408"/>
          </a:xfrm>
        </p:grpSpPr>
        <p:sp>
          <p:nvSpPr>
            <p:cNvPr id="20" name="矩形 19"/>
            <p:cNvSpPr/>
            <p:nvPr/>
          </p:nvSpPr>
          <p:spPr>
            <a:xfrm>
              <a:off x="1714" y="1607"/>
              <a:ext cx="16308" cy="7408"/>
            </a:xfrm>
            <a:prstGeom prst="rect">
              <a:avLst/>
            </a:prstGeom>
            <a:noFill/>
            <a:ln>
              <a:solidFill>
                <a:srgbClr val="F08C83"/>
              </a:solidFill>
            </a:ln>
            <a:extLst>
              <a:ext uri="{909E8E84-426E-40DD-AFC4-6F175D3DCCD1}">
                <a14:hiddenFill xmlns:a14="http://schemas.microsoft.com/office/drawing/2010/main">
                  <a:solidFill>
                    <a:srgbClr val="F08C8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44" y="2042"/>
              <a:ext cx="15324" cy="6717"/>
            </a:xfrm>
            <a:prstGeom prst="rect">
              <a:avLst/>
            </a:prstGeom>
            <a:solidFill>
              <a:srgbClr val="F0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日期占位符 5"/>
          <p:cNvSpPr>
            <a:spLocks noGrp="1"/>
          </p:cNvSpPr>
          <p:nvPr>
            <p:ph type="dt" sz="half" idx="10"/>
          </p:nvPr>
        </p:nvSpPr>
        <p:spPr>
          <a:xfrm>
            <a:off x="821690" y="6242050"/>
            <a:ext cx="2743200" cy="365125"/>
          </a:xfrm>
        </p:spPr>
        <p:txBody>
          <a:bodyPr/>
          <a:lstStyle/>
          <a:p>
            <a:fld id="{D997B5FA-0921-464F-AAE1-844C04324D75}" type="datetimeFigureOut">
              <a:rPr lang="zh-CN" altLang="en-US" smtClean="0"/>
              <a:t>2021/1/6</a:t>
            </a:fld>
            <a:endParaRPr lang="zh-CN" altLang="en-US"/>
          </a:p>
        </p:txBody>
      </p:sp>
      <p:sp>
        <p:nvSpPr>
          <p:cNvPr id="8" name="灯片编号占位符 7"/>
          <p:cNvSpPr>
            <a:spLocks noGrp="1"/>
          </p:cNvSpPr>
          <p:nvPr>
            <p:ph type="sldNum" sz="quarter" idx="12"/>
          </p:nvPr>
        </p:nvSpPr>
        <p:spPr>
          <a:xfrm>
            <a:off x="8594090" y="6242050"/>
            <a:ext cx="2743200" cy="365125"/>
          </a:xfrm>
        </p:spPr>
        <p:txBody>
          <a:bodyPr/>
          <a:lstStyle/>
          <a:p>
            <a:fld id="{565CE74E-AB26-4998-AD42-012C4C1AD076}" type="slidenum">
              <a:rPr lang="zh-CN" altLang="en-US" smtClean="0"/>
              <a:t>3</a:t>
            </a:fld>
            <a:endParaRPr lang="zh-CN" altLang="en-US"/>
          </a:p>
        </p:txBody>
      </p:sp>
      <p:pic>
        <p:nvPicPr>
          <p:cNvPr id="12" name="图片 11" descr="1"/>
          <p:cNvPicPr>
            <a:picLocks noChangeAspect="1"/>
          </p:cNvPicPr>
          <p:nvPr userDrawn="1"/>
        </p:nvPicPr>
        <p:blipFill>
          <a:blip r:embed="rId2"/>
          <a:stretch>
            <a:fillRect/>
          </a:stretch>
        </p:blipFill>
        <p:spPr>
          <a:xfrm>
            <a:off x="-756920" y="1632585"/>
            <a:ext cx="2844800" cy="2476500"/>
          </a:xfrm>
          <a:prstGeom prst="rect">
            <a:avLst/>
          </a:prstGeom>
        </p:spPr>
      </p:pic>
      <p:pic>
        <p:nvPicPr>
          <p:cNvPr id="13" name="图片 12" descr="2"/>
          <p:cNvPicPr>
            <a:picLocks noChangeAspect="1"/>
          </p:cNvPicPr>
          <p:nvPr userDrawn="1"/>
        </p:nvPicPr>
        <p:blipFill>
          <a:blip r:embed="rId3"/>
          <a:stretch>
            <a:fillRect/>
          </a:stretch>
        </p:blipFill>
        <p:spPr>
          <a:xfrm rot="10800000">
            <a:off x="-438150" y="-1443355"/>
            <a:ext cx="4768850" cy="3966845"/>
          </a:xfrm>
          <a:prstGeom prst="rect">
            <a:avLst/>
          </a:prstGeom>
        </p:spPr>
      </p:pic>
      <p:pic>
        <p:nvPicPr>
          <p:cNvPr id="15" name="图片 14" descr="2"/>
          <p:cNvPicPr>
            <a:picLocks noChangeAspect="1"/>
          </p:cNvPicPr>
          <p:nvPr userDrawn="1"/>
        </p:nvPicPr>
        <p:blipFill>
          <a:blip r:embed="rId3"/>
          <a:stretch>
            <a:fillRect/>
          </a:stretch>
        </p:blipFill>
        <p:spPr>
          <a:xfrm rot="10800000">
            <a:off x="-2868295" y="2914650"/>
            <a:ext cx="4768850" cy="3966845"/>
          </a:xfrm>
          <a:prstGeom prst="rect">
            <a:avLst/>
          </a:prstGeom>
        </p:spPr>
      </p:pic>
      <p:pic>
        <p:nvPicPr>
          <p:cNvPr id="16" name="图片 15" descr="2"/>
          <p:cNvPicPr>
            <a:picLocks noChangeAspect="1"/>
          </p:cNvPicPr>
          <p:nvPr userDrawn="1"/>
        </p:nvPicPr>
        <p:blipFill>
          <a:blip r:embed="rId3"/>
          <a:stretch>
            <a:fillRect/>
          </a:stretch>
        </p:blipFill>
        <p:spPr>
          <a:xfrm rot="13200000">
            <a:off x="-1741805" y="4209415"/>
            <a:ext cx="5869305" cy="4882515"/>
          </a:xfrm>
          <a:prstGeom prst="rect">
            <a:avLst/>
          </a:prstGeom>
        </p:spPr>
      </p:pic>
      <p:pic>
        <p:nvPicPr>
          <p:cNvPr id="17" name="图片 16" descr="1"/>
          <p:cNvPicPr>
            <a:picLocks noChangeAspect="1"/>
          </p:cNvPicPr>
          <p:nvPr userDrawn="1"/>
        </p:nvPicPr>
        <p:blipFill>
          <a:blip r:embed="rId2"/>
          <a:stretch>
            <a:fillRect/>
          </a:stretch>
        </p:blipFill>
        <p:spPr>
          <a:xfrm rot="9660000">
            <a:off x="8555355" y="-1311275"/>
            <a:ext cx="3742690" cy="3198495"/>
          </a:xfrm>
          <a:prstGeom prst="rect">
            <a:avLst/>
          </a:prstGeom>
        </p:spPr>
      </p:pic>
      <p:pic>
        <p:nvPicPr>
          <p:cNvPr id="18" name="图片 17" descr="2"/>
          <p:cNvPicPr>
            <a:picLocks noChangeAspect="1"/>
          </p:cNvPicPr>
          <p:nvPr userDrawn="1"/>
        </p:nvPicPr>
        <p:blipFill>
          <a:blip r:embed="rId3"/>
          <a:stretch>
            <a:fillRect/>
          </a:stretch>
        </p:blipFill>
        <p:spPr>
          <a:xfrm rot="14400000">
            <a:off x="9274175" y="1149985"/>
            <a:ext cx="6175375" cy="5136515"/>
          </a:xfrm>
          <a:prstGeom prst="rect">
            <a:avLst/>
          </a:prstGeom>
        </p:spPr>
      </p:pic>
      <p:pic>
        <p:nvPicPr>
          <p:cNvPr id="19" name="图片 18" descr="2"/>
          <p:cNvPicPr>
            <a:picLocks noChangeAspect="1"/>
          </p:cNvPicPr>
          <p:nvPr userDrawn="1"/>
        </p:nvPicPr>
        <p:blipFill>
          <a:blip r:embed="rId3"/>
          <a:stretch>
            <a:fillRect/>
          </a:stretch>
        </p:blipFill>
        <p:spPr>
          <a:xfrm rot="20880000">
            <a:off x="7602855" y="3735705"/>
            <a:ext cx="6175375" cy="5136515"/>
          </a:xfrm>
          <a:prstGeom prst="rect">
            <a:avLst/>
          </a:prstGeom>
        </p:spPr>
      </p:pic>
      <p:sp>
        <p:nvSpPr>
          <p:cNvPr id="11" name="文本框 10"/>
          <p:cNvSpPr txBox="1"/>
          <p:nvPr/>
        </p:nvSpPr>
        <p:spPr>
          <a:xfrm>
            <a:off x="5133340" y="1862455"/>
            <a:ext cx="2049780" cy="1445260"/>
          </a:xfrm>
          <a:prstGeom prst="rect">
            <a:avLst/>
          </a:prstGeom>
          <a:noFill/>
          <a:ln>
            <a:noFill/>
          </a:ln>
        </p:spPr>
        <p:txBody>
          <a:bodyPr wrap="square" rtlCol="0">
            <a:spAutoFit/>
          </a:bodyPr>
          <a:lstStyle/>
          <a:p>
            <a:pPr marL="0" marR="0" lvl="0" algn="ctr" defTabSz="914400" rtl="0" eaLnBrk="1" latinLnBrk="0" hangingPunct="1">
              <a:spcBef>
                <a:spcPct val="0"/>
              </a:spcBef>
              <a:spcAft>
                <a:spcPct val="0"/>
              </a:spcAft>
              <a:buClrTx/>
              <a:buSzTx/>
              <a:buFontTx/>
              <a:buNone/>
              <a:defRPr/>
            </a:pPr>
            <a:r>
              <a:rPr lang="en-US" altLang="zh-CN" sz="8800" noProof="0">
                <a:ln>
                  <a:noFill/>
                </a:ln>
                <a:solidFill>
                  <a:schemeClr val="bg1"/>
                </a:solidFill>
                <a:uLnTx/>
                <a:uFillTx/>
                <a:latin typeface="Impact" panose="020B0806030902050204" charset="0"/>
                <a:ea typeface="方正舒体" panose="02010601030101010101" pitchFamily="2" charset="-122"/>
                <a:sym typeface="+mn-ea"/>
              </a:rPr>
              <a:t>01</a:t>
            </a:r>
          </a:p>
        </p:txBody>
      </p:sp>
      <p:sp>
        <p:nvSpPr>
          <p:cNvPr id="31" name="文本框 30"/>
          <p:cNvSpPr txBox="1"/>
          <p:nvPr/>
        </p:nvSpPr>
        <p:spPr>
          <a:xfrm>
            <a:off x="2718118" y="3818255"/>
            <a:ext cx="6308725" cy="529119"/>
          </a:xfrm>
          <a:prstGeom prst="rect">
            <a:avLst/>
          </a:prstGeom>
          <a:noFill/>
        </p:spPr>
        <p:txBody>
          <a:bodyPr wrap="square" rtlCol="0">
            <a:spAutoFit/>
          </a:bodyPr>
          <a:lstStyle/>
          <a:p>
            <a:pPr indent="45720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添加内容添加内容添加内容添加内容添加内容添加内容添加内容添加内容添加内容添加内容添加内容添加内容添加内容添加内容添加内容添加内容添加内容添加内容添加内容添加内容</a:t>
            </a:r>
            <a:endParaRPr sz="1000" dirty="0">
              <a:solidFill>
                <a:schemeClr val="bg1"/>
              </a:solidFill>
            </a:endParaRPr>
          </a:p>
        </p:txBody>
      </p:sp>
      <p:sp>
        <p:nvSpPr>
          <p:cNvPr id="37" name="文本框 36"/>
          <p:cNvSpPr txBox="1"/>
          <p:nvPr/>
        </p:nvSpPr>
        <p:spPr>
          <a:xfrm>
            <a:off x="3068320" y="3149600"/>
            <a:ext cx="6179820" cy="706755"/>
          </a:xfrm>
          <a:prstGeom prst="rect">
            <a:avLst/>
          </a:prstGeom>
          <a:noFill/>
        </p:spPr>
        <p:txBody>
          <a:bodyPr wrap="square" rtlCol="0">
            <a:spAutoFit/>
          </a:bodyPr>
          <a:lstStyle/>
          <a:p>
            <a:pPr algn="ctr"/>
            <a:r>
              <a:rPr lang="en-US" altLang="zh-CN" sz="4000" b="1" noProof="0">
                <a:ln>
                  <a:noFill/>
                </a:ln>
                <a:solidFill>
                  <a:schemeClr val="bg1"/>
                </a:solidFill>
                <a:uLnTx/>
                <a:uFillTx/>
                <a:ea typeface="方正舒体" panose="02010601030101010101" pitchFamily="2" charset="-122"/>
              </a:rPr>
              <a:t>ADD YOUR TEXT HERE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17365" y="1623695"/>
            <a:ext cx="3468370" cy="3503930"/>
            <a:chOff x="9901" y="1348"/>
            <a:chExt cx="8022" cy="8104"/>
          </a:xfrm>
        </p:grpSpPr>
        <p:sp>
          <p:nvSpPr>
            <p:cNvPr id="47" name="Freeform 6"/>
            <p:cNvSpPr/>
            <p:nvPr/>
          </p:nvSpPr>
          <p:spPr bwMode="auto">
            <a:xfrm>
              <a:off x="15003" y="2245"/>
              <a:ext cx="2915" cy="2785"/>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rgbClr val="E8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
            <p:cNvSpPr/>
            <p:nvPr/>
          </p:nvSpPr>
          <p:spPr bwMode="auto">
            <a:xfrm>
              <a:off x="12450" y="1348"/>
              <a:ext cx="2918" cy="2785"/>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rgbClr val="EF8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8"/>
            <p:cNvSpPr/>
            <p:nvPr/>
          </p:nvSpPr>
          <p:spPr bwMode="auto">
            <a:xfrm>
              <a:off x="15005" y="5758"/>
              <a:ext cx="2918" cy="2785"/>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rgbClr val="AACC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9"/>
            <p:cNvSpPr/>
            <p:nvPr/>
          </p:nvSpPr>
          <p:spPr bwMode="auto">
            <a:xfrm>
              <a:off x="9901" y="2258"/>
              <a:ext cx="2918" cy="2785"/>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rgbClr val="AACC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
            <p:cNvSpPr/>
            <p:nvPr/>
          </p:nvSpPr>
          <p:spPr bwMode="auto">
            <a:xfrm>
              <a:off x="12460" y="6670"/>
              <a:ext cx="2915" cy="2783"/>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rgbClr val="EF8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
            <p:cNvSpPr/>
            <p:nvPr/>
          </p:nvSpPr>
          <p:spPr bwMode="auto">
            <a:xfrm>
              <a:off x="9910" y="5765"/>
              <a:ext cx="2915" cy="2785"/>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rgbClr val="E8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0" name="组合 249"/>
          <p:cNvGrpSpPr/>
          <p:nvPr/>
        </p:nvGrpSpPr>
        <p:grpSpPr>
          <a:xfrm>
            <a:off x="4714240" y="3751580"/>
            <a:ext cx="474345" cy="427990"/>
            <a:chOff x="9966" y="6191"/>
            <a:chExt cx="472" cy="426"/>
          </a:xfrm>
          <a:solidFill>
            <a:schemeClr val="bg1"/>
          </a:solidFill>
        </p:grpSpPr>
        <p:sp>
          <p:nvSpPr>
            <p:cNvPr id="107" name="Freeform 105"/>
            <p:cNvSpPr/>
            <p:nvPr/>
          </p:nvSpPr>
          <p:spPr bwMode="auto">
            <a:xfrm>
              <a:off x="9966" y="6191"/>
              <a:ext cx="472" cy="135"/>
            </a:xfrm>
            <a:custGeom>
              <a:avLst/>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p:spPr>
          <p:txBody>
            <a:bodyPr vert="horz" wrap="square" lIns="91440" tIns="45720" rIns="91440" bIns="45720" numCol="1" anchor="t" anchorCtr="0" compatLnSpc="1"/>
            <a:lstStyle/>
            <a:p>
              <a:endParaRPr lang="zh-CN" altLang="en-US"/>
            </a:p>
          </p:txBody>
        </p:sp>
        <p:sp>
          <p:nvSpPr>
            <p:cNvPr id="108" name="Freeform 106"/>
            <p:cNvSpPr/>
            <p:nvPr/>
          </p:nvSpPr>
          <p:spPr bwMode="auto">
            <a:xfrm>
              <a:off x="9966" y="6347"/>
              <a:ext cx="472" cy="270"/>
            </a:xfrm>
            <a:custGeom>
              <a:avLst/>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p:spPr>
          <p:txBody>
            <a:bodyPr vert="horz" wrap="square" lIns="91440" tIns="45720" rIns="91440" bIns="45720" numCol="1" anchor="t" anchorCtr="0" compatLnSpc="1"/>
            <a:lstStyle/>
            <a:p>
              <a:endParaRPr lang="zh-CN" altLang="en-US"/>
            </a:p>
          </p:txBody>
        </p:sp>
      </p:grpSp>
      <p:sp>
        <p:nvSpPr>
          <p:cNvPr id="60" name="Freeform 468"/>
          <p:cNvSpPr>
            <a:spLocks noEditPoints="1"/>
          </p:cNvSpPr>
          <p:nvPr/>
        </p:nvSpPr>
        <p:spPr bwMode="auto">
          <a:xfrm>
            <a:off x="5852795" y="4373245"/>
            <a:ext cx="486410" cy="422910"/>
          </a:xfrm>
          <a:custGeom>
            <a:avLst/>
            <a:gdLst>
              <a:gd name="T0" fmla="*/ 139 w 139"/>
              <a:gd name="T1" fmla="*/ 112 h 121"/>
              <a:gd name="T2" fmla="*/ 0 w 139"/>
              <a:gd name="T3" fmla="*/ 112 h 121"/>
              <a:gd name="T4" fmla="*/ 117 w 139"/>
              <a:gd name="T5" fmla="*/ 66 h 121"/>
              <a:gd name="T6" fmla="*/ 33 w 139"/>
              <a:gd name="T7" fmla="*/ 95 h 121"/>
              <a:gd name="T8" fmla="*/ 33 w 139"/>
              <a:gd name="T9" fmla="*/ 95 h 121"/>
              <a:gd name="T10" fmla="*/ 24 w 139"/>
              <a:gd name="T11" fmla="*/ 95 h 121"/>
              <a:gd name="T12" fmla="*/ 40 w 139"/>
              <a:gd name="T13" fmla="*/ 101 h 121"/>
              <a:gd name="T14" fmla="*/ 53 w 139"/>
              <a:gd name="T15" fmla="*/ 95 h 121"/>
              <a:gd name="T16" fmla="*/ 57 w 139"/>
              <a:gd name="T17" fmla="*/ 95 h 121"/>
              <a:gd name="T18" fmla="*/ 33 w 139"/>
              <a:gd name="T19" fmla="*/ 24 h 121"/>
              <a:gd name="T20" fmla="*/ 33 w 139"/>
              <a:gd name="T21" fmla="*/ 24 h 121"/>
              <a:gd name="T22" fmla="*/ 29 w 139"/>
              <a:gd name="T23" fmla="*/ 29 h 121"/>
              <a:gd name="T24" fmla="*/ 46 w 139"/>
              <a:gd name="T25" fmla="*/ 24 h 121"/>
              <a:gd name="T26" fmla="*/ 40 w 139"/>
              <a:gd name="T27" fmla="*/ 24 h 121"/>
              <a:gd name="T28" fmla="*/ 50 w 139"/>
              <a:gd name="T29" fmla="*/ 29 h 121"/>
              <a:gd name="T30" fmla="*/ 61 w 139"/>
              <a:gd name="T31" fmla="*/ 24 h 121"/>
              <a:gd name="T32" fmla="*/ 33 w 139"/>
              <a:gd name="T33" fmla="*/ 38 h 121"/>
              <a:gd name="T34" fmla="*/ 33 w 139"/>
              <a:gd name="T35" fmla="*/ 44 h 121"/>
              <a:gd name="T36" fmla="*/ 29 w 139"/>
              <a:gd name="T37" fmla="*/ 44 h 121"/>
              <a:gd name="T38" fmla="*/ 40 w 139"/>
              <a:gd name="T39" fmla="*/ 38 h 121"/>
              <a:gd name="T40" fmla="*/ 40 w 139"/>
              <a:gd name="T41" fmla="*/ 38 h 121"/>
              <a:gd name="T42" fmla="*/ 53 w 139"/>
              <a:gd name="T43" fmla="*/ 44 h 121"/>
              <a:gd name="T44" fmla="*/ 61 w 139"/>
              <a:gd name="T45" fmla="*/ 38 h 121"/>
              <a:gd name="T46" fmla="*/ 57 w 139"/>
              <a:gd name="T47" fmla="*/ 38 h 121"/>
              <a:gd name="T48" fmla="*/ 33 w 139"/>
              <a:gd name="T49" fmla="*/ 58 h 121"/>
              <a:gd name="T50" fmla="*/ 29 w 139"/>
              <a:gd name="T51" fmla="*/ 51 h 121"/>
              <a:gd name="T52" fmla="*/ 40 w 139"/>
              <a:gd name="T53" fmla="*/ 51 h 121"/>
              <a:gd name="T54" fmla="*/ 40 w 139"/>
              <a:gd name="T55" fmla="*/ 58 h 121"/>
              <a:gd name="T56" fmla="*/ 53 w 139"/>
              <a:gd name="T57" fmla="*/ 58 h 121"/>
              <a:gd name="T58" fmla="*/ 57 w 139"/>
              <a:gd name="T59" fmla="*/ 51 h 121"/>
              <a:gd name="T60" fmla="*/ 57 w 139"/>
              <a:gd name="T61" fmla="*/ 51 h 121"/>
              <a:gd name="T62" fmla="*/ 37 w 139"/>
              <a:gd name="T63" fmla="*/ 71 h 121"/>
              <a:gd name="T64" fmla="*/ 29 w 139"/>
              <a:gd name="T65" fmla="*/ 66 h 121"/>
              <a:gd name="T66" fmla="*/ 24 w 139"/>
              <a:gd name="T67" fmla="*/ 66 h 121"/>
              <a:gd name="T68" fmla="*/ 40 w 139"/>
              <a:gd name="T69" fmla="*/ 71 h 121"/>
              <a:gd name="T70" fmla="*/ 53 w 139"/>
              <a:gd name="T71" fmla="*/ 66 h 121"/>
              <a:gd name="T72" fmla="*/ 57 w 139"/>
              <a:gd name="T73" fmla="*/ 66 h 121"/>
              <a:gd name="T74" fmla="*/ 57 w 139"/>
              <a:gd name="T75" fmla="*/ 71 h 121"/>
              <a:gd name="T76" fmla="*/ 37 w 139"/>
              <a:gd name="T77" fmla="*/ 86 h 121"/>
              <a:gd name="T78" fmla="*/ 24 w 139"/>
              <a:gd name="T79" fmla="*/ 80 h 121"/>
              <a:gd name="T80" fmla="*/ 24 w 139"/>
              <a:gd name="T81" fmla="*/ 80 h 121"/>
              <a:gd name="T82" fmla="*/ 46 w 139"/>
              <a:gd name="T83" fmla="*/ 86 h 121"/>
              <a:gd name="T84" fmla="*/ 53 w 139"/>
              <a:gd name="T85" fmla="*/ 80 h 121"/>
              <a:gd name="T86" fmla="*/ 50 w 139"/>
              <a:gd name="T87" fmla="*/ 80 h 121"/>
              <a:gd name="T88" fmla="*/ 57 w 139"/>
              <a:gd name="T89" fmla="*/ 86 h 121"/>
              <a:gd name="T90" fmla="*/ 37 w 139"/>
              <a:gd name="T91" fmla="*/ 9 h 121"/>
              <a:gd name="T92" fmla="*/ 24 w 139"/>
              <a:gd name="T93" fmla="*/ 9 h 121"/>
              <a:gd name="T94" fmla="*/ 40 w 139"/>
              <a:gd name="T95" fmla="*/ 9 h 121"/>
              <a:gd name="T96" fmla="*/ 40 w 139"/>
              <a:gd name="T97" fmla="*/ 9 h 121"/>
              <a:gd name="T98" fmla="*/ 53 w 139"/>
              <a:gd name="T99" fmla="*/ 14 h 121"/>
              <a:gd name="T100" fmla="*/ 61 w 139"/>
              <a:gd name="T101" fmla="*/ 14 h 121"/>
              <a:gd name="T102" fmla="*/ 77 w 139"/>
              <a:gd name="T103" fmla="*/ 55 h 121"/>
              <a:gd name="T104" fmla="*/ 117 w 139"/>
              <a:gd name="T105" fmla="*/ 77 h 121"/>
              <a:gd name="T106" fmla="*/ 77 w 139"/>
              <a:gd name="T107" fmla="*/ 84 h 121"/>
              <a:gd name="T108" fmla="*/ 77 w 139"/>
              <a:gd name="T109"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120">
                <a:moveTo>
                  <a:pt x="0" y="121"/>
                </a:moveTo>
                <a:lnTo>
                  <a:pt x="15" y="121"/>
                </a:lnTo>
                <a:lnTo>
                  <a:pt x="66" y="121"/>
                </a:lnTo>
                <a:lnTo>
                  <a:pt x="72" y="121"/>
                </a:lnTo>
                <a:lnTo>
                  <a:pt x="127" y="121"/>
                </a:lnTo>
                <a:lnTo>
                  <a:pt x="139" y="121"/>
                </a:lnTo>
                <a:lnTo>
                  <a:pt x="139" y="112"/>
                </a:lnTo>
                <a:lnTo>
                  <a:pt x="127" y="112"/>
                </a:lnTo>
                <a:lnTo>
                  <a:pt x="127" y="40"/>
                </a:lnTo>
                <a:lnTo>
                  <a:pt x="72" y="40"/>
                </a:lnTo>
                <a:lnTo>
                  <a:pt x="72" y="0"/>
                </a:lnTo>
                <a:lnTo>
                  <a:pt x="15" y="0"/>
                </a:lnTo>
                <a:lnTo>
                  <a:pt x="15" y="112"/>
                </a:lnTo>
                <a:lnTo>
                  <a:pt x="0" y="112"/>
                </a:lnTo>
                <a:lnTo>
                  <a:pt x="0" y="121"/>
                </a:lnTo>
                <a:lnTo>
                  <a:pt x="0" y="121"/>
                </a:lnTo>
                <a:close/>
                <a:moveTo>
                  <a:pt x="77" y="60"/>
                </a:moveTo>
                <a:lnTo>
                  <a:pt x="77" y="60"/>
                </a:lnTo>
                <a:lnTo>
                  <a:pt x="117" y="60"/>
                </a:lnTo>
                <a:lnTo>
                  <a:pt x="117" y="60"/>
                </a:lnTo>
                <a:lnTo>
                  <a:pt x="117" y="66"/>
                </a:lnTo>
                <a:lnTo>
                  <a:pt x="117" y="66"/>
                </a:lnTo>
                <a:lnTo>
                  <a:pt x="77" y="66"/>
                </a:lnTo>
                <a:lnTo>
                  <a:pt x="77" y="66"/>
                </a:lnTo>
                <a:lnTo>
                  <a:pt x="77" y="60"/>
                </a:lnTo>
                <a:lnTo>
                  <a:pt x="77" y="60"/>
                </a:lnTo>
                <a:close/>
                <a:moveTo>
                  <a:pt x="33" y="95"/>
                </a:moveTo>
                <a:lnTo>
                  <a:pt x="33" y="95"/>
                </a:lnTo>
                <a:lnTo>
                  <a:pt x="37" y="95"/>
                </a:lnTo>
                <a:lnTo>
                  <a:pt x="37" y="95"/>
                </a:lnTo>
                <a:lnTo>
                  <a:pt x="37" y="101"/>
                </a:lnTo>
                <a:lnTo>
                  <a:pt x="37" y="101"/>
                </a:lnTo>
                <a:lnTo>
                  <a:pt x="33" y="101"/>
                </a:lnTo>
                <a:lnTo>
                  <a:pt x="33" y="101"/>
                </a:lnTo>
                <a:lnTo>
                  <a:pt x="33" y="95"/>
                </a:lnTo>
                <a:lnTo>
                  <a:pt x="33" y="95"/>
                </a:lnTo>
                <a:close/>
                <a:moveTo>
                  <a:pt x="24" y="95"/>
                </a:moveTo>
                <a:lnTo>
                  <a:pt x="29" y="95"/>
                </a:lnTo>
                <a:lnTo>
                  <a:pt x="29" y="101"/>
                </a:lnTo>
                <a:lnTo>
                  <a:pt x="24" y="101"/>
                </a:lnTo>
                <a:lnTo>
                  <a:pt x="24" y="95"/>
                </a:lnTo>
                <a:lnTo>
                  <a:pt x="24" y="95"/>
                </a:lnTo>
                <a:close/>
                <a:moveTo>
                  <a:pt x="40" y="95"/>
                </a:moveTo>
                <a:lnTo>
                  <a:pt x="40" y="95"/>
                </a:lnTo>
                <a:lnTo>
                  <a:pt x="46" y="95"/>
                </a:lnTo>
                <a:lnTo>
                  <a:pt x="46" y="95"/>
                </a:lnTo>
                <a:lnTo>
                  <a:pt x="46" y="101"/>
                </a:lnTo>
                <a:lnTo>
                  <a:pt x="46" y="101"/>
                </a:lnTo>
                <a:lnTo>
                  <a:pt x="40" y="101"/>
                </a:lnTo>
                <a:lnTo>
                  <a:pt x="40" y="101"/>
                </a:lnTo>
                <a:lnTo>
                  <a:pt x="40" y="95"/>
                </a:lnTo>
                <a:lnTo>
                  <a:pt x="40" y="95"/>
                </a:lnTo>
                <a:close/>
                <a:moveTo>
                  <a:pt x="50" y="95"/>
                </a:moveTo>
                <a:lnTo>
                  <a:pt x="50" y="95"/>
                </a:lnTo>
                <a:lnTo>
                  <a:pt x="53" y="95"/>
                </a:lnTo>
                <a:lnTo>
                  <a:pt x="53" y="95"/>
                </a:lnTo>
                <a:lnTo>
                  <a:pt x="53" y="101"/>
                </a:lnTo>
                <a:lnTo>
                  <a:pt x="53" y="101"/>
                </a:lnTo>
                <a:lnTo>
                  <a:pt x="50" y="101"/>
                </a:lnTo>
                <a:lnTo>
                  <a:pt x="50" y="101"/>
                </a:lnTo>
                <a:lnTo>
                  <a:pt x="50" y="95"/>
                </a:lnTo>
                <a:lnTo>
                  <a:pt x="50" y="95"/>
                </a:lnTo>
                <a:close/>
                <a:moveTo>
                  <a:pt x="57" y="95"/>
                </a:moveTo>
                <a:lnTo>
                  <a:pt x="61" y="95"/>
                </a:lnTo>
                <a:lnTo>
                  <a:pt x="61" y="101"/>
                </a:lnTo>
                <a:lnTo>
                  <a:pt x="57" y="101"/>
                </a:lnTo>
                <a:lnTo>
                  <a:pt x="57" y="95"/>
                </a:lnTo>
                <a:lnTo>
                  <a:pt x="57" y="95"/>
                </a:lnTo>
                <a:close/>
                <a:moveTo>
                  <a:pt x="33" y="24"/>
                </a:moveTo>
                <a:lnTo>
                  <a:pt x="33" y="24"/>
                </a:lnTo>
                <a:lnTo>
                  <a:pt x="37" y="24"/>
                </a:lnTo>
                <a:lnTo>
                  <a:pt x="37" y="24"/>
                </a:lnTo>
                <a:lnTo>
                  <a:pt x="37" y="29"/>
                </a:lnTo>
                <a:lnTo>
                  <a:pt x="37" y="29"/>
                </a:lnTo>
                <a:lnTo>
                  <a:pt x="33" y="29"/>
                </a:lnTo>
                <a:lnTo>
                  <a:pt x="33" y="29"/>
                </a:lnTo>
                <a:lnTo>
                  <a:pt x="33" y="24"/>
                </a:lnTo>
                <a:lnTo>
                  <a:pt x="33" y="24"/>
                </a:lnTo>
                <a:close/>
                <a:moveTo>
                  <a:pt x="24" y="24"/>
                </a:moveTo>
                <a:lnTo>
                  <a:pt x="24" y="24"/>
                </a:lnTo>
                <a:lnTo>
                  <a:pt x="29" y="24"/>
                </a:lnTo>
                <a:lnTo>
                  <a:pt x="29" y="24"/>
                </a:lnTo>
                <a:lnTo>
                  <a:pt x="29" y="29"/>
                </a:lnTo>
                <a:lnTo>
                  <a:pt x="29" y="29"/>
                </a:lnTo>
                <a:lnTo>
                  <a:pt x="24" y="29"/>
                </a:lnTo>
                <a:lnTo>
                  <a:pt x="24" y="29"/>
                </a:lnTo>
                <a:lnTo>
                  <a:pt x="24" y="24"/>
                </a:lnTo>
                <a:lnTo>
                  <a:pt x="24" y="24"/>
                </a:lnTo>
                <a:close/>
                <a:moveTo>
                  <a:pt x="40" y="24"/>
                </a:moveTo>
                <a:lnTo>
                  <a:pt x="40" y="24"/>
                </a:lnTo>
                <a:lnTo>
                  <a:pt x="46" y="24"/>
                </a:lnTo>
                <a:lnTo>
                  <a:pt x="46" y="24"/>
                </a:lnTo>
                <a:lnTo>
                  <a:pt x="46" y="29"/>
                </a:lnTo>
                <a:lnTo>
                  <a:pt x="46" y="29"/>
                </a:lnTo>
                <a:lnTo>
                  <a:pt x="40" y="29"/>
                </a:lnTo>
                <a:lnTo>
                  <a:pt x="40" y="29"/>
                </a:lnTo>
                <a:lnTo>
                  <a:pt x="40" y="24"/>
                </a:lnTo>
                <a:lnTo>
                  <a:pt x="40" y="24"/>
                </a:lnTo>
                <a:close/>
                <a:moveTo>
                  <a:pt x="50" y="24"/>
                </a:moveTo>
                <a:lnTo>
                  <a:pt x="50" y="24"/>
                </a:lnTo>
                <a:lnTo>
                  <a:pt x="53" y="24"/>
                </a:lnTo>
                <a:lnTo>
                  <a:pt x="53" y="24"/>
                </a:lnTo>
                <a:lnTo>
                  <a:pt x="53" y="29"/>
                </a:lnTo>
                <a:lnTo>
                  <a:pt x="53" y="29"/>
                </a:lnTo>
                <a:lnTo>
                  <a:pt x="50" y="29"/>
                </a:lnTo>
                <a:lnTo>
                  <a:pt x="50" y="29"/>
                </a:lnTo>
                <a:lnTo>
                  <a:pt x="50" y="24"/>
                </a:lnTo>
                <a:lnTo>
                  <a:pt x="50" y="24"/>
                </a:lnTo>
                <a:close/>
                <a:moveTo>
                  <a:pt x="57" y="24"/>
                </a:moveTo>
                <a:lnTo>
                  <a:pt x="57" y="24"/>
                </a:lnTo>
                <a:lnTo>
                  <a:pt x="61" y="24"/>
                </a:lnTo>
                <a:lnTo>
                  <a:pt x="61" y="24"/>
                </a:lnTo>
                <a:lnTo>
                  <a:pt x="61" y="29"/>
                </a:lnTo>
                <a:lnTo>
                  <a:pt x="61" y="29"/>
                </a:lnTo>
                <a:lnTo>
                  <a:pt x="57" y="29"/>
                </a:lnTo>
                <a:lnTo>
                  <a:pt x="57" y="29"/>
                </a:lnTo>
                <a:lnTo>
                  <a:pt x="57" y="24"/>
                </a:lnTo>
                <a:lnTo>
                  <a:pt x="57" y="24"/>
                </a:lnTo>
                <a:close/>
                <a:moveTo>
                  <a:pt x="33" y="38"/>
                </a:moveTo>
                <a:lnTo>
                  <a:pt x="33" y="38"/>
                </a:lnTo>
                <a:lnTo>
                  <a:pt x="37" y="38"/>
                </a:lnTo>
                <a:lnTo>
                  <a:pt x="37" y="38"/>
                </a:lnTo>
                <a:lnTo>
                  <a:pt x="37" y="44"/>
                </a:lnTo>
                <a:lnTo>
                  <a:pt x="37" y="44"/>
                </a:lnTo>
                <a:lnTo>
                  <a:pt x="33" y="44"/>
                </a:lnTo>
                <a:lnTo>
                  <a:pt x="33" y="44"/>
                </a:lnTo>
                <a:lnTo>
                  <a:pt x="33" y="38"/>
                </a:lnTo>
                <a:lnTo>
                  <a:pt x="33" y="38"/>
                </a:lnTo>
                <a:close/>
                <a:moveTo>
                  <a:pt x="24" y="38"/>
                </a:moveTo>
                <a:lnTo>
                  <a:pt x="24" y="38"/>
                </a:lnTo>
                <a:lnTo>
                  <a:pt x="29" y="38"/>
                </a:lnTo>
                <a:lnTo>
                  <a:pt x="29" y="38"/>
                </a:lnTo>
                <a:lnTo>
                  <a:pt x="29" y="44"/>
                </a:lnTo>
                <a:lnTo>
                  <a:pt x="29" y="44"/>
                </a:lnTo>
                <a:lnTo>
                  <a:pt x="24" y="44"/>
                </a:lnTo>
                <a:lnTo>
                  <a:pt x="24" y="44"/>
                </a:lnTo>
                <a:lnTo>
                  <a:pt x="24" y="38"/>
                </a:lnTo>
                <a:lnTo>
                  <a:pt x="24" y="38"/>
                </a:lnTo>
                <a:close/>
                <a:moveTo>
                  <a:pt x="40" y="38"/>
                </a:moveTo>
                <a:lnTo>
                  <a:pt x="40" y="38"/>
                </a:lnTo>
                <a:lnTo>
                  <a:pt x="46" y="38"/>
                </a:lnTo>
                <a:lnTo>
                  <a:pt x="46" y="38"/>
                </a:lnTo>
                <a:lnTo>
                  <a:pt x="46" y="44"/>
                </a:lnTo>
                <a:lnTo>
                  <a:pt x="46" y="44"/>
                </a:lnTo>
                <a:lnTo>
                  <a:pt x="40" y="44"/>
                </a:lnTo>
                <a:lnTo>
                  <a:pt x="40" y="44"/>
                </a:lnTo>
                <a:lnTo>
                  <a:pt x="40" y="38"/>
                </a:lnTo>
                <a:lnTo>
                  <a:pt x="40" y="38"/>
                </a:lnTo>
                <a:close/>
                <a:moveTo>
                  <a:pt x="50" y="38"/>
                </a:moveTo>
                <a:lnTo>
                  <a:pt x="50" y="38"/>
                </a:lnTo>
                <a:lnTo>
                  <a:pt x="53" y="38"/>
                </a:lnTo>
                <a:lnTo>
                  <a:pt x="53" y="38"/>
                </a:lnTo>
                <a:lnTo>
                  <a:pt x="53" y="44"/>
                </a:lnTo>
                <a:lnTo>
                  <a:pt x="53" y="44"/>
                </a:lnTo>
                <a:lnTo>
                  <a:pt x="50" y="44"/>
                </a:lnTo>
                <a:lnTo>
                  <a:pt x="50" y="44"/>
                </a:lnTo>
                <a:lnTo>
                  <a:pt x="50" y="38"/>
                </a:lnTo>
                <a:lnTo>
                  <a:pt x="50" y="38"/>
                </a:lnTo>
                <a:close/>
                <a:moveTo>
                  <a:pt x="57" y="38"/>
                </a:moveTo>
                <a:lnTo>
                  <a:pt x="57" y="38"/>
                </a:lnTo>
                <a:lnTo>
                  <a:pt x="61" y="38"/>
                </a:lnTo>
                <a:lnTo>
                  <a:pt x="61" y="38"/>
                </a:lnTo>
                <a:lnTo>
                  <a:pt x="61" y="44"/>
                </a:lnTo>
                <a:lnTo>
                  <a:pt x="61" y="44"/>
                </a:lnTo>
                <a:lnTo>
                  <a:pt x="57" y="44"/>
                </a:lnTo>
                <a:lnTo>
                  <a:pt x="57" y="44"/>
                </a:lnTo>
                <a:lnTo>
                  <a:pt x="57" y="38"/>
                </a:lnTo>
                <a:lnTo>
                  <a:pt x="57" y="38"/>
                </a:lnTo>
                <a:close/>
                <a:moveTo>
                  <a:pt x="33" y="51"/>
                </a:moveTo>
                <a:lnTo>
                  <a:pt x="33" y="51"/>
                </a:lnTo>
                <a:lnTo>
                  <a:pt x="37" y="51"/>
                </a:lnTo>
                <a:lnTo>
                  <a:pt x="37" y="51"/>
                </a:lnTo>
                <a:lnTo>
                  <a:pt x="37" y="58"/>
                </a:lnTo>
                <a:lnTo>
                  <a:pt x="37" y="58"/>
                </a:lnTo>
                <a:lnTo>
                  <a:pt x="33" y="58"/>
                </a:lnTo>
                <a:lnTo>
                  <a:pt x="33" y="58"/>
                </a:lnTo>
                <a:lnTo>
                  <a:pt x="33" y="51"/>
                </a:lnTo>
                <a:lnTo>
                  <a:pt x="33" y="51"/>
                </a:lnTo>
                <a:close/>
                <a:moveTo>
                  <a:pt x="24" y="51"/>
                </a:moveTo>
                <a:lnTo>
                  <a:pt x="24" y="51"/>
                </a:lnTo>
                <a:lnTo>
                  <a:pt x="29" y="51"/>
                </a:lnTo>
                <a:lnTo>
                  <a:pt x="29" y="51"/>
                </a:lnTo>
                <a:lnTo>
                  <a:pt x="29" y="58"/>
                </a:lnTo>
                <a:lnTo>
                  <a:pt x="29" y="58"/>
                </a:lnTo>
                <a:lnTo>
                  <a:pt x="24" y="58"/>
                </a:lnTo>
                <a:lnTo>
                  <a:pt x="24" y="58"/>
                </a:lnTo>
                <a:lnTo>
                  <a:pt x="24" y="51"/>
                </a:lnTo>
                <a:lnTo>
                  <a:pt x="24" y="51"/>
                </a:lnTo>
                <a:close/>
                <a:moveTo>
                  <a:pt x="40" y="51"/>
                </a:moveTo>
                <a:lnTo>
                  <a:pt x="40" y="51"/>
                </a:lnTo>
                <a:lnTo>
                  <a:pt x="46" y="51"/>
                </a:lnTo>
                <a:lnTo>
                  <a:pt x="46" y="51"/>
                </a:lnTo>
                <a:lnTo>
                  <a:pt x="46" y="58"/>
                </a:lnTo>
                <a:lnTo>
                  <a:pt x="46" y="58"/>
                </a:lnTo>
                <a:lnTo>
                  <a:pt x="40" y="58"/>
                </a:lnTo>
                <a:lnTo>
                  <a:pt x="40" y="58"/>
                </a:lnTo>
                <a:lnTo>
                  <a:pt x="40" y="51"/>
                </a:lnTo>
                <a:lnTo>
                  <a:pt x="40" y="51"/>
                </a:lnTo>
                <a:close/>
                <a:moveTo>
                  <a:pt x="50" y="51"/>
                </a:moveTo>
                <a:lnTo>
                  <a:pt x="50" y="51"/>
                </a:lnTo>
                <a:lnTo>
                  <a:pt x="53" y="51"/>
                </a:lnTo>
                <a:lnTo>
                  <a:pt x="53" y="51"/>
                </a:lnTo>
                <a:lnTo>
                  <a:pt x="53" y="58"/>
                </a:lnTo>
                <a:lnTo>
                  <a:pt x="53" y="58"/>
                </a:lnTo>
                <a:lnTo>
                  <a:pt x="50" y="58"/>
                </a:lnTo>
                <a:lnTo>
                  <a:pt x="50" y="58"/>
                </a:lnTo>
                <a:lnTo>
                  <a:pt x="50" y="51"/>
                </a:lnTo>
                <a:lnTo>
                  <a:pt x="50" y="51"/>
                </a:lnTo>
                <a:close/>
                <a:moveTo>
                  <a:pt x="57" y="51"/>
                </a:moveTo>
                <a:lnTo>
                  <a:pt x="57" y="51"/>
                </a:lnTo>
                <a:lnTo>
                  <a:pt x="61" y="51"/>
                </a:lnTo>
                <a:lnTo>
                  <a:pt x="61" y="51"/>
                </a:lnTo>
                <a:lnTo>
                  <a:pt x="61" y="58"/>
                </a:lnTo>
                <a:lnTo>
                  <a:pt x="61" y="58"/>
                </a:lnTo>
                <a:lnTo>
                  <a:pt x="57" y="58"/>
                </a:lnTo>
                <a:lnTo>
                  <a:pt x="57" y="58"/>
                </a:lnTo>
                <a:lnTo>
                  <a:pt x="57" y="51"/>
                </a:lnTo>
                <a:lnTo>
                  <a:pt x="57" y="51"/>
                </a:lnTo>
                <a:close/>
                <a:moveTo>
                  <a:pt x="33" y="66"/>
                </a:moveTo>
                <a:lnTo>
                  <a:pt x="33" y="66"/>
                </a:lnTo>
                <a:lnTo>
                  <a:pt x="37" y="66"/>
                </a:lnTo>
                <a:lnTo>
                  <a:pt x="37" y="66"/>
                </a:lnTo>
                <a:lnTo>
                  <a:pt x="37" y="71"/>
                </a:lnTo>
                <a:lnTo>
                  <a:pt x="37" y="71"/>
                </a:lnTo>
                <a:lnTo>
                  <a:pt x="33" y="71"/>
                </a:lnTo>
                <a:lnTo>
                  <a:pt x="33" y="71"/>
                </a:lnTo>
                <a:lnTo>
                  <a:pt x="33" y="66"/>
                </a:lnTo>
                <a:lnTo>
                  <a:pt x="33" y="66"/>
                </a:lnTo>
                <a:close/>
                <a:moveTo>
                  <a:pt x="24" y="66"/>
                </a:moveTo>
                <a:lnTo>
                  <a:pt x="24" y="66"/>
                </a:lnTo>
                <a:lnTo>
                  <a:pt x="29" y="66"/>
                </a:lnTo>
                <a:lnTo>
                  <a:pt x="29" y="66"/>
                </a:lnTo>
                <a:lnTo>
                  <a:pt x="29" y="71"/>
                </a:lnTo>
                <a:lnTo>
                  <a:pt x="29" y="71"/>
                </a:lnTo>
                <a:lnTo>
                  <a:pt x="24" y="71"/>
                </a:lnTo>
                <a:lnTo>
                  <a:pt x="24" y="71"/>
                </a:lnTo>
                <a:lnTo>
                  <a:pt x="24" y="66"/>
                </a:lnTo>
                <a:lnTo>
                  <a:pt x="24" y="66"/>
                </a:lnTo>
                <a:close/>
                <a:moveTo>
                  <a:pt x="40" y="66"/>
                </a:moveTo>
                <a:lnTo>
                  <a:pt x="40" y="66"/>
                </a:lnTo>
                <a:lnTo>
                  <a:pt x="46" y="66"/>
                </a:lnTo>
                <a:lnTo>
                  <a:pt x="46" y="66"/>
                </a:lnTo>
                <a:lnTo>
                  <a:pt x="46" y="71"/>
                </a:lnTo>
                <a:lnTo>
                  <a:pt x="46" y="71"/>
                </a:lnTo>
                <a:lnTo>
                  <a:pt x="40" y="71"/>
                </a:lnTo>
                <a:lnTo>
                  <a:pt x="40" y="71"/>
                </a:lnTo>
                <a:lnTo>
                  <a:pt x="40" y="66"/>
                </a:lnTo>
                <a:lnTo>
                  <a:pt x="40" y="66"/>
                </a:lnTo>
                <a:close/>
                <a:moveTo>
                  <a:pt x="50" y="66"/>
                </a:moveTo>
                <a:lnTo>
                  <a:pt x="50" y="66"/>
                </a:lnTo>
                <a:lnTo>
                  <a:pt x="53" y="66"/>
                </a:lnTo>
                <a:lnTo>
                  <a:pt x="53" y="66"/>
                </a:lnTo>
                <a:lnTo>
                  <a:pt x="53" y="71"/>
                </a:lnTo>
                <a:lnTo>
                  <a:pt x="53" y="71"/>
                </a:lnTo>
                <a:lnTo>
                  <a:pt x="50" y="71"/>
                </a:lnTo>
                <a:lnTo>
                  <a:pt x="50" y="71"/>
                </a:lnTo>
                <a:lnTo>
                  <a:pt x="50" y="66"/>
                </a:lnTo>
                <a:lnTo>
                  <a:pt x="50" y="66"/>
                </a:lnTo>
                <a:close/>
                <a:moveTo>
                  <a:pt x="57" y="66"/>
                </a:moveTo>
                <a:lnTo>
                  <a:pt x="57" y="66"/>
                </a:lnTo>
                <a:lnTo>
                  <a:pt x="61" y="66"/>
                </a:lnTo>
                <a:lnTo>
                  <a:pt x="61" y="66"/>
                </a:lnTo>
                <a:lnTo>
                  <a:pt x="61" y="71"/>
                </a:lnTo>
                <a:lnTo>
                  <a:pt x="61" y="71"/>
                </a:lnTo>
                <a:lnTo>
                  <a:pt x="57" y="71"/>
                </a:lnTo>
                <a:lnTo>
                  <a:pt x="57" y="71"/>
                </a:lnTo>
                <a:lnTo>
                  <a:pt x="57" y="66"/>
                </a:lnTo>
                <a:lnTo>
                  <a:pt x="57" y="66"/>
                </a:lnTo>
                <a:close/>
                <a:moveTo>
                  <a:pt x="33" y="80"/>
                </a:moveTo>
                <a:lnTo>
                  <a:pt x="33" y="80"/>
                </a:lnTo>
                <a:lnTo>
                  <a:pt x="37" y="80"/>
                </a:lnTo>
                <a:lnTo>
                  <a:pt x="37" y="80"/>
                </a:lnTo>
                <a:lnTo>
                  <a:pt x="37" y="86"/>
                </a:lnTo>
                <a:lnTo>
                  <a:pt x="37" y="86"/>
                </a:lnTo>
                <a:lnTo>
                  <a:pt x="33" y="86"/>
                </a:lnTo>
                <a:lnTo>
                  <a:pt x="33" y="86"/>
                </a:lnTo>
                <a:lnTo>
                  <a:pt x="33" y="80"/>
                </a:lnTo>
                <a:lnTo>
                  <a:pt x="33" y="80"/>
                </a:lnTo>
                <a:close/>
                <a:moveTo>
                  <a:pt x="24" y="80"/>
                </a:moveTo>
                <a:lnTo>
                  <a:pt x="24" y="80"/>
                </a:lnTo>
                <a:lnTo>
                  <a:pt x="29" y="80"/>
                </a:lnTo>
                <a:lnTo>
                  <a:pt x="29" y="80"/>
                </a:lnTo>
                <a:lnTo>
                  <a:pt x="29" y="86"/>
                </a:lnTo>
                <a:lnTo>
                  <a:pt x="29" y="86"/>
                </a:lnTo>
                <a:lnTo>
                  <a:pt x="24" y="86"/>
                </a:lnTo>
                <a:lnTo>
                  <a:pt x="24" y="86"/>
                </a:lnTo>
                <a:lnTo>
                  <a:pt x="24" y="80"/>
                </a:lnTo>
                <a:lnTo>
                  <a:pt x="24" y="80"/>
                </a:lnTo>
                <a:close/>
                <a:moveTo>
                  <a:pt x="40" y="80"/>
                </a:moveTo>
                <a:lnTo>
                  <a:pt x="40" y="80"/>
                </a:lnTo>
                <a:lnTo>
                  <a:pt x="46" y="80"/>
                </a:lnTo>
                <a:lnTo>
                  <a:pt x="46" y="80"/>
                </a:lnTo>
                <a:lnTo>
                  <a:pt x="46" y="86"/>
                </a:lnTo>
                <a:lnTo>
                  <a:pt x="46" y="86"/>
                </a:lnTo>
                <a:lnTo>
                  <a:pt x="40" y="86"/>
                </a:lnTo>
                <a:lnTo>
                  <a:pt x="40" y="86"/>
                </a:lnTo>
                <a:lnTo>
                  <a:pt x="40" y="80"/>
                </a:lnTo>
                <a:lnTo>
                  <a:pt x="40" y="80"/>
                </a:lnTo>
                <a:close/>
                <a:moveTo>
                  <a:pt x="50" y="80"/>
                </a:moveTo>
                <a:lnTo>
                  <a:pt x="50" y="80"/>
                </a:lnTo>
                <a:lnTo>
                  <a:pt x="53" y="80"/>
                </a:lnTo>
                <a:lnTo>
                  <a:pt x="53" y="80"/>
                </a:lnTo>
                <a:lnTo>
                  <a:pt x="53" y="86"/>
                </a:lnTo>
                <a:lnTo>
                  <a:pt x="53" y="86"/>
                </a:lnTo>
                <a:lnTo>
                  <a:pt x="50" y="86"/>
                </a:lnTo>
                <a:lnTo>
                  <a:pt x="50" y="86"/>
                </a:lnTo>
                <a:lnTo>
                  <a:pt x="50" y="80"/>
                </a:lnTo>
                <a:lnTo>
                  <a:pt x="50" y="80"/>
                </a:lnTo>
                <a:close/>
                <a:moveTo>
                  <a:pt x="57" y="80"/>
                </a:moveTo>
                <a:lnTo>
                  <a:pt x="57" y="80"/>
                </a:lnTo>
                <a:lnTo>
                  <a:pt x="61" y="80"/>
                </a:lnTo>
                <a:lnTo>
                  <a:pt x="61" y="80"/>
                </a:lnTo>
                <a:lnTo>
                  <a:pt x="61" y="86"/>
                </a:lnTo>
                <a:lnTo>
                  <a:pt x="61" y="86"/>
                </a:lnTo>
                <a:lnTo>
                  <a:pt x="57" y="86"/>
                </a:lnTo>
                <a:lnTo>
                  <a:pt x="57" y="86"/>
                </a:lnTo>
                <a:lnTo>
                  <a:pt x="57" y="80"/>
                </a:lnTo>
                <a:lnTo>
                  <a:pt x="57" y="80"/>
                </a:lnTo>
                <a:close/>
                <a:moveTo>
                  <a:pt x="33" y="9"/>
                </a:moveTo>
                <a:lnTo>
                  <a:pt x="33" y="9"/>
                </a:lnTo>
                <a:lnTo>
                  <a:pt x="37" y="9"/>
                </a:lnTo>
                <a:lnTo>
                  <a:pt x="37" y="9"/>
                </a:lnTo>
                <a:lnTo>
                  <a:pt x="37" y="14"/>
                </a:lnTo>
                <a:lnTo>
                  <a:pt x="37" y="14"/>
                </a:lnTo>
                <a:lnTo>
                  <a:pt x="33" y="14"/>
                </a:lnTo>
                <a:lnTo>
                  <a:pt x="33" y="14"/>
                </a:lnTo>
                <a:lnTo>
                  <a:pt x="33" y="9"/>
                </a:lnTo>
                <a:lnTo>
                  <a:pt x="33" y="9"/>
                </a:lnTo>
                <a:close/>
                <a:moveTo>
                  <a:pt x="24" y="9"/>
                </a:moveTo>
                <a:lnTo>
                  <a:pt x="29" y="9"/>
                </a:lnTo>
                <a:lnTo>
                  <a:pt x="29" y="14"/>
                </a:lnTo>
                <a:lnTo>
                  <a:pt x="24" y="14"/>
                </a:lnTo>
                <a:lnTo>
                  <a:pt x="24" y="9"/>
                </a:lnTo>
                <a:lnTo>
                  <a:pt x="24" y="9"/>
                </a:lnTo>
                <a:close/>
                <a:moveTo>
                  <a:pt x="40" y="9"/>
                </a:moveTo>
                <a:lnTo>
                  <a:pt x="40" y="9"/>
                </a:lnTo>
                <a:lnTo>
                  <a:pt x="46" y="9"/>
                </a:lnTo>
                <a:lnTo>
                  <a:pt x="46" y="9"/>
                </a:lnTo>
                <a:lnTo>
                  <a:pt x="46" y="14"/>
                </a:lnTo>
                <a:lnTo>
                  <a:pt x="46" y="14"/>
                </a:lnTo>
                <a:lnTo>
                  <a:pt x="40" y="14"/>
                </a:lnTo>
                <a:lnTo>
                  <a:pt x="40" y="14"/>
                </a:lnTo>
                <a:lnTo>
                  <a:pt x="40" y="9"/>
                </a:lnTo>
                <a:lnTo>
                  <a:pt x="40" y="9"/>
                </a:lnTo>
                <a:close/>
                <a:moveTo>
                  <a:pt x="50" y="9"/>
                </a:moveTo>
                <a:lnTo>
                  <a:pt x="50" y="9"/>
                </a:lnTo>
                <a:lnTo>
                  <a:pt x="53" y="9"/>
                </a:lnTo>
                <a:lnTo>
                  <a:pt x="53" y="9"/>
                </a:lnTo>
                <a:lnTo>
                  <a:pt x="53" y="14"/>
                </a:lnTo>
                <a:lnTo>
                  <a:pt x="53" y="14"/>
                </a:lnTo>
                <a:lnTo>
                  <a:pt x="50" y="14"/>
                </a:lnTo>
                <a:lnTo>
                  <a:pt x="50" y="14"/>
                </a:lnTo>
                <a:lnTo>
                  <a:pt x="50" y="9"/>
                </a:lnTo>
                <a:lnTo>
                  <a:pt x="50" y="9"/>
                </a:lnTo>
                <a:close/>
                <a:moveTo>
                  <a:pt x="57" y="9"/>
                </a:moveTo>
                <a:lnTo>
                  <a:pt x="61" y="9"/>
                </a:lnTo>
                <a:lnTo>
                  <a:pt x="61" y="14"/>
                </a:lnTo>
                <a:lnTo>
                  <a:pt x="57" y="14"/>
                </a:lnTo>
                <a:lnTo>
                  <a:pt x="57" y="9"/>
                </a:lnTo>
                <a:lnTo>
                  <a:pt x="57" y="9"/>
                </a:lnTo>
                <a:close/>
                <a:moveTo>
                  <a:pt x="77" y="49"/>
                </a:moveTo>
                <a:lnTo>
                  <a:pt x="117" y="49"/>
                </a:lnTo>
                <a:lnTo>
                  <a:pt x="117" y="55"/>
                </a:lnTo>
                <a:lnTo>
                  <a:pt x="77" y="55"/>
                </a:lnTo>
                <a:lnTo>
                  <a:pt x="77" y="49"/>
                </a:lnTo>
                <a:lnTo>
                  <a:pt x="77" y="49"/>
                </a:lnTo>
                <a:close/>
                <a:moveTo>
                  <a:pt x="77" y="71"/>
                </a:moveTo>
                <a:lnTo>
                  <a:pt x="77" y="71"/>
                </a:lnTo>
                <a:lnTo>
                  <a:pt x="117" y="71"/>
                </a:lnTo>
                <a:lnTo>
                  <a:pt x="117" y="71"/>
                </a:lnTo>
                <a:lnTo>
                  <a:pt x="117" y="77"/>
                </a:lnTo>
                <a:lnTo>
                  <a:pt x="117" y="77"/>
                </a:lnTo>
                <a:lnTo>
                  <a:pt x="77" y="77"/>
                </a:lnTo>
                <a:lnTo>
                  <a:pt x="77" y="77"/>
                </a:lnTo>
                <a:lnTo>
                  <a:pt x="77" y="71"/>
                </a:lnTo>
                <a:lnTo>
                  <a:pt x="77" y="71"/>
                </a:lnTo>
                <a:close/>
                <a:moveTo>
                  <a:pt x="77" y="84"/>
                </a:moveTo>
                <a:lnTo>
                  <a:pt x="77" y="84"/>
                </a:lnTo>
                <a:lnTo>
                  <a:pt x="117" y="84"/>
                </a:lnTo>
                <a:lnTo>
                  <a:pt x="117" y="84"/>
                </a:lnTo>
                <a:lnTo>
                  <a:pt x="117" y="90"/>
                </a:lnTo>
                <a:lnTo>
                  <a:pt x="117" y="90"/>
                </a:lnTo>
                <a:lnTo>
                  <a:pt x="77" y="90"/>
                </a:lnTo>
                <a:lnTo>
                  <a:pt x="77" y="90"/>
                </a:lnTo>
                <a:lnTo>
                  <a:pt x="77" y="84"/>
                </a:lnTo>
                <a:lnTo>
                  <a:pt x="77" y="84"/>
                </a:lnTo>
                <a:close/>
                <a:moveTo>
                  <a:pt x="77" y="95"/>
                </a:moveTo>
                <a:lnTo>
                  <a:pt x="117" y="95"/>
                </a:lnTo>
                <a:lnTo>
                  <a:pt x="117" y="101"/>
                </a:lnTo>
                <a:lnTo>
                  <a:pt x="77" y="101"/>
                </a:lnTo>
                <a:lnTo>
                  <a:pt x="77" y="9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89"/>
          <p:cNvSpPr>
            <a:spLocks noEditPoints="1"/>
          </p:cNvSpPr>
          <p:nvPr/>
        </p:nvSpPr>
        <p:spPr bwMode="auto">
          <a:xfrm>
            <a:off x="6913880" y="3811270"/>
            <a:ext cx="481965" cy="464820"/>
          </a:xfrm>
          <a:custGeom>
            <a:avLst/>
            <a:gdLst>
              <a:gd name="T0" fmla="*/ 129 w 162"/>
              <a:gd name="T1" fmla="*/ 11 h 156"/>
              <a:gd name="T2" fmla="*/ 129 w 162"/>
              <a:gd name="T3" fmla="*/ 3 h 156"/>
              <a:gd name="T4" fmla="*/ 134 w 162"/>
              <a:gd name="T5" fmla="*/ 0 h 156"/>
              <a:gd name="T6" fmla="*/ 140 w 162"/>
              <a:gd name="T7" fmla="*/ 1 h 156"/>
              <a:gd name="T8" fmla="*/ 156 w 162"/>
              <a:gd name="T9" fmla="*/ 25 h 156"/>
              <a:gd name="T10" fmla="*/ 162 w 162"/>
              <a:gd name="T11" fmla="*/ 55 h 156"/>
              <a:gd name="T12" fmla="*/ 156 w 162"/>
              <a:gd name="T13" fmla="*/ 80 h 156"/>
              <a:gd name="T14" fmla="*/ 140 w 162"/>
              <a:gd name="T15" fmla="*/ 100 h 156"/>
              <a:gd name="T16" fmla="*/ 132 w 162"/>
              <a:gd name="T17" fmla="*/ 102 h 156"/>
              <a:gd name="T18" fmla="*/ 129 w 162"/>
              <a:gd name="T19" fmla="*/ 97 h 156"/>
              <a:gd name="T20" fmla="*/ 131 w 162"/>
              <a:gd name="T21" fmla="*/ 89 h 156"/>
              <a:gd name="T22" fmla="*/ 143 w 162"/>
              <a:gd name="T23" fmla="*/ 75 h 156"/>
              <a:gd name="T24" fmla="*/ 147 w 162"/>
              <a:gd name="T25" fmla="*/ 55 h 156"/>
              <a:gd name="T26" fmla="*/ 143 w 162"/>
              <a:gd name="T27" fmla="*/ 33 h 156"/>
              <a:gd name="T28" fmla="*/ 131 w 162"/>
              <a:gd name="T29" fmla="*/ 12 h 156"/>
              <a:gd name="T30" fmla="*/ 83 w 162"/>
              <a:gd name="T31" fmla="*/ 36 h 156"/>
              <a:gd name="T32" fmla="*/ 96 w 162"/>
              <a:gd name="T33" fmla="*/ 45 h 156"/>
              <a:gd name="T34" fmla="*/ 96 w 162"/>
              <a:gd name="T35" fmla="*/ 55 h 156"/>
              <a:gd name="T36" fmla="*/ 88 w 162"/>
              <a:gd name="T37" fmla="*/ 64 h 156"/>
              <a:gd name="T38" fmla="*/ 76 w 162"/>
              <a:gd name="T39" fmla="*/ 64 h 156"/>
              <a:gd name="T40" fmla="*/ 68 w 162"/>
              <a:gd name="T41" fmla="*/ 55 h 156"/>
              <a:gd name="T42" fmla="*/ 68 w 162"/>
              <a:gd name="T43" fmla="*/ 45 h 156"/>
              <a:gd name="T44" fmla="*/ 83 w 162"/>
              <a:gd name="T45" fmla="*/ 36 h 156"/>
              <a:gd name="T46" fmla="*/ 33 w 162"/>
              <a:gd name="T47" fmla="*/ 12 h 156"/>
              <a:gd name="T48" fmla="*/ 35 w 162"/>
              <a:gd name="T49" fmla="*/ 5 h 156"/>
              <a:gd name="T50" fmla="*/ 31 w 162"/>
              <a:gd name="T51" fmla="*/ 1 h 156"/>
              <a:gd name="T52" fmla="*/ 24 w 162"/>
              <a:gd name="T53" fmla="*/ 1 h 156"/>
              <a:gd name="T54" fmla="*/ 6 w 162"/>
              <a:gd name="T55" fmla="*/ 25 h 156"/>
              <a:gd name="T56" fmla="*/ 0 w 162"/>
              <a:gd name="T57" fmla="*/ 55 h 156"/>
              <a:gd name="T58" fmla="*/ 8 w 162"/>
              <a:gd name="T59" fmla="*/ 80 h 156"/>
              <a:gd name="T60" fmla="*/ 24 w 162"/>
              <a:gd name="T61" fmla="*/ 100 h 156"/>
              <a:gd name="T62" fmla="*/ 28 w 162"/>
              <a:gd name="T63" fmla="*/ 102 h 156"/>
              <a:gd name="T64" fmla="*/ 33 w 162"/>
              <a:gd name="T65" fmla="*/ 100 h 156"/>
              <a:gd name="T66" fmla="*/ 35 w 162"/>
              <a:gd name="T67" fmla="*/ 91 h 156"/>
              <a:gd name="T68" fmla="*/ 26 w 162"/>
              <a:gd name="T69" fmla="*/ 82 h 156"/>
              <a:gd name="T70" fmla="*/ 17 w 162"/>
              <a:gd name="T71" fmla="*/ 64 h 156"/>
              <a:gd name="T72" fmla="*/ 17 w 162"/>
              <a:gd name="T73" fmla="*/ 44 h 156"/>
              <a:gd name="T74" fmla="*/ 26 w 162"/>
              <a:gd name="T75" fmla="*/ 22 h 156"/>
              <a:gd name="T76" fmla="*/ 52 w 162"/>
              <a:gd name="T77" fmla="*/ 34 h 156"/>
              <a:gd name="T78" fmla="*/ 44 w 162"/>
              <a:gd name="T79" fmla="*/ 53 h 156"/>
              <a:gd name="T80" fmla="*/ 53 w 162"/>
              <a:gd name="T81" fmla="*/ 71 h 156"/>
              <a:gd name="T82" fmla="*/ 57 w 162"/>
              <a:gd name="T83" fmla="*/ 75 h 156"/>
              <a:gd name="T84" fmla="*/ 55 w 162"/>
              <a:gd name="T85" fmla="*/ 80 h 156"/>
              <a:gd name="T86" fmla="*/ 48 w 162"/>
              <a:gd name="T87" fmla="*/ 84 h 156"/>
              <a:gd name="T88" fmla="*/ 39 w 162"/>
              <a:gd name="T89" fmla="*/ 77 h 156"/>
              <a:gd name="T90" fmla="*/ 30 w 162"/>
              <a:gd name="T91" fmla="*/ 53 h 156"/>
              <a:gd name="T92" fmla="*/ 37 w 162"/>
              <a:gd name="T93" fmla="*/ 31 h 156"/>
              <a:gd name="T94" fmla="*/ 46 w 162"/>
              <a:gd name="T95" fmla="*/ 22 h 156"/>
              <a:gd name="T96" fmla="*/ 53 w 162"/>
              <a:gd name="T97" fmla="*/ 23 h 156"/>
              <a:gd name="T98" fmla="*/ 55 w 162"/>
              <a:gd name="T99" fmla="*/ 29 h 156"/>
              <a:gd name="T100" fmla="*/ 52 w 162"/>
              <a:gd name="T101" fmla="*/ 34 h 156"/>
              <a:gd name="T102" fmla="*/ 116 w 162"/>
              <a:gd name="T103" fmla="*/ 44 h 156"/>
              <a:gd name="T104" fmla="*/ 114 w 162"/>
              <a:gd name="T105" fmla="*/ 66 h 156"/>
              <a:gd name="T106" fmla="*/ 107 w 162"/>
              <a:gd name="T107" fmla="*/ 73 h 156"/>
              <a:gd name="T108" fmla="*/ 109 w 162"/>
              <a:gd name="T109" fmla="*/ 80 h 156"/>
              <a:gd name="T110" fmla="*/ 112 w 162"/>
              <a:gd name="T111" fmla="*/ 84 h 156"/>
              <a:gd name="T112" fmla="*/ 118 w 162"/>
              <a:gd name="T113" fmla="*/ 82 h 156"/>
              <a:gd name="T114" fmla="*/ 132 w 162"/>
              <a:gd name="T115" fmla="*/ 62 h 156"/>
              <a:gd name="T116" fmla="*/ 131 w 162"/>
              <a:gd name="T117" fmla="*/ 38 h 156"/>
              <a:gd name="T118" fmla="*/ 120 w 162"/>
              <a:gd name="T119" fmla="*/ 23 h 156"/>
              <a:gd name="T120" fmla="*/ 112 w 162"/>
              <a:gd name="T121" fmla="*/ 22 h 156"/>
              <a:gd name="T122" fmla="*/ 109 w 162"/>
              <a:gd name="T123" fmla="*/ 27 h 156"/>
              <a:gd name="T124" fmla="*/ 110 w 162"/>
              <a:gd name="T125" fmla="*/ 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156">
                <a:moveTo>
                  <a:pt x="131" y="12"/>
                </a:moveTo>
                <a:lnTo>
                  <a:pt x="131" y="12"/>
                </a:lnTo>
                <a:lnTo>
                  <a:pt x="129" y="11"/>
                </a:lnTo>
                <a:lnTo>
                  <a:pt x="127" y="9"/>
                </a:lnTo>
                <a:lnTo>
                  <a:pt x="127" y="5"/>
                </a:lnTo>
                <a:lnTo>
                  <a:pt x="129" y="3"/>
                </a:lnTo>
                <a:lnTo>
                  <a:pt x="129" y="3"/>
                </a:lnTo>
                <a:lnTo>
                  <a:pt x="131" y="1"/>
                </a:lnTo>
                <a:lnTo>
                  <a:pt x="134" y="0"/>
                </a:lnTo>
                <a:lnTo>
                  <a:pt x="136" y="1"/>
                </a:lnTo>
                <a:lnTo>
                  <a:pt x="140" y="1"/>
                </a:lnTo>
                <a:lnTo>
                  <a:pt x="140" y="1"/>
                </a:lnTo>
                <a:lnTo>
                  <a:pt x="149" y="12"/>
                </a:lnTo>
                <a:lnTo>
                  <a:pt x="156" y="25"/>
                </a:lnTo>
                <a:lnTo>
                  <a:pt x="156" y="25"/>
                </a:lnTo>
                <a:lnTo>
                  <a:pt x="162" y="40"/>
                </a:lnTo>
                <a:lnTo>
                  <a:pt x="162" y="55"/>
                </a:lnTo>
                <a:lnTo>
                  <a:pt x="162" y="55"/>
                </a:lnTo>
                <a:lnTo>
                  <a:pt x="160" y="67"/>
                </a:lnTo>
                <a:lnTo>
                  <a:pt x="156" y="80"/>
                </a:lnTo>
                <a:lnTo>
                  <a:pt x="156" y="80"/>
                </a:lnTo>
                <a:lnTo>
                  <a:pt x="149" y="91"/>
                </a:lnTo>
                <a:lnTo>
                  <a:pt x="140" y="100"/>
                </a:lnTo>
                <a:lnTo>
                  <a:pt x="140" y="100"/>
                </a:lnTo>
                <a:lnTo>
                  <a:pt x="138" y="102"/>
                </a:lnTo>
                <a:lnTo>
                  <a:pt x="134" y="102"/>
                </a:lnTo>
                <a:lnTo>
                  <a:pt x="132" y="102"/>
                </a:lnTo>
                <a:lnTo>
                  <a:pt x="131" y="100"/>
                </a:lnTo>
                <a:lnTo>
                  <a:pt x="131" y="100"/>
                </a:lnTo>
                <a:lnTo>
                  <a:pt x="129" y="97"/>
                </a:lnTo>
                <a:lnTo>
                  <a:pt x="129" y="95"/>
                </a:lnTo>
                <a:lnTo>
                  <a:pt x="129" y="91"/>
                </a:lnTo>
                <a:lnTo>
                  <a:pt x="131" y="89"/>
                </a:lnTo>
                <a:lnTo>
                  <a:pt x="131" y="89"/>
                </a:lnTo>
                <a:lnTo>
                  <a:pt x="138" y="82"/>
                </a:lnTo>
                <a:lnTo>
                  <a:pt x="143" y="75"/>
                </a:lnTo>
                <a:lnTo>
                  <a:pt x="143" y="75"/>
                </a:lnTo>
                <a:lnTo>
                  <a:pt x="145" y="64"/>
                </a:lnTo>
                <a:lnTo>
                  <a:pt x="147" y="55"/>
                </a:lnTo>
                <a:lnTo>
                  <a:pt x="147" y="55"/>
                </a:lnTo>
                <a:lnTo>
                  <a:pt x="147" y="44"/>
                </a:lnTo>
                <a:lnTo>
                  <a:pt x="143" y="33"/>
                </a:lnTo>
                <a:lnTo>
                  <a:pt x="143" y="33"/>
                </a:lnTo>
                <a:lnTo>
                  <a:pt x="138" y="22"/>
                </a:lnTo>
                <a:lnTo>
                  <a:pt x="131" y="12"/>
                </a:lnTo>
                <a:lnTo>
                  <a:pt x="131" y="12"/>
                </a:lnTo>
                <a:close/>
                <a:moveTo>
                  <a:pt x="83" y="36"/>
                </a:moveTo>
                <a:lnTo>
                  <a:pt x="83" y="36"/>
                </a:lnTo>
                <a:lnTo>
                  <a:pt x="88" y="38"/>
                </a:lnTo>
                <a:lnTo>
                  <a:pt x="92" y="40"/>
                </a:lnTo>
                <a:lnTo>
                  <a:pt x="96" y="45"/>
                </a:lnTo>
                <a:lnTo>
                  <a:pt x="96" y="51"/>
                </a:lnTo>
                <a:lnTo>
                  <a:pt x="96" y="51"/>
                </a:lnTo>
                <a:lnTo>
                  <a:pt x="96" y="55"/>
                </a:lnTo>
                <a:lnTo>
                  <a:pt x="94" y="58"/>
                </a:lnTo>
                <a:lnTo>
                  <a:pt x="92" y="62"/>
                </a:lnTo>
                <a:lnTo>
                  <a:pt x="88" y="64"/>
                </a:lnTo>
                <a:lnTo>
                  <a:pt x="88" y="156"/>
                </a:lnTo>
                <a:lnTo>
                  <a:pt x="76" y="156"/>
                </a:lnTo>
                <a:lnTo>
                  <a:pt x="76" y="64"/>
                </a:lnTo>
                <a:lnTo>
                  <a:pt x="76" y="64"/>
                </a:lnTo>
                <a:lnTo>
                  <a:pt x="70" y="58"/>
                </a:lnTo>
                <a:lnTo>
                  <a:pt x="68" y="55"/>
                </a:lnTo>
                <a:lnTo>
                  <a:pt x="68" y="51"/>
                </a:lnTo>
                <a:lnTo>
                  <a:pt x="68" y="51"/>
                </a:lnTo>
                <a:lnTo>
                  <a:pt x="68" y="45"/>
                </a:lnTo>
                <a:lnTo>
                  <a:pt x="72" y="40"/>
                </a:lnTo>
                <a:lnTo>
                  <a:pt x="77" y="38"/>
                </a:lnTo>
                <a:lnTo>
                  <a:pt x="83" y="36"/>
                </a:lnTo>
                <a:lnTo>
                  <a:pt x="83" y="36"/>
                </a:lnTo>
                <a:close/>
                <a:moveTo>
                  <a:pt x="33" y="12"/>
                </a:moveTo>
                <a:lnTo>
                  <a:pt x="33" y="12"/>
                </a:lnTo>
                <a:lnTo>
                  <a:pt x="35" y="11"/>
                </a:lnTo>
                <a:lnTo>
                  <a:pt x="35" y="9"/>
                </a:lnTo>
                <a:lnTo>
                  <a:pt x="35" y="5"/>
                </a:lnTo>
                <a:lnTo>
                  <a:pt x="33" y="3"/>
                </a:lnTo>
                <a:lnTo>
                  <a:pt x="33" y="3"/>
                </a:lnTo>
                <a:lnTo>
                  <a:pt x="31" y="1"/>
                </a:lnTo>
                <a:lnTo>
                  <a:pt x="30" y="0"/>
                </a:lnTo>
                <a:lnTo>
                  <a:pt x="26" y="1"/>
                </a:lnTo>
                <a:lnTo>
                  <a:pt x="24" y="1"/>
                </a:lnTo>
                <a:lnTo>
                  <a:pt x="24" y="1"/>
                </a:lnTo>
                <a:lnTo>
                  <a:pt x="13" y="12"/>
                </a:lnTo>
                <a:lnTo>
                  <a:pt x="6" y="25"/>
                </a:lnTo>
                <a:lnTo>
                  <a:pt x="6" y="25"/>
                </a:lnTo>
                <a:lnTo>
                  <a:pt x="2" y="40"/>
                </a:lnTo>
                <a:lnTo>
                  <a:pt x="0" y="55"/>
                </a:lnTo>
                <a:lnTo>
                  <a:pt x="0" y="55"/>
                </a:lnTo>
                <a:lnTo>
                  <a:pt x="4" y="67"/>
                </a:lnTo>
                <a:lnTo>
                  <a:pt x="8" y="80"/>
                </a:lnTo>
                <a:lnTo>
                  <a:pt x="8" y="80"/>
                </a:lnTo>
                <a:lnTo>
                  <a:pt x="15" y="91"/>
                </a:lnTo>
                <a:lnTo>
                  <a:pt x="24" y="100"/>
                </a:lnTo>
                <a:lnTo>
                  <a:pt x="24" y="100"/>
                </a:lnTo>
                <a:lnTo>
                  <a:pt x="26" y="102"/>
                </a:lnTo>
                <a:lnTo>
                  <a:pt x="28" y="102"/>
                </a:lnTo>
                <a:lnTo>
                  <a:pt x="31" y="102"/>
                </a:lnTo>
                <a:lnTo>
                  <a:pt x="33" y="100"/>
                </a:lnTo>
                <a:lnTo>
                  <a:pt x="33" y="100"/>
                </a:lnTo>
                <a:lnTo>
                  <a:pt x="35" y="97"/>
                </a:lnTo>
                <a:lnTo>
                  <a:pt x="35" y="95"/>
                </a:lnTo>
                <a:lnTo>
                  <a:pt x="35" y="91"/>
                </a:lnTo>
                <a:lnTo>
                  <a:pt x="33" y="89"/>
                </a:lnTo>
                <a:lnTo>
                  <a:pt x="33" y="89"/>
                </a:lnTo>
                <a:lnTo>
                  <a:pt x="26" y="82"/>
                </a:lnTo>
                <a:lnTo>
                  <a:pt x="20" y="75"/>
                </a:lnTo>
                <a:lnTo>
                  <a:pt x="20" y="75"/>
                </a:lnTo>
                <a:lnTo>
                  <a:pt x="17" y="64"/>
                </a:lnTo>
                <a:lnTo>
                  <a:pt x="15" y="55"/>
                </a:lnTo>
                <a:lnTo>
                  <a:pt x="15" y="55"/>
                </a:lnTo>
                <a:lnTo>
                  <a:pt x="17" y="44"/>
                </a:lnTo>
                <a:lnTo>
                  <a:pt x="20" y="33"/>
                </a:lnTo>
                <a:lnTo>
                  <a:pt x="20" y="33"/>
                </a:lnTo>
                <a:lnTo>
                  <a:pt x="26" y="22"/>
                </a:lnTo>
                <a:lnTo>
                  <a:pt x="33" y="12"/>
                </a:lnTo>
                <a:lnTo>
                  <a:pt x="33" y="12"/>
                </a:lnTo>
                <a:close/>
                <a:moveTo>
                  <a:pt x="52" y="34"/>
                </a:moveTo>
                <a:lnTo>
                  <a:pt x="52" y="34"/>
                </a:lnTo>
                <a:lnTo>
                  <a:pt x="46" y="44"/>
                </a:lnTo>
                <a:lnTo>
                  <a:pt x="44" y="53"/>
                </a:lnTo>
                <a:lnTo>
                  <a:pt x="48" y="62"/>
                </a:lnTo>
                <a:lnTo>
                  <a:pt x="50" y="66"/>
                </a:lnTo>
                <a:lnTo>
                  <a:pt x="53" y="71"/>
                </a:lnTo>
                <a:lnTo>
                  <a:pt x="53" y="71"/>
                </a:lnTo>
                <a:lnTo>
                  <a:pt x="55" y="73"/>
                </a:lnTo>
                <a:lnTo>
                  <a:pt x="57" y="75"/>
                </a:lnTo>
                <a:lnTo>
                  <a:pt x="57" y="78"/>
                </a:lnTo>
                <a:lnTo>
                  <a:pt x="55" y="80"/>
                </a:lnTo>
                <a:lnTo>
                  <a:pt x="55" y="80"/>
                </a:lnTo>
                <a:lnTo>
                  <a:pt x="53" y="82"/>
                </a:lnTo>
                <a:lnTo>
                  <a:pt x="52" y="84"/>
                </a:lnTo>
                <a:lnTo>
                  <a:pt x="48" y="84"/>
                </a:lnTo>
                <a:lnTo>
                  <a:pt x="46" y="82"/>
                </a:lnTo>
                <a:lnTo>
                  <a:pt x="46" y="82"/>
                </a:lnTo>
                <a:lnTo>
                  <a:pt x="39" y="77"/>
                </a:lnTo>
                <a:lnTo>
                  <a:pt x="33" y="69"/>
                </a:lnTo>
                <a:lnTo>
                  <a:pt x="31" y="62"/>
                </a:lnTo>
                <a:lnTo>
                  <a:pt x="30" y="53"/>
                </a:lnTo>
                <a:lnTo>
                  <a:pt x="30" y="45"/>
                </a:lnTo>
                <a:lnTo>
                  <a:pt x="33" y="38"/>
                </a:lnTo>
                <a:lnTo>
                  <a:pt x="37" y="31"/>
                </a:lnTo>
                <a:lnTo>
                  <a:pt x="42" y="23"/>
                </a:lnTo>
                <a:lnTo>
                  <a:pt x="42" y="23"/>
                </a:lnTo>
                <a:lnTo>
                  <a:pt x="46" y="22"/>
                </a:lnTo>
                <a:lnTo>
                  <a:pt x="48" y="22"/>
                </a:lnTo>
                <a:lnTo>
                  <a:pt x="50" y="22"/>
                </a:lnTo>
                <a:lnTo>
                  <a:pt x="53" y="23"/>
                </a:lnTo>
                <a:lnTo>
                  <a:pt x="53" y="23"/>
                </a:lnTo>
                <a:lnTo>
                  <a:pt x="53" y="27"/>
                </a:lnTo>
                <a:lnTo>
                  <a:pt x="55" y="29"/>
                </a:lnTo>
                <a:lnTo>
                  <a:pt x="53" y="33"/>
                </a:lnTo>
                <a:lnTo>
                  <a:pt x="52" y="34"/>
                </a:lnTo>
                <a:lnTo>
                  <a:pt x="52" y="34"/>
                </a:lnTo>
                <a:close/>
                <a:moveTo>
                  <a:pt x="110" y="34"/>
                </a:moveTo>
                <a:lnTo>
                  <a:pt x="110" y="34"/>
                </a:lnTo>
                <a:lnTo>
                  <a:pt x="116" y="44"/>
                </a:lnTo>
                <a:lnTo>
                  <a:pt x="118" y="53"/>
                </a:lnTo>
                <a:lnTo>
                  <a:pt x="116" y="62"/>
                </a:lnTo>
                <a:lnTo>
                  <a:pt x="114" y="66"/>
                </a:lnTo>
                <a:lnTo>
                  <a:pt x="110" y="71"/>
                </a:lnTo>
                <a:lnTo>
                  <a:pt x="110" y="71"/>
                </a:lnTo>
                <a:lnTo>
                  <a:pt x="107" y="73"/>
                </a:lnTo>
                <a:lnTo>
                  <a:pt x="107" y="75"/>
                </a:lnTo>
                <a:lnTo>
                  <a:pt x="107" y="78"/>
                </a:lnTo>
                <a:lnTo>
                  <a:pt x="109" y="80"/>
                </a:lnTo>
                <a:lnTo>
                  <a:pt x="109" y="80"/>
                </a:lnTo>
                <a:lnTo>
                  <a:pt x="110" y="82"/>
                </a:lnTo>
                <a:lnTo>
                  <a:pt x="112" y="84"/>
                </a:lnTo>
                <a:lnTo>
                  <a:pt x="116" y="84"/>
                </a:lnTo>
                <a:lnTo>
                  <a:pt x="118" y="82"/>
                </a:lnTo>
                <a:lnTo>
                  <a:pt x="118" y="82"/>
                </a:lnTo>
                <a:lnTo>
                  <a:pt x="125" y="77"/>
                </a:lnTo>
                <a:lnTo>
                  <a:pt x="129" y="69"/>
                </a:lnTo>
                <a:lnTo>
                  <a:pt x="132" y="62"/>
                </a:lnTo>
                <a:lnTo>
                  <a:pt x="134" y="53"/>
                </a:lnTo>
                <a:lnTo>
                  <a:pt x="132" y="45"/>
                </a:lnTo>
                <a:lnTo>
                  <a:pt x="131" y="38"/>
                </a:lnTo>
                <a:lnTo>
                  <a:pt x="127" y="31"/>
                </a:lnTo>
                <a:lnTo>
                  <a:pt x="120" y="23"/>
                </a:lnTo>
                <a:lnTo>
                  <a:pt x="120" y="23"/>
                </a:lnTo>
                <a:lnTo>
                  <a:pt x="118" y="22"/>
                </a:lnTo>
                <a:lnTo>
                  <a:pt x="116" y="22"/>
                </a:lnTo>
                <a:lnTo>
                  <a:pt x="112" y="22"/>
                </a:lnTo>
                <a:lnTo>
                  <a:pt x="110" y="23"/>
                </a:lnTo>
                <a:lnTo>
                  <a:pt x="110" y="23"/>
                </a:lnTo>
                <a:lnTo>
                  <a:pt x="109" y="27"/>
                </a:lnTo>
                <a:lnTo>
                  <a:pt x="109" y="29"/>
                </a:lnTo>
                <a:lnTo>
                  <a:pt x="109" y="33"/>
                </a:lnTo>
                <a:lnTo>
                  <a:pt x="110" y="34"/>
                </a:lnTo>
                <a:lnTo>
                  <a:pt x="110" y="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69"/>
          <p:cNvSpPr>
            <a:spLocks noEditPoints="1"/>
          </p:cNvSpPr>
          <p:nvPr/>
        </p:nvSpPr>
        <p:spPr bwMode="auto">
          <a:xfrm>
            <a:off x="6913880" y="2467610"/>
            <a:ext cx="514985" cy="518795"/>
          </a:xfrm>
          <a:custGeom>
            <a:avLst/>
            <a:gdLst>
              <a:gd name="T0" fmla="*/ 68 w 173"/>
              <a:gd name="T1" fmla="*/ 27 h 174"/>
              <a:gd name="T2" fmla="*/ 53 w 173"/>
              <a:gd name="T3" fmla="*/ 22 h 174"/>
              <a:gd name="T4" fmla="*/ 30 w 173"/>
              <a:gd name="T5" fmla="*/ 33 h 174"/>
              <a:gd name="T6" fmla="*/ 24 w 173"/>
              <a:gd name="T7" fmla="*/ 49 h 174"/>
              <a:gd name="T8" fmla="*/ 35 w 173"/>
              <a:gd name="T9" fmla="*/ 73 h 174"/>
              <a:gd name="T10" fmla="*/ 52 w 173"/>
              <a:gd name="T11" fmla="*/ 79 h 174"/>
              <a:gd name="T12" fmla="*/ 75 w 173"/>
              <a:gd name="T13" fmla="*/ 66 h 174"/>
              <a:gd name="T14" fmla="*/ 79 w 173"/>
              <a:gd name="T15" fmla="*/ 51 h 174"/>
              <a:gd name="T16" fmla="*/ 75 w 173"/>
              <a:gd name="T17" fmla="*/ 14 h 174"/>
              <a:gd name="T18" fmla="*/ 94 w 173"/>
              <a:gd name="T19" fmla="*/ 20 h 174"/>
              <a:gd name="T20" fmla="*/ 92 w 173"/>
              <a:gd name="T21" fmla="*/ 35 h 174"/>
              <a:gd name="T22" fmla="*/ 101 w 173"/>
              <a:gd name="T23" fmla="*/ 40 h 174"/>
              <a:gd name="T24" fmla="*/ 94 w 173"/>
              <a:gd name="T25" fmla="*/ 53 h 174"/>
              <a:gd name="T26" fmla="*/ 97 w 173"/>
              <a:gd name="T27" fmla="*/ 71 h 174"/>
              <a:gd name="T28" fmla="*/ 81 w 173"/>
              <a:gd name="T29" fmla="*/ 81 h 174"/>
              <a:gd name="T30" fmla="*/ 75 w 173"/>
              <a:gd name="T31" fmla="*/ 95 h 174"/>
              <a:gd name="T32" fmla="*/ 66 w 173"/>
              <a:gd name="T33" fmla="*/ 90 h 174"/>
              <a:gd name="T34" fmla="*/ 57 w 173"/>
              <a:gd name="T35" fmla="*/ 101 h 174"/>
              <a:gd name="T36" fmla="*/ 41 w 173"/>
              <a:gd name="T37" fmla="*/ 92 h 174"/>
              <a:gd name="T38" fmla="*/ 26 w 173"/>
              <a:gd name="T39" fmla="*/ 93 h 174"/>
              <a:gd name="T40" fmla="*/ 15 w 173"/>
              <a:gd name="T41" fmla="*/ 84 h 174"/>
              <a:gd name="T42" fmla="*/ 13 w 173"/>
              <a:gd name="T43" fmla="*/ 69 h 174"/>
              <a:gd name="T44" fmla="*/ 11 w 173"/>
              <a:gd name="T45" fmla="*/ 60 h 174"/>
              <a:gd name="T46" fmla="*/ 2 w 173"/>
              <a:gd name="T47" fmla="*/ 49 h 174"/>
              <a:gd name="T48" fmla="*/ 4 w 173"/>
              <a:gd name="T49" fmla="*/ 35 h 174"/>
              <a:gd name="T50" fmla="*/ 17 w 173"/>
              <a:gd name="T51" fmla="*/ 27 h 174"/>
              <a:gd name="T52" fmla="*/ 19 w 173"/>
              <a:gd name="T53" fmla="*/ 13 h 174"/>
              <a:gd name="T54" fmla="*/ 33 w 173"/>
              <a:gd name="T55" fmla="*/ 13 h 174"/>
              <a:gd name="T56" fmla="*/ 41 w 173"/>
              <a:gd name="T57" fmla="*/ 2 h 174"/>
              <a:gd name="T58" fmla="*/ 55 w 173"/>
              <a:gd name="T59" fmla="*/ 7 h 174"/>
              <a:gd name="T60" fmla="*/ 68 w 173"/>
              <a:gd name="T61" fmla="*/ 2 h 174"/>
              <a:gd name="T62" fmla="*/ 75 w 173"/>
              <a:gd name="T63" fmla="*/ 14 h 174"/>
              <a:gd name="T64" fmla="*/ 138 w 173"/>
              <a:gd name="T65" fmla="*/ 101 h 174"/>
              <a:gd name="T66" fmla="*/ 121 w 173"/>
              <a:gd name="T67" fmla="*/ 95 h 174"/>
              <a:gd name="T68" fmla="*/ 99 w 173"/>
              <a:gd name="T69" fmla="*/ 106 h 174"/>
              <a:gd name="T70" fmla="*/ 94 w 173"/>
              <a:gd name="T71" fmla="*/ 123 h 174"/>
              <a:gd name="T72" fmla="*/ 105 w 173"/>
              <a:gd name="T73" fmla="*/ 147 h 174"/>
              <a:gd name="T74" fmla="*/ 121 w 173"/>
              <a:gd name="T75" fmla="*/ 150 h 174"/>
              <a:gd name="T76" fmla="*/ 143 w 173"/>
              <a:gd name="T77" fmla="*/ 139 h 174"/>
              <a:gd name="T78" fmla="*/ 149 w 173"/>
              <a:gd name="T79" fmla="*/ 125 h 174"/>
              <a:gd name="T80" fmla="*/ 145 w 173"/>
              <a:gd name="T81" fmla="*/ 88 h 174"/>
              <a:gd name="T82" fmla="*/ 163 w 173"/>
              <a:gd name="T83" fmla="*/ 93 h 174"/>
              <a:gd name="T84" fmla="*/ 162 w 173"/>
              <a:gd name="T85" fmla="*/ 108 h 174"/>
              <a:gd name="T86" fmla="*/ 171 w 173"/>
              <a:gd name="T87" fmla="*/ 112 h 174"/>
              <a:gd name="T88" fmla="*/ 163 w 173"/>
              <a:gd name="T89" fmla="*/ 126 h 174"/>
              <a:gd name="T90" fmla="*/ 167 w 173"/>
              <a:gd name="T91" fmla="*/ 145 h 174"/>
              <a:gd name="T92" fmla="*/ 151 w 173"/>
              <a:gd name="T93" fmla="*/ 154 h 174"/>
              <a:gd name="T94" fmla="*/ 145 w 173"/>
              <a:gd name="T95" fmla="*/ 167 h 174"/>
              <a:gd name="T96" fmla="*/ 136 w 173"/>
              <a:gd name="T97" fmla="*/ 163 h 174"/>
              <a:gd name="T98" fmla="*/ 125 w 173"/>
              <a:gd name="T99" fmla="*/ 174 h 174"/>
              <a:gd name="T100" fmla="*/ 110 w 173"/>
              <a:gd name="T101" fmla="*/ 163 h 174"/>
              <a:gd name="T102" fmla="*/ 96 w 173"/>
              <a:gd name="T103" fmla="*/ 167 h 174"/>
              <a:gd name="T104" fmla="*/ 85 w 173"/>
              <a:gd name="T105" fmla="*/ 158 h 174"/>
              <a:gd name="T106" fmla="*/ 83 w 173"/>
              <a:gd name="T107" fmla="*/ 141 h 174"/>
              <a:gd name="T108" fmla="*/ 81 w 173"/>
              <a:gd name="T109" fmla="*/ 134 h 174"/>
              <a:gd name="T110" fmla="*/ 70 w 173"/>
              <a:gd name="T111" fmla="*/ 121 h 174"/>
              <a:gd name="T112" fmla="*/ 74 w 173"/>
              <a:gd name="T113" fmla="*/ 108 h 174"/>
              <a:gd name="T114" fmla="*/ 86 w 173"/>
              <a:gd name="T115" fmla="*/ 99 h 174"/>
              <a:gd name="T116" fmla="*/ 86 w 173"/>
              <a:gd name="T117" fmla="*/ 86 h 174"/>
              <a:gd name="T118" fmla="*/ 103 w 173"/>
              <a:gd name="T119" fmla="*/ 84 h 174"/>
              <a:gd name="T120" fmla="*/ 110 w 173"/>
              <a:gd name="T121" fmla="*/ 73 h 174"/>
              <a:gd name="T122" fmla="*/ 125 w 173"/>
              <a:gd name="T123" fmla="*/ 81 h 174"/>
              <a:gd name="T124" fmla="*/ 136 w 173"/>
              <a:gd name="T125" fmla="*/ 7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174">
                <a:moveTo>
                  <a:pt x="77" y="40"/>
                </a:moveTo>
                <a:lnTo>
                  <a:pt x="77" y="40"/>
                </a:lnTo>
                <a:lnTo>
                  <a:pt x="72" y="31"/>
                </a:lnTo>
                <a:lnTo>
                  <a:pt x="68" y="27"/>
                </a:lnTo>
                <a:lnTo>
                  <a:pt x="63" y="25"/>
                </a:lnTo>
                <a:lnTo>
                  <a:pt x="63" y="25"/>
                </a:lnTo>
                <a:lnTo>
                  <a:pt x="59" y="24"/>
                </a:lnTo>
                <a:lnTo>
                  <a:pt x="53" y="22"/>
                </a:lnTo>
                <a:lnTo>
                  <a:pt x="42" y="24"/>
                </a:lnTo>
                <a:lnTo>
                  <a:pt x="42" y="24"/>
                </a:lnTo>
                <a:lnTo>
                  <a:pt x="33" y="29"/>
                </a:lnTo>
                <a:lnTo>
                  <a:pt x="30" y="33"/>
                </a:lnTo>
                <a:lnTo>
                  <a:pt x="26" y="38"/>
                </a:lnTo>
                <a:lnTo>
                  <a:pt x="26" y="38"/>
                </a:lnTo>
                <a:lnTo>
                  <a:pt x="24" y="44"/>
                </a:lnTo>
                <a:lnTo>
                  <a:pt x="24" y="49"/>
                </a:lnTo>
                <a:lnTo>
                  <a:pt x="26" y="60"/>
                </a:lnTo>
                <a:lnTo>
                  <a:pt x="26" y="60"/>
                </a:lnTo>
                <a:lnTo>
                  <a:pt x="31" y="69"/>
                </a:lnTo>
                <a:lnTo>
                  <a:pt x="35" y="73"/>
                </a:lnTo>
                <a:lnTo>
                  <a:pt x="41" y="75"/>
                </a:lnTo>
                <a:lnTo>
                  <a:pt x="41" y="75"/>
                </a:lnTo>
                <a:lnTo>
                  <a:pt x="46" y="77"/>
                </a:lnTo>
                <a:lnTo>
                  <a:pt x="52" y="79"/>
                </a:lnTo>
                <a:lnTo>
                  <a:pt x="63" y="77"/>
                </a:lnTo>
                <a:lnTo>
                  <a:pt x="63" y="77"/>
                </a:lnTo>
                <a:lnTo>
                  <a:pt x="72" y="71"/>
                </a:lnTo>
                <a:lnTo>
                  <a:pt x="75" y="66"/>
                </a:lnTo>
                <a:lnTo>
                  <a:pt x="77" y="62"/>
                </a:lnTo>
                <a:lnTo>
                  <a:pt x="77" y="62"/>
                </a:lnTo>
                <a:lnTo>
                  <a:pt x="79" y="57"/>
                </a:lnTo>
                <a:lnTo>
                  <a:pt x="79" y="51"/>
                </a:lnTo>
                <a:lnTo>
                  <a:pt x="77" y="40"/>
                </a:lnTo>
                <a:lnTo>
                  <a:pt x="77" y="40"/>
                </a:lnTo>
                <a:close/>
                <a:moveTo>
                  <a:pt x="75" y="14"/>
                </a:moveTo>
                <a:lnTo>
                  <a:pt x="75" y="14"/>
                </a:lnTo>
                <a:lnTo>
                  <a:pt x="83" y="20"/>
                </a:lnTo>
                <a:lnTo>
                  <a:pt x="90" y="16"/>
                </a:lnTo>
                <a:lnTo>
                  <a:pt x="90" y="16"/>
                </a:lnTo>
                <a:lnTo>
                  <a:pt x="94" y="20"/>
                </a:lnTo>
                <a:lnTo>
                  <a:pt x="96" y="25"/>
                </a:lnTo>
                <a:lnTo>
                  <a:pt x="90" y="31"/>
                </a:lnTo>
                <a:lnTo>
                  <a:pt x="90" y="31"/>
                </a:lnTo>
                <a:lnTo>
                  <a:pt x="92" y="35"/>
                </a:lnTo>
                <a:lnTo>
                  <a:pt x="92" y="35"/>
                </a:lnTo>
                <a:lnTo>
                  <a:pt x="94" y="40"/>
                </a:lnTo>
                <a:lnTo>
                  <a:pt x="101" y="40"/>
                </a:lnTo>
                <a:lnTo>
                  <a:pt x="101" y="40"/>
                </a:lnTo>
                <a:lnTo>
                  <a:pt x="103" y="46"/>
                </a:lnTo>
                <a:lnTo>
                  <a:pt x="103" y="51"/>
                </a:lnTo>
                <a:lnTo>
                  <a:pt x="94" y="53"/>
                </a:lnTo>
                <a:lnTo>
                  <a:pt x="94" y="53"/>
                </a:lnTo>
                <a:lnTo>
                  <a:pt x="92" y="60"/>
                </a:lnTo>
                <a:lnTo>
                  <a:pt x="99" y="66"/>
                </a:lnTo>
                <a:lnTo>
                  <a:pt x="99" y="66"/>
                </a:lnTo>
                <a:lnTo>
                  <a:pt x="97" y="71"/>
                </a:lnTo>
                <a:lnTo>
                  <a:pt x="96" y="77"/>
                </a:lnTo>
                <a:lnTo>
                  <a:pt x="86" y="73"/>
                </a:lnTo>
                <a:lnTo>
                  <a:pt x="86" y="73"/>
                </a:lnTo>
                <a:lnTo>
                  <a:pt x="81" y="81"/>
                </a:lnTo>
                <a:lnTo>
                  <a:pt x="86" y="88"/>
                </a:lnTo>
                <a:lnTo>
                  <a:pt x="86" y="88"/>
                </a:lnTo>
                <a:lnTo>
                  <a:pt x="81" y="92"/>
                </a:lnTo>
                <a:lnTo>
                  <a:pt x="75" y="95"/>
                </a:lnTo>
                <a:lnTo>
                  <a:pt x="70" y="88"/>
                </a:lnTo>
                <a:lnTo>
                  <a:pt x="70" y="88"/>
                </a:lnTo>
                <a:lnTo>
                  <a:pt x="66" y="90"/>
                </a:lnTo>
                <a:lnTo>
                  <a:pt x="66" y="90"/>
                </a:lnTo>
                <a:lnTo>
                  <a:pt x="63" y="92"/>
                </a:lnTo>
                <a:lnTo>
                  <a:pt x="63" y="99"/>
                </a:lnTo>
                <a:lnTo>
                  <a:pt x="63" y="99"/>
                </a:lnTo>
                <a:lnTo>
                  <a:pt x="57" y="101"/>
                </a:lnTo>
                <a:lnTo>
                  <a:pt x="50" y="101"/>
                </a:lnTo>
                <a:lnTo>
                  <a:pt x="50" y="93"/>
                </a:lnTo>
                <a:lnTo>
                  <a:pt x="50" y="93"/>
                </a:lnTo>
                <a:lnTo>
                  <a:pt x="41" y="92"/>
                </a:lnTo>
                <a:lnTo>
                  <a:pt x="37" y="99"/>
                </a:lnTo>
                <a:lnTo>
                  <a:pt x="37" y="99"/>
                </a:lnTo>
                <a:lnTo>
                  <a:pt x="31" y="97"/>
                </a:lnTo>
                <a:lnTo>
                  <a:pt x="26" y="93"/>
                </a:lnTo>
                <a:lnTo>
                  <a:pt x="28" y="86"/>
                </a:lnTo>
                <a:lnTo>
                  <a:pt x="28" y="86"/>
                </a:lnTo>
                <a:lnTo>
                  <a:pt x="22" y="81"/>
                </a:lnTo>
                <a:lnTo>
                  <a:pt x="15" y="84"/>
                </a:lnTo>
                <a:lnTo>
                  <a:pt x="15" y="84"/>
                </a:lnTo>
                <a:lnTo>
                  <a:pt x="9" y="79"/>
                </a:lnTo>
                <a:lnTo>
                  <a:pt x="8" y="75"/>
                </a:lnTo>
                <a:lnTo>
                  <a:pt x="13" y="69"/>
                </a:lnTo>
                <a:lnTo>
                  <a:pt x="13" y="69"/>
                </a:lnTo>
                <a:lnTo>
                  <a:pt x="13" y="66"/>
                </a:lnTo>
                <a:lnTo>
                  <a:pt x="13" y="66"/>
                </a:lnTo>
                <a:lnTo>
                  <a:pt x="11" y="60"/>
                </a:lnTo>
                <a:lnTo>
                  <a:pt x="2" y="60"/>
                </a:lnTo>
                <a:lnTo>
                  <a:pt x="2" y="60"/>
                </a:lnTo>
                <a:lnTo>
                  <a:pt x="0" y="55"/>
                </a:lnTo>
                <a:lnTo>
                  <a:pt x="2" y="49"/>
                </a:lnTo>
                <a:lnTo>
                  <a:pt x="9" y="47"/>
                </a:lnTo>
                <a:lnTo>
                  <a:pt x="9" y="47"/>
                </a:lnTo>
                <a:lnTo>
                  <a:pt x="11" y="38"/>
                </a:lnTo>
                <a:lnTo>
                  <a:pt x="4" y="35"/>
                </a:lnTo>
                <a:lnTo>
                  <a:pt x="4" y="35"/>
                </a:lnTo>
                <a:lnTo>
                  <a:pt x="6" y="29"/>
                </a:lnTo>
                <a:lnTo>
                  <a:pt x="9" y="24"/>
                </a:lnTo>
                <a:lnTo>
                  <a:pt x="17" y="27"/>
                </a:lnTo>
                <a:lnTo>
                  <a:pt x="17" y="27"/>
                </a:lnTo>
                <a:lnTo>
                  <a:pt x="22" y="20"/>
                </a:lnTo>
                <a:lnTo>
                  <a:pt x="19" y="13"/>
                </a:lnTo>
                <a:lnTo>
                  <a:pt x="19" y="13"/>
                </a:lnTo>
                <a:lnTo>
                  <a:pt x="22" y="9"/>
                </a:lnTo>
                <a:lnTo>
                  <a:pt x="28" y="5"/>
                </a:lnTo>
                <a:lnTo>
                  <a:pt x="33" y="13"/>
                </a:lnTo>
                <a:lnTo>
                  <a:pt x="33" y="13"/>
                </a:lnTo>
                <a:lnTo>
                  <a:pt x="37" y="11"/>
                </a:lnTo>
                <a:lnTo>
                  <a:pt x="37" y="11"/>
                </a:lnTo>
                <a:lnTo>
                  <a:pt x="41" y="9"/>
                </a:lnTo>
                <a:lnTo>
                  <a:pt x="41" y="2"/>
                </a:lnTo>
                <a:lnTo>
                  <a:pt x="41" y="2"/>
                </a:lnTo>
                <a:lnTo>
                  <a:pt x="48" y="0"/>
                </a:lnTo>
                <a:lnTo>
                  <a:pt x="53" y="0"/>
                </a:lnTo>
                <a:lnTo>
                  <a:pt x="55" y="7"/>
                </a:lnTo>
                <a:lnTo>
                  <a:pt x="55" y="7"/>
                </a:lnTo>
                <a:lnTo>
                  <a:pt x="63" y="9"/>
                </a:lnTo>
                <a:lnTo>
                  <a:pt x="68" y="2"/>
                </a:lnTo>
                <a:lnTo>
                  <a:pt x="68" y="2"/>
                </a:lnTo>
                <a:lnTo>
                  <a:pt x="74" y="3"/>
                </a:lnTo>
                <a:lnTo>
                  <a:pt x="79" y="7"/>
                </a:lnTo>
                <a:lnTo>
                  <a:pt x="75" y="14"/>
                </a:lnTo>
                <a:lnTo>
                  <a:pt x="75" y="14"/>
                </a:lnTo>
                <a:close/>
                <a:moveTo>
                  <a:pt x="147" y="114"/>
                </a:moveTo>
                <a:lnTo>
                  <a:pt x="147" y="114"/>
                </a:lnTo>
                <a:lnTo>
                  <a:pt x="141" y="104"/>
                </a:lnTo>
                <a:lnTo>
                  <a:pt x="138" y="101"/>
                </a:lnTo>
                <a:lnTo>
                  <a:pt x="132" y="97"/>
                </a:lnTo>
                <a:lnTo>
                  <a:pt x="132" y="97"/>
                </a:lnTo>
                <a:lnTo>
                  <a:pt x="127" y="95"/>
                </a:lnTo>
                <a:lnTo>
                  <a:pt x="121" y="95"/>
                </a:lnTo>
                <a:lnTo>
                  <a:pt x="112" y="97"/>
                </a:lnTo>
                <a:lnTo>
                  <a:pt x="112" y="97"/>
                </a:lnTo>
                <a:lnTo>
                  <a:pt x="103" y="103"/>
                </a:lnTo>
                <a:lnTo>
                  <a:pt x="99" y="106"/>
                </a:lnTo>
                <a:lnTo>
                  <a:pt x="96" y="112"/>
                </a:lnTo>
                <a:lnTo>
                  <a:pt x="96" y="112"/>
                </a:lnTo>
                <a:lnTo>
                  <a:pt x="94" y="117"/>
                </a:lnTo>
                <a:lnTo>
                  <a:pt x="94" y="123"/>
                </a:lnTo>
                <a:lnTo>
                  <a:pt x="96" y="134"/>
                </a:lnTo>
                <a:lnTo>
                  <a:pt x="96" y="134"/>
                </a:lnTo>
                <a:lnTo>
                  <a:pt x="101" y="143"/>
                </a:lnTo>
                <a:lnTo>
                  <a:pt x="105" y="147"/>
                </a:lnTo>
                <a:lnTo>
                  <a:pt x="110" y="148"/>
                </a:lnTo>
                <a:lnTo>
                  <a:pt x="110" y="148"/>
                </a:lnTo>
                <a:lnTo>
                  <a:pt x="116" y="150"/>
                </a:lnTo>
                <a:lnTo>
                  <a:pt x="121" y="150"/>
                </a:lnTo>
                <a:lnTo>
                  <a:pt x="130" y="148"/>
                </a:lnTo>
                <a:lnTo>
                  <a:pt x="130" y="148"/>
                </a:lnTo>
                <a:lnTo>
                  <a:pt x="140" y="143"/>
                </a:lnTo>
                <a:lnTo>
                  <a:pt x="143" y="139"/>
                </a:lnTo>
                <a:lnTo>
                  <a:pt x="147" y="134"/>
                </a:lnTo>
                <a:lnTo>
                  <a:pt x="147" y="134"/>
                </a:lnTo>
                <a:lnTo>
                  <a:pt x="149" y="130"/>
                </a:lnTo>
                <a:lnTo>
                  <a:pt x="149" y="125"/>
                </a:lnTo>
                <a:lnTo>
                  <a:pt x="147" y="114"/>
                </a:lnTo>
                <a:lnTo>
                  <a:pt x="147" y="114"/>
                </a:lnTo>
                <a:close/>
                <a:moveTo>
                  <a:pt x="145" y="88"/>
                </a:moveTo>
                <a:lnTo>
                  <a:pt x="145" y="88"/>
                </a:lnTo>
                <a:lnTo>
                  <a:pt x="151" y="93"/>
                </a:lnTo>
                <a:lnTo>
                  <a:pt x="158" y="90"/>
                </a:lnTo>
                <a:lnTo>
                  <a:pt x="158" y="90"/>
                </a:lnTo>
                <a:lnTo>
                  <a:pt x="163" y="93"/>
                </a:lnTo>
                <a:lnTo>
                  <a:pt x="165" y="99"/>
                </a:lnTo>
                <a:lnTo>
                  <a:pt x="160" y="104"/>
                </a:lnTo>
                <a:lnTo>
                  <a:pt x="160" y="104"/>
                </a:lnTo>
                <a:lnTo>
                  <a:pt x="162" y="108"/>
                </a:lnTo>
                <a:lnTo>
                  <a:pt x="162" y="108"/>
                </a:lnTo>
                <a:lnTo>
                  <a:pt x="162" y="112"/>
                </a:lnTo>
                <a:lnTo>
                  <a:pt x="171" y="112"/>
                </a:lnTo>
                <a:lnTo>
                  <a:pt x="171" y="112"/>
                </a:lnTo>
                <a:lnTo>
                  <a:pt x="173" y="119"/>
                </a:lnTo>
                <a:lnTo>
                  <a:pt x="173" y="125"/>
                </a:lnTo>
                <a:lnTo>
                  <a:pt x="163" y="126"/>
                </a:lnTo>
                <a:lnTo>
                  <a:pt x="163" y="126"/>
                </a:lnTo>
                <a:lnTo>
                  <a:pt x="162" y="134"/>
                </a:lnTo>
                <a:lnTo>
                  <a:pt x="169" y="139"/>
                </a:lnTo>
                <a:lnTo>
                  <a:pt x="169" y="139"/>
                </a:lnTo>
                <a:lnTo>
                  <a:pt x="167" y="145"/>
                </a:lnTo>
                <a:lnTo>
                  <a:pt x="163" y="150"/>
                </a:lnTo>
                <a:lnTo>
                  <a:pt x="156" y="147"/>
                </a:lnTo>
                <a:lnTo>
                  <a:pt x="156" y="147"/>
                </a:lnTo>
                <a:lnTo>
                  <a:pt x="151" y="154"/>
                </a:lnTo>
                <a:lnTo>
                  <a:pt x="156" y="161"/>
                </a:lnTo>
                <a:lnTo>
                  <a:pt x="156" y="161"/>
                </a:lnTo>
                <a:lnTo>
                  <a:pt x="151" y="165"/>
                </a:lnTo>
                <a:lnTo>
                  <a:pt x="145" y="167"/>
                </a:lnTo>
                <a:lnTo>
                  <a:pt x="140" y="161"/>
                </a:lnTo>
                <a:lnTo>
                  <a:pt x="140" y="161"/>
                </a:lnTo>
                <a:lnTo>
                  <a:pt x="136" y="163"/>
                </a:lnTo>
                <a:lnTo>
                  <a:pt x="136" y="163"/>
                </a:lnTo>
                <a:lnTo>
                  <a:pt x="132" y="163"/>
                </a:lnTo>
                <a:lnTo>
                  <a:pt x="132" y="172"/>
                </a:lnTo>
                <a:lnTo>
                  <a:pt x="132" y="172"/>
                </a:lnTo>
                <a:lnTo>
                  <a:pt x="125" y="174"/>
                </a:lnTo>
                <a:lnTo>
                  <a:pt x="119" y="174"/>
                </a:lnTo>
                <a:lnTo>
                  <a:pt x="118" y="165"/>
                </a:lnTo>
                <a:lnTo>
                  <a:pt x="118" y="165"/>
                </a:lnTo>
                <a:lnTo>
                  <a:pt x="110" y="163"/>
                </a:lnTo>
                <a:lnTo>
                  <a:pt x="107" y="170"/>
                </a:lnTo>
                <a:lnTo>
                  <a:pt x="107" y="170"/>
                </a:lnTo>
                <a:lnTo>
                  <a:pt x="99" y="169"/>
                </a:lnTo>
                <a:lnTo>
                  <a:pt x="96" y="167"/>
                </a:lnTo>
                <a:lnTo>
                  <a:pt x="97" y="158"/>
                </a:lnTo>
                <a:lnTo>
                  <a:pt x="97" y="158"/>
                </a:lnTo>
                <a:lnTo>
                  <a:pt x="92" y="152"/>
                </a:lnTo>
                <a:lnTo>
                  <a:pt x="85" y="158"/>
                </a:lnTo>
                <a:lnTo>
                  <a:pt x="85" y="158"/>
                </a:lnTo>
                <a:lnTo>
                  <a:pt x="79" y="152"/>
                </a:lnTo>
                <a:lnTo>
                  <a:pt x="77" y="147"/>
                </a:lnTo>
                <a:lnTo>
                  <a:pt x="83" y="141"/>
                </a:lnTo>
                <a:lnTo>
                  <a:pt x="83" y="141"/>
                </a:lnTo>
                <a:lnTo>
                  <a:pt x="81" y="137"/>
                </a:lnTo>
                <a:lnTo>
                  <a:pt x="81" y="137"/>
                </a:lnTo>
                <a:lnTo>
                  <a:pt x="81" y="134"/>
                </a:lnTo>
                <a:lnTo>
                  <a:pt x="72" y="134"/>
                </a:lnTo>
                <a:lnTo>
                  <a:pt x="72" y="134"/>
                </a:lnTo>
                <a:lnTo>
                  <a:pt x="70" y="128"/>
                </a:lnTo>
                <a:lnTo>
                  <a:pt x="70" y="121"/>
                </a:lnTo>
                <a:lnTo>
                  <a:pt x="79" y="121"/>
                </a:lnTo>
                <a:lnTo>
                  <a:pt x="79" y="121"/>
                </a:lnTo>
                <a:lnTo>
                  <a:pt x="81" y="112"/>
                </a:lnTo>
                <a:lnTo>
                  <a:pt x="74" y="108"/>
                </a:lnTo>
                <a:lnTo>
                  <a:pt x="74" y="108"/>
                </a:lnTo>
                <a:lnTo>
                  <a:pt x="75" y="101"/>
                </a:lnTo>
                <a:lnTo>
                  <a:pt x="77" y="97"/>
                </a:lnTo>
                <a:lnTo>
                  <a:pt x="86" y="99"/>
                </a:lnTo>
                <a:lnTo>
                  <a:pt x="86" y="99"/>
                </a:lnTo>
                <a:lnTo>
                  <a:pt x="92" y="93"/>
                </a:lnTo>
                <a:lnTo>
                  <a:pt x="86" y="86"/>
                </a:lnTo>
                <a:lnTo>
                  <a:pt x="86" y="86"/>
                </a:lnTo>
                <a:lnTo>
                  <a:pt x="92" y="81"/>
                </a:lnTo>
                <a:lnTo>
                  <a:pt x="97" y="79"/>
                </a:lnTo>
                <a:lnTo>
                  <a:pt x="103" y="84"/>
                </a:lnTo>
                <a:lnTo>
                  <a:pt x="103" y="84"/>
                </a:lnTo>
                <a:lnTo>
                  <a:pt x="107" y="84"/>
                </a:lnTo>
                <a:lnTo>
                  <a:pt x="107" y="84"/>
                </a:lnTo>
                <a:lnTo>
                  <a:pt x="110" y="82"/>
                </a:lnTo>
                <a:lnTo>
                  <a:pt x="110" y="73"/>
                </a:lnTo>
                <a:lnTo>
                  <a:pt x="110" y="73"/>
                </a:lnTo>
                <a:lnTo>
                  <a:pt x="116" y="71"/>
                </a:lnTo>
                <a:lnTo>
                  <a:pt x="123" y="73"/>
                </a:lnTo>
                <a:lnTo>
                  <a:pt x="125" y="81"/>
                </a:lnTo>
                <a:lnTo>
                  <a:pt x="125" y="81"/>
                </a:lnTo>
                <a:lnTo>
                  <a:pt x="132" y="82"/>
                </a:lnTo>
                <a:lnTo>
                  <a:pt x="136" y="75"/>
                </a:lnTo>
                <a:lnTo>
                  <a:pt x="136" y="75"/>
                </a:lnTo>
                <a:lnTo>
                  <a:pt x="143" y="77"/>
                </a:lnTo>
                <a:lnTo>
                  <a:pt x="147" y="81"/>
                </a:lnTo>
                <a:lnTo>
                  <a:pt x="145"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10"/>
          <p:cNvSpPr>
            <a:spLocks noEditPoints="1"/>
          </p:cNvSpPr>
          <p:nvPr/>
        </p:nvSpPr>
        <p:spPr bwMode="auto">
          <a:xfrm>
            <a:off x="4810760" y="2531745"/>
            <a:ext cx="345440" cy="467995"/>
          </a:xfrm>
          <a:custGeom>
            <a:avLst/>
            <a:gdLst>
              <a:gd name="T0" fmla="*/ 28 w 116"/>
              <a:gd name="T1" fmla="*/ 0 h 157"/>
              <a:gd name="T2" fmla="*/ 28 w 116"/>
              <a:gd name="T3" fmla="*/ 22 h 157"/>
              <a:gd name="T4" fmla="*/ 86 w 116"/>
              <a:gd name="T5" fmla="*/ 22 h 157"/>
              <a:gd name="T6" fmla="*/ 86 w 116"/>
              <a:gd name="T7" fmla="*/ 0 h 157"/>
              <a:gd name="T8" fmla="*/ 28 w 116"/>
              <a:gd name="T9" fmla="*/ 0 h 157"/>
              <a:gd name="T10" fmla="*/ 28 w 116"/>
              <a:gd name="T11" fmla="*/ 0 h 157"/>
              <a:gd name="T12" fmla="*/ 28 w 116"/>
              <a:gd name="T13" fmla="*/ 34 h 157"/>
              <a:gd name="T14" fmla="*/ 28 w 116"/>
              <a:gd name="T15" fmla="*/ 45 h 157"/>
              <a:gd name="T16" fmla="*/ 86 w 116"/>
              <a:gd name="T17" fmla="*/ 45 h 157"/>
              <a:gd name="T18" fmla="*/ 86 w 116"/>
              <a:gd name="T19" fmla="*/ 34 h 157"/>
              <a:gd name="T20" fmla="*/ 28 w 116"/>
              <a:gd name="T21" fmla="*/ 34 h 157"/>
              <a:gd name="T22" fmla="*/ 28 w 116"/>
              <a:gd name="T23" fmla="*/ 34 h 157"/>
              <a:gd name="T24" fmla="*/ 28 w 116"/>
              <a:gd name="T25" fmla="*/ 53 h 157"/>
              <a:gd name="T26" fmla="*/ 28 w 116"/>
              <a:gd name="T27" fmla="*/ 99 h 157"/>
              <a:gd name="T28" fmla="*/ 0 w 116"/>
              <a:gd name="T29" fmla="*/ 99 h 157"/>
              <a:gd name="T30" fmla="*/ 57 w 116"/>
              <a:gd name="T31" fmla="*/ 157 h 157"/>
              <a:gd name="T32" fmla="*/ 116 w 116"/>
              <a:gd name="T33" fmla="*/ 99 h 157"/>
              <a:gd name="T34" fmla="*/ 86 w 116"/>
              <a:gd name="T35" fmla="*/ 99 h 157"/>
              <a:gd name="T36" fmla="*/ 86 w 116"/>
              <a:gd name="T37" fmla="*/ 53 h 157"/>
              <a:gd name="T38" fmla="*/ 28 w 116"/>
              <a:gd name="T39" fmla="*/ 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57">
                <a:moveTo>
                  <a:pt x="28" y="0"/>
                </a:moveTo>
                <a:lnTo>
                  <a:pt x="28" y="22"/>
                </a:lnTo>
                <a:lnTo>
                  <a:pt x="86" y="22"/>
                </a:lnTo>
                <a:lnTo>
                  <a:pt x="86" y="0"/>
                </a:lnTo>
                <a:lnTo>
                  <a:pt x="28" y="0"/>
                </a:lnTo>
                <a:lnTo>
                  <a:pt x="28" y="0"/>
                </a:lnTo>
                <a:close/>
                <a:moveTo>
                  <a:pt x="28" y="34"/>
                </a:moveTo>
                <a:lnTo>
                  <a:pt x="28" y="45"/>
                </a:lnTo>
                <a:lnTo>
                  <a:pt x="86" y="45"/>
                </a:lnTo>
                <a:lnTo>
                  <a:pt x="86" y="34"/>
                </a:lnTo>
                <a:lnTo>
                  <a:pt x="28" y="34"/>
                </a:lnTo>
                <a:lnTo>
                  <a:pt x="28" y="34"/>
                </a:lnTo>
                <a:close/>
                <a:moveTo>
                  <a:pt x="28" y="53"/>
                </a:moveTo>
                <a:lnTo>
                  <a:pt x="28" y="99"/>
                </a:lnTo>
                <a:lnTo>
                  <a:pt x="0" y="99"/>
                </a:lnTo>
                <a:lnTo>
                  <a:pt x="57" y="157"/>
                </a:lnTo>
                <a:lnTo>
                  <a:pt x="116" y="99"/>
                </a:lnTo>
                <a:lnTo>
                  <a:pt x="86" y="99"/>
                </a:lnTo>
                <a:lnTo>
                  <a:pt x="86" y="53"/>
                </a:lnTo>
                <a:lnTo>
                  <a:pt x="28"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316"/>
          <p:cNvSpPr/>
          <p:nvPr/>
        </p:nvSpPr>
        <p:spPr bwMode="auto">
          <a:xfrm>
            <a:off x="5834380" y="2007870"/>
            <a:ext cx="431165" cy="434975"/>
          </a:xfrm>
          <a:custGeom>
            <a:avLst/>
            <a:gdLst>
              <a:gd name="T0" fmla="*/ 145 w 151"/>
              <a:gd name="T1" fmla="*/ 53 h 152"/>
              <a:gd name="T2" fmla="*/ 149 w 151"/>
              <a:gd name="T3" fmla="*/ 77 h 152"/>
              <a:gd name="T4" fmla="*/ 143 w 151"/>
              <a:gd name="T5" fmla="*/ 82 h 152"/>
              <a:gd name="T6" fmla="*/ 151 w 151"/>
              <a:gd name="T7" fmla="*/ 90 h 152"/>
              <a:gd name="T8" fmla="*/ 149 w 151"/>
              <a:gd name="T9" fmla="*/ 103 h 152"/>
              <a:gd name="T10" fmla="*/ 141 w 151"/>
              <a:gd name="T11" fmla="*/ 104 h 152"/>
              <a:gd name="T12" fmla="*/ 147 w 151"/>
              <a:gd name="T13" fmla="*/ 110 h 152"/>
              <a:gd name="T14" fmla="*/ 145 w 151"/>
              <a:gd name="T15" fmla="*/ 125 h 152"/>
              <a:gd name="T16" fmla="*/ 138 w 151"/>
              <a:gd name="T17" fmla="*/ 126 h 152"/>
              <a:gd name="T18" fmla="*/ 143 w 151"/>
              <a:gd name="T19" fmla="*/ 132 h 152"/>
              <a:gd name="T20" fmla="*/ 140 w 151"/>
              <a:gd name="T21" fmla="*/ 148 h 152"/>
              <a:gd name="T22" fmla="*/ 130 w 151"/>
              <a:gd name="T23" fmla="*/ 152 h 152"/>
              <a:gd name="T24" fmla="*/ 55 w 151"/>
              <a:gd name="T25" fmla="*/ 132 h 152"/>
              <a:gd name="T26" fmla="*/ 37 w 151"/>
              <a:gd name="T27" fmla="*/ 132 h 152"/>
              <a:gd name="T28" fmla="*/ 37 w 151"/>
              <a:gd name="T29" fmla="*/ 141 h 152"/>
              <a:gd name="T30" fmla="*/ 0 w 151"/>
              <a:gd name="T31" fmla="*/ 141 h 152"/>
              <a:gd name="T32" fmla="*/ 0 w 151"/>
              <a:gd name="T33" fmla="*/ 48 h 152"/>
              <a:gd name="T34" fmla="*/ 37 w 151"/>
              <a:gd name="T35" fmla="*/ 48 h 152"/>
              <a:gd name="T36" fmla="*/ 37 w 151"/>
              <a:gd name="T37" fmla="*/ 62 h 152"/>
              <a:gd name="T38" fmla="*/ 52 w 151"/>
              <a:gd name="T39" fmla="*/ 60 h 152"/>
              <a:gd name="T40" fmla="*/ 110 w 151"/>
              <a:gd name="T41" fmla="*/ 0 h 152"/>
              <a:gd name="T42" fmla="*/ 110 w 151"/>
              <a:gd name="T43" fmla="*/ 0 h 152"/>
              <a:gd name="T44" fmla="*/ 119 w 151"/>
              <a:gd name="T45" fmla="*/ 7 h 152"/>
              <a:gd name="T46" fmla="*/ 123 w 151"/>
              <a:gd name="T47" fmla="*/ 16 h 152"/>
              <a:gd name="T48" fmla="*/ 123 w 151"/>
              <a:gd name="T49" fmla="*/ 24 h 152"/>
              <a:gd name="T50" fmla="*/ 121 w 151"/>
              <a:gd name="T51" fmla="*/ 31 h 152"/>
              <a:gd name="T52" fmla="*/ 116 w 151"/>
              <a:gd name="T53" fmla="*/ 38 h 152"/>
              <a:gd name="T54" fmla="*/ 108 w 151"/>
              <a:gd name="T55" fmla="*/ 44 h 152"/>
              <a:gd name="T56" fmla="*/ 94 w 151"/>
              <a:gd name="T57" fmla="*/ 57 h 152"/>
              <a:gd name="T58" fmla="*/ 145 w 151"/>
              <a:gd name="T59" fmla="*/ 5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52">
                <a:moveTo>
                  <a:pt x="145" y="53"/>
                </a:moveTo>
                <a:lnTo>
                  <a:pt x="149" y="77"/>
                </a:lnTo>
                <a:lnTo>
                  <a:pt x="143" y="82"/>
                </a:lnTo>
                <a:lnTo>
                  <a:pt x="151" y="90"/>
                </a:lnTo>
                <a:lnTo>
                  <a:pt x="149" y="103"/>
                </a:lnTo>
                <a:lnTo>
                  <a:pt x="141" y="104"/>
                </a:lnTo>
                <a:lnTo>
                  <a:pt x="147" y="110"/>
                </a:lnTo>
                <a:lnTo>
                  <a:pt x="145" y="125"/>
                </a:lnTo>
                <a:lnTo>
                  <a:pt x="138" y="126"/>
                </a:lnTo>
                <a:lnTo>
                  <a:pt x="143" y="132"/>
                </a:lnTo>
                <a:lnTo>
                  <a:pt x="140" y="148"/>
                </a:lnTo>
                <a:lnTo>
                  <a:pt x="130" y="152"/>
                </a:lnTo>
                <a:lnTo>
                  <a:pt x="55" y="132"/>
                </a:lnTo>
                <a:lnTo>
                  <a:pt x="37" y="132"/>
                </a:lnTo>
                <a:lnTo>
                  <a:pt x="37" y="141"/>
                </a:lnTo>
                <a:lnTo>
                  <a:pt x="0" y="141"/>
                </a:lnTo>
                <a:lnTo>
                  <a:pt x="0" y="48"/>
                </a:lnTo>
                <a:lnTo>
                  <a:pt x="37" y="48"/>
                </a:lnTo>
                <a:lnTo>
                  <a:pt x="37" y="62"/>
                </a:lnTo>
                <a:lnTo>
                  <a:pt x="52" y="60"/>
                </a:lnTo>
                <a:lnTo>
                  <a:pt x="110" y="0"/>
                </a:lnTo>
                <a:lnTo>
                  <a:pt x="110" y="0"/>
                </a:lnTo>
                <a:lnTo>
                  <a:pt x="119" y="7"/>
                </a:lnTo>
                <a:lnTo>
                  <a:pt x="123" y="16"/>
                </a:lnTo>
                <a:lnTo>
                  <a:pt x="123" y="24"/>
                </a:lnTo>
                <a:lnTo>
                  <a:pt x="121" y="31"/>
                </a:lnTo>
                <a:lnTo>
                  <a:pt x="116" y="38"/>
                </a:lnTo>
                <a:lnTo>
                  <a:pt x="108" y="44"/>
                </a:lnTo>
                <a:lnTo>
                  <a:pt x="94" y="57"/>
                </a:lnTo>
                <a:lnTo>
                  <a:pt x="145"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8007350" y="2008043"/>
            <a:ext cx="1992630" cy="337820"/>
          </a:xfrm>
          <a:prstGeom prst="rect">
            <a:avLst/>
          </a:prstGeom>
          <a:noFill/>
        </p:spPr>
        <p:txBody>
          <a:bodyPr wrap="none" rtlCol="0">
            <a:spAutoFit/>
          </a:bodyPr>
          <a:lstStyle/>
          <a:p>
            <a:pPr algn="l"/>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8" name="文本框 7"/>
          <p:cNvSpPr txBox="1"/>
          <p:nvPr/>
        </p:nvSpPr>
        <p:spPr>
          <a:xfrm>
            <a:off x="8007350" y="2256790"/>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nvSpPr>
        <p:spPr>
          <a:xfrm>
            <a:off x="7785100" y="3751753"/>
            <a:ext cx="1992630" cy="337820"/>
          </a:xfrm>
          <a:prstGeom prst="rect">
            <a:avLst/>
          </a:prstGeom>
          <a:noFill/>
        </p:spPr>
        <p:txBody>
          <a:bodyPr wrap="none" rtlCol="0">
            <a:spAutoFit/>
          </a:bodyPr>
          <a:lstStyle/>
          <a:p>
            <a:pPr algn="l"/>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0" name="文本框 9"/>
          <p:cNvSpPr txBox="1"/>
          <p:nvPr/>
        </p:nvSpPr>
        <p:spPr>
          <a:xfrm>
            <a:off x="7785100" y="4000500"/>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1" name="文本框 10"/>
          <p:cNvSpPr txBox="1"/>
          <p:nvPr/>
        </p:nvSpPr>
        <p:spPr>
          <a:xfrm>
            <a:off x="5834380" y="5294168"/>
            <a:ext cx="1992630" cy="337820"/>
          </a:xfrm>
          <a:prstGeom prst="rect">
            <a:avLst/>
          </a:prstGeom>
          <a:noFill/>
        </p:spPr>
        <p:txBody>
          <a:bodyPr wrap="none" rtlCol="0">
            <a:spAutoFit/>
          </a:bodyPr>
          <a:lstStyle/>
          <a:p>
            <a:pPr algn="l"/>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2" name="文本框 11"/>
          <p:cNvSpPr txBox="1"/>
          <p:nvPr/>
        </p:nvSpPr>
        <p:spPr>
          <a:xfrm>
            <a:off x="5834380" y="5542915"/>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2077085" y="2008043"/>
            <a:ext cx="1992630" cy="337820"/>
          </a:xfrm>
          <a:prstGeom prst="rect">
            <a:avLst/>
          </a:prstGeom>
          <a:noFill/>
        </p:spPr>
        <p:txBody>
          <a:bodyPr wrap="none" rtlCol="0">
            <a:spAutoFit/>
          </a:bodyPr>
          <a:lstStyle/>
          <a:p>
            <a:pPr algn="r"/>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302260" y="2256790"/>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2077085" y="3908598"/>
            <a:ext cx="1992630" cy="337820"/>
          </a:xfrm>
          <a:prstGeom prst="rect">
            <a:avLst/>
          </a:prstGeom>
          <a:noFill/>
        </p:spPr>
        <p:txBody>
          <a:bodyPr wrap="none" rtlCol="0">
            <a:spAutoFit/>
          </a:bodyPr>
          <a:lstStyle/>
          <a:p>
            <a:pPr algn="r"/>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6" name="文本框 15"/>
          <p:cNvSpPr txBox="1"/>
          <p:nvPr/>
        </p:nvSpPr>
        <p:spPr>
          <a:xfrm>
            <a:off x="302260" y="4157345"/>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4125595" y="534843"/>
            <a:ext cx="1992630" cy="337820"/>
          </a:xfrm>
          <a:prstGeom prst="rect">
            <a:avLst/>
          </a:prstGeom>
          <a:noFill/>
        </p:spPr>
        <p:txBody>
          <a:bodyPr wrap="none" rtlCol="0">
            <a:spAutoFit/>
          </a:bodyPr>
          <a:lstStyle/>
          <a:p>
            <a:pPr algn="r"/>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8" name="文本框 17"/>
          <p:cNvSpPr txBox="1"/>
          <p:nvPr/>
        </p:nvSpPr>
        <p:spPr>
          <a:xfrm>
            <a:off x="2350770" y="783590"/>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泪滴形"/>
          <p:cNvSpPr/>
          <p:nvPr/>
        </p:nvSpPr>
        <p:spPr>
          <a:xfrm rot="2880000">
            <a:off x="910590" y="1010285"/>
            <a:ext cx="1042035" cy="1042035"/>
          </a:xfrm>
          <a:prstGeom prst="teardrop">
            <a:avLst/>
          </a:prstGeom>
          <a:solidFill>
            <a:srgbClr val="E83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2" name="泪滴形"/>
          <p:cNvSpPr/>
          <p:nvPr/>
        </p:nvSpPr>
        <p:spPr>
          <a:xfrm rot="2880000">
            <a:off x="910590" y="2923540"/>
            <a:ext cx="1042035" cy="1042035"/>
          </a:xfrm>
          <a:prstGeom prst="teardrop">
            <a:avLst/>
          </a:prstGeom>
          <a:solidFill>
            <a:srgbClr val="EF85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3" name="泪滴形"/>
          <p:cNvSpPr/>
          <p:nvPr/>
        </p:nvSpPr>
        <p:spPr>
          <a:xfrm rot="2880000">
            <a:off x="910590" y="4824095"/>
            <a:ext cx="1042035" cy="1042035"/>
          </a:xfrm>
          <a:prstGeom prst="teardrop">
            <a:avLst/>
          </a:prstGeom>
          <a:solidFill>
            <a:srgbClr val="AACC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4" name="泪滴形"/>
          <p:cNvSpPr/>
          <p:nvPr/>
        </p:nvSpPr>
        <p:spPr>
          <a:xfrm rot="2880000">
            <a:off x="6244590" y="994410"/>
            <a:ext cx="1042035" cy="1042035"/>
          </a:xfrm>
          <a:prstGeom prst="teardrop">
            <a:avLst/>
          </a:prstGeom>
          <a:solidFill>
            <a:srgbClr val="AACC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5" name="泪滴形"/>
          <p:cNvSpPr/>
          <p:nvPr/>
        </p:nvSpPr>
        <p:spPr>
          <a:xfrm rot="2880000">
            <a:off x="6244590" y="2907665"/>
            <a:ext cx="1042035" cy="1042035"/>
          </a:xfrm>
          <a:prstGeom prst="teardrop">
            <a:avLst/>
          </a:prstGeom>
          <a:solidFill>
            <a:srgbClr val="E83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6" name="泪滴形"/>
          <p:cNvSpPr/>
          <p:nvPr/>
        </p:nvSpPr>
        <p:spPr>
          <a:xfrm rot="2880000">
            <a:off x="6244590" y="4808220"/>
            <a:ext cx="1042035" cy="1042035"/>
          </a:xfrm>
          <a:prstGeom prst="teardrop">
            <a:avLst/>
          </a:prstGeom>
          <a:solidFill>
            <a:srgbClr val="EF85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grpSp>
        <p:nvGrpSpPr>
          <p:cNvPr id="231" name="组合 230"/>
          <p:cNvGrpSpPr/>
          <p:nvPr/>
        </p:nvGrpSpPr>
        <p:grpSpPr>
          <a:xfrm>
            <a:off x="6536690" y="1278255"/>
            <a:ext cx="459105" cy="457835"/>
            <a:chOff x="881" y="9591"/>
            <a:chExt cx="464" cy="463"/>
          </a:xfrm>
          <a:solidFill>
            <a:schemeClr val="bg1"/>
          </a:solidFill>
        </p:grpSpPr>
        <p:sp>
          <p:nvSpPr>
            <p:cNvPr id="10" name="Freeform 7"/>
            <p:cNvSpPr/>
            <p:nvPr/>
          </p:nvSpPr>
          <p:spPr bwMode="auto">
            <a:xfrm>
              <a:off x="881" y="9881"/>
              <a:ext cx="464" cy="57"/>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a:off x="881" y="9591"/>
              <a:ext cx="464" cy="271"/>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016" y="9958"/>
              <a:ext cx="194" cy="97"/>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0" name="组合 239"/>
          <p:cNvGrpSpPr/>
          <p:nvPr/>
        </p:nvGrpSpPr>
        <p:grpSpPr>
          <a:xfrm>
            <a:off x="1157605" y="3334385"/>
            <a:ext cx="459105" cy="365125"/>
            <a:chOff x="2021" y="7360"/>
            <a:chExt cx="464" cy="369"/>
          </a:xfrm>
          <a:solidFill>
            <a:schemeClr val="bg1"/>
          </a:solidFill>
        </p:grpSpPr>
        <p:sp>
          <p:nvSpPr>
            <p:cNvPr id="40" name="Freeform 37"/>
            <p:cNvSpPr/>
            <p:nvPr/>
          </p:nvSpPr>
          <p:spPr bwMode="auto">
            <a:xfrm>
              <a:off x="2419" y="7573"/>
              <a:ext cx="65" cy="135"/>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38"/>
            <p:cNvSpPr>
              <a:spLocks noEditPoints="1"/>
            </p:cNvSpPr>
            <p:nvPr/>
          </p:nvSpPr>
          <p:spPr bwMode="auto">
            <a:xfrm>
              <a:off x="2021" y="7360"/>
              <a:ext cx="464" cy="348"/>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39"/>
            <p:cNvSpPr/>
            <p:nvPr/>
          </p:nvSpPr>
          <p:spPr bwMode="auto">
            <a:xfrm>
              <a:off x="2059" y="7380"/>
              <a:ext cx="116" cy="19"/>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40"/>
            <p:cNvSpPr>
              <a:spLocks noEditPoints="1"/>
            </p:cNvSpPr>
            <p:nvPr/>
          </p:nvSpPr>
          <p:spPr bwMode="auto">
            <a:xfrm>
              <a:off x="2215" y="7476"/>
              <a:ext cx="194" cy="194"/>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41"/>
            <p:cNvSpPr>
              <a:spLocks noEditPoints="1"/>
            </p:cNvSpPr>
            <p:nvPr/>
          </p:nvSpPr>
          <p:spPr bwMode="auto">
            <a:xfrm>
              <a:off x="2156" y="7419"/>
              <a:ext cx="310" cy="310"/>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28" name="组合 227"/>
          <p:cNvGrpSpPr/>
          <p:nvPr/>
        </p:nvGrpSpPr>
        <p:grpSpPr>
          <a:xfrm>
            <a:off x="6564630" y="5156835"/>
            <a:ext cx="459105" cy="459105"/>
            <a:chOff x="5393" y="9595"/>
            <a:chExt cx="464" cy="464"/>
          </a:xfrm>
          <a:solidFill>
            <a:schemeClr val="bg1"/>
          </a:solidFill>
        </p:grpSpPr>
        <p:sp>
          <p:nvSpPr>
            <p:cNvPr id="63" name="Freeform 61"/>
            <p:cNvSpPr>
              <a:spLocks noEditPoints="1"/>
            </p:cNvSpPr>
            <p:nvPr/>
          </p:nvSpPr>
          <p:spPr bwMode="auto">
            <a:xfrm>
              <a:off x="5433" y="9595"/>
              <a:ext cx="386" cy="308"/>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64" name="Rectangle 62"/>
            <p:cNvSpPr>
              <a:spLocks noChangeArrowheads="1"/>
            </p:cNvSpPr>
            <p:nvPr/>
          </p:nvSpPr>
          <p:spPr bwMode="auto">
            <a:xfrm>
              <a:off x="5528" y="9654"/>
              <a:ext cx="40" cy="38"/>
            </a:xfrm>
            <a:prstGeom prst="rect">
              <a:avLst/>
            </a:prstGeom>
            <a:grpFill/>
            <a:ln>
              <a:noFill/>
            </a:ln>
          </p:spPr>
          <p:txBody>
            <a:bodyPr vert="horz" wrap="square" lIns="91440" tIns="45720" rIns="91440" bIns="45720" numCol="1" anchor="t" anchorCtr="0" compatLnSpc="1"/>
            <a:lstStyle/>
            <a:p>
              <a:endParaRPr lang="zh-CN" altLang="en-US"/>
            </a:p>
          </p:txBody>
        </p:sp>
        <p:sp>
          <p:nvSpPr>
            <p:cNvPr id="65" name="Freeform 63"/>
            <p:cNvSpPr/>
            <p:nvPr/>
          </p:nvSpPr>
          <p:spPr bwMode="auto">
            <a:xfrm>
              <a:off x="5393" y="9711"/>
              <a:ext cx="465" cy="349"/>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30" name="组合 229"/>
          <p:cNvGrpSpPr/>
          <p:nvPr/>
        </p:nvGrpSpPr>
        <p:grpSpPr>
          <a:xfrm>
            <a:off x="6584315" y="3237230"/>
            <a:ext cx="419735" cy="459105"/>
            <a:chOff x="7696" y="9595"/>
            <a:chExt cx="424" cy="464"/>
          </a:xfrm>
          <a:solidFill>
            <a:schemeClr val="bg1"/>
          </a:solidFill>
        </p:grpSpPr>
        <p:sp>
          <p:nvSpPr>
            <p:cNvPr id="69" name="Freeform 67"/>
            <p:cNvSpPr>
              <a:spLocks noEditPoints="1"/>
            </p:cNvSpPr>
            <p:nvPr/>
          </p:nvSpPr>
          <p:spPr bwMode="auto">
            <a:xfrm>
              <a:off x="7696" y="9595"/>
              <a:ext cx="425" cy="465"/>
            </a:xfrm>
            <a:custGeom>
              <a:avLst/>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grpFill/>
            <a:ln>
              <a:noFill/>
            </a:ln>
          </p:spPr>
          <p:txBody>
            <a:bodyPr vert="horz" wrap="square" lIns="91440" tIns="45720" rIns="91440" bIns="45720" numCol="1" anchor="t" anchorCtr="0" compatLnSpc="1"/>
            <a:lstStyle/>
            <a:p>
              <a:endParaRPr lang="zh-CN" altLang="en-US"/>
            </a:p>
          </p:txBody>
        </p:sp>
        <p:sp>
          <p:nvSpPr>
            <p:cNvPr id="70" name="Oval 68"/>
            <p:cNvSpPr>
              <a:spLocks noChangeArrowheads="1"/>
            </p:cNvSpPr>
            <p:nvPr/>
          </p:nvSpPr>
          <p:spPr bwMode="auto">
            <a:xfrm>
              <a:off x="7850" y="9838"/>
              <a:ext cx="59" cy="57"/>
            </a:xfrm>
            <a:prstGeom prst="ellipse">
              <a:avLst/>
            </a:prstGeom>
            <a:grpFill/>
            <a:ln>
              <a:noFill/>
            </a:ln>
          </p:spPr>
          <p:txBody>
            <a:bodyPr vert="horz" wrap="square" lIns="91440" tIns="45720" rIns="91440" bIns="45720" numCol="1" anchor="t" anchorCtr="0" compatLnSpc="1"/>
            <a:lstStyle/>
            <a:p>
              <a:endParaRPr lang="zh-CN" altLang="en-US"/>
            </a:p>
          </p:txBody>
        </p:sp>
      </p:grpSp>
      <p:grpSp>
        <p:nvGrpSpPr>
          <p:cNvPr id="248" name="组合 247"/>
          <p:cNvGrpSpPr/>
          <p:nvPr/>
        </p:nvGrpSpPr>
        <p:grpSpPr>
          <a:xfrm>
            <a:off x="1216025" y="5100320"/>
            <a:ext cx="459105" cy="459105"/>
            <a:chOff x="6535" y="7314"/>
            <a:chExt cx="464" cy="464"/>
          </a:xfrm>
          <a:solidFill>
            <a:schemeClr val="bg1"/>
          </a:solidFill>
        </p:grpSpPr>
        <p:sp>
          <p:nvSpPr>
            <p:cNvPr id="92" name="Freeform 90"/>
            <p:cNvSpPr>
              <a:spLocks noEditPoints="1"/>
            </p:cNvSpPr>
            <p:nvPr/>
          </p:nvSpPr>
          <p:spPr bwMode="auto">
            <a:xfrm>
              <a:off x="6709" y="7487"/>
              <a:ext cx="116" cy="116"/>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91"/>
            <p:cNvSpPr>
              <a:spLocks noEditPoints="1"/>
            </p:cNvSpPr>
            <p:nvPr/>
          </p:nvSpPr>
          <p:spPr bwMode="auto">
            <a:xfrm>
              <a:off x="6535" y="7314"/>
              <a:ext cx="465" cy="464"/>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92"/>
            <p:cNvSpPr>
              <a:spLocks noEditPoints="1"/>
            </p:cNvSpPr>
            <p:nvPr/>
          </p:nvSpPr>
          <p:spPr bwMode="auto">
            <a:xfrm>
              <a:off x="6593" y="7371"/>
              <a:ext cx="348" cy="349"/>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16" name="Freeform 476"/>
          <p:cNvSpPr>
            <a:spLocks noEditPoints="1"/>
          </p:cNvSpPr>
          <p:nvPr/>
        </p:nvSpPr>
        <p:spPr bwMode="auto">
          <a:xfrm>
            <a:off x="1216660" y="1278255"/>
            <a:ext cx="454660" cy="475615"/>
          </a:xfrm>
          <a:custGeom>
            <a:avLst/>
            <a:gdLst>
              <a:gd name="T0" fmla="*/ 33 w 132"/>
              <a:gd name="T1" fmla="*/ 138 h 138"/>
              <a:gd name="T2" fmla="*/ 33 w 132"/>
              <a:gd name="T3" fmla="*/ 70 h 138"/>
              <a:gd name="T4" fmla="*/ 0 w 132"/>
              <a:gd name="T5" fmla="*/ 70 h 138"/>
              <a:gd name="T6" fmla="*/ 66 w 132"/>
              <a:gd name="T7" fmla="*/ 0 h 138"/>
              <a:gd name="T8" fmla="*/ 132 w 132"/>
              <a:gd name="T9" fmla="*/ 70 h 138"/>
              <a:gd name="T10" fmla="*/ 99 w 132"/>
              <a:gd name="T11" fmla="*/ 70 h 138"/>
              <a:gd name="T12" fmla="*/ 99 w 132"/>
              <a:gd name="T13" fmla="*/ 138 h 138"/>
              <a:gd name="T14" fmla="*/ 33 w 132"/>
              <a:gd name="T15" fmla="*/ 138 h 138"/>
              <a:gd name="T16" fmla="*/ 33 w 132"/>
              <a:gd name="T17" fmla="*/ 138 h 138"/>
              <a:gd name="T18" fmla="*/ 64 w 132"/>
              <a:gd name="T19" fmla="*/ 18 h 138"/>
              <a:gd name="T20" fmla="*/ 29 w 132"/>
              <a:gd name="T21" fmla="*/ 59 h 138"/>
              <a:gd name="T22" fmla="*/ 45 w 132"/>
              <a:gd name="T23" fmla="*/ 59 h 138"/>
              <a:gd name="T24" fmla="*/ 45 w 132"/>
              <a:gd name="T25" fmla="*/ 103 h 138"/>
              <a:gd name="T26" fmla="*/ 55 w 132"/>
              <a:gd name="T27" fmla="*/ 103 h 138"/>
              <a:gd name="T28" fmla="*/ 64 w 132"/>
              <a:gd name="T2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38">
                <a:moveTo>
                  <a:pt x="33" y="138"/>
                </a:moveTo>
                <a:lnTo>
                  <a:pt x="33" y="70"/>
                </a:lnTo>
                <a:lnTo>
                  <a:pt x="0" y="70"/>
                </a:lnTo>
                <a:lnTo>
                  <a:pt x="66" y="0"/>
                </a:lnTo>
                <a:lnTo>
                  <a:pt x="132" y="70"/>
                </a:lnTo>
                <a:lnTo>
                  <a:pt x="99" y="70"/>
                </a:lnTo>
                <a:lnTo>
                  <a:pt x="99" y="138"/>
                </a:lnTo>
                <a:lnTo>
                  <a:pt x="33" y="138"/>
                </a:lnTo>
                <a:lnTo>
                  <a:pt x="33" y="138"/>
                </a:lnTo>
                <a:close/>
                <a:moveTo>
                  <a:pt x="64" y="18"/>
                </a:moveTo>
                <a:lnTo>
                  <a:pt x="29" y="59"/>
                </a:lnTo>
                <a:lnTo>
                  <a:pt x="45" y="59"/>
                </a:lnTo>
                <a:lnTo>
                  <a:pt x="45" y="103"/>
                </a:lnTo>
                <a:lnTo>
                  <a:pt x="55" y="103"/>
                </a:lnTo>
                <a:lnTo>
                  <a:pt x="6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2329815" y="1017443"/>
            <a:ext cx="1992630" cy="337820"/>
          </a:xfrm>
          <a:prstGeom prst="rect">
            <a:avLst/>
          </a:prstGeom>
          <a:noFill/>
        </p:spPr>
        <p:txBody>
          <a:bodyPr wrap="none" rtlCol="0">
            <a:spAutoFit/>
          </a:bodyPr>
          <a:lstStyle/>
          <a:p>
            <a:pPr algn="l"/>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8" name="文本框 7"/>
          <p:cNvSpPr txBox="1"/>
          <p:nvPr/>
        </p:nvSpPr>
        <p:spPr>
          <a:xfrm>
            <a:off x="2329815" y="1355090"/>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nvSpPr>
        <p:spPr>
          <a:xfrm>
            <a:off x="2329815" y="2937683"/>
            <a:ext cx="1992630" cy="337820"/>
          </a:xfrm>
          <a:prstGeom prst="rect">
            <a:avLst/>
          </a:prstGeom>
          <a:noFill/>
        </p:spPr>
        <p:txBody>
          <a:bodyPr wrap="none" rtlCol="0">
            <a:spAutoFit/>
          </a:bodyPr>
          <a:lstStyle/>
          <a:p>
            <a:pPr algn="l"/>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3" name="文本框 12"/>
          <p:cNvSpPr txBox="1"/>
          <p:nvPr/>
        </p:nvSpPr>
        <p:spPr>
          <a:xfrm>
            <a:off x="2329815" y="3237230"/>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nvSpPr>
        <p:spPr>
          <a:xfrm>
            <a:off x="7638415" y="1017443"/>
            <a:ext cx="1992630" cy="337820"/>
          </a:xfrm>
          <a:prstGeom prst="rect">
            <a:avLst/>
          </a:prstGeom>
          <a:noFill/>
        </p:spPr>
        <p:txBody>
          <a:bodyPr wrap="none" rtlCol="0">
            <a:spAutoFit/>
          </a:bodyPr>
          <a:lstStyle/>
          <a:p>
            <a:pPr algn="l"/>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5" name="文本框 14"/>
          <p:cNvSpPr txBox="1"/>
          <p:nvPr/>
        </p:nvSpPr>
        <p:spPr>
          <a:xfrm>
            <a:off x="7638415" y="1355090"/>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6" name="文本框 15"/>
          <p:cNvSpPr txBox="1"/>
          <p:nvPr/>
        </p:nvSpPr>
        <p:spPr>
          <a:xfrm>
            <a:off x="7638415" y="2937683"/>
            <a:ext cx="1992630" cy="337820"/>
          </a:xfrm>
          <a:prstGeom prst="rect">
            <a:avLst/>
          </a:prstGeom>
          <a:noFill/>
        </p:spPr>
        <p:txBody>
          <a:bodyPr wrap="none" rtlCol="0">
            <a:spAutoFit/>
          </a:bodyPr>
          <a:lstStyle/>
          <a:p>
            <a:pPr algn="l"/>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7" name="文本框 16"/>
          <p:cNvSpPr txBox="1"/>
          <p:nvPr/>
        </p:nvSpPr>
        <p:spPr>
          <a:xfrm>
            <a:off x="7638415" y="3237230"/>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8" name="文本框 17"/>
          <p:cNvSpPr txBox="1"/>
          <p:nvPr/>
        </p:nvSpPr>
        <p:spPr>
          <a:xfrm>
            <a:off x="2329815" y="4858558"/>
            <a:ext cx="1992630" cy="337820"/>
          </a:xfrm>
          <a:prstGeom prst="rect">
            <a:avLst/>
          </a:prstGeom>
          <a:noFill/>
        </p:spPr>
        <p:txBody>
          <a:bodyPr wrap="none" rtlCol="0">
            <a:spAutoFit/>
          </a:bodyPr>
          <a:lstStyle/>
          <a:p>
            <a:pPr algn="l"/>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9" name="文本框 18"/>
          <p:cNvSpPr txBox="1"/>
          <p:nvPr/>
        </p:nvSpPr>
        <p:spPr>
          <a:xfrm>
            <a:off x="2329815" y="5158105"/>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20" name="文本框 19"/>
          <p:cNvSpPr txBox="1"/>
          <p:nvPr/>
        </p:nvSpPr>
        <p:spPr>
          <a:xfrm>
            <a:off x="7638415" y="4858558"/>
            <a:ext cx="1992630" cy="337820"/>
          </a:xfrm>
          <a:prstGeom prst="rect">
            <a:avLst/>
          </a:prstGeom>
          <a:noFill/>
        </p:spPr>
        <p:txBody>
          <a:bodyPr wrap="none" rtlCol="0">
            <a:spAutoFit/>
          </a:bodyPr>
          <a:lstStyle/>
          <a:p>
            <a:pPr algn="l"/>
            <a:r>
              <a:rPr lang="en-US" altLang="zh-CN" sz="1600" noProof="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21" name="文本框 20"/>
          <p:cNvSpPr txBox="1"/>
          <p:nvPr/>
        </p:nvSpPr>
        <p:spPr>
          <a:xfrm>
            <a:off x="7638415" y="5158105"/>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725" y="1296670"/>
            <a:ext cx="12470765" cy="4265295"/>
          </a:xfrm>
          <a:prstGeom prst="rect">
            <a:avLst/>
          </a:prstGeom>
          <a:solidFill>
            <a:srgbClr val="F0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109"/>
          <p:cNvPicPr>
            <a:picLocks noChangeAspect="1"/>
          </p:cNvPicPr>
          <p:nvPr/>
        </p:nvPicPr>
        <p:blipFill>
          <a:blip r:embed="rId2"/>
          <a:stretch>
            <a:fillRect/>
          </a:stretch>
        </p:blipFill>
        <p:spPr>
          <a:xfrm>
            <a:off x="3228975" y="1108075"/>
            <a:ext cx="5734050" cy="4641850"/>
          </a:xfrm>
          <a:prstGeom prst="rect">
            <a:avLst/>
          </a:prstGeom>
        </p:spPr>
      </p:pic>
      <p:pic>
        <p:nvPicPr>
          <p:cNvPr id="3" name="图片 2" descr="t01412a18bf2f35c52b"/>
          <p:cNvPicPr>
            <a:picLocks noChangeAspect="1"/>
          </p:cNvPicPr>
          <p:nvPr/>
        </p:nvPicPr>
        <p:blipFill>
          <a:blip r:embed="rId3"/>
          <a:stretch>
            <a:fillRect/>
          </a:stretch>
        </p:blipFill>
        <p:spPr>
          <a:xfrm>
            <a:off x="3402965" y="1296670"/>
            <a:ext cx="5386705" cy="2976245"/>
          </a:xfrm>
          <a:prstGeom prst="rect">
            <a:avLst/>
          </a:prstGeom>
        </p:spPr>
      </p:pic>
      <p:pic>
        <p:nvPicPr>
          <p:cNvPr id="32" name="图片 31" descr="2"/>
          <p:cNvPicPr>
            <a:picLocks noChangeAspect="1"/>
          </p:cNvPicPr>
          <p:nvPr userDrawn="1"/>
        </p:nvPicPr>
        <p:blipFill>
          <a:blip r:embed="rId4"/>
          <a:stretch>
            <a:fillRect/>
          </a:stretch>
        </p:blipFill>
        <p:spPr>
          <a:xfrm rot="1500000">
            <a:off x="3991610" y="-1083945"/>
            <a:ext cx="3806190" cy="3166745"/>
          </a:xfrm>
          <a:prstGeom prst="rect">
            <a:avLst/>
          </a:prstGeom>
        </p:spPr>
      </p:pic>
      <p:sp>
        <p:nvSpPr>
          <p:cNvPr id="7" name="文本框 6"/>
          <p:cNvSpPr txBox="1"/>
          <p:nvPr/>
        </p:nvSpPr>
        <p:spPr>
          <a:xfrm>
            <a:off x="9235440" y="2098848"/>
            <a:ext cx="2217420" cy="368300"/>
          </a:xfrm>
          <a:prstGeom prst="rect">
            <a:avLst/>
          </a:prstGeom>
          <a:noFill/>
        </p:spPr>
        <p:txBody>
          <a:bodyPr wrap="none" rtlCol="0">
            <a:spAutoFit/>
          </a:bodyPr>
          <a:lstStyle/>
          <a:p>
            <a:pPr algn="l"/>
            <a:r>
              <a:rPr lang="en-US" altLang="zh-CN" noProof="0">
                <a:ln>
                  <a:noFill/>
                </a:ln>
                <a:solidFill>
                  <a:schemeClr val="bg1"/>
                </a:solidFill>
                <a:uLnTx/>
                <a:uFillTx/>
                <a:ea typeface="方正舒体" panose="02010601030101010101" pitchFamily="2" charset="-122"/>
                <a:sym typeface="+mn-ea"/>
              </a:rPr>
              <a:t>ADD YOUR TEXT HERE</a:t>
            </a:r>
            <a:endParaRPr lang="en-US" altLang="zh-CN" noProof="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8" name="文本框 7"/>
          <p:cNvSpPr txBox="1"/>
          <p:nvPr/>
        </p:nvSpPr>
        <p:spPr>
          <a:xfrm>
            <a:off x="9235440" y="2451735"/>
            <a:ext cx="2799080" cy="17286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内容添加内容添加内容添加内容添加内Click h添加内容添加内容添加Click h添加内容添加内容添加</a:t>
            </a:r>
            <a:endParaRPr lang="en-US" altLang="zh-CN" sz="9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a:p>
            <a:pPr indent="0" algn="l" fontAlgn="auto">
              <a:lnSpc>
                <a:spcPct val="150000"/>
              </a:lnSpc>
            </a:pP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nvSpPr>
        <p:spPr>
          <a:xfrm>
            <a:off x="749300" y="2098848"/>
            <a:ext cx="2217420" cy="368300"/>
          </a:xfrm>
          <a:prstGeom prst="rect">
            <a:avLst/>
          </a:prstGeom>
          <a:noFill/>
        </p:spPr>
        <p:txBody>
          <a:bodyPr wrap="none" rtlCol="0">
            <a:spAutoFit/>
          </a:bodyPr>
          <a:lstStyle/>
          <a:p>
            <a:pPr algn="r"/>
            <a:r>
              <a:rPr lang="en-US" altLang="zh-CN" noProof="0">
                <a:ln>
                  <a:noFill/>
                </a:ln>
                <a:solidFill>
                  <a:schemeClr val="bg1"/>
                </a:solidFill>
                <a:uLnTx/>
                <a:uFillTx/>
                <a:ea typeface="方正舒体" panose="02010601030101010101" pitchFamily="2" charset="-122"/>
                <a:sym typeface="+mn-ea"/>
              </a:rPr>
              <a:t>ADD YOUR TEXT HERE</a:t>
            </a:r>
            <a:endParaRPr lang="en-US" altLang="zh-CN" noProof="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6" name="文本框 5"/>
          <p:cNvSpPr txBox="1"/>
          <p:nvPr/>
        </p:nvSpPr>
        <p:spPr>
          <a:xfrm>
            <a:off x="167640" y="2451735"/>
            <a:ext cx="2799080" cy="17286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内容添加内容添加内容添加内容添加内Click h添加内容添加内容添加Click h添加内容添加内容添加</a:t>
            </a:r>
            <a:endParaRPr lang="en-US" altLang="zh-CN" sz="9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a:p>
            <a:pPr indent="0" algn="r" fontAlgn="auto">
              <a:lnSpc>
                <a:spcPct val="150000"/>
              </a:lnSpc>
            </a:pP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b804ef32de81e5d5acbd88ad5fdbe27"/>
          <p:cNvPicPr>
            <a:picLocks noChangeAspect="1"/>
          </p:cNvPicPr>
          <p:nvPr/>
        </p:nvPicPr>
        <p:blipFill>
          <a:blip r:embed="rId2"/>
          <a:stretch>
            <a:fillRect/>
          </a:stretch>
        </p:blipFill>
        <p:spPr>
          <a:xfrm rot="16200000">
            <a:off x="3712210" y="-1202690"/>
            <a:ext cx="4920615" cy="8979535"/>
          </a:xfrm>
          <a:prstGeom prst="rect">
            <a:avLst/>
          </a:prstGeom>
        </p:spPr>
      </p:pic>
      <p:pic>
        <p:nvPicPr>
          <p:cNvPr id="32" name="图片 31" descr="2"/>
          <p:cNvPicPr>
            <a:picLocks noChangeAspect="1"/>
          </p:cNvPicPr>
          <p:nvPr userDrawn="1"/>
        </p:nvPicPr>
        <p:blipFill>
          <a:blip r:embed="rId3"/>
          <a:stretch>
            <a:fillRect/>
          </a:stretch>
        </p:blipFill>
        <p:spPr>
          <a:xfrm rot="17280000">
            <a:off x="-2348230" y="1048385"/>
            <a:ext cx="5075555" cy="4223385"/>
          </a:xfrm>
          <a:prstGeom prst="rect">
            <a:avLst/>
          </a:prstGeom>
        </p:spPr>
      </p:pic>
      <p:pic>
        <p:nvPicPr>
          <p:cNvPr id="4" name="图片 3" descr="2"/>
          <p:cNvPicPr>
            <a:picLocks noChangeAspect="1"/>
          </p:cNvPicPr>
          <p:nvPr userDrawn="1"/>
        </p:nvPicPr>
        <p:blipFill>
          <a:blip r:embed="rId3"/>
          <a:stretch>
            <a:fillRect/>
          </a:stretch>
        </p:blipFill>
        <p:spPr>
          <a:xfrm rot="4320000" flipH="1">
            <a:off x="9335770" y="1048385"/>
            <a:ext cx="5075555" cy="4223385"/>
          </a:xfrm>
          <a:prstGeom prst="rect">
            <a:avLst/>
          </a:prstGeom>
        </p:spPr>
      </p:pic>
      <p:sp>
        <p:nvSpPr>
          <p:cNvPr id="18" name="文本框 17"/>
          <p:cNvSpPr txBox="1"/>
          <p:nvPr/>
        </p:nvSpPr>
        <p:spPr>
          <a:xfrm>
            <a:off x="4268153" y="1830243"/>
            <a:ext cx="3808095" cy="583565"/>
          </a:xfrm>
          <a:prstGeom prst="rect">
            <a:avLst/>
          </a:prstGeom>
          <a:noFill/>
        </p:spPr>
        <p:txBody>
          <a:bodyPr wrap="none" rtlCol="0">
            <a:spAutoFit/>
          </a:bodyPr>
          <a:lstStyle/>
          <a:p>
            <a:pPr algn="ctr"/>
            <a:r>
              <a:rPr lang="en-US" altLang="zh-CN" sz="3200" noProof="0">
                <a:ln>
                  <a:noFill/>
                </a:ln>
                <a:solidFill>
                  <a:srgbClr val="E83A4F"/>
                </a:solidFill>
                <a:uLnTx/>
                <a:uFillTx/>
                <a:ea typeface="方正舒体" panose="02010601030101010101" pitchFamily="2" charset="-122"/>
                <a:sym typeface="+mn-ea"/>
              </a:rPr>
              <a:t>ADD YOUR TEXT HERE</a:t>
            </a:r>
            <a:endParaRPr lang="en-US" altLang="zh-CN" sz="3200" noProof="0">
              <a:ln>
                <a:noFill/>
              </a:ln>
              <a:solidFill>
                <a:srgbClr val="E83A4F"/>
              </a:solidFill>
              <a:uLnTx/>
              <a:uFillTx/>
              <a:latin typeface="微软雅黑" panose="020B0503020204020204" charset="-122"/>
              <a:ea typeface="方正舒体" panose="02010601030101010101" pitchFamily="2" charset="-122"/>
              <a:sym typeface="+mn-ea"/>
            </a:endParaRPr>
          </a:p>
        </p:txBody>
      </p:sp>
      <p:sp>
        <p:nvSpPr>
          <p:cNvPr id="19" name="文本框 18"/>
          <p:cNvSpPr txBox="1"/>
          <p:nvPr/>
        </p:nvSpPr>
        <p:spPr>
          <a:xfrm>
            <a:off x="2533650" y="2656205"/>
            <a:ext cx="7277100" cy="15208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添加内容添加内容添加内容添加内容添加内容添加内容添加内容添加内容添加内容添加内容添加内容添加内容添加内容添加内容添加内容添加内容添加内Click h添加内容添加内容添加</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21690" y="1020445"/>
            <a:ext cx="10622280" cy="4704080"/>
            <a:chOff x="1714" y="1607"/>
            <a:chExt cx="16308" cy="7408"/>
          </a:xfrm>
        </p:grpSpPr>
        <p:sp>
          <p:nvSpPr>
            <p:cNvPr id="20" name="矩形 19"/>
            <p:cNvSpPr/>
            <p:nvPr/>
          </p:nvSpPr>
          <p:spPr>
            <a:xfrm>
              <a:off x="1714" y="1607"/>
              <a:ext cx="16308" cy="7408"/>
            </a:xfrm>
            <a:prstGeom prst="rect">
              <a:avLst/>
            </a:prstGeom>
            <a:noFill/>
            <a:ln>
              <a:solidFill>
                <a:srgbClr val="F08C83"/>
              </a:solidFill>
            </a:ln>
            <a:extLst>
              <a:ext uri="{909E8E84-426E-40DD-AFC4-6F175D3DCCD1}">
                <a14:hiddenFill xmlns:a14="http://schemas.microsoft.com/office/drawing/2010/main">
                  <a:solidFill>
                    <a:srgbClr val="F08C8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44" y="2042"/>
              <a:ext cx="15324" cy="6717"/>
            </a:xfrm>
            <a:prstGeom prst="rect">
              <a:avLst/>
            </a:prstGeom>
            <a:solidFill>
              <a:srgbClr val="F0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日期占位符 5"/>
          <p:cNvSpPr>
            <a:spLocks noGrp="1"/>
          </p:cNvSpPr>
          <p:nvPr>
            <p:ph type="dt" sz="half" idx="10"/>
          </p:nvPr>
        </p:nvSpPr>
        <p:spPr>
          <a:xfrm>
            <a:off x="821690" y="6242050"/>
            <a:ext cx="2743200" cy="365125"/>
          </a:xfrm>
        </p:spPr>
        <p:txBody>
          <a:bodyPr/>
          <a:lstStyle/>
          <a:p>
            <a:fld id="{D997B5FA-0921-464F-AAE1-844C04324D75}" type="datetimeFigureOut">
              <a:rPr lang="zh-CN" altLang="en-US" smtClean="0"/>
              <a:t>2021/1/6</a:t>
            </a:fld>
            <a:endParaRPr lang="zh-CN" altLang="en-US"/>
          </a:p>
        </p:txBody>
      </p:sp>
      <p:sp>
        <p:nvSpPr>
          <p:cNvPr id="7" name="页脚占位符 6"/>
          <p:cNvSpPr>
            <a:spLocks noGrp="1"/>
          </p:cNvSpPr>
          <p:nvPr>
            <p:ph type="ftr" sz="quarter" idx="11"/>
          </p:nvPr>
        </p:nvSpPr>
        <p:spPr>
          <a:xfrm>
            <a:off x="4022090" y="6242050"/>
            <a:ext cx="4114800" cy="365125"/>
          </a:xfrm>
        </p:spPr>
        <p:txBody>
          <a:bodyPr/>
          <a:lstStyle/>
          <a:p>
            <a:endParaRPr lang="zh-CN" altLang="en-US"/>
          </a:p>
        </p:txBody>
      </p:sp>
      <p:sp>
        <p:nvSpPr>
          <p:cNvPr id="8" name="灯片编号占位符 7"/>
          <p:cNvSpPr>
            <a:spLocks noGrp="1"/>
          </p:cNvSpPr>
          <p:nvPr>
            <p:ph type="sldNum" sz="quarter" idx="12"/>
          </p:nvPr>
        </p:nvSpPr>
        <p:spPr>
          <a:xfrm>
            <a:off x="8594090" y="6242050"/>
            <a:ext cx="2743200" cy="365125"/>
          </a:xfrm>
        </p:spPr>
        <p:txBody>
          <a:bodyPr/>
          <a:lstStyle/>
          <a:p>
            <a:fld id="{565CE74E-AB26-4998-AD42-012C4C1AD076}" type="slidenum">
              <a:rPr lang="zh-CN" altLang="en-US" smtClean="0"/>
              <a:t>8</a:t>
            </a:fld>
            <a:endParaRPr lang="zh-CN" altLang="en-US"/>
          </a:p>
        </p:txBody>
      </p:sp>
      <p:pic>
        <p:nvPicPr>
          <p:cNvPr id="12" name="图片 11" descr="1"/>
          <p:cNvPicPr>
            <a:picLocks noChangeAspect="1"/>
          </p:cNvPicPr>
          <p:nvPr userDrawn="1"/>
        </p:nvPicPr>
        <p:blipFill>
          <a:blip r:embed="rId2"/>
          <a:stretch>
            <a:fillRect/>
          </a:stretch>
        </p:blipFill>
        <p:spPr>
          <a:xfrm>
            <a:off x="-756920" y="1632585"/>
            <a:ext cx="2844800" cy="2476500"/>
          </a:xfrm>
          <a:prstGeom prst="rect">
            <a:avLst/>
          </a:prstGeom>
        </p:spPr>
      </p:pic>
      <p:pic>
        <p:nvPicPr>
          <p:cNvPr id="13" name="图片 12" descr="2"/>
          <p:cNvPicPr>
            <a:picLocks noChangeAspect="1"/>
          </p:cNvPicPr>
          <p:nvPr userDrawn="1"/>
        </p:nvPicPr>
        <p:blipFill>
          <a:blip r:embed="rId3"/>
          <a:stretch>
            <a:fillRect/>
          </a:stretch>
        </p:blipFill>
        <p:spPr>
          <a:xfrm rot="10800000">
            <a:off x="-438150" y="-1443355"/>
            <a:ext cx="4768850" cy="3966845"/>
          </a:xfrm>
          <a:prstGeom prst="rect">
            <a:avLst/>
          </a:prstGeom>
        </p:spPr>
      </p:pic>
      <p:pic>
        <p:nvPicPr>
          <p:cNvPr id="15" name="图片 14" descr="2"/>
          <p:cNvPicPr>
            <a:picLocks noChangeAspect="1"/>
          </p:cNvPicPr>
          <p:nvPr userDrawn="1"/>
        </p:nvPicPr>
        <p:blipFill>
          <a:blip r:embed="rId3"/>
          <a:stretch>
            <a:fillRect/>
          </a:stretch>
        </p:blipFill>
        <p:spPr>
          <a:xfrm rot="10800000">
            <a:off x="-2868295" y="2914650"/>
            <a:ext cx="4768850" cy="3966845"/>
          </a:xfrm>
          <a:prstGeom prst="rect">
            <a:avLst/>
          </a:prstGeom>
        </p:spPr>
      </p:pic>
      <p:pic>
        <p:nvPicPr>
          <p:cNvPr id="16" name="图片 15" descr="2"/>
          <p:cNvPicPr>
            <a:picLocks noChangeAspect="1"/>
          </p:cNvPicPr>
          <p:nvPr userDrawn="1"/>
        </p:nvPicPr>
        <p:blipFill>
          <a:blip r:embed="rId3"/>
          <a:stretch>
            <a:fillRect/>
          </a:stretch>
        </p:blipFill>
        <p:spPr>
          <a:xfrm rot="13200000">
            <a:off x="-1741805" y="4209415"/>
            <a:ext cx="5869305" cy="4882515"/>
          </a:xfrm>
          <a:prstGeom prst="rect">
            <a:avLst/>
          </a:prstGeom>
        </p:spPr>
      </p:pic>
      <p:pic>
        <p:nvPicPr>
          <p:cNvPr id="17" name="图片 16" descr="1"/>
          <p:cNvPicPr>
            <a:picLocks noChangeAspect="1"/>
          </p:cNvPicPr>
          <p:nvPr userDrawn="1"/>
        </p:nvPicPr>
        <p:blipFill>
          <a:blip r:embed="rId2"/>
          <a:stretch>
            <a:fillRect/>
          </a:stretch>
        </p:blipFill>
        <p:spPr>
          <a:xfrm rot="9660000">
            <a:off x="8555355" y="-1311275"/>
            <a:ext cx="3742690" cy="3198495"/>
          </a:xfrm>
          <a:prstGeom prst="rect">
            <a:avLst/>
          </a:prstGeom>
        </p:spPr>
      </p:pic>
      <p:pic>
        <p:nvPicPr>
          <p:cNvPr id="18" name="图片 17" descr="2"/>
          <p:cNvPicPr>
            <a:picLocks noChangeAspect="1"/>
          </p:cNvPicPr>
          <p:nvPr userDrawn="1"/>
        </p:nvPicPr>
        <p:blipFill>
          <a:blip r:embed="rId3"/>
          <a:stretch>
            <a:fillRect/>
          </a:stretch>
        </p:blipFill>
        <p:spPr>
          <a:xfrm rot="14400000">
            <a:off x="9274175" y="1149985"/>
            <a:ext cx="6175375" cy="5136515"/>
          </a:xfrm>
          <a:prstGeom prst="rect">
            <a:avLst/>
          </a:prstGeom>
        </p:spPr>
      </p:pic>
      <p:pic>
        <p:nvPicPr>
          <p:cNvPr id="19" name="图片 18" descr="2"/>
          <p:cNvPicPr>
            <a:picLocks noChangeAspect="1"/>
          </p:cNvPicPr>
          <p:nvPr userDrawn="1"/>
        </p:nvPicPr>
        <p:blipFill>
          <a:blip r:embed="rId3"/>
          <a:stretch>
            <a:fillRect/>
          </a:stretch>
        </p:blipFill>
        <p:spPr>
          <a:xfrm rot="20880000">
            <a:off x="7602855" y="3735705"/>
            <a:ext cx="6175375" cy="5136515"/>
          </a:xfrm>
          <a:prstGeom prst="rect">
            <a:avLst/>
          </a:prstGeom>
        </p:spPr>
      </p:pic>
      <p:sp>
        <p:nvSpPr>
          <p:cNvPr id="11" name="文本框 10"/>
          <p:cNvSpPr txBox="1"/>
          <p:nvPr/>
        </p:nvSpPr>
        <p:spPr>
          <a:xfrm>
            <a:off x="5133340" y="1862455"/>
            <a:ext cx="2049780" cy="1445260"/>
          </a:xfrm>
          <a:prstGeom prst="rect">
            <a:avLst/>
          </a:prstGeom>
          <a:noFill/>
          <a:ln>
            <a:noFill/>
          </a:ln>
        </p:spPr>
        <p:txBody>
          <a:bodyPr wrap="square" rtlCol="0">
            <a:spAutoFit/>
          </a:bodyPr>
          <a:lstStyle/>
          <a:p>
            <a:pPr marL="0" marR="0" lvl="0" algn="ctr" defTabSz="914400" rtl="0" eaLnBrk="1" latinLnBrk="0" hangingPunct="1">
              <a:spcBef>
                <a:spcPct val="0"/>
              </a:spcBef>
              <a:spcAft>
                <a:spcPct val="0"/>
              </a:spcAft>
              <a:buClrTx/>
              <a:buSzTx/>
              <a:buFontTx/>
              <a:buNone/>
              <a:defRPr/>
            </a:pPr>
            <a:r>
              <a:rPr lang="en-US" altLang="zh-CN" sz="8800" noProof="0">
                <a:ln>
                  <a:noFill/>
                </a:ln>
                <a:solidFill>
                  <a:schemeClr val="bg1"/>
                </a:solidFill>
                <a:uLnTx/>
                <a:uFillTx/>
                <a:latin typeface="Impact" panose="020B0806030902050204" charset="0"/>
                <a:ea typeface="方正舒体" panose="02010601030101010101" pitchFamily="2" charset="-122"/>
                <a:sym typeface="+mn-ea"/>
              </a:rPr>
              <a:t>02</a:t>
            </a:r>
          </a:p>
        </p:txBody>
      </p:sp>
      <p:sp>
        <p:nvSpPr>
          <p:cNvPr id="31" name="文本框 30"/>
          <p:cNvSpPr txBox="1"/>
          <p:nvPr/>
        </p:nvSpPr>
        <p:spPr>
          <a:xfrm>
            <a:off x="2718118" y="3818255"/>
            <a:ext cx="6308725" cy="529119"/>
          </a:xfrm>
          <a:prstGeom prst="rect">
            <a:avLst/>
          </a:prstGeom>
          <a:noFill/>
        </p:spPr>
        <p:txBody>
          <a:bodyPr wrap="square" rtlCol="0">
            <a:spAutoFit/>
          </a:bodyPr>
          <a:lstStyle/>
          <a:p>
            <a:pPr indent="45720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添加内容添加内容添加内容添加内容添加内容添加内容添加内容添加内容添加内容添加内容添加内容添加内容添加内容添加内容添加内容添加内容添加内容添加内容添加内容添加内容</a:t>
            </a:r>
            <a:endParaRPr sz="1000" dirty="0">
              <a:solidFill>
                <a:schemeClr val="bg1"/>
              </a:solidFill>
            </a:endParaRPr>
          </a:p>
        </p:txBody>
      </p:sp>
      <p:sp>
        <p:nvSpPr>
          <p:cNvPr id="37" name="文本框 36"/>
          <p:cNvSpPr txBox="1"/>
          <p:nvPr/>
        </p:nvSpPr>
        <p:spPr>
          <a:xfrm>
            <a:off x="3068320" y="3149600"/>
            <a:ext cx="6179820" cy="706755"/>
          </a:xfrm>
          <a:prstGeom prst="rect">
            <a:avLst/>
          </a:prstGeom>
          <a:noFill/>
        </p:spPr>
        <p:txBody>
          <a:bodyPr wrap="square" rtlCol="0">
            <a:spAutoFit/>
          </a:bodyPr>
          <a:lstStyle/>
          <a:p>
            <a:pPr algn="ctr"/>
            <a:r>
              <a:rPr lang="en-US" altLang="zh-CN" sz="4000" b="1" noProof="0">
                <a:ln>
                  <a:noFill/>
                </a:ln>
                <a:solidFill>
                  <a:schemeClr val="bg1"/>
                </a:solidFill>
                <a:uLnTx/>
                <a:uFillTx/>
                <a:ea typeface="方正舒体" panose="02010601030101010101" pitchFamily="2" charset="-122"/>
              </a:rPr>
              <a:t>ADD YOUR TEXT HERE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p:nvPr/>
        </p:nvSpPr>
        <p:spPr bwMode="auto">
          <a:xfrm>
            <a:off x="1899285" y="1474470"/>
            <a:ext cx="1456690" cy="164274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E83A4F"/>
          </a:solidFill>
          <a:ln w="38100">
            <a:noFill/>
            <a:round/>
          </a:ln>
          <a:effectLst/>
        </p:spPr>
        <p:txBody>
          <a:bodyPr vert="horz" wrap="square" lIns="91440" tIns="45720" rIns="91440" bIns="45720" numCol="1" anchor="t" anchorCtr="0" compatLnSpc="1"/>
          <a:lstStyle/>
          <a:p>
            <a:endParaRPr lang="zh-CN" altLang="en-US"/>
          </a:p>
        </p:txBody>
      </p:sp>
      <p:sp>
        <p:nvSpPr>
          <p:cNvPr id="2" name="Freeform 6"/>
          <p:cNvSpPr/>
          <p:nvPr/>
        </p:nvSpPr>
        <p:spPr bwMode="auto">
          <a:xfrm>
            <a:off x="4058285" y="1474470"/>
            <a:ext cx="1456690" cy="164274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EF857E"/>
          </a:solidFill>
          <a:ln w="38100">
            <a:noFill/>
            <a:round/>
          </a:ln>
          <a:effectLst/>
        </p:spPr>
        <p:txBody>
          <a:bodyPr vert="horz" wrap="square" lIns="91440" tIns="45720" rIns="91440" bIns="45720" numCol="1" anchor="t" anchorCtr="0" compatLnSpc="1"/>
          <a:lstStyle/>
          <a:p>
            <a:endParaRPr lang="zh-CN" altLang="en-US"/>
          </a:p>
        </p:txBody>
      </p:sp>
      <p:sp>
        <p:nvSpPr>
          <p:cNvPr id="3" name="Freeform 6"/>
          <p:cNvSpPr/>
          <p:nvPr/>
        </p:nvSpPr>
        <p:spPr bwMode="auto">
          <a:xfrm>
            <a:off x="6325235" y="1474470"/>
            <a:ext cx="1456690" cy="164274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AACCA5"/>
          </a:solidFill>
          <a:ln w="38100">
            <a:noFill/>
            <a:round/>
          </a:ln>
          <a:effectLst/>
        </p:spPr>
        <p:txBody>
          <a:bodyPr vert="horz" wrap="square" lIns="91440" tIns="45720" rIns="91440" bIns="45720" numCol="1" anchor="t" anchorCtr="0" compatLnSpc="1"/>
          <a:lstStyle/>
          <a:p>
            <a:endParaRPr lang="zh-CN" altLang="en-US"/>
          </a:p>
        </p:txBody>
      </p:sp>
      <p:sp>
        <p:nvSpPr>
          <p:cNvPr id="4" name="Freeform 6"/>
          <p:cNvSpPr/>
          <p:nvPr/>
        </p:nvSpPr>
        <p:spPr bwMode="auto">
          <a:xfrm>
            <a:off x="8592185" y="1474470"/>
            <a:ext cx="1456690" cy="164274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EF857E"/>
          </a:solidFill>
          <a:ln w="38100">
            <a:noFill/>
            <a:round/>
          </a:ln>
          <a:effectLst/>
        </p:spPr>
        <p:txBody>
          <a:bodyPr vert="horz" wrap="square" lIns="91440" tIns="45720" rIns="91440" bIns="45720" numCol="1" anchor="t" anchorCtr="0" compatLnSpc="1"/>
          <a:lstStyle/>
          <a:p>
            <a:endParaRPr lang="zh-CN" altLang="en-US"/>
          </a:p>
        </p:txBody>
      </p:sp>
      <p:grpSp>
        <p:nvGrpSpPr>
          <p:cNvPr id="247" name="组合 246"/>
          <p:cNvGrpSpPr/>
          <p:nvPr/>
        </p:nvGrpSpPr>
        <p:grpSpPr>
          <a:xfrm>
            <a:off x="6882130" y="1987550"/>
            <a:ext cx="497840" cy="588010"/>
            <a:chOff x="10006" y="8455"/>
            <a:chExt cx="392" cy="463"/>
          </a:xfrm>
          <a:solidFill>
            <a:schemeClr val="bg1"/>
          </a:solidFill>
        </p:grpSpPr>
        <p:sp>
          <p:nvSpPr>
            <p:cNvPr id="111" name="Freeform 109"/>
            <p:cNvSpPr/>
            <p:nvPr/>
          </p:nvSpPr>
          <p:spPr bwMode="auto">
            <a:xfrm>
              <a:off x="10006" y="8455"/>
              <a:ext cx="393" cy="116"/>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p:spPr>
          <p:txBody>
            <a:bodyPr vert="horz" wrap="square" lIns="91440" tIns="45720" rIns="91440" bIns="45720" numCol="1" anchor="t" anchorCtr="0" compatLnSpc="1"/>
            <a:lstStyle/>
            <a:p>
              <a:endParaRPr lang="zh-CN" altLang="en-US"/>
            </a:p>
          </p:txBody>
        </p:sp>
        <p:sp>
          <p:nvSpPr>
            <p:cNvPr id="112" name="Freeform 110"/>
            <p:cNvSpPr>
              <a:spLocks noEditPoints="1"/>
            </p:cNvSpPr>
            <p:nvPr/>
          </p:nvSpPr>
          <p:spPr bwMode="auto">
            <a:xfrm>
              <a:off x="10048" y="8590"/>
              <a:ext cx="312" cy="329"/>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60" name="Freeform 399"/>
          <p:cNvSpPr>
            <a:spLocks noEditPoints="1"/>
          </p:cNvSpPr>
          <p:nvPr/>
        </p:nvSpPr>
        <p:spPr bwMode="auto">
          <a:xfrm>
            <a:off x="9114155" y="2037080"/>
            <a:ext cx="606425" cy="517525"/>
          </a:xfrm>
          <a:custGeom>
            <a:avLst/>
            <a:gdLst>
              <a:gd name="T0" fmla="*/ 63 w 149"/>
              <a:gd name="T1" fmla="*/ 16 h 127"/>
              <a:gd name="T2" fmla="*/ 15 w 149"/>
              <a:gd name="T3" fmla="*/ 31 h 127"/>
              <a:gd name="T4" fmla="*/ 103 w 149"/>
              <a:gd name="T5" fmla="*/ 94 h 127"/>
              <a:gd name="T6" fmla="*/ 120 w 149"/>
              <a:gd name="T7" fmla="*/ 70 h 127"/>
              <a:gd name="T8" fmla="*/ 120 w 149"/>
              <a:gd name="T9" fmla="*/ 95 h 127"/>
              <a:gd name="T10" fmla="*/ 116 w 149"/>
              <a:gd name="T11" fmla="*/ 105 h 127"/>
              <a:gd name="T12" fmla="*/ 107 w 149"/>
              <a:gd name="T13" fmla="*/ 110 h 127"/>
              <a:gd name="T14" fmla="*/ 78 w 149"/>
              <a:gd name="T15" fmla="*/ 119 h 127"/>
              <a:gd name="T16" fmla="*/ 103 w 149"/>
              <a:gd name="T17" fmla="*/ 127 h 127"/>
              <a:gd name="T18" fmla="*/ 19 w 149"/>
              <a:gd name="T19" fmla="*/ 119 h 127"/>
              <a:gd name="T20" fmla="*/ 44 w 149"/>
              <a:gd name="T21" fmla="*/ 110 h 127"/>
              <a:gd name="T22" fmla="*/ 13 w 149"/>
              <a:gd name="T23" fmla="*/ 110 h 127"/>
              <a:gd name="T24" fmla="*/ 4 w 149"/>
              <a:gd name="T25" fmla="*/ 105 h 127"/>
              <a:gd name="T26" fmla="*/ 0 w 149"/>
              <a:gd name="T27" fmla="*/ 95 h 127"/>
              <a:gd name="T28" fmla="*/ 0 w 149"/>
              <a:gd name="T29" fmla="*/ 31 h 127"/>
              <a:gd name="T30" fmla="*/ 4 w 149"/>
              <a:gd name="T31" fmla="*/ 20 h 127"/>
              <a:gd name="T32" fmla="*/ 13 w 149"/>
              <a:gd name="T33" fmla="*/ 16 h 127"/>
              <a:gd name="T34" fmla="*/ 127 w 149"/>
              <a:gd name="T35" fmla="*/ 0 h 127"/>
              <a:gd name="T36" fmla="*/ 90 w 149"/>
              <a:gd name="T37" fmla="*/ 33 h 127"/>
              <a:gd name="T38" fmla="*/ 90 w 149"/>
              <a:gd name="T39" fmla="*/ 33 h 127"/>
              <a:gd name="T40" fmla="*/ 100 w 149"/>
              <a:gd name="T41" fmla="*/ 35 h 127"/>
              <a:gd name="T42" fmla="*/ 127 w 149"/>
              <a:gd name="T43" fmla="*/ 0 h 127"/>
              <a:gd name="T44" fmla="*/ 133 w 149"/>
              <a:gd name="T45" fmla="*/ 2 h 127"/>
              <a:gd name="T46" fmla="*/ 103 w 149"/>
              <a:gd name="T47" fmla="*/ 38 h 127"/>
              <a:gd name="T48" fmla="*/ 101 w 149"/>
              <a:gd name="T49" fmla="*/ 40 h 127"/>
              <a:gd name="T50" fmla="*/ 52 w 149"/>
              <a:gd name="T51" fmla="*/ 31 h 127"/>
              <a:gd name="T52" fmla="*/ 52 w 149"/>
              <a:gd name="T53" fmla="*/ 35 h 127"/>
              <a:gd name="T54" fmla="*/ 67 w 149"/>
              <a:gd name="T55" fmla="*/ 73 h 127"/>
              <a:gd name="T56" fmla="*/ 79 w 149"/>
              <a:gd name="T57" fmla="*/ 53 h 127"/>
              <a:gd name="T58" fmla="*/ 81 w 149"/>
              <a:gd name="T59" fmla="*/ 53 h 127"/>
              <a:gd name="T60" fmla="*/ 83 w 149"/>
              <a:gd name="T61" fmla="*/ 53 h 127"/>
              <a:gd name="T62" fmla="*/ 85 w 149"/>
              <a:gd name="T63" fmla="*/ 55 h 127"/>
              <a:gd name="T64" fmla="*/ 74 w 149"/>
              <a:gd name="T65" fmla="*/ 79 h 127"/>
              <a:gd name="T66" fmla="*/ 78 w 149"/>
              <a:gd name="T67" fmla="*/ 79 h 127"/>
              <a:gd name="T68" fmla="*/ 144 w 149"/>
              <a:gd name="T69" fmla="*/ 53 h 127"/>
              <a:gd name="T70" fmla="*/ 122 w 149"/>
              <a:gd name="T71" fmla="*/ 42 h 127"/>
              <a:gd name="T72" fmla="*/ 122 w 149"/>
              <a:gd name="T73" fmla="*/ 40 h 127"/>
              <a:gd name="T74" fmla="*/ 122 w 149"/>
              <a:gd name="T75" fmla="*/ 38 h 127"/>
              <a:gd name="T76" fmla="*/ 123 w 149"/>
              <a:gd name="T77" fmla="*/ 37 h 127"/>
              <a:gd name="T78" fmla="*/ 149 w 149"/>
              <a:gd name="T79" fmla="*/ 48 h 127"/>
              <a:gd name="T80" fmla="*/ 149 w 149"/>
              <a:gd name="T81" fmla="*/ 42 h 127"/>
              <a:gd name="T82" fmla="*/ 134 w 149"/>
              <a:gd name="T83" fmla="*/ 5 h 127"/>
              <a:gd name="T84" fmla="*/ 133 w 149"/>
              <a:gd name="T85" fmla="*/ 2 h 127"/>
              <a:gd name="T86" fmla="*/ 103 w 149"/>
              <a:gd name="T87" fmla="*/ 101 h 127"/>
              <a:gd name="T88" fmla="*/ 100 w 149"/>
              <a:gd name="T89" fmla="*/ 105 h 127"/>
              <a:gd name="T90" fmla="*/ 101 w 149"/>
              <a:gd name="T91" fmla="*/ 106 h 127"/>
              <a:gd name="T92" fmla="*/ 103 w 149"/>
              <a:gd name="T93" fmla="*/ 108 h 127"/>
              <a:gd name="T94" fmla="*/ 107 w 149"/>
              <a:gd name="T95" fmla="*/ 105 h 127"/>
              <a:gd name="T96" fmla="*/ 105 w 149"/>
              <a:gd name="T97" fmla="*/ 103 h 127"/>
              <a:gd name="T98" fmla="*/ 103 w 149"/>
              <a:gd name="T99" fmla="*/ 10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127">
                <a:moveTo>
                  <a:pt x="13" y="16"/>
                </a:moveTo>
                <a:lnTo>
                  <a:pt x="63" y="16"/>
                </a:lnTo>
                <a:lnTo>
                  <a:pt x="28" y="31"/>
                </a:lnTo>
                <a:lnTo>
                  <a:pt x="15" y="31"/>
                </a:lnTo>
                <a:lnTo>
                  <a:pt x="15" y="94"/>
                </a:lnTo>
                <a:lnTo>
                  <a:pt x="103" y="94"/>
                </a:lnTo>
                <a:lnTo>
                  <a:pt x="103" y="75"/>
                </a:lnTo>
                <a:lnTo>
                  <a:pt x="120" y="70"/>
                </a:lnTo>
                <a:lnTo>
                  <a:pt x="120" y="95"/>
                </a:lnTo>
                <a:lnTo>
                  <a:pt x="120" y="95"/>
                </a:lnTo>
                <a:lnTo>
                  <a:pt x="118" y="101"/>
                </a:lnTo>
                <a:lnTo>
                  <a:pt x="116" y="105"/>
                </a:lnTo>
                <a:lnTo>
                  <a:pt x="111" y="108"/>
                </a:lnTo>
                <a:lnTo>
                  <a:pt x="107" y="110"/>
                </a:lnTo>
                <a:lnTo>
                  <a:pt x="78" y="110"/>
                </a:lnTo>
                <a:lnTo>
                  <a:pt x="78" y="119"/>
                </a:lnTo>
                <a:lnTo>
                  <a:pt x="103" y="119"/>
                </a:lnTo>
                <a:lnTo>
                  <a:pt x="103" y="127"/>
                </a:lnTo>
                <a:lnTo>
                  <a:pt x="19" y="127"/>
                </a:lnTo>
                <a:lnTo>
                  <a:pt x="19" y="119"/>
                </a:lnTo>
                <a:lnTo>
                  <a:pt x="44" y="119"/>
                </a:lnTo>
                <a:lnTo>
                  <a:pt x="44" y="110"/>
                </a:lnTo>
                <a:lnTo>
                  <a:pt x="13" y="110"/>
                </a:lnTo>
                <a:lnTo>
                  <a:pt x="13" y="110"/>
                </a:lnTo>
                <a:lnTo>
                  <a:pt x="10" y="108"/>
                </a:lnTo>
                <a:lnTo>
                  <a:pt x="4" y="105"/>
                </a:lnTo>
                <a:lnTo>
                  <a:pt x="2" y="101"/>
                </a:lnTo>
                <a:lnTo>
                  <a:pt x="0" y="95"/>
                </a:lnTo>
                <a:lnTo>
                  <a:pt x="0" y="31"/>
                </a:lnTo>
                <a:lnTo>
                  <a:pt x="0" y="31"/>
                </a:lnTo>
                <a:lnTo>
                  <a:pt x="2" y="26"/>
                </a:lnTo>
                <a:lnTo>
                  <a:pt x="4" y="20"/>
                </a:lnTo>
                <a:lnTo>
                  <a:pt x="10" y="18"/>
                </a:lnTo>
                <a:lnTo>
                  <a:pt x="13" y="16"/>
                </a:lnTo>
                <a:lnTo>
                  <a:pt x="13" y="16"/>
                </a:lnTo>
                <a:close/>
                <a:moveTo>
                  <a:pt x="127" y="0"/>
                </a:moveTo>
                <a:lnTo>
                  <a:pt x="54" y="26"/>
                </a:lnTo>
                <a:lnTo>
                  <a:pt x="90" y="33"/>
                </a:lnTo>
                <a:lnTo>
                  <a:pt x="90" y="33"/>
                </a:lnTo>
                <a:lnTo>
                  <a:pt x="90" y="33"/>
                </a:lnTo>
                <a:lnTo>
                  <a:pt x="100" y="35"/>
                </a:lnTo>
                <a:lnTo>
                  <a:pt x="100" y="35"/>
                </a:lnTo>
                <a:lnTo>
                  <a:pt x="100" y="35"/>
                </a:lnTo>
                <a:lnTo>
                  <a:pt x="127" y="0"/>
                </a:lnTo>
                <a:lnTo>
                  <a:pt x="127" y="0"/>
                </a:lnTo>
                <a:close/>
                <a:moveTo>
                  <a:pt x="133" y="2"/>
                </a:moveTo>
                <a:lnTo>
                  <a:pt x="133" y="2"/>
                </a:lnTo>
                <a:lnTo>
                  <a:pt x="103" y="38"/>
                </a:lnTo>
                <a:lnTo>
                  <a:pt x="103" y="38"/>
                </a:lnTo>
                <a:lnTo>
                  <a:pt x="101" y="40"/>
                </a:lnTo>
                <a:lnTo>
                  <a:pt x="100" y="40"/>
                </a:lnTo>
                <a:lnTo>
                  <a:pt x="52" y="31"/>
                </a:lnTo>
                <a:lnTo>
                  <a:pt x="52" y="31"/>
                </a:lnTo>
                <a:lnTo>
                  <a:pt x="52" y="35"/>
                </a:lnTo>
                <a:lnTo>
                  <a:pt x="67" y="73"/>
                </a:lnTo>
                <a:lnTo>
                  <a:pt x="67" y="73"/>
                </a:lnTo>
                <a:lnTo>
                  <a:pt x="68" y="77"/>
                </a:lnTo>
                <a:lnTo>
                  <a:pt x="79" y="53"/>
                </a:lnTo>
                <a:lnTo>
                  <a:pt x="79" y="53"/>
                </a:lnTo>
                <a:lnTo>
                  <a:pt x="81" y="53"/>
                </a:lnTo>
                <a:lnTo>
                  <a:pt x="83" y="53"/>
                </a:lnTo>
                <a:lnTo>
                  <a:pt x="83" y="53"/>
                </a:lnTo>
                <a:lnTo>
                  <a:pt x="83" y="53"/>
                </a:lnTo>
                <a:lnTo>
                  <a:pt x="85" y="55"/>
                </a:lnTo>
                <a:lnTo>
                  <a:pt x="85" y="57"/>
                </a:lnTo>
                <a:lnTo>
                  <a:pt x="74" y="79"/>
                </a:lnTo>
                <a:lnTo>
                  <a:pt x="74" y="79"/>
                </a:lnTo>
                <a:lnTo>
                  <a:pt x="78" y="79"/>
                </a:lnTo>
                <a:lnTo>
                  <a:pt x="144" y="53"/>
                </a:lnTo>
                <a:lnTo>
                  <a:pt x="144" y="53"/>
                </a:lnTo>
                <a:lnTo>
                  <a:pt x="145" y="53"/>
                </a:lnTo>
                <a:lnTo>
                  <a:pt x="122" y="42"/>
                </a:lnTo>
                <a:lnTo>
                  <a:pt x="122" y="42"/>
                </a:lnTo>
                <a:lnTo>
                  <a:pt x="122" y="40"/>
                </a:lnTo>
                <a:lnTo>
                  <a:pt x="122" y="38"/>
                </a:lnTo>
                <a:lnTo>
                  <a:pt x="122" y="38"/>
                </a:lnTo>
                <a:lnTo>
                  <a:pt x="122" y="38"/>
                </a:lnTo>
                <a:lnTo>
                  <a:pt x="123" y="37"/>
                </a:lnTo>
                <a:lnTo>
                  <a:pt x="125" y="37"/>
                </a:lnTo>
                <a:lnTo>
                  <a:pt x="149" y="48"/>
                </a:lnTo>
                <a:lnTo>
                  <a:pt x="149" y="48"/>
                </a:lnTo>
                <a:lnTo>
                  <a:pt x="149" y="42"/>
                </a:lnTo>
                <a:lnTo>
                  <a:pt x="134" y="5"/>
                </a:lnTo>
                <a:lnTo>
                  <a:pt x="134" y="5"/>
                </a:lnTo>
                <a:lnTo>
                  <a:pt x="133" y="2"/>
                </a:lnTo>
                <a:lnTo>
                  <a:pt x="133" y="2"/>
                </a:lnTo>
                <a:close/>
                <a:moveTo>
                  <a:pt x="103" y="101"/>
                </a:moveTo>
                <a:lnTo>
                  <a:pt x="103" y="101"/>
                </a:lnTo>
                <a:lnTo>
                  <a:pt x="101" y="103"/>
                </a:lnTo>
                <a:lnTo>
                  <a:pt x="100" y="105"/>
                </a:lnTo>
                <a:lnTo>
                  <a:pt x="100" y="105"/>
                </a:lnTo>
                <a:lnTo>
                  <a:pt x="101" y="106"/>
                </a:lnTo>
                <a:lnTo>
                  <a:pt x="103" y="108"/>
                </a:lnTo>
                <a:lnTo>
                  <a:pt x="103" y="108"/>
                </a:lnTo>
                <a:lnTo>
                  <a:pt x="105" y="106"/>
                </a:lnTo>
                <a:lnTo>
                  <a:pt x="107" y="105"/>
                </a:lnTo>
                <a:lnTo>
                  <a:pt x="107" y="105"/>
                </a:lnTo>
                <a:lnTo>
                  <a:pt x="105" y="103"/>
                </a:lnTo>
                <a:lnTo>
                  <a:pt x="103" y="101"/>
                </a:lnTo>
                <a:lnTo>
                  <a:pt x="103"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10"/>
          <p:cNvSpPr>
            <a:spLocks noEditPoints="1"/>
          </p:cNvSpPr>
          <p:nvPr/>
        </p:nvSpPr>
        <p:spPr bwMode="auto">
          <a:xfrm>
            <a:off x="2348865" y="2015490"/>
            <a:ext cx="557530" cy="561340"/>
          </a:xfrm>
          <a:custGeom>
            <a:avLst/>
            <a:gdLst>
              <a:gd name="T0" fmla="*/ 90 w 137"/>
              <a:gd name="T1" fmla="*/ 11 h 138"/>
              <a:gd name="T2" fmla="*/ 99 w 137"/>
              <a:gd name="T3" fmla="*/ 8 h 138"/>
              <a:gd name="T4" fmla="*/ 102 w 137"/>
              <a:gd name="T5" fmla="*/ 11 h 138"/>
              <a:gd name="T6" fmla="*/ 101 w 137"/>
              <a:gd name="T7" fmla="*/ 30 h 138"/>
              <a:gd name="T8" fmla="*/ 104 w 137"/>
              <a:gd name="T9" fmla="*/ 33 h 138"/>
              <a:gd name="T10" fmla="*/ 124 w 137"/>
              <a:gd name="T11" fmla="*/ 30 h 138"/>
              <a:gd name="T12" fmla="*/ 128 w 137"/>
              <a:gd name="T13" fmla="*/ 33 h 138"/>
              <a:gd name="T14" fmla="*/ 115 w 137"/>
              <a:gd name="T15" fmla="*/ 50 h 138"/>
              <a:gd name="T16" fmla="*/ 130 w 137"/>
              <a:gd name="T17" fmla="*/ 57 h 138"/>
              <a:gd name="T18" fmla="*/ 137 w 137"/>
              <a:gd name="T19" fmla="*/ 65 h 138"/>
              <a:gd name="T20" fmla="*/ 135 w 137"/>
              <a:gd name="T21" fmla="*/ 70 h 138"/>
              <a:gd name="T22" fmla="*/ 119 w 137"/>
              <a:gd name="T23" fmla="*/ 77 h 138"/>
              <a:gd name="T24" fmla="*/ 128 w 137"/>
              <a:gd name="T25" fmla="*/ 88 h 138"/>
              <a:gd name="T26" fmla="*/ 132 w 137"/>
              <a:gd name="T27" fmla="*/ 99 h 138"/>
              <a:gd name="T28" fmla="*/ 121 w 137"/>
              <a:gd name="T29" fmla="*/ 103 h 138"/>
              <a:gd name="T30" fmla="*/ 108 w 137"/>
              <a:gd name="T31" fmla="*/ 101 h 138"/>
              <a:gd name="T32" fmla="*/ 110 w 137"/>
              <a:gd name="T33" fmla="*/ 116 h 138"/>
              <a:gd name="T34" fmla="*/ 108 w 137"/>
              <a:gd name="T35" fmla="*/ 127 h 138"/>
              <a:gd name="T36" fmla="*/ 102 w 137"/>
              <a:gd name="T37" fmla="*/ 127 h 138"/>
              <a:gd name="T38" fmla="*/ 88 w 137"/>
              <a:gd name="T39" fmla="*/ 116 h 138"/>
              <a:gd name="T40" fmla="*/ 80 w 137"/>
              <a:gd name="T41" fmla="*/ 131 h 138"/>
              <a:gd name="T42" fmla="*/ 73 w 137"/>
              <a:gd name="T43" fmla="*/ 138 h 138"/>
              <a:gd name="T44" fmla="*/ 66 w 137"/>
              <a:gd name="T45" fmla="*/ 131 h 138"/>
              <a:gd name="T46" fmla="*/ 62 w 137"/>
              <a:gd name="T47" fmla="*/ 120 h 138"/>
              <a:gd name="T48" fmla="*/ 45 w 137"/>
              <a:gd name="T49" fmla="*/ 132 h 138"/>
              <a:gd name="T50" fmla="*/ 38 w 137"/>
              <a:gd name="T51" fmla="*/ 131 h 138"/>
              <a:gd name="T52" fmla="*/ 38 w 137"/>
              <a:gd name="T53" fmla="*/ 109 h 138"/>
              <a:gd name="T54" fmla="*/ 36 w 137"/>
              <a:gd name="T55" fmla="*/ 107 h 138"/>
              <a:gd name="T56" fmla="*/ 23 w 137"/>
              <a:gd name="T57" fmla="*/ 110 h 138"/>
              <a:gd name="T58" fmla="*/ 12 w 137"/>
              <a:gd name="T59" fmla="*/ 109 h 138"/>
              <a:gd name="T60" fmla="*/ 14 w 137"/>
              <a:gd name="T61" fmla="*/ 98 h 138"/>
              <a:gd name="T62" fmla="*/ 23 w 137"/>
              <a:gd name="T63" fmla="*/ 88 h 138"/>
              <a:gd name="T64" fmla="*/ 3 w 137"/>
              <a:gd name="T65" fmla="*/ 79 h 138"/>
              <a:gd name="T66" fmla="*/ 0 w 137"/>
              <a:gd name="T67" fmla="*/ 74 h 138"/>
              <a:gd name="T68" fmla="*/ 20 w 137"/>
              <a:gd name="T69" fmla="*/ 63 h 138"/>
              <a:gd name="T70" fmla="*/ 20 w 137"/>
              <a:gd name="T71" fmla="*/ 57 h 138"/>
              <a:gd name="T72" fmla="*/ 7 w 137"/>
              <a:gd name="T73" fmla="*/ 43 h 138"/>
              <a:gd name="T74" fmla="*/ 9 w 137"/>
              <a:gd name="T75" fmla="*/ 37 h 138"/>
              <a:gd name="T76" fmla="*/ 29 w 137"/>
              <a:gd name="T77" fmla="*/ 39 h 138"/>
              <a:gd name="T78" fmla="*/ 31 w 137"/>
              <a:gd name="T79" fmla="*/ 37 h 138"/>
              <a:gd name="T80" fmla="*/ 27 w 137"/>
              <a:gd name="T81" fmla="*/ 17 h 138"/>
              <a:gd name="T82" fmla="*/ 31 w 137"/>
              <a:gd name="T83" fmla="*/ 13 h 138"/>
              <a:gd name="T84" fmla="*/ 51 w 137"/>
              <a:gd name="T85" fmla="*/ 22 h 138"/>
              <a:gd name="T86" fmla="*/ 56 w 137"/>
              <a:gd name="T87" fmla="*/ 21 h 138"/>
              <a:gd name="T88" fmla="*/ 62 w 137"/>
              <a:gd name="T89" fmla="*/ 2 h 138"/>
              <a:gd name="T90" fmla="*/ 68 w 137"/>
              <a:gd name="T91" fmla="*/ 2 h 138"/>
              <a:gd name="T92" fmla="*/ 77 w 137"/>
              <a:gd name="T93" fmla="*/ 19 h 138"/>
              <a:gd name="T94" fmla="*/ 90 w 137"/>
              <a:gd name="T95" fmla="*/ 46 h 138"/>
              <a:gd name="T96" fmla="*/ 68 w 137"/>
              <a:gd name="T97" fmla="*/ 39 h 138"/>
              <a:gd name="T98" fmla="*/ 49 w 137"/>
              <a:gd name="T99" fmla="*/ 44 h 138"/>
              <a:gd name="T100" fmla="*/ 40 w 137"/>
              <a:gd name="T101" fmla="*/ 59 h 138"/>
              <a:gd name="T102" fmla="*/ 38 w 137"/>
              <a:gd name="T103" fmla="*/ 77 h 138"/>
              <a:gd name="T104" fmla="*/ 49 w 137"/>
              <a:gd name="T105" fmla="*/ 94 h 138"/>
              <a:gd name="T106" fmla="*/ 71 w 137"/>
              <a:gd name="T107" fmla="*/ 101 h 138"/>
              <a:gd name="T108" fmla="*/ 88 w 137"/>
              <a:gd name="T109" fmla="*/ 94 h 138"/>
              <a:gd name="T110" fmla="*/ 99 w 137"/>
              <a:gd name="T111" fmla="*/ 79 h 138"/>
              <a:gd name="T112" fmla="*/ 101 w 137"/>
              <a:gd name="T113" fmla="*/ 61 h 138"/>
              <a:gd name="T114" fmla="*/ 90 w 137"/>
              <a:gd name="T115"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38">
                <a:moveTo>
                  <a:pt x="77" y="21"/>
                </a:moveTo>
                <a:lnTo>
                  <a:pt x="77" y="21"/>
                </a:lnTo>
                <a:lnTo>
                  <a:pt x="82" y="21"/>
                </a:lnTo>
                <a:lnTo>
                  <a:pt x="90" y="11"/>
                </a:lnTo>
                <a:lnTo>
                  <a:pt x="90" y="11"/>
                </a:lnTo>
                <a:lnTo>
                  <a:pt x="93" y="8"/>
                </a:lnTo>
                <a:lnTo>
                  <a:pt x="97" y="8"/>
                </a:lnTo>
                <a:lnTo>
                  <a:pt x="99" y="8"/>
                </a:lnTo>
                <a:lnTo>
                  <a:pt x="99" y="8"/>
                </a:lnTo>
                <a:lnTo>
                  <a:pt x="99" y="8"/>
                </a:lnTo>
                <a:lnTo>
                  <a:pt x="102" y="10"/>
                </a:lnTo>
                <a:lnTo>
                  <a:pt x="102" y="11"/>
                </a:lnTo>
                <a:lnTo>
                  <a:pt x="102" y="19"/>
                </a:lnTo>
                <a:lnTo>
                  <a:pt x="101" y="30"/>
                </a:lnTo>
                <a:lnTo>
                  <a:pt x="101" y="30"/>
                </a:lnTo>
                <a:lnTo>
                  <a:pt x="101" y="30"/>
                </a:lnTo>
                <a:lnTo>
                  <a:pt x="101" y="30"/>
                </a:lnTo>
                <a:lnTo>
                  <a:pt x="102" y="32"/>
                </a:lnTo>
                <a:lnTo>
                  <a:pt x="102" y="32"/>
                </a:lnTo>
                <a:lnTo>
                  <a:pt x="104" y="33"/>
                </a:lnTo>
                <a:lnTo>
                  <a:pt x="115" y="30"/>
                </a:lnTo>
                <a:lnTo>
                  <a:pt x="115" y="30"/>
                </a:lnTo>
                <a:lnTo>
                  <a:pt x="121" y="28"/>
                </a:lnTo>
                <a:lnTo>
                  <a:pt x="124" y="30"/>
                </a:lnTo>
                <a:lnTo>
                  <a:pt x="126" y="32"/>
                </a:lnTo>
                <a:lnTo>
                  <a:pt x="126" y="32"/>
                </a:lnTo>
                <a:lnTo>
                  <a:pt x="126" y="32"/>
                </a:lnTo>
                <a:lnTo>
                  <a:pt x="128" y="33"/>
                </a:lnTo>
                <a:lnTo>
                  <a:pt x="128" y="37"/>
                </a:lnTo>
                <a:lnTo>
                  <a:pt x="124" y="43"/>
                </a:lnTo>
                <a:lnTo>
                  <a:pt x="115" y="50"/>
                </a:lnTo>
                <a:lnTo>
                  <a:pt x="115" y="50"/>
                </a:lnTo>
                <a:lnTo>
                  <a:pt x="115" y="50"/>
                </a:lnTo>
                <a:lnTo>
                  <a:pt x="115" y="50"/>
                </a:lnTo>
                <a:lnTo>
                  <a:pt x="117" y="55"/>
                </a:lnTo>
                <a:lnTo>
                  <a:pt x="130" y="57"/>
                </a:lnTo>
                <a:lnTo>
                  <a:pt x="130" y="57"/>
                </a:lnTo>
                <a:lnTo>
                  <a:pt x="135" y="59"/>
                </a:lnTo>
                <a:lnTo>
                  <a:pt x="137" y="63"/>
                </a:lnTo>
                <a:lnTo>
                  <a:pt x="137" y="65"/>
                </a:lnTo>
                <a:lnTo>
                  <a:pt x="137" y="65"/>
                </a:lnTo>
                <a:lnTo>
                  <a:pt x="137" y="65"/>
                </a:lnTo>
                <a:lnTo>
                  <a:pt x="137" y="68"/>
                </a:lnTo>
                <a:lnTo>
                  <a:pt x="135" y="70"/>
                </a:lnTo>
                <a:lnTo>
                  <a:pt x="130" y="74"/>
                </a:lnTo>
                <a:lnTo>
                  <a:pt x="119" y="77"/>
                </a:lnTo>
                <a:lnTo>
                  <a:pt x="119" y="77"/>
                </a:lnTo>
                <a:lnTo>
                  <a:pt x="119" y="77"/>
                </a:lnTo>
                <a:lnTo>
                  <a:pt x="119" y="77"/>
                </a:lnTo>
                <a:lnTo>
                  <a:pt x="117" y="83"/>
                </a:lnTo>
                <a:lnTo>
                  <a:pt x="128" y="88"/>
                </a:lnTo>
                <a:lnTo>
                  <a:pt x="128" y="88"/>
                </a:lnTo>
                <a:lnTo>
                  <a:pt x="132" y="94"/>
                </a:lnTo>
                <a:lnTo>
                  <a:pt x="132" y="98"/>
                </a:lnTo>
                <a:lnTo>
                  <a:pt x="132" y="99"/>
                </a:lnTo>
                <a:lnTo>
                  <a:pt x="132" y="99"/>
                </a:lnTo>
                <a:lnTo>
                  <a:pt x="132" y="99"/>
                </a:lnTo>
                <a:lnTo>
                  <a:pt x="130" y="101"/>
                </a:lnTo>
                <a:lnTo>
                  <a:pt x="126" y="103"/>
                </a:lnTo>
                <a:lnTo>
                  <a:pt x="121" y="103"/>
                </a:lnTo>
                <a:lnTo>
                  <a:pt x="110" y="101"/>
                </a:lnTo>
                <a:lnTo>
                  <a:pt x="110" y="101"/>
                </a:lnTo>
                <a:lnTo>
                  <a:pt x="108" y="101"/>
                </a:lnTo>
                <a:lnTo>
                  <a:pt x="108" y="101"/>
                </a:lnTo>
                <a:lnTo>
                  <a:pt x="108" y="103"/>
                </a:lnTo>
                <a:lnTo>
                  <a:pt x="108" y="103"/>
                </a:lnTo>
                <a:lnTo>
                  <a:pt x="104" y="105"/>
                </a:lnTo>
                <a:lnTo>
                  <a:pt x="110" y="116"/>
                </a:lnTo>
                <a:lnTo>
                  <a:pt x="110" y="116"/>
                </a:lnTo>
                <a:lnTo>
                  <a:pt x="112" y="121"/>
                </a:lnTo>
                <a:lnTo>
                  <a:pt x="110" y="125"/>
                </a:lnTo>
                <a:lnTo>
                  <a:pt x="108" y="127"/>
                </a:lnTo>
                <a:lnTo>
                  <a:pt x="108" y="127"/>
                </a:lnTo>
                <a:lnTo>
                  <a:pt x="108" y="127"/>
                </a:lnTo>
                <a:lnTo>
                  <a:pt x="104" y="127"/>
                </a:lnTo>
                <a:lnTo>
                  <a:pt x="102" y="127"/>
                </a:lnTo>
                <a:lnTo>
                  <a:pt x="97" y="125"/>
                </a:lnTo>
                <a:lnTo>
                  <a:pt x="88" y="116"/>
                </a:lnTo>
                <a:lnTo>
                  <a:pt x="88" y="116"/>
                </a:lnTo>
                <a:lnTo>
                  <a:pt x="88" y="116"/>
                </a:lnTo>
                <a:lnTo>
                  <a:pt x="88" y="116"/>
                </a:lnTo>
                <a:lnTo>
                  <a:pt x="82" y="118"/>
                </a:lnTo>
                <a:lnTo>
                  <a:pt x="80" y="131"/>
                </a:lnTo>
                <a:lnTo>
                  <a:pt x="80" y="131"/>
                </a:lnTo>
                <a:lnTo>
                  <a:pt x="79" y="136"/>
                </a:lnTo>
                <a:lnTo>
                  <a:pt x="77" y="138"/>
                </a:lnTo>
                <a:lnTo>
                  <a:pt x="73" y="138"/>
                </a:lnTo>
                <a:lnTo>
                  <a:pt x="73" y="138"/>
                </a:lnTo>
                <a:lnTo>
                  <a:pt x="73" y="138"/>
                </a:lnTo>
                <a:lnTo>
                  <a:pt x="71" y="138"/>
                </a:lnTo>
                <a:lnTo>
                  <a:pt x="69" y="136"/>
                </a:lnTo>
                <a:lnTo>
                  <a:pt x="66" y="131"/>
                </a:lnTo>
                <a:lnTo>
                  <a:pt x="62" y="120"/>
                </a:lnTo>
                <a:lnTo>
                  <a:pt x="62" y="120"/>
                </a:lnTo>
                <a:lnTo>
                  <a:pt x="62" y="120"/>
                </a:lnTo>
                <a:lnTo>
                  <a:pt x="62" y="120"/>
                </a:lnTo>
                <a:lnTo>
                  <a:pt x="56" y="118"/>
                </a:lnTo>
                <a:lnTo>
                  <a:pt x="49" y="127"/>
                </a:lnTo>
                <a:lnTo>
                  <a:pt x="49" y="127"/>
                </a:lnTo>
                <a:lnTo>
                  <a:pt x="45" y="132"/>
                </a:lnTo>
                <a:lnTo>
                  <a:pt x="42" y="132"/>
                </a:lnTo>
                <a:lnTo>
                  <a:pt x="38" y="131"/>
                </a:lnTo>
                <a:lnTo>
                  <a:pt x="38" y="131"/>
                </a:lnTo>
                <a:lnTo>
                  <a:pt x="38" y="131"/>
                </a:lnTo>
                <a:lnTo>
                  <a:pt x="36" y="129"/>
                </a:lnTo>
                <a:lnTo>
                  <a:pt x="34" y="127"/>
                </a:lnTo>
                <a:lnTo>
                  <a:pt x="34" y="121"/>
                </a:lnTo>
                <a:lnTo>
                  <a:pt x="38" y="109"/>
                </a:lnTo>
                <a:lnTo>
                  <a:pt x="38" y="109"/>
                </a:lnTo>
                <a:lnTo>
                  <a:pt x="38" y="109"/>
                </a:lnTo>
                <a:lnTo>
                  <a:pt x="38" y="109"/>
                </a:lnTo>
                <a:lnTo>
                  <a:pt x="36" y="107"/>
                </a:lnTo>
                <a:lnTo>
                  <a:pt x="36" y="107"/>
                </a:lnTo>
                <a:lnTo>
                  <a:pt x="34" y="105"/>
                </a:lnTo>
                <a:lnTo>
                  <a:pt x="23" y="110"/>
                </a:lnTo>
                <a:lnTo>
                  <a:pt x="23" y="110"/>
                </a:lnTo>
                <a:lnTo>
                  <a:pt x="16" y="110"/>
                </a:lnTo>
                <a:lnTo>
                  <a:pt x="14" y="110"/>
                </a:lnTo>
                <a:lnTo>
                  <a:pt x="12" y="109"/>
                </a:lnTo>
                <a:lnTo>
                  <a:pt x="12" y="109"/>
                </a:lnTo>
                <a:lnTo>
                  <a:pt x="12" y="109"/>
                </a:lnTo>
                <a:lnTo>
                  <a:pt x="11" y="105"/>
                </a:lnTo>
                <a:lnTo>
                  <a:pt x="11" y="103"/>
                </a:lnTo>
                <a:lnTo>
                  <a:pt x="14" y="98"/>
                </a:lnTo>
                <a:lnTo>
                  <a:pt x="22" y="88"/>
                </a:lnTo>
                <a:lnTo>
                  <a:pt x="22" y="88"/>
                </a:lnTo>
                <a:lnTo>
                  <a:pt x="23" y="88"/>
                </a:lnTo>
                <a:lnTo>
                  <a:pt x="23" y="88"/>
                </a:lnTo>
                <a:lnTo>
                  <a:pt x="22" y="83"/>
                </a:lnTo>
                <a:lnTo>
                  <a:pt x="9" y="81"/>
                </a:lnTo>
                <a:lnTo>
                  <a:pt x="9" y="81"/>
                </a:lnTo>
                <a:lnTo>
                  <a:pt x="3" y="79"/>
                </a:lnTo>
                <a:lnTo>
                  <a:pt x="1" y="77"/>
                </a:lnTo>
                <a:lnTo>
                  <a:pt x="0" y="74"/>
                </a:lnTo>
                <a:lnTo>
                  <a:pt x="0" y="74"/>
                </a:lnTo>
                <a:lnTo>
                  <a:pt x="0" y="74"/>
                </a:lnTo>
                <a:lnTo>
                  <a:pt x="1" y="72"/>
                </a:lnTo>
                <a:lnTo>
                  <a:pt x="3" y="68"/>
                </a:lnTo>
                <a:lnTo>
                  <a:pt x="7" y="66"/>
                </a:lnTo>
                <a:lnTo>
                  <a:pt x="20" y="63"/>
                </a:lnTo>
                <a:lnTo>
                  <a:pt x="20" y="63"/>
                </a:lnTo>
                <a:lnTo>
                  <a:pt x="20" y="63"/>
                </a:lnTo>
                <a:lnTo>
                  <a:pt x="20" y="63"/>
                </a:lnTo>
                <a:lnTo>
                  <a:pt x="20" y="57"/>
                </a:lnTo>
                <a:lnTo>
                  <a:pt x="11" y="50"/>
                </a:lnTo>
                <a:lnTo>
                  <a:pt x="11" y="50"/>
                </a:lnTo>
                <a:lnTo>
                  <a:pt x="7" y="44"/>
                </a:lnTo>
                <a:lnTo>
                  <a:pt x="7" y="43"/>
                </a:lnTo>
                <a:lnTo>
                  <a:pt x="7" y="39"/>
                </a:lnTo>
                <a:lnTo>
                  <a:pt x="7" y="39"/>
                </a:lnTo>
                <a:lnTo>
                  <a:pt x="7" y="39"/>
                </a:lnTo>
                <a:lnTo>
                  <a:pt x="9" y="37"/>
                </a:lnTo>
                <a:lnTo>
                  <a:pt x="12" y="35"/>
                </a:lnTo>
                <a:lnTo>
                  <a:pt x="18" y="35"/>
                </a:lnTo>
                <a:lnTo>
                  <a:pt x="29" y="39"/>
                </a:lnTo>
                <a:lnTo>
                  <a:pt x="29" y="39"/>
                </a:lnTo>
                <a:lnTo>
                  <a:pt x="29" y="39"/>
                </a:lnTo>
                <a:lnTo>
                  <a:pt x="29" y="39"/>
                </a:lnTo>
                <a:lnTo>
                  <a:pt x="31" y="37"/>
                </a:lnTo>
                <a:lnTo>
                  <a:pt x="31" y="37"/>
                </a:lnTo>
                <a:lnTo>
                  <a:pt x="33" y="35"/>
                </a:lnTo>
                <a:lnTo>
                  <a:pt x="29" y="24"/>
                </a:lnTo>
                <a:lnTo>
                  <a:pt x="29" y="24"/>
                </a:lnTo>
                <a:lnTo>
                  <a:pt x="27" y="17"/>
                </a:lnTo>
                <a:lnTo>
                  <a:pt x="29" y="15"/>
                </a:lnTo>
                <a:lnTo>
                  <a:pt x="31" y="13"/>
                </a:lnTo>
                <a:lnTo>
                  <a:pt x="31" y="13"/>
                </a:lnTo>
                <a:lnTo>
                  <a:pt x="31" y="13"/>
                </a:lnTo>
                <a:lnTo>
                  <a:pt x="33" y="11"/>
                </a:lnTo>
                <a:lnTo>
                  <a:pt x="36" y="11"/>
                </a:lnTo>
                <a:lnTo>
                  <a:pt x="42" y="15"/>
                </a:lnTo>
                <a:lnTo>
                  <a:pt x="51" y="22"/>
                </a:lnTo>
                <a:lnTo>
                  <a:pt x="51" y="22"/>
                </a:lnTo>
                <a:lnTo>
                  <a:pt x="51" y="22"/>
                </a:lnTo>
                <a:lnTo>
                  <a:pt x="51" y="22"/>
                </a:lnTo>
                <a:lnTo>
                  <a:pt x="56" y="21"/>
                </a:lnTo>
                <a:lnTo>
                  <a:pt x="56" y="10"/>
                </a:lnTo>
                <a:lnTo>
                  <a:pt x="56" y="10"/>
                </a:lnTo>
                <a:lnTo>
                  <a:pt x="60" y="4"/>
                </a:lnTo>
                <a:lnTo>
                  <a:pt x="62" y="2"/>
                </a:lnTo>
                <a:lnTo>
                  <a:pt x="64" y="0"/>
                </a:lnTo>
                <a:lnTo>
                  <a:pt x="64" y="0"/>
                </a:lnTo>
                <a:lnTo>
                  <a:pt x="64" y="0"/>
                </a:lnTo>
                <a:lnTo>
                  <a:pt x="68" y="2"/>
                </a:lnTo>
                <a:lnTo>
                  <a:pt x="69" y="2"/>
                </a:lnTo>
                <a:lnTo>
                  <a:pt x="73" y="8"/>
                </a:lnTo>
                <a:lnTo>
                  <a:pt x="77" y="19"/>
                </a:lnTo>
                <a:lnTo>
                  <a:pt x="77" y="19"/>
                </a:lnTo>
                <a:lnTo>
                  <a:pt x="77" y="21"/>
                </a:lnTo>
                <a:lnTo>
                  <a:pt x="77" y="21"/>
                </a:lnTo>
                <a:close/>
                <a:moveTo>
                  <a:pt x="90" y="46"/>
                </a:moveTo>
                <a:lnTo>
                  <a:pt x="90" y="46"/>
                </a:lnTo>
                <a:lnTo>
                  <a:pt x="86" y="43"/>
                </a:lnTo>
                <a:lnTo>
                  <a:pt x="80" y="39"/>
                </a:lnTo>
                <a:lnTo>
                  <a:pt x="73" y="39"/>
                </a:lnTo>
                <a:lnTo>
                  <a:pt x="68" y="39"/>
                </a:lnTo>
                <a:lnTo>
                  <a:pt x="68" y="39"/>
                </a:lnTo>
                <a:lnTo>
                  <a:pt x="60" y="39"/>
                </a:lnTo>
                <a:lnTo>
                  <a:pt x="55" y="41"/>
                </a:lnTo>
                <a:lnTo>
                  <a:pt x="49" y="44"/>
                </a:lnTo>
                <a:lnTo>
                  <a:pt x="45" y="48"/>
                </a:lnTo>
                <a:lnTo>
                  <a:pt x="45" y="48"/>
                </a:lnTo>
                <a:lnTo>
                  <a:pt x="42" y="54"/>
                </a:lnTo>
                <a:lnTo>
                  <a:pt x="40" y="59"/>
                </a:lnTo>
                <a:lnTo>
                  <a:pt x="38" y="65"/>
                </a:lnTo>
                <a:lnTo>
                  <a:pt x="38" y="72"/>
                </a:lnTo>
                <a:lnTo>
                  <a:pt x="38" y="72"/>
                </a:lnTo>
                <a:lnTo>
                  <a:pt x="38" y="77"/>
                </a:lnTo>
                <a:lnTo>
                  <a:pt x="42" y="83"/>
                </a:lnTo>
                <a:lnTo>
                  <a:pt x="44" y="88"/>
                </a:lnTo>
                <a:lnTo>
                  <a:pt x="49" y="94"/>
                </a:lnTo>
                <a:lnTo>
                  <a:pt x="49" y="94"/>
                </a:lnTo>
                <a:lnTo>
                  <a:pt x="53" y="98"/>
                </a:lnTo>
                <a:lnTo>
                  <a:pt x="58" y="99"/>
                </a:lnTo>
                <a:lnTo>
                  <a:pt x="66" y="101"/>
                </a:lnTo>
                <a:lnTo>
                  <a:pt x="71" y="101"/>
                </a:lnTo>
                <a:lnTo>
                  <a:pt x="71" y="101"/>
                </a:lnTo>
                <a:lnTo>
                  <a:pt x="77" y="99"/>
                </a:lnTo>
                <a:lnTo>
                  <a:pt x="84" y="98"/>
                </a:lnTo>
                <a:lnTo>
                  <a:pt x="88" y="94"/>
                </a:lnTo>
                <a:lnTo>
                  <a:pt x="93" y="90"/>
                </a:lnTo>
                <a:lnTo>
                  <a:pt x="93" y="90"/>
                </a:lnTo>
                <a:lnTo>
                  <a:pt x="97" y="85"/>
                </a:lnTo>
                <a:lnTo>
                  <a:pt x="99" y="79"/>
                </a:lnTo>
                <a:lnTo>
                  <a:pt x="101" y="74"/>
                </a:lnTo>
                <a:lnTo>
                  <a:pt x="101" y="68"/>
                </a:lnTo>
                <a:lnTo>
                  <a:pt x="101" y="68"/>
                </a:lnTo>
                <a:lnTo>
                  <a:pt x="101" y="61"/>
                </a:lnTo>
                <a:lnTo>
                  <a:pt x="97" y="55"/>
                </a:lnTo>
                <a:lnTo>
                  <a:pt x="95" y="50"/>
                </a:lnTo>
                <a:lnTo>
                  <a:pt x="90" y="46"/>
                </a:lnTo>
                <a:lnTo>
                  <a:pt x="90"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稻壳儿小白白(http://dwz.cn/Wu2UP)"/>
          <p:cNvSpPr>
            <a:spLocks noEditPoints="1"/>
          </p:cNvSpPr>
          <p:nvPr/>
        </p:nvSpPr>
        <p:spPr bwMode="auto">
          <a:xfrm>
            <a:off x="4457065" y="2079625"/>
            <a:ext cx="659765" cy="433705"/>
          </a:xfrm>
          <a:custGeom>
            <a:avLst/>
            <a:gdLst>
              <a:gd name="T0" fmla="*/ 35 w 47"/>
              <a:gd name="T1" fmla="*/ 9 h 31"/>
              <a:gd name="T2" fmla="*/ 33 w 47"/>
              <a:gd name="T3" fmla="*/ 9 h 31"/>
              <a:gd name="T4" fmla="*/ 21 w 47"/>
              <a:gd name="T5" fmla="*/ 0 h 31"/>
              <a:gd name="T6" fmla="*/ 9 w 47"/>
              <a:gd name="T7" fmla="*/ 13 h 31"/>
              <a:gd name="T8" fmla="*/ 9 w 47"/>
              <a:gd name="T9" fmla="*/ 14 h 31"/>
              <a:gd name="T10" fmla="*/ 8 w 47"/>
              <a:gd name="T11" fmla="*/ 14 h 31"/>
              <a:gd name="T12" fmla="*/ 0 w 47"/>
              <a:gd name="T13" fmla="*/ 23 h 31"/>
              <a:gd name="T14" fmla="*/ 8 w 47"/>
              <a:gd name="T15" fmla="*/ 31 h 31"/>
              <a:gd name="T16" fmla="*/ 35 w 47"/>
              <a:gd name="T17" fmla="*/ 31 h 31"/>
              <a:gd name="T18" fmla="*/ 47 w 47"/>
              <a:gd name="T19" fmla="*/ 20 h 31"/>
              <a:gd name="T20" fmla="*/ 35 w 47"/>
              <a:gd name="T21" fmla="*/ 9 h 31"/>
              <a:gd name="T22" fmla="*/ 26 w 47"/>
              <a:gd name="T23" fmla="*/ 19 h 31"/>
              <a:gd name="T24" fmla="*/ 20 w 47"/>
              <a:gd name="T25" fmla="*/ 26 h 31"/>
              <a:gd name="T26" fmla="*/ 18 w 47"/>
              <a:gd name="T27" fmla="*/ 26 h 31"/>
              <a:gd name="T28" fmla="*/ 18 w 47"/>
              <a:gd name="T29" fmla="*/ 26 h 31"/>
              <a:gd name="T30" fmla="*/ 18 w 47"/>
              <a:gd name="T31" fmla="*/ 25 h 31"/>
              <a:gd name="T32" fmla="*/ 21 w 47"/>
              <a:gd name="T33" fmla="*/ 19 h 31"/>
              <a:gd name="T34" fmla="*/ 19 w 47"/>
              <a:gd name="T35" fmla="*/ 18 h 31"/>
              <a:gd name="T36" fmla="*/ 19 w 47"/>
              <a:gd name="T37" fmla="*/ 18 h 31"/>
              <a:gd name="T38" fmla="*/ 17 w 47"/>
              <a:gd name="T39" fmla="*/ 17 h 31"/>
              <a:gd name="T40" fmla="*/ 18 w 47"/>
              <a:gd name="T41" fmla="*/ 16 h 31"/>
              <a:gd name="T42" fmla="*/ 24 w 47"/>
              <a:gd name="T43" fmla="*/ 9 h 31"/>
              <a:gd name="T44" fmla="*/ 26 w 47"/>
              <a:gd name="T45" fmla="*/ 8 h 31"/>
              <a:gd name="T46" fmla="*/ 26 w 47"/>
              <a:gd name="T47" fmla="*/ 9 h 31"/>
              <a:gd name="T48" fmla="*/ 26 w 47"/>
              <a:gd name="T49" fmla="*/ 10 h 31"/>
              <a:gd name="T50" fmla="*/ 24 w 47"/>
              <a:gd name="T51" fmla="*/ 15 h 31"/>
              <a:gd name="T52" fmla="*/ 25 w 47"/>
              <a:gd name="T53" fmla="*/ 16 h 31"/>
              <a:gd name="T54" fmla="*/ 26 w 47"/>
              <a:gd name="T55" fmla="*/ 16 h 31"/>
              <a:gd name="T56" fmla="*/ 27 w 47"/>
              <a:gd name="T57" fmla="*/ 18 h 31"/>
              <a:gd name="T58" fmla="*/ 26 w 47"/>
              <a:gd name="T5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31">
                <a:moveTo>
                  <a:pt x="35" y="9"/>
                </a:moveTo>
                <a:cubicBezTo>
                  <a:pt x="35" y="9"/>
                  <a:pt x="34" y="9"/>
                  <a:pt x="33" y="9"/>
                </a:cubicBezTo>
                <a:cubicBezTo>
                  <a:pt x="32" y="4"/>
                  <a:pt x="27" y="0"/>
                  <a:pt x="21" y="0"/>
                </a:cubicBezTo>
                <a:cubicBezTo>
                  <a:pt x="15" y="0"/>
                  <a:pt x="9" y="6"/>
                  <a:pt x="9" y="13"/>
                </a:cubicBezTo>
                <a:cubicBezTo>
                  <a:pt x="9" y="13"/>
                  <a:pt x="9" y="14"/>
                  <a:pt x="9" y="14"/>
                </a:cubicBezTo>
                <a:cubicBezTo>
                  <a:pt x="9" y="14"/>
                  <a:pt x="8" y="14"/>
                  <a:pt x="8" y="14"/>
                </a:cubicBezTo>
                <a:cubicBezTo>
                  <a:pt x="3" y="14"/>
                  <a:pt x="0" y="18"/>
                  <a:pt x="0" y="23"/>
                </a:cubicBezTo>
                <a:cubicBezTo>
                  <a:pt x="0" y="27"/>
                  <a:pt x="3" y="31"/>
                  <a:pt x="8" y="31"/>
                </a:cubicBezTo>
                <a:cubicBezTo>
                  <a:pt x="35" y="31"/>
                  <a:pt x="35" y="31"/>
                  <a:pt x="35" y="31"/>
                </a:cubicBezTo>
                <a:cubicBezTo>
                  <a:pt x="42" y="31"/>
                  <a:pt x="47" y="26"/>
                  <a:pt x="47" y="20"/>
                </a:cubicBezTo>
                <a:cubicBezTo>
                  <a:pt x="47" y="14"/>
                  <a:pt x="42" y="9"/>
                  <a:pt x="35" y="9"/>
                </a:cubicBezTo>
                <a:close/>
                <a:moveTo>
                  <a:pt x="26" y="19"/>
                </a:moveTo>
                <a:cubicBezTo>
                  <a:pt x="25" y="21"/>
                  <a:pt x="20" y="26"/>
                  <a:pt x="20" y="26"/>
                </a:cubicBezTo>
                <a:cubicBezTo>
                  <a:pt x="20" y="26"/>
                  <a:pt x="19" y="27"/>
                  <a:pt x="18" y="26"/>
                </a:cubicBezTo>
                <a:cubicBezTo>
                  <a:pt x="18" y="26"/>
                  <a:pt x="18" y="26"/>
                  <a:pt x="18" y="26"/>
                </a:cubicBezTo>
                <a:cubicBezTo>
                  <a:pt x="18" y="25"/>
                  <a:pt x="18" y="25"/>
                  <a:pt x="18" y="25"/>
                </a:cubicBezTo>
                <a:cubicBezTo>
                  <a:pt x="21" y="19"/>
                  <a:pt x="21" y="19"/>
                  <a:pt x="21" y="19"/>
                </a:cubicBezTo>
                <a:cubicBezTo>
                  <a:pt x="20" y="19"/>
                  <a:pt x="19" y="19"/>
                  <a:pt x="19" y="18"/>
                </a:cubicBezTo>
                <a:cubicBezTo>
                  <a:pt x="19" y="18"/>
                  <a:pt x="19" y="18"/>
                  <a:pt x="19" y="18"/>
                </a:cubicBezTo>
                <a:cubicBezTo>
                  <a:pt x="18" y="18"/>
                  <a:pt x="17" y="18"/>
                  <a:pt x="17" y="17"/>
                </a:cubicBezTo>
                <a:cubicBezTo>
                  <a:pt x="17" y="17"/>
                  <a:pt x="17" y="16"/>
                  <a:pt x="18" y="16"/>
                </a:cubicBezTo>
                <a:cubicBezTo>
                  <a:pt x="19" y="14"/>
                  <a:pt x="24" y="9"/>
                  <a:pt x="24" y="9"/>
                </a:cubicBezTo>
                <a:cubicBezTo>
                  <a:pt x="24" y="8"/>
                  <a:pt x="25" y="8"/>
                  <a:pt x="26" y="8"/>
                </a:cubicBezTo>
                <a:cubicBezTo>
                  <a:pt x="26" y="8"/>
                  <a:pt x="26" y="9"/>
                  <a:pt x="26" y="9"/>
                </a:cubicBezTo>
                <a:cubicBezTo>
                  <a:pt x="26" y="9"/>
                  <a:pt x="26" y="10"/>
                  <a:pt x="26" y="10"/>
                </a:cubicBezTo>
                <a:cubicBezTo>
                  <a:pt x="24" y="15"/>
                  <a:pt x="24" y="15"/>
                  <a:pt x="24" y="15"/>
                </a:cubicBezTo>
                <a:cubicBezTo>
                  <a:pt x="24" y="15"/>
                  <a:pt x="25" y="16"/>
                  <a:pt x="25" y="16"/>
                </a:cubicBezTo>
                <a:cubicBezTo>
                  <a:pt x="26" y="16"/>
                  <a:pt x="26" y="16"/>
                  <a:pt x="26" y="16"/>
                </a:cubicBezTo>
                <a:cubicBezTo>
                  <a:pt x="26" y="16"/>
                  <a:pt x="27" y="17"/>
                  <a:pt x="27" y="18"/>
                </a:cubicBezTo>
                <a:cubicBezTo>
                  <a:pt x="27" y="18"/>
                  <a:pt x="27" y="18"/>
                  <a:pt x="26" y="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TextBox 1210"/>
          <p:cNvSpPr/>
          <p:nvPr/>
        </p:nvSpPr>
        <p:spPr>
          <a:xfrm>
            <a:off x="2124075" y="3346450"/>
            <a:ext cx="1007110" cy="521970"/>
          </a:xfrm>
          <a:prstGeom prst="rect">
            <a:avLst/>
          </a:prstGeom>
          <a:noFill/>
          <a:ln w="9525">
            <a:noFill/>
            <a:miter/>
          </a:ln>
        </p:spPr>
        <p:txBody>
          <a:bodyPr wrap="square">
            <a:spAutoFit/>
          </a:bodyPr>
          <a:lstStyle/>
          <a:p>
            <a:pPr algn="ctr"/>
            <a:r>
              <a:rPr lang="en-US" altLang="zh-CN" sz="2800" noProof="0">
                <a:ln>
                  <a:noFill/>
                </a:ln>
                <a:solidFill>
                  <a:srgbClr val="E83A4F"/>
                </a:solidFill>
                <a:uLnTx/>
                <a:uFillTx/>
                <a:latin typeface="Impact" panose="020B0806030902050204" charset="0"/>
                <a:ea typeface="方正舒体" panose="02010601030101010101" pitchFamily="2" charset="-122"/>
                <a:sym typeface="+mn-ea"/>
              </a:rPr>
              <a:t>01</a:t>
            </a:r>
          </a:p>
        </p:txBody>
      </p:sp>
      <p:sp>
        <p:nvSpPr>
          <p:cNvPr id="5" name="TextBox 1210"/>
          <p:cNvSpPr/>
          <p:nvPr/>
        </p:nvSpPr>
        <p:spPr>
          <a:xfrm>
            <a:off x="4283710" y="3346450"/>
            <a:ext cx="1007110" cy="521970"/>
          </a:xfrm>
          <a:prstGeom prst="rect">
            <a:avLst/>
          </a:prstGeom>
          <a:noFill/>
          <a:ln w="9525">
            <a:noFill/>
            <a:miter/>
          </a:ln>
        </p:spPr>
        <p:txBody>
          <a:bodyPr wrap="square">
            <a:spAutoFit/>
          </a:bodyPr>
          <a:lstStyle/>
          <a:p>
            <a:pPr algn="ctr"/>
            <a:r>
              <a:rPr lang="en-US" altLang="zh-CN" sz="2800" noProof="0">
                <a:ln>
                  <a:noFill/>
                </a:ln>
                <a:solidFill>
                  <a:srgbClr val="EF857E"/>
                </a:solidFill>
                <a:uLnTx/>
                <a:uFillTx/>
                <a:latin typeface="Impact" panose="020B0806030902050204" charset="0"/>
                <a:ea typeface="方正舒体" panose="02010601030101010101" pitchFamily="2" charset="-122"/>
                <a:sym typeface="+mn-ea"/>
              </a:rPr>
              <a:t>02</a:t>
            </a:r>
          </a:p>
        </p:txBody>
      </p:sp>
      <p:sp>
        <p:nvSpPr>
          <p:cNvPr id="6" name="TextBox 1210"/>
          <p:cNvSpPr/>
          <p:nvPr/>
        </p:nvSpPr>
        <p:spPr>
          <a:xfrm>
            <a:off x="6550025" y="3346450"/>
            <a:ext cx="1007110" cy="521970"/>
          </a:xfrm>
          <a:prstGeom prst="rect">
            <a:avLst/>
          </a:prstGeom>
          <a:noFill/>
          <a:ln w="9525">
            <a:noFill/>
            <a:miter/>
          </a:ln>
        </p:spPr>
        <p:txBody>
          <a:bodyPr wrap="square">
            <a:spAutoFit/>
          </a:bodyPr>
          <a:lstStyle/>
          <a:p>
            <a:pPr algn="ctr"/>
            <a:r>
              <a:rPr lang="en-US" altLang="zh-CN" sz="2800" noProof="0">
                <a:ln>
                  <a:noFill/>
                </a:ln>
                <a:solidFill>
                  <a:srgbClr val="AACCA5"/>
                </a:solidFill>
                <a:uLnTx/>
                <a:uFillTx/>
                <a:latin typeface="Impact" panose="020B0806030902050204" charset="0"/>
                <a:ea typeface="方正舒体" panose="02010601030101010101" pitchFamily="2" charset="-122"/>
                <a:sym typeface="+mn-ea"/>
              </a:rPr>
              <a:t>03</a:t>
            </a:r>
          </a:p>
        </p:txBody>
      </p:sp>
      <p:sp>
        <p:nvSpPr>
          <p:cNvPr id="7" name="TextBox 1210"/>
          <p:cNvSpPr/>
          <p:nvPr/>
        </p:nvSpPr>
        <p:spPr>
          <a:xfrm>
            <a:off x="8816975" y="3346450"/>
            <a:ext cx="1007110" cy="521970"/>
          </a:xfrm>
          <a:prstGeom prst="rect">
            <a:avLst/>
          </a:prstGeom>
          <a:noFill/>
          <a:ln w="9525">
            <a:noFill/>
            <a:miter/>
          </a:ln>
        </p:spPr>
        <p:txBody>
          <a:bodyPr wrap="square">
            <a:spAutoFit/>
          </a:bodyPr>
          <a:lstStyle/>
          <a:p>
            <a:pPr algn="ctr"/>
            <a:r>
              <a:rPr lang="en-US" altLang="zh-CN" sz="2800" noProof="0">
                <a:ln>
                  <a:noFill/>
                </a:ln>
                <a:solidFill>
                  <a:srgbClr val="EF857E"/>
                </a:solidFill>
                <a:uLnTx/>
                <a:uFillTx/>
                <a:latin typeface="Impact" panose="020B0806030902050204" charset="0"/>
                <a:ea typeface="方正舒体" panose="02010601030101010101" pitchFamily="2" charset="-122"/>
                <a:sym typeface="+mn-ea"/>
              </a:rPr>
              <a:t>04</a:t>
            </a:r>
          </a:p>
        </p:txBody>
      </p:sp>
      <p:sp>
        <p:nvSpPr>
          <p:cNvPr id="14" name="文本框 13"/>
          <p:cNvSpPr txBox="1"/>
          <p:nvPr/>
        </p:nvSpPr>
        <p:spPr>
          <a:xfrm>
            <a:off x="1630998" y="3893993"/>
            <a:ext cx="1992630" cy="337820"/>
          </a:xfrm>
          <a:prstGeom prst="rect">
            <a:avLst/>
          </a:prstGeom>
          <a:noFill/>
        </p:spPr>
        <p:txBody>
          <a:bodyPr wrap="none" rtlCol="0">
            <a:spAutoFit/>
          </a:bodyPr>
          <a:lstStyle/>
          <a:p>
            <a:pPr algn="ctr"/>
            <a:r>
              <a:rPr lang="en-US" altLang="zh-CN" sz="1600" noProof="0">
                <a:ln>
                  <a:noFill/>
                </a:ln>
                <a:solidFill>
                  <a:srgbClr val="E83A4F"/>
                </a:solidFill>
                <a:uLnTx/>
                <a:uFillTx/>
                <a:ea typeface="方正舒体" panose="02010601030101010101" pitchFamily="2" charset="-122"/>
                <a:sym typeface="+mn-ea"/>
              </a:rPr>
              <a:t>ADD YOUR TEXT HERE</a:t>
            </a:r>
            <a:endParaRPr lang="en-US" altLang="zh-CN" sz="1600" noProof="0">
              <a:ln>
                <a:noFill/>
              </a:ln>
              <a:solidFill>
                <a:srgbClr val="E83A4F"/>
              </a:solidFill>
              <a:uLnTx/>
              <a:uFillTx/>
              <a:latin typeface="微软雅黑" panose="020B0503020204020204" charset="-122"/>
              <a:ea typeface="方正舒体" panose="02010601030101010101" pitchFamily="2" charset="-122"/>
              <a:sym typeface="+mn-ea"/>
            </a:endParaRPr>
          </a:p>
        </p:txBody>
      </p:sp>
      <p:sp>
        <p:nvSpPr>
          <p:cNvPr id="15" name="文本框 14"/>
          <p:cNvSpPr txBox="1"/>
          <p:nvPr/>
        </p:nvSpPr>
        <p:spPr>
          <a:xfrm>
            <a:off x="1609725" y="4206240"/>
            <a:ext cx="2035175" cy="11053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0" name="文本框 9"/>
          <p:cNvSpPr txBox="1"/>
          <p:nvPr/>
        </p:nvSpPr>
        <p:spPr>
          <a:xfrm>
            <a:off x="3789998" y="3893993"/>
            <a:ext cx="1992630" cy="337820"/>
          </a:xfrm>
          <a:prstGeom prst="rect">
            <a:avLst/>
          </a:prstGeom>
          <a:noFill/>
        </p:spPr>
        <p:txBody>
          <a:bodyPr wrap="none" rtlCol="0">
            <a:spAutoFit/>
          </a:bodyPr>
          <a:lstStyle/>
          <a:p>
            <a:pPr algn="ctr"/>
            <a:r>
              <a:rPr lang="en-US" altLang="zh-CN" sz="1600" noProof="0">
                <a:ln>
                  <a:noFill/>
                </a:ln>
                <a:solidFill>
                  <a:srgbClr val="EF857E"/>
                </a:solidFill>
                <a:uLnTx/>
                <a:uFillTx/>
                <a:ea typeface="方正舒体" panose="02010601030101010101" pitchFamily="2" charset="-122"/>
                <a:sym typeface="+mn-ea"/>
              </a:rPr>
              <a:t>ADD YOUR TEXT HERE</a:t>
            </a:r>
            <a:endParaRPr lang="en-US" altLang="zh-CN" sz="1600" noProof="0">
              <a:ln>
                <a:noFill/>
              </a:ln>
              <a:solidFill>
                <a:srgbClr val="EF857E"/>
              </a:solidFill>
              <a:uLnTx/>
              <a:uFillTx/>
              <a:latin typeface="微软雅黑" panose="020B0503020204020204" charset="-122"/>
              <a:ea typeface="方正舒体" panose="02010601030101010101" pitchFamily="2" charset="-122"/>
              <a:sym typeface="+mn-ea"/>
            </a:endParaRPr>
          </a:p>
        </p:txBody>
      </p:sp>
      <p:sp>
        <p:nvSpPr>
          <p:cNvPr id="11" name="文本框 10"/>
          <p:cNvSpPr txBox="1"/>
          <p:nvPr/>
        </p:nvSpPr>
        <p:spPr>
          <a:xfrm>
            <a:off x="3768725" y="4206240"/>
            <a:ext cx="2035175" cy="11053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6056948" y="3893993"/>
            <a:ext cx="1992630" cy="337820"/>
          </a:xfrm>
          <a:prstGeom prst="rect">
            <a:avLst/>
          </a:prstGeom>
          <a:noFill/>
        </p:spPr>
        <p:txBody>
          <a:bodyPr wrap="none" rtlCol="0">
            <a:spAutoFit/>
          </a:bodyPr>
          <a:lstStyle/>
          <a:p>
            <a:pPr algn="ctr"/>
            <a:r>
              <a:rPr lang="en-US" altLang="zh-CN" sz="1600" noProof="0">
                <a:ln>
                  <a:noFill/>
                </a:ln>
                <a:solidFill>
                  <a:srgbClr val="AACCA5"/>
                </a:solidFill>
                <a:uLnTx/>
                <a:uFillTx/>
                <a:ea typeface="方正舒体" panose="02010601030101010101" pitchFamily="2" charset="-122"/>
                <a:sym typeface="+mn-ea"/>
              </a:rPr>
              <a:t>ADD YOUR TEXT HERE</a:t>
            </a:r>
            <a:endParaRPr lang="en-US" altLang="zh-CN" sz="1600" noProof="0">
              <a:ln>
                <a:noFill/>
              </a:ln>
              <a:solidFill>
                <a:srgbClr val="AACCA5"/>
              </a:solidFill>
              <a:uLnTx/>
              <a:uFillTx/>
              <a:latin typeface="微软雅黑" panose="020B0503020204020204" charset="-122"/>
              <a:ea typeface="方正舒体" panose="02010601030101010101" pitchFamily="2" charset="-122"/>
              <a:sym typeface="+mn-ea"/>
            </a:endParaRPr>
          </a:p>
        </p:txBody>
      </p:sp>
      <p:sp>
        <p:nvSpPr>
          <p:cNvPr id="16" name="文本框 15"/>
          <p:cNvSpPr txBox="1"/>
          <p:nvPr/>
        </p:nvSpPr>
        <p:spPr>
          <a:xfrm>
            <a:off x="6035675" y="4206240"/>
            <a:ext cx="2035175" cy="11053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8" name="文本框 17"/>
          <p:cNvSpPr txBox="1"/>
          <p:nvPr/>
        </p:nvSpPr>
        <p:spPr>
          <a:xfrm>
            <a:off x="8323898" y="3893993"/>
            <a:ext cx="1992630" cy="337820"/>
          </a:xfrm>
          <a:prstGeom prst="rect">
            <a:avLst/>
          </a:prstGeom>
          <a:noFill/>
        </p:spPr>
        <p:txBody>
          <a:bodyPr wrap="none" rtlCol="0">
            <a:spAutoFit/>
          </a:bodyPr>
          <a:lstStyle/>
          <a:p>
            <a:pPr algn="ctr"/>
            <a:r>
              <a:rPr lang="en-US" altLang="zh-CN" sz="1600" noProof="0">
                <a:ln>
                  <a:noFill/>
                </a:ln>
                <a:solidFill>
                  <a:srgbClr val="EF857E"/>
                </a:solidFill>
                <a:uLnTx/>
                <a:uFillTx/>
                <a:ea typeface="方正舒体" panose="02010601030101010101" pitchFamily="2" charset="-122"/>
                <a:sym typeface="+mn-ea"/>
              </a:rPr>
              <a:t>ADD YOUR TEXT HERE</a:t>
            </a:r>
            <a:endParaRPr lang="en-US" altLang="zh-CN" sz="1600" noProof="0">
              <a:ln>
                <a:noFill/>
              </a:ln>
              <a:solidFill>
                <a:srgbClr val="EF857E"/>
              </a:solidFill>
              <a:uLnTx/>
              <a:uFillTx/>
              <a:latin typeface="微软雅黑" panose="020B0503020204020204" charset="-122"/>
              <a:ea typeface="方正舒体" panose="02010601030101010101" pitchFamily="2" charset="-122"/>
              <a:sym typeface="+mn-ea"/>
            </a:endParaRPr>
          </a:p>
        </p:txBody>
      </p:sp>
      <p:sp>
        <p:nvSpPr>
          <p:cNvPr id="19" name="文本框 18"/>
          <p:cNvSpPr txBox="1"/>
          <p:nvPr/>
        </p:nvSpPr>
        <p:spPr>
          <a:xfrm>
            <a:off x="8302625" y="4206240"/>
            <a:ext cx="2035175" cy="11053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添加内容添加内容添加内容添加内容添加内容添加内容添加内容添加内容添加内容添加内容添加内容添加内容添加内容添加内容添加内容添加内容添加内</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2427</Words>
  <Application>Microsoft Office PowerPoint</Application>
  <PresentationFormat>宽屏</PresentationFormat>
  <Paragraphs>146</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微软雅黑</vt:lpstr>
      <vt:lpstr>Calibri Light</vt:lpstr>
      <vt:lpstr>Calibri</vt:lpstr>
      <vt:lpstr>Impact</vt:lpstr>
      <vt:lpstr>Verdana</vt:lpstr>
      <vt:lpstr>等线</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13</cp:revision>
  <dcterms:created xsi:type="dcterms:W3CDTF">2015-05-05T08:02:00Z</dcterms:created>
  <dcterms:modified xsi:type="dcterms:W3CDTF">2021-01-06T01:57:15Z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