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7" r:id="rId2"/>
    <p:sldId id="258" r:id="rId3"/>
    <p:sldId id="259" r:id="rId4"/>
    <p:sldId id="285" r:id="rId5"/>
    <p:sldId id="287" r:id="rId6"/>
    <p:sldId id="286" r:id="rId7"/>
    <p:sldId id="278" r:id="rId8"/>
    <p:sldId id="281" r:id="rId9"/>
    <p:sldId id="265" r:id="rId10"/>
    <p:sldId id="284" r:id="rId11"/>
    <p:sldId id="261" r:id="rId12"/>
    <p:sldId id="260" r:id="rId13"/>
    <p:sldId id="288" r:id="rId14"/>
    <p:sldId id="289" r:id="rId15"/>
    <p:sldId id="270" r:id="rId16"/>
    <p:sldId id="291" r:id="rId17"/>
    <p:sldId id="264" r:id="rId18"/>
    <p:sldId id="273" r:id="rId19"/>
    <p:sldId id="283" r:id="rId20"/>
    <p:sldId id="272" r:id="rId21"/>
    <p:sldId id="274" r:id="rId22"/>
    <p:sldId id="277" r:id="rId23"/>
    <p:sldId id="263" r:id="rId24"/>
    <p:sldId id="292" r:id="rId25"/>
    <p:sldId id="293" r:id="rId26"/>
    <p:sldId id="290" r:id="rId27"/>
    <p:sldId id="280" r:id="rId28"/>
  </p:sldIdLst>
  <p:sldSz cx="12192000" cy="6858000"/>
  <p:notesSz cx="6858000" cy="9144000"/>
  <p:defaultTextStyle>
    <a:defPPr>
      <a:defRPr lang="zh-CN"/>
    </a:defPPr>
    <a:lvl1pPr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00A99E"/>
    <a:srgbClr val="252626"/>
    <a:srgbClr val="4D4D4D"/>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78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9200"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930"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24119" y="3541878"/>
            <a:ext cx="6189937"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p:ph type="ctrTitle"/>
          </p:nvPr>
        </p:nvSpPr>
        <p:spPr>
          <a:xfrm>
            <a:off x="280786" y="972283"/>
            <a:ext cx="6215263" cy="2479922"/>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矩形 3"/>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userDrawn="1">
            <p:ph type="title"/>
          </p:nvPr>
        </p:nvSpPr>
        <p:spPr>
          <a:xfrm>
            <a:off x="197787" y="886370"/>
            <a:ext cx="6336363" cy="2882900"/>
          </a:xfrm>
        </p:spPr>
        <p:txBody>
          <a:bodyPr anchor="ctr"/>
          <a:lstStyle>
            <a:lvl1pPr algn="ctr">
              <a:lnSpc>
                <a:spcPct val="150000"/>
              </a:lnSpc>
              <a:defRPr sz="4800" b="0">
                <a:ln>
                  <a:noFill/>
                </a:ln>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383418" y="3905794"/>
            <a:ext cx="5881717"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2526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dpi="0" rotWithShape="1">
            <a:blip r:embed="rId1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619250"/>
            <a:ext cx="10680700"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9200"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9200"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9200"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1096169" y="268550"/>
            <a:ext cx="9999662" cy="93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0.xml"/></Relationships>
</file>

<file path=ppt/slides/_rels/slide14.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3" Type="http://schemas.openxmlformats.org/officeDocument/2006/relationships/tags" Target="../tags/tag33.xml"/><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slideLayout" Target="../slideLayouts/slideLayout6.xml"/><Relationship Id="rId2" Type="http://schemas.openxmlformats.org/officeDocument/2006/relationships/tags" Target="../tags/tag32.xml"/><Relationship Id="rId16" Type="http://schemas.openxmlformats.org/officeDocument/2006/relationships/tags" Target="../tags/tag46.xml"/><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5" Type="http://schemas.openxmlformats.org/officeDocument/2006/relationships/tags" Target="../tags/tag35.xml"/><Relationship Id="rId15" Type="http://schemas.openxmlformats.org/officeDocument/2006/relationships/tags" Target="../tags/tag45.xml"/><Relationship Id="rId10" Type="http://schemas.openxmlformats.org/officeDocument/2006/relationships/tags" Target="../tags/tag40.xml"/><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slideLayout" Target="../slideLayouts/slideLayout6.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slide" Target="slide3.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slideLayout" Target="../slideLayouts/slideLayout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4.xml"/><Relationship Id="rId1" Type="http://schemas.openxmlformats.org/officeDocument/2006/relationships/tags" Target="../tags/tag53.xml"/></Relationships>
</file>

<file path=ppt/slides/_rels/slide25.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Layout" Target="../slideLayouts/slideLayout6.xml"/><Relationship Id="rId4" Type="http://schemas.openxmlformats.org/officeDocument/2006/relationships/tags" Target="../tags/tag58.xml"/></Relationships>
</file>

<file path=ppt/slides/_rels/slide26.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4"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slideLayout" Target="../slideLayouts/slideLayout6.xml"/><Relationship Id="rId5" Type="http://schemas.openxmlformats.org/officeDocument/2006/relationships/tags" Target="../tags/tag29.xml"/><Relationship Id="rId4" Type="http://schemas.openxmlformats.org/officeDocument/2006/relationships/tags" Target="../tags/tag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a:bodyPr>
          <a:lstStyle/>
          <a:p>
            <a:r>
              <a:rPr lang="zh-CN" altLang="en-US" sz="2400"/>
              <a:t>汇报人：</a:t>
            </a:r>
            <a:r>
              <a:rPr lang="en-US" altLang="zh-CN" sz="2400"/>
              <a:t>xiazaii   </a:t>
            </a:r>
            <a:r>
              <a:rPr lang="zh-CN" altLang="en-US" sz="2400"/>
              <a:t>日期：</a:t>
            </a:r>
            <a:r>
              <a:rPr lang="en-US" altLang="zh-CN" sz="2400"/>
              <a:t>202X/12/30</a:t>
            </a:r>
            <a:endParaRPr lang="en-US" altLang="zh-CN" sz="2400" dirty="0"/>
          </a:p>
        </p:txBody>
      </p:sp>
      <p:sp>
        <p:nvSpPr>
          <p:cNvPr id="6146" name="标题 5"/>
          <p:cNvSpPr>
            <a:spLocks noGrp="1"/>
          </p:cNvSpPr>
          <p:nvPr>
            <p:ph type="ctrTitle"/>
          </p:nvPr>
        </p:nvSpPr>
        <p:spPr/>
        <p:txBody>
          <a:bodyPr>
            <a:normAutofit/>
          </a:bodyPr>
          <a:lstStyle/>
          <a:p>
            <a:r>
              <a:rPr lang="zh-CN" altLang="en-US" dirty="0">
                <a:latin typeface="+mj-ea"/>
              </a:rPr>
              <a:t>小清新</a:t>
            </a:r>
            <a:br>
              <a:rPr lang="en-US" altLang="zh-CN" dirty="0">
                <a:latin typeface="+mj-ea"/>
              </a:rPr>
            </a:br>
            <a:r>
              <a:rPr lang="zh-CN" altLang="en-US" dirty="0">
                <a:latin typeface="+mj-ea"/>
              </a:rPr>
              <a:t>超简约花瓣唯美模板</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Block Arc 3"/>
          <p:cNvSpPr/>
          <p:nvPr/>
        </p:nvSpPr>
        <p:spPr>
          <a:xfrm>
            <a:off x="4868410" y="3831845"/>
            <a:ext cx="2511390" cy="2511391"/>
          </a:xfrm>
          <a:prstGeom prst="blockArc">
            <a:avLst>
              <a:gd name="adj1" fmla="val 10800000"/>
              <a:gd name="adj2" fmla="val 0"/>
              <a:gd name="adj3" fmla="val 25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9" name="Block Arc 4"/>
          <p:cNvSpPr/>
          <p:nvPr/>
        </p:nvSpPr>
        <p:spPr>
          <a:xfrm>
            <a:off x="6073134" y="2702166"/>
            <a:ext cx="2511390" cy="2511391"/>
          </a:xfrm>
          <a:prstGeom prst="blockArc">
            <a:avLst>
              <a:gd name="adj1" fmla="val 10800000"/>
              <a:gd name="adj2" fmla="val 0"/>
              <a:gd name="adj3" fmla="val 25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0" name="Block Arc 4"/>
          <p:cNvSpPr/>
          <p:nvPr/>
        </p:nvSpPr>
        <p:spPr>
          <a:xfrm>
            <a:off x="3626363" y="2702166"/>
            <a:ext cx="2511390" cy="2511391"/>
          </a:xfrm>
          <a:prstGeom prst="blockArc">
            <a:avLst>
              <a:gd name="adj1" fmla="val 10800000"/>
              <a:gd name="adj2" fmla="val 0"/>
              <a:gd name="adj3" fmla="val 25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1" name="椭圆 20"/>
          <p:cNvSpPr/>
          <p:nvPr/>
        </p:nvSpPr>
        <p:spPr>
          <a:xfrm>
            <a:off x="8247812" y="3831845"/>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3463343" y="3831845"/>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p:nvPr/>
        </p:nvCxnSpPr>
        <p:spPr>
          <a:xfrm>
            <a:off x="3703766" y="5117906"/>
            <a:ext cx="4784469"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4107172" y="5237881"/>
            <a:ext cx="3977656" cy="1129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文本框 24"/>
          <p:cNvSpPr txBox="1"/>
          <p:nvPr/>
        </p:nvSpPr>
        <p:spPr>
          <a:xfrm>
            <a:off x="5350819" y="4256543"/>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78</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26" name="文本框 25"/>
          <p:cNvSpPr txBox="1"/>
          <p:nvPr/>
        </p:nvSpPr>
        <p:spPr>
          <a:xfrm>
            <a:off x="4108772" y="3087534"/>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38</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27" name="文本框 26"/>
          <p:cNvSpPr txBox="1"/>
          <p:nvPr/>
        </p:nvSpPr>
        <p:spPr>
          <a:xfrm>
            <a:off x="6569191" y="3087534"/>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40</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28" name="矩形 27"/>
          <p:cNvSpPr/>
          <p:nvPr/>
        </p:nvSpPr>
        <p:spPr>
          <a:xfrm>
            <a:off x="961305" y="247992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4" name="矩形 43"/>
          <p:cNvSpPr/>
          <p:nvPr/>
        </p:nvSpPr>
        <p:spPr>
          <a:xfrm>
            <a:off x="8728658" y="247992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16718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9228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16718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9228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16718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9228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922855" y="2124207"/>
            <a:ext cx="528637" cy="836892"/>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 name="T153" fmla="*/ 2318 h 2362"/>
              <a:gd name="T154" fmla="*/ 2318 h 2362"/>
              <a:gd name="T155" fmla="*/ 2318 h 2362"/>
              <a:gd name="T156" fmla="*/ 2318 h 2362"/>
              <a:gd name="T157" fmla="*/ 2318 h 2362"/>
              <a:gd name="T158" fmla="*/ 2318 h 2362"/>
              <a:gd name="T159" fmla="*/ 2318 h 2362"/>
              <a:gd name="T160" fmla="*/ 2318 h 2362"/>
              <a:gd name="T161" fmla="*/ 2318 h 2362"/>
              <a:gd name="T162" fmla="*/ 2318 h 2362"/>
              <a:gd name="T163" fmla="*/ 2318 h 2362"/>
              <a:gd name="T164" fmla="*/ 2318 h 2362"/>
              <a:gd name="T165" fmla="*/ 2318 h 2362"/>
              <a:gd name="T166" fmla="*/ 2318 h 2362"/>
              <a:gd name="T167" fmla="*/ 2318 h 2362"/>
              <a:gd name="T168" fmla="*/ 2318 h 2362"/>
              <a:gd name="T169" fmla="*/ 2318 h 2362"/>
              <a:gd name="T170" fmla="*/ 2318 h 2362"/>
              <a:gd name="T171" fmla="*/ 2318 h 2362"/>
              <a:gd name="T172" fmla="*/ 2318 h 2362"/>
              <a:gd name="T173" fmla="*/ 2318 h 2362"/>
              <a:gd name="T174" fmla="*/ 2318 h 2362"/>
              <a:gd name="T175" fmla="*/ 2318 h 2362"/>
              <a:gd name="T176" fmla="*/ 2318 h 2362"/>
              <a:gd name="T177" fmla="*/ 2318 h 2362"/>
              <a:gd name="T178" fmla="*/ 2318 h 2362"/>
              <a:gd name="T179" fmla="*/ 2318 h 236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KSO_Shape"/>
          <p:cNvSpPr/>
          <p:nvPr/>
        </p:nvSpPr>
        <p:spPr bwMode="auto">
          <a:xfrm>
            <a:off x="922855" y="3513233"/>
            <a:ext cx="528637" cy="836892"/>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 name="T153" fmla="*/ 2318 h 2362"/>
              <a:gd name="T154" fmla="*/ 2318 h 2362"/>
              <a:gd name="T155" fmla="*/ 2318 h 2362"/>
              <a:gd name="T156" fmla="*/ 2318 h 2362"/>
              <a:gd name="T157" fmla="*/ 2318 h 2362"/>
              <a:gd name="T158" fmla="*/ 2318 h 2362"/>
              <a:gd name="T159" fmla="*/ 2318 h 2362"/>
              <a:gd name="T160" fmla="*/ 2318 h 2362"/>
              <a:gd name="T161" fmla="*/ 2318 h 2362"/>
              <a:gd name="T162" fmla="*/ 2318 h 2362"/>
              <a:gd name="T163" fmla="*/ 2318 h 2362"/>
              <a:gd name="T164" fmla="*/ 2318 h 2362"/>
              <a:gd name="T165" fmla="*/ 2318 h 2362"/>
              <a:gd name="T166" fmla="*/ 2318 h 2362"/>
              <a:gd name="T167" fmla="*/ 2318 h 2362"/>
              <a:gd name="T168" fmla="*/ 2318 h 2362"/>
              <a:gd name="T169" fmla="*/ 2318 h 2362"/>
              <a:gd name="T170" fmla="*/ 2318 h 2362"/>
              <a:gd name="T171" fmla="*/ 2318 h 2362"/>
              <a:gd name="T172" fmla="*/ 2318 h 2362"/>
              <a:gd name="T173" fmla="*/ 2318 h 2362"/>
              <a:gd name="T174" fmla="*/ 2318 h 2362"/>
              <a:gd name="T175" fmla="*/ 2318 h 2362"/>
              <a:gd name="T176" fmla="*/ 2318 h 2362"/>
              <a:gd name="T177" fmla="*/ 2318 h 2362"/>
              <a:gd name="T178" fmla="*/ 2318 h 2362"/>
              <a:gd name="T179" fmla="*/ 2318 h 236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KSO_Shape"/>
          <p:cNvSpPr/>
          <p:nvPr/>
        </p:nvSpPr>
        <p:spPr bwMode="auto">
          <a:xfrm>
            <a:off x="922855" y="4902259"/>
            <a:ext cx="528637" cy="836892"/>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 name="T153" fmla="*/ 2318 h 2362"/>
              <a:gd name="T154" fmla="*/ 2318 h 2362"/>
              <a:gd name="T155" fmla="*/ 2318 h 2362"/>
              <a:gd name="T156" fmla="*/ 2318 h 2362"/>
              <a:gd name="T157" fmla="*/ 2318 h 2362"/>
              <a:gd name="T158" fmla="*/ 2318 h 2362"/>
              <a:gd name="T159" fmla="*/ 2318 h 2362"/>
              <a:gd name="T160" fmla="*/ 2318 h 2362"/>
              <a:gd name="T161" fmla="*/ 2318 h 2362"/>
              <a:gd name="T162" fmla="*/ 2318 h 2362"/>
              <a:gd name="T163" fmla="*/ 2318 h 2362"/>
              <a:gd name="T164" fmla="*/ 2318 h 2362"/>
              <a:gd name="T165" fmla="*/ 2318 h 2362"/>
              <a:gd name="T166" fmla="*/ 2318 h 2362"/>
              <a:gd name="T167" fmla="*/ 2318 h 2362"/>
              <a:gd name="T168" fmla="*/ 2318 h 2362"/>
              <a:gd name="T169" fmla="*/ 2318 h 2362"/>
              <a:gd name="T170" fmla="*/ 2318 h 2362"/>
              <a:gd name="T171" fmla="*/ 2318 h 2362"/>
              <a:gd name="T172" fmla="*/ 2318 h 2362"/>
              <a:gd name="T173" fmla="*/ 2318 h 2362"/>
              <a:gd name="T174" fmla="*/ 2318 h 2362"/>
              <a:gd name="T175" fmla="*/ 2318 h 2362"/>
              <a:gd name="T176" fmla="*/ 2318 h 2362"/>
              <a:gd name="T177" fmla="*/ 2318 h 2362"/>
              <a:gd name="T178" fmla="*/ 2318 h 2362"/>
              <a:gd name="T179" fmla="*/ 2318 h 236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0" name="KSO_Shape"/>
          <p:cNvSpPr/>
          <p:nvPr/>
        </p:nvSpPr>
        <p:spPr bwMode="auto">
          <a:xfrm>
            <a:off x="7826828" y="1988937"/>
            <a:ext cx="2694214" cy="1944324"/>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7852924" y="562082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52" name="Rectangle 42"/>
          <p:cNvSpPr>
            <a:spLocks noChangeArrowheads="1"/>
          </p:cNvSpPr>
          <p:nvPr/>
        </p:nvSpPr>
        <p:spPr bwMode="auto">
          <a:xfrm>
            <a:off x="8038978" y="397785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latin typeface="+mn-lt"/>
              </a:rPr>
              <a:t>93</a:t>
            </a:r>
            <a:r>
              <a:rPr lang="en-US" altLang="zh-CN" sz="5400" dirty="0">
                <a:latin typeface="+mn-lt"/>
              </a:rPr>
              <a:t>%</a:t>
            </a:r>
            <a:endParaRPr lang="zh-CN" altLang="en-US" sz="7200" dirty="0">
              <a:latin typeface="+mn-lt"/>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1" name="椭圆 30"/>
          <p:cNvSpPr/>
          <p:nvPr/>
        </p:nvSpPr>
        <p:spPr>
          <a:xfrm>
            <a:off x="9143997" y="2723333"/>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32" name="椭圆 31"/>
          <p:cNvSpPr/>
          <p:nvPr/>
        </p:nvSpPr>
        <p:spPr>
          <a:xfrm>
            <a:off x="8109727" y="4533545"/>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33" name="椭圆 32"/>
          <p:cNvSpPr/>
          <p:nvPr/>
        </p:nvSpPr>
        <p:spPr>
          <a:xfrm>
            <a:off x="10179565" y="4542349"/>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C</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34" name="椭圆 5"/>
          <p:cNvSpPr/>
          <p:nvPr/>
        </p:nvSpPr>
        <p:spPr>
          <a:xfrm rot="14398930">
            <a:off x="7188816" y="3764177"/>
            <a:ext cx="2393950" cy="2162175"/>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35" name="椭圆 5"/>
          <p:cNvSpPr/>
          <p:nvPr/>
        </p:nvSpPr>
        <p:spPr>
          <a:xfrm rot="7201070" flipH="1">
            <a:off x="9322416" y="3759414"/>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36" name="椭圆 5"/>
          <p:cNvSpPr/>
          <p:nvPr/>
        </p:nvSpPr>
        <p:spPr>
          <a:xfrm>
            <a:off x="8254028" y="1916327"/>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37" name="圆角矩形 38"/>
          <p:cNvSpPr/>
          <p:nvPr/>
        </p:nvSpPr>
        <p:spPr>
          <a:xfrm>
            <a:off x="1675296" y="187392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8" name="直接连接符 37"/>
          <p:cNvCxnSpPr/>
          <p:nvPr/>
        </p:nvCxnSpPr>
        <p:spPr>
          <a:xfrm>
            <a:off x="926274" y="320121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9" name="圆角矩形 44"/>
          <p:cNvSpPr/>
          <p:nvPr/>
        </p:nvSpPr>
        <p:spPr>
          <a:xfrm>
            <a:off x="1675296" y="326295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0" name="直接连接符 39"/>
          <p:cNvCxnSpPr/>
          <p:nvPr/>
        </p:nvCxnSpPr>
        <p:spPr>
          <a:xfrm>
            <a:off x="926274" y="4590241"/>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1" name="圆角矩形 47"/>
          <p:cNvSpPr/>
          <p:nvPr/>
        </p:nvSpPr>
        <p:spPr>
          <a:xfrm>
            <a:off x="1675296" y="465197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2" name="直接连接符 41"/>
          <p:cNvCxnSpPr/>
          <p:nvPr/>
        </p:nvCxnSpPr>
        <p:spPr>
          <a:xfrm>
            <a:off x="926274" y="5979267"/>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3" name="椭圆 42"/>
          <p:cNvSpPr/>
          <p:nvPr/>
        </p:nvSpPr>
        <p:spPr>
          <a:xfrm>
            <a:off x="825908" y="2205875"/>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44" name="椭圆 43"/>
          <p:cNvSpPr/>
          <p:nvPr/>
        </p:nvSpPr>
        <p:spPr>
          <a:xfrm>
            <a:off x="825908" y="3594901"/>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45" name="椭圆 44"/>
          <p:cNvSpPr/>
          <p:nvPr/>
        </p:nvSpPr>
        <p:spPr>
          <a:xfrm>
            <a:off x="825908" y="4983927"/>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C</a:t>
            </a:r>
            <a:endParaRPr lang="zh-CN" altLang="en-US" sz="2800" dirty="0">
              <a:solidFill>
                <a:schemeClr val="accent1"/>
              </a:solidFill>
              <a:latin typeface="Arial" panose="020B0604020202020204" pitchFamily="34" charset="0"/>
              <a:cs typeface="Arial" panose="020B0604020202020204" pitchFamily="34" charset="0"/>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9" name="任意多边形 68"/>
          <p:cNvSpPr/>
          <p:nvPr>
            <p:custDataLst>
              <p:tags r:id="rId1"/>
            </p:custDataLst>
          </p:nvPr>
        </p:nvSpPr>
        <p:spPr>
          <a:xfrm>
            <a:off x="5253038" y="2259353"/>
            <a:ext cx="1685925" cy="3603625"/>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 name="connsiteX16" fmla="*/ 2318 h 2362"/>
              <a:gd name="connsiteY16" fmla="*/ 2318 h 2362"/>
              <a:gd name="connsiteX17" fmla="*/ 2318 h 2362"/>
              <a:gd name="connsiteY17" fmla="*/ 2318 h 2362"/>
              <a:gd name="connsiteX18" fmla="*/ 2318 h 2362"/>
              <a:gd name="connsiteY18" fmla="*/ 2318 h 2362"/>
              <a:gd name="connsiteX19" fmla="*/ 2318 h 2362"/>
              <a:gd name="connsiteY19" fmla="*/ 2318 h 2362"/>
              <a:gd name="connsiteX20" fmla="*/ 2318 h 2362"/>
              <a:gd name="connsiteY20" fmla="*/ 2318 h 2362"/>
              <a:gd name="connsiteX21" fmla="*/ 2318 h 2362"/>
              <a:gd name="connsiteY21" fmla="*/ 2318 h 2362"/>
              <a:gd name="connsiteX22" fmla="*/ 2318 h 2362"/>
              <a:gd name="connsiteY22" fmla="*/ 2318 h 2362"/>
              <a:gd name="connsiteX23" fmla="*/ 2318 h 2362"/>
              <a:gd name="connsiteY23" fmla="*/ 2318 h 2362"/>
              <a:gd name="connsiteX24" fmla="*/ 2318 h 2362"/>
              <a:gd name="connsiteY24" fmla="*/ 2318 h 2362"/>
              <a:gd name="connsiteX25" fmla="*/ 2318 h 2362"/>
              <a:gd name="connsiteY25" fmla="*/ 2318 h 2362"/>
              <a:gd name="connsiteX26" fmla="*/ 2318 h 2362"/>
              <a:gd name="connsiteY26" fmla="*/ 2318 h 2362"/>
              <a:gd name="connsiteX27" fmla="*/ 2318 h 2362"/>
              <a:gd name="connsiteY27" fmla="*/ 2318 h 2362"/>
              <a:gd name="connsiteX28" fmla="*/ 2318 h 2362"/>
              <a:gd name="connsiteY28" fmla="*/ 2318 h 2362"/>
              <a:gd name="connsiteX29" fmla="*/ 2318 h 2362"/>
              <a:gd name="connsiteY29" fmla="*/ 2318 h 2362"/>
              <a:gd name="connsiteX30" fmla="*/ 2318 h 2362"/>
              <a:gd name="connsiteY30" fmla="*/ 2318 h 2362"/>
              <a:gd name="connsiteX31" fmla="*/ 2318 h 2362"/>
              <a:gd name="connsiteY31" fmla="*/ 2318 h 2362"/>
              <a:gd name="connsiteX32" fmla="*/ 2318 h 2362"/>
              <a:gd name="connsiteY32" fmla="*/ 2318 h 2362"/>
              <a:gd name="connsiteX33" fmla="*/ 2318 h 2362"/>
              <a:gd name="connsiteY33" fmla="*/ 2318 h 2362"/>
              <a:gd name="connsiteX34" fmla="*/ 2318 h 2362"/>
              <a:gd name="connsiteY34" fmla="*/ 2318 h 2362"/>
              <a:gd name="connsiteX35" fmla="*/ 2318 h 2362"/>
              <a:gd name="connsiteY35" fmla="*/ 2318 h 2362"/>
              <a:gd name="connsiteX36" fmla="*/ 2318 h 2362"/>
              <a:gd name="connsiteY36" fmla="*/ 2318 h 2362"/>
              <a:gd name="connsiteX37" fmla="*/ 2318 h 2362"/>
              <a:gd name="connsiteY37" fmla="*/ 2318 h 2362"/>
              <a:gd name="connsiteX38" fmla="*/ 2318 h 2362"/>
              <a:gd name="connsiteY38" fmla="*/ 2318 h 2362"/>
              <a:gd name="connsiteX39" fmla="*/ 2318 h 2362"/>
              <a:gd name="connsiteY39" fmla="*/ 2318 h 2362"/>
              <a:gd name="connsiteX40" fmla="*/ 2318 h 2362"/>
              <a:gd name="connsiteY40" fmla="*/ 2318 h 2362"/>
              <a:gd name="connsiteX41" fmla="*/ 2318 h 2362"/>
              <a:gd name="connsiteY41" fmla="*/ 2318 h 2362"/>
              <a:gd name="connsiteX42" fmla="*/ 2318 h 2362"/>
              <a:gd name="connsiteY42" fmla="*/ 2318 h 2362"/>
              <a:gd name="connsiteX43" fmla="*/ 2318 h 2362"/>
              <a:gd name="connsiteY43" fmla="*/ 2318 h 2362"/>
              <a:gd name="connsiteX44" fmla="*/ 2318 h 2362"/>
              <a:gd name="connsiteY44" fmla="*/ 2318 h 2362"/>
              <a:gd name="connsiteX45" fmla="*/ 2318 h 2362"/>
              <a:gd name="connsiteY45" fmla="*/ 2318 h 2362"/>
              <a:gd name="connsiteX46" fmla="*/ 2318 h 2362"/>
              <a:gd name="connsiteY46" fmla="*/ 2318 h 2362"/>
              <a:gd name="connsiteX47" fmla="*/ 2318 h 2362"/>
              <a:gd name="connsiteY47" fmla="*/ 2318 h 2362"/>
              <a:gd name="connsiteX48" fmla="*/ 2318 h 2362"/>
              <a:gd name="connsiteY48" fmla="*/ 2318 h 2362"/>
              <a:gd name="connsiteX49" fmla="*/ 2318 h 2362"/>
              <a:gd name="connsiteY49" fmla="*/ 2318 h 2362"/>
              <a:gd name="connsiteX50" fmla="*/ 2318 h 2362"/>
              <a:gd name="connsiteY50" fmla="*/ 2318 h 2362"/>
              <a:gd name="connsiteX51" fmla="*/ 2318 h 2362"/>
              <a:gd name="connsiteY51" fmla="*/ 2318 h 2362"/>
              <a:gd name="connsiteX52" fmla="*/ 2318 h 2362"/>
              <a:gd name="connsiteY52" fmla="*/ 2318 h 2362"/>
              <a:gd name="connsiteX53" fmla="*/ 2318 h 2362"/>
              <a:gd name="connsiteY53" fmla="*/ 2318 h 2362"/>
              <a:gd name="connsiteX54" fmla="*/ 2318 h 2362"/>
              <a:gd name="connsiteY54" fmla="*/ 2318 h 2362"/>
              <a:gd name="connsiteX55" fmla="*/ 2318 h 2362"/>
              <a:gd name="connsiteY55" fmla="*/ 2318 h 2362"/>
              <a:gd name="connsiteX56" fmla="*/ 2318 h 2362"/>
              <a:gd name="connsiteY56" fmla="*/ 2318 h 2362"/>
              <a:gd name="connsiteX57" fmla="*/ 2318 h 2362"/>
              <a:gd name="connsiteY57" fmla="*/ 2318 h 2362"/>
              <a:gd name="connsiteX58" fmla="*/ 2318 h 2362"/>
              <a:gd name="connsiteY58" fmla="*/ 2318 h 2362"/>
              <a:gd name="connsiteX59" fmla="*/ 2318 h 2362"/>
              <a:gd name="connsiteY59" fmla="*/ 2318 h 2362"/>
              <a:gd name="connsiteX60" fmla="*/ 2318 h 2362"/>
              <a:gd name="connsiteY60" fmla="*/ 2318 h 2362"/>
              <a:gd name="connsiteX61" fmla="*/ 2318 h 2362"/>
              <a:gd name="connsiteY61" fmla="*/ 2318 h 2362"/>
              <a:gd name="connsiteX62" fmla="*/ 2318 h 2362"/>
              <a:gd name="connsiteY62" fmla="*/ 2318 h 2362"/>
              <a:gd name="connsiteX63" fmla="*/ 2318 h 2362"/>
              <a:gd name="connsiteY63" fmla="*/ 2318 h 2362"/>
              <a:gd name="connsiteX64" fmla="*/ 2318 h 2362"/>
              <a:gd name="connsiteY64" fmla="*/ 2318 h 2362"/>
              <a:gd name="connsiteX65" fmla="*/ 2318 h 2362"/>
              <a:gd name="connsiteY65" fmla="*/ 2318 h 2362"/>
              <a:gd name="connsiteX66" fmla="*/ 2318 h 2362"/>
              <a:gd name="connsiteY66" fmla="*/ 2318 h 2362"/>
              <a:gd name="connsiteX67" fmla="*/ 2318 h 2362"/>
              <a:gd name="connsiteY67" fmla="*/ 2318 h 2362"/>
              <a:gd name="connsiteX68" fmla="*/ 2318 h 2362"/>
              <a:gd name="connsiteY68" fmla="*/ 2318 h 2362"/>
              <a:gd name="connsiteX69" fmla="*/ 2318 h 2362"/>
              <a:gd name="connsiteY69" fmla="*/ 2318 h 2362"/>
              <a:gd name="connsiteX70" fmla="*/ 2318 h 2362"/>
              <a:gd name="connsiteY70" fmla="*/ 2318 h 2362"/>
              <a:gd name="connsiteX71" fmla="*/ 2318 h 2362"/>
              <a:gd name="connsiteY71" fmla="*/ 2318 h 2362"/>
              <a:gd name="connsiteX72" fmla="*/ 2318 h 2362"/>
              <a:gd name="connsiteY72" fmla="*/ 2318 h 2362"/>
              <a:gd name="connsiteX73" fmla="*/ 2318 h 2362"/>
              <a:gd name="connsiteY73" fmla="*/ 2318 h 2362"/>
              <a:gd name="connsiteX74" fmla="*/ 2318 h 2362"/>
              <a:gd name="connsiteY74" fmla="*/ 2318 h 2362"/>
              <a:gd name="connsiteX75" fmla="*/ 2318 h 2362"/>
              <a:gd name="connsiteY75" fmla="*/ 2318 h 2362"/>
              <a:gd name="connsiteX76" fmla="*/ 2318 h 2362"/>
              <a:gd name="connsiteY76" fmla="*/ 2318 h 2362"/>
              <a:gd name="connsiteX77" fmla="*/ 2318 h 2362"/>
              <a:gd name="connsiteY77" fmla="*/ 2318 h 2362"/>
              <a:gd name="connsiteX78" fmla="*/ 2318 h 2362"/>
              <a:gd name="connsiteY78" fmla="*/ 2318 h 2362"/>
              <a:gd name="connsiteX79" fmla="*/ 2318 h 2362"/>
              <a:gd name="connsiteY79" fmla="*/ 2318 h 2362"/>
              <a:gd name="connsiteX80" fmla="*/ 2318 h 2362"/>
              <a:gd name="connsiteY80" fmla="*/ 2318 h 2362"/>
              <a:gd name="connsiteX81" fmla="*/ 2318 h 2362"/>
              <a:gd name="connsiteY81" fmla="*/ 2318 h 2362"/>
              <a:gd name="connsiteX82" fmla="*/ 2318 h 2362"/>
              <a:gd name="connsiteY82" fmla="*/ 2318 h 2362"/>
              <a:gd name="connsiteX83" fmla="*/ 2318 h 2362"/>
              <a:gd name="connsiteY83" fmla="*/ 2318 h 2362"/>
              <a:gd name="connsiteX84" fmla="*/ 2318 h 2362"/>
              <a:gd name="connsiteY84" fmla="*/ 2318 h 2362"/>
              <a:gd name="connsiteX85" fmla="*/ 2318 h 2362"/>
              <a:gd name="connsiteY85" fmla="*/ 2318 h 2362"/>
              <a:gd name="connsiteX86" fmla="*/ 2318 h 2362"/>
              <a:gd name="connsiteY86" fmla="*/ 2318 h 2362"/>
              <a:gd name="connsiteX87" fmla="*/ 2318 h 2362"/>
              <a:gd name="connsiteY87" fmla="*/ 2318 h 2362"/>
              <a:gd name="connsiteX88" fmla="*/ 2318 h 2362"/>
              <a:gd name="connsiteY88" fmla="*/ 2318 h 2362"/>
              <a:gd name="connsiteX89" fmla="*/ 2318 h 2362"/>
              <a:gd name="connsiteY89" fmla="*/ 2318 h 2362"/>
              <a:gd name="connsiteX90" fmla="*/ 2318 h 2362"/>
              <a:gd name="connsiteY90" fmla="*/ 2318 h 2362"/>
              <a:gd name="connsiteX91" fmla="*/ 2318 h 2362"/>
              <a:gd name="connsiteY91" fmla="*/ 2318 h 2362"/>
              <a:gd name="connsiteX92" fmla="*/ 2318 h 2362"/>
              <a:gd name="connsiteY92" fmla="*/ 2318 h 2362"/>
              <a:gd name="connsiteX93" fmla="*/ 2318 h 2362"/>
              <a:gd name="connsiteY93" fmla="*/ 2318 h 2362"/>
              <a:gd name="connsiteX94" fmla="*/ 2318 h 2362"/>
              <a:gd name="connsiteY94" fmla="*/ 2318 h 2362"/>
              <a:gd name="connsiteX95" fmla="*/ 2318 h 2362"/>
              <a:gd name="connsiteY95" fmla="*/ 2318 h 2362"/>
              <a:gd name="connsiteX96" fmla="*/ 2318 h 2362"/>
              <a:gd name="connsiteY96" fmla="*/ 2318 h 2362"/>
              <a:gd name="connsiteX97" fmla="*/ 2318 h 2362"/>
              <a:gd name="connsiteY97" fmla="*/ 2318 h 2362"/>
              <a:gd name="connsiteX98" fmla="*/ 2318 h 2362"/>
              <a:gd name="connsiteY98" fmla="*/ 2318 h 2362"/>
              <a:gd name="connsiteX99" fmla="*/ 2318 h 2362"/>
              <a:gd name="connsiteY99" fmla="*/ 2318 h 2362"/>
              <a:gd name="connsiteX100" fmla="*/ 2318 h 2362"/>
              <a:gd name="connsiteY100" fmla="*/ 2318 h 2362"/>
              <a:gd name="connsiteX101" fmla="*/ 2318 h 2362"/>
              <a:gd name="connsiteY101" fmla="*/ 2318 h 2362"/>
              <a:gd name="connsiteX102" fmla="*/ 2318 h 2362"/>
              <a:gd name="connsiteY102" fmla="*/ 2318 h 2362"/>
              <a:gd name="connsiteX103" fmla="*/ 2318 h 2362"/>
              <a:gd name="connsiteY103" fmla="*/ 2318 h 2362"/>
              <a:gd name="connsiteX104" fmla="*/ 2318 h 2362"/>
              <a:gd name="connsiteY104" fmla="*/ 2318 h 2362"/>
              <a:gd name="connsiteX105" fmla="*/ 2318 h 2362"/>
              <a:gd name="connsiteY105" fmla="*/ 2318 h 2362"/>
              <a:gd name="connsiteX106" fmla="*/ 2318 h 2362"/>
              <a:gd name="connsiteY106" fmla="*/ 2318 h 2362"/>
              <a:gd name="connsiteX107" fmla="*/ 2318 h 2362"/>
              <a:gd name="connsiteY107" fmla="*/ 2318 h 2362"/>
              <a:gd name="connsiteX108" fmla="*/ 2318 h 2362"/>
              <a:gd name="connsiteY108" fmla="*/ 2318 h 2362"/>
              <a:gd name="connsiteX109" fmla="*/ 2318 h 2362"/>
              <a:gd name="connsiteY109" fmla="*/ 2318 h 2362"/>
              <a:gd name="connsiteX110" fmla="*/ 2318 h 2362"/>
              <a:gd name="connsiteY110" fmla="*/ 2318 h 2362"/>
              <a:gd name="connsiteX111" fmla="*/ 2318 h 2362"/>
              <a:gd name="connsiteY111" fmla="*/ 2318 h 2362"/>
              <a:gd name="connsiteX112" fmla="*/ 2318 h 2362"/>
              <a:gd name="connsiteY112" fmla="*/ 2318 h 2362"/>
              <a:gd name="connsiteX113" fmla="*/ 2318 h 2362"/>
              <a:gd name="connsiteY113" fmla="*/ 2318 h 2362"/>
              <a:gd name="connsiteX114" fmla="*/ 2318 h 2362"/>
              <a:gd name="connsiteY114" fmla="*/ 2318 h 2362"/>
              <a:gd name="connsiteX115" fmla="*/ 2318 h 2362"/>
              <a:gd name="connsiteY115" fmla="*/ 2318 h 2362"/>
              <a:gd name="connsiteX116" fmla="*/ 2318 h 2362"/>
              <a:gd name="connsiteY116" fmla="*/ 2318 h 2362"/>
              <a:gd name="connsiteX117" fmla="*/ 2318 h 2362"/>
              <a:gd name="connsiteY117" fmla="*/ 2318 h 2362"/>
              <a:gd name="connsiteX118" fmla="*/ 2318 h 2362"/>
              <a:gd name="connsiteY118" fmla="*/ 2318 h 2362"/>
              <a:gd name="connsiteX119" fmla="*/ 2318 h 2362"/>
              <a:gd name="connsiteY119" fmla="*/ 2318 h 2362"/>
              <a:gd name="connsiteX120" fmla="*/ 2318 h 2362"/>
              <a:gd name="connsiteY120" fmla="*/ 2318 h 2362"/>
              <a:gd name="connsiteX121" fmla="*/ 2318 h 2362"/>
              <a:gd name="connsiteY121" fmla="*/ 2318 h 2362"/>
              <a:gd name="connsiteX122" fmla="*/ 2318 h 2362"/>
              <a:gd name="connsiteY122" fmla="*/ 2318 h 2362"/>
              <a:gd name="connsiteX123" fmla="*/ 2318 h 2362"/>
              <a:gd name="connsiteY123" fmla="*/ 2318 h 2362"/>
              <a:gd name="connsiteX124" fmla="*/ 2318 h 2362"/>
              <a:gd name="connsiteY124" fmla="*/ 2318 h 2362"/>
              <a:gd name="connsiteX125" fmla="*/ 2318 h 2362"/>
              <a:gd name="connsiteY125" fmla="*/ 2318 h 2362"/>
              <a:gd name="connsiteX126" fmla="*/ 2318 h 2362"/>
              <a:gd name="connsiteY126" fmla="*/ 2318 h 2362"/>
              <a:gd name="connsiteX127" fmla="*/ 2318 h 2362"/>
              <a:gd name="connsiteY127" fmla="*/ 2318 h 2362"/>
              <a:gd name="connsiteX128" fmla="*/ 2318 h 2362"/>
              <a:gd name="connsiteY128" fmla="*/ 2318 h 2362"/>
              <a:gd name="connsiteX129" fmla="*/ 2318 h 2362"/>
              <a:gd name="connsiteY129" fmla="*/ 2318 h 2362"/>
              <a:gd name="connsiteX130" fmla="*/ 2318 h 2362"/>
              <a:gd name="connsiteY130" fmla="*/ 2318 h 2362"/>
              <a:gd name="connsiteX131" fmla="*/ 2318 h 2362"/>
              <a:gd name="connsiteY131" fmla="*/ 2318 h 2362"/>
              <a:gd name="connsiteX132" fmla="*/ 2318 h 2362"/>
              <a:gd name="connsiteY132" fmla="*/ 2318 h 2362"/>
              <a:gd name="connsiteX133" fmla="*/ 2318 h 2362"/>
              <a:gd name="connsiteY133" fmla="*/ 2318 h 2362"/>
              <a:gd name="connsiteX134" fmla="*/ 2318 h 2362"/>
              <a:gd name="connsiteY134" fmla="*/ 2318 h 2362"/>
              <a:gd name="connsiteX135" fmla="*/ 2318 h 2362"/>
              <a:gd name="connsiteY135" fmla="*/ 2318 h 2362"/>
              <a:gd name="connsiteX136" fmla="*/ 2318 h 2362"/>
              <a:gd name="connsiteY136" fmla="*/ 2318 h 2362"/>
              <a:gd name="connsiteX137" fmla="*/ 2318 h 2362"/>
              <a:gd name="connsiteY137" fmla="*/ 2318 h 2362"/>
              <a:gd name="connsiteX138" fmla="*/ 2318 h 2362"/>
              <a:gd name="connsiteY138" fmla="*/ 2318 h 2362"/>
              <a:gd name="connsiteX139" fmla="*/ 2318 h 2362"/>
              <a:gd name="connsiteY139" fmla="*/ 2318 h 2362"/>
              <a:gd name="connsiteX140" fmla="*/ 2318 h 2362"/>
              <a:gd name="connsiteY140"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70" name="椭圆 69"/>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71" name="椭圆 70"/>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72" name="圆角矩形 71"/>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73" name="圆角矩形 72"/>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74" name="矩形 73"/>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5" name="矩形 74"/>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6" name="矩形 75"/>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7" name="矩形 76"/>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12" name="直接连接符 11"/>
          <p:cNvCxnSpPr/>
          <p:nvPr/>
        </p:nvCxnSpPr>
        <p:spPr>
          <a:xfrm>
            <a:off x="1056000" y="3924300"/>
            <a:ext cx="100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MH_Other_23"/>
          <p:cNvSpPr/>
          <p:nvPr>
            <p:custDataLst>
              <p:tags r:id="rId1"/>
            </p:custDataLst>
          </p:nvPr>
        </p:nvSpPr>
        <p:spPr bwMode="auto">
          <a:xfrm>
            <a:off x="1817688" y="3665648"/>
            <a:ext cx="1831974" cy="258653"/>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1" name="MH_Other_24"/>
          <p:cNvSpPr/>
          <p:nvPr>
            <p:custDataLst>
              <p:tags r:id="rId2"/>
            </p:custDataLst>
          </p:nvPr>
        </p:nvSpPr>
        <p:spPr bwMode="auto">
          <a:xfrm>
            <a:off x="1817688" y="1543903"/>
            <a:ext cx="1831974" cy="2121745"/>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22" name="MH_SubTitle_4"/>
          <p:cNvSpPr/>
          <p:nvPr>
            <p:custDataLst>
              <p:tags r:id="rId3"/>
            </p:custDataLst>
          </p:nvPr>
        </p:nvSpPr>
        <p:spPr bwMode="auto">
          <a:xfrm>
            <a:off x="1979105" y="1701430"/>
            <a:ext cx="1513032" cy="1964218"/>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rgbClr val="4C4D4D"/>
                </a:solidFill>
                <a:latin typeface="+mn-lt"/>
                <a:ea typeface="+mn-ea"/>
              </a:rPr>
              <a:t>请输入文本</a:t>
            </a:r>
          </a:p>
        </p:txBody>
      </p:sp>
      <p:sp>
        <p:nvSpPr>
          <p:cNvPr id="23" name="MH_Other_27"/>
          <p:cNvSpPr/>
          <p:nvPr>
            <p:custDataLst>
              <p:tags r:id="rId4"/>
            </p:custDataLst>
          </p:nvPr>
        </p:nvSpPr>
        <p:spPr bwMode="auto">
          <a:xfrm>
            <a:off x="1979105" y="3665648"/>
            <a:ext cx="1513032" cy="258653"/>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4" name="MH_Other_23"/>
          <p:cNvSpPr/>
          <p:nvPr>
            <p:custDataLst>
              <p:tags r:id="rId5"/>
            </p:custDataLst>
          </p:nvPr>
        </p:nvSpPr>
        <p:spPr bwMode="auto">
          <a:xfrm>
            <a:off x="4059238" y="3665648"/>
            <a:ext cx="1831974" cy="258653"/>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6" name="MH_Other_24"/>
          <p:cNvSpPr/>
          <p:nvPr>
            <p:custDataLst>
              <p:tags r:id="rId6"/>
            </p:custDataLst>
          </p:nvPr>
        </p:nvSpPr>
        <p:spPr bwMode="auto">
          <a:xfrm>
            <a:off x="4059238" y="1543903"/>
            <a:ext cx="1831974" cy="2121745"/>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27" name="MH_SubTitle_4"/>
          <p:cNvSpPr/>
          <p:nvPr>
            <p:custDataLst>
              <p:tags r:id="rId7"/>
            </p:custDataLst>
          </p:nvPr>
        </p:nvSpPr>
        <p:spPr bwMode="auto">
          <a:xfrm>
            <a:off x="4220655" y="1701430"/>
            <a:ext cx="1513032" cy="1964218"/>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rgbClr val="4C4D4D"/>
                </a:solidFill>
                <a:latin typeface="+mn-lt"/>
                <a:ea typeface="+mn-ea"/>
              </a:rPr>
              <a:t>请输入文本</a:t>
            </a:r>
          </a:p>
        </p:txBody>
      </p:sp>
      <p:sp>
        <p:nvSpPr>
          <p:cNvPr id="28" name="MH_Other_27"/>
          <p:cNvSpPr/>
          <p:nvPr>
            <p:custDataLst>
              <p:tags r:id="rId8"/>
            </p:custDataLst>
          </p:nvPr>
        </p:nvSpPr>
        <p:spPr bwMode="auto">
          <a:xfrm>
            <a:off x="4220655" y="3665648"/>
            <a:ext cx="1513032" cy="258653"/>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9" name="MH_Other_23"/>
          <p:cNvSpPr/>
          <p:nvPr>
            <p:custDataLst>
              <p:tags r:id="rId9"/>
            </p:custDataLst>
          </p:nvPr>
        </p:nvSpPr>
        <p:spPr bwMode="auto">
          <a:xfrm>
            <a:off x="6300788" y="3665648"/>
            <a:ext cx="1831974" cy="258653"/>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30" name="MH_Other_24"/>
          <p:cNvSpPr/>
          <p:nvPr>
            <p:custDataLst>
              <p:tags r:id="rId10"/>
            </p:custDataLst>
          </p:nvPr>
        </p:nvSpPr>
        <p:spPr bwMode="auto">
          <a:xfrm>
            <a:off x="6300788" y="1543903"/>
            <a:ext cx="1831974" cy="2121745"/>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31" name="MH_SubTitle_4"/>
          <p:cNvSpPr/>
          <p:nvPr>
            <p:custDataLst>
              <p:tags r:id="rId11"/>
            </p:custDataLst>
          </p:nvPr>
        </p:nvSpPr>
        <p:spPr bwMode="auto">
          <a:xfrm>
            <a:off x="6462205" y="1701430"/>
            <a:ext cx="1513032" cy="1964218"/>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rgbClr val="4C4D4D"/>
                </a:solidFill>
                <a:latin typeface="+mn-lt"/>
                <a:ea typeface="+mn-ea"/>
              </a:rPr>
              <a:t>请输入文本</a:t>
            </a:r>
          </a:p>
        </p:txBody>
      </p:sp>
      <p:sp>
        <p:nvSpPr>
          <p:cNvPr id="32" name="MH_Other_27"/>
          <p:cNvSpPr/>
          <p:nvPr>
            <p:custDataLst>
              <p:tags r:id="rId12"/>
            </p:custDataLst>
          </p:nvPr>
        </p:nvSpPr>
        <p:spPr bwMode="auto">
          <a:xfrm>
            <a:off x="6462205" y="3665648"/>
            <a:ext cx="1513032" cy="258653"/>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33" name="MH_Other_23"/>
          <p:cNvSpPr/>
          <p:nvPr>
            <p:custDataLst>
              <p:tags r:id="rId13"/>
            </p:custDataLst>
          </p:nvPr>
        </p:nvSpPr>
        <p:spPr bwMode="auto">
          <a:xfrm>
            <a:off x="8542338" y="3665648"/>
            <a:ext cx="1831974" cy="258653"/>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34" name="MH_Other_24"/>
          <p:cNvSpPr/>
          <p:nvPr>
            <p:custDataLst>
              <p:tags r:id="rId14"/>
            </p:custDataLst>
          </p:nvPr>
        </p:nvSpPr>
        <p:spPr bwMode="auto">
          <a:xfrm>
            <a:off x="8542338" y="1543903"/>
            <a:ext cx="1831974" cy="2121745"/>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35" name="MH_SubTitle_4"/>
          <p:cNvSpPr/>
          <p:nvPr>
            <p:custDataLst>
              <p:tags r:id="rId15"/>
            </p:custDataLst>
          </p:nvPr>
        </p:nvSpPr>
        <p:spPr bwMode="auto">
          <a:xfrm>
            <a:off x="8703755" y="1701430"/>
            <a:ext cx="1513032" cy="1964218"/>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rgbClr val="4C4D4D"/>
                </a:solidFill>
                <a:latin typeface="+mn-lt"/>
                <a:ea typeface="+mn-ea"/>
              </a:rPr>
              <a:t>请输入文本</a:t>
            </a:r>
          </a:p>
        </p:txBody>
      </p:sp>
      <p:sp>
        <p:nvSpPr>
          <p:cNvPr id="36" name="MH_Other_27"/>
          <p:cNvSpPr/>
          <p:nvPr>
            <p:custDataLst>
              <p:tags r:id="rId16"/>
            </p:custDataLst>
          </p:nvPr>
        </p:nvSpPr>
        <p:spPr bwMode="auto">
          <a:xfrm>
            <a:off x="8703755" y="3665648"/>
            <a:ext cx="1513032" cy="258653"/>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37" name="椭圆 36"/>
          <p:cNvSpPr/>
          <p:nvPr/>
        </p:nvSpPr>
        <p:spPr>
          <a:xfrm>
            <a:off x="2285565"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dirty="0">
                <a:solidFill>
                  <a:srgbClr val="FFFFFF"/>
                </a:solidFill>
                <a:latin typeface="+mj-ea"/>
                <a:ea typeface="+mj-ea"/>
              </a:rPr>
              <a:t>2014</a:t>
            </a:r>
            <a:endParaRPr lang="zh-CN" altLang="en-US" sz="1800" dirty="0">
              <a:solidFill>
                <a:srgbClr val="FFFFFF"/>
              </a:solidFill>
              <a:latin typeface="+mj-ea"/>
              <a:ea typeface="+mj-ea"/>
            </a:endParaRPr>
          </a:p>
        </p:txBody>
      </p:sp>
      <p:sp>
        <p:nvSpPr>
          <p:cNvPr id="38" name="椭圆 37"/>
          <p:cNvSpPr/>
          <p:nvPr/>
        </p:nvSpPr>
        <p:spPr>
          <a:xfrm>
            <a:off x="4525168"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a:solidFill>
                  <a:srgbClr val="FFFFFF"/>
                </a:solidFill>
                <a:latin typeface="+mj-ea"/>
                <a:ea typeface="+mj-ea"/>
              </a:rPr>
              <a:t>201X</a:t>
            </a:r>
            <a:endParaRPr lang="zh-CN" altLang="en-US" sz="1800" dirty="0">
              <a:solidFill>
                <a:srgbClr val="FFFFFF"/>
              </a:solidFill>
              <a:latin typeface="+mj-ea"/>
              <a:ea typeface="+mj-ea"/>
            </a:endParaRPr>
          </a:p>
        </p:txBody>
      </p:sp>
      <p:sp>
        <p:nvSpPr>
          <p:cNvPr id="39" name="椭圆 38"/>
          <p:cNvSpPr/>
          <p:nvPr/>
        </p:nvSpPr>
        <p:spPr>
          <a:xfrm>
            <a:off x="6764771"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a:solidFill>
                  <a:srgbClr val="FFFFFF"/>
                </a:solidFill>
                <a:latin typeface="+mj-ea"/>
                <a:ea typeface="+mj-ea"/>
              </a:rPr>
              <a:t>201X</a:t>
            </a:r>
            <a:endParaRPr lang="zh-CN" altLang="en-US" sz="1800" dirty="0">
              <a:solidFill>
                <a:srgbClr val="FFFFFF"/>
              </a:solidFill>
              <a:latin typeface="+mj-ea"/>
              <a:ea typeface="+mj-ea"/>
            </a:endParaRPr>
          </a:p>
        </p:txBody>
      </p:sp>
      <p:sp>
        <p:nvSpPr>
          <p:cNvPr id="40" name="椭圆 39"/>
          <p:cNvSpPr/>
          <p:nvPr/>
        </p:nvSpPr>
        <p:spPr>
          <a:xfrm>
            <a:off x="9004374"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a:solidFill>
                  <a:srgbClr val="FFFFFF"/>
                </a:solidFill>
                <a:latin typeface="+mj-ea"/>
                <a:ea typeface="+mj-ea"/>
              </a:rPr>
              <a:t>201X</a:t>
            </a:r>
            <a:endParaRPr lang="zh-CN" altLang="en-US" sz="1800" dirty="0">
              <a:solidFill>
                <a:srgbClr val="FFFFFF"/>
              </a:solidFill>
              <a:latin typeface="+mj-ea"/>
              <a:ea typeface="+mj-ea"/>
            </a:endParaRPr>
          </a:p>
        </p:txBody>
      </p:sp>
      <p:sp>
        <p:nvSpPr>
          <p:cNvPr id="41" name="KSO_Shape"/>
          <p:cNvSpPr/>
          <p:nvPr/>
        </p:nvSpPr>
        <p:spPr>
          <a:xfrm>
            <a:off x="3432438" y="4346972"/>
            <a:ext cx="845971" cy="321469"/>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16714" h="2476413">
                <a:moveTo>
                  <a:pt x="4381875" y="0"/>
                </a:moveTo>
                <a:lnTo>
                  <a:pt x="6516714" y="1238208"/>
                </a:lnTo>
                <a:lnTo>
                  <a:pt x="4381875" y="2476413"/>
                </a:lnTo>
                <a:lnTo>
                  <a:pt x="4381875" y="2456682"/>
                </a:lnTo>
                <a:lnTo>
                  <a:pt x="4855462" y="1644997"/>
                </a:lnTo>
                <a:lnTo>
                  <a:pt x="0" y="1238206"/>
                </a:lnTo>
                <a:lnTo>
                  <a:pt x="4855461" y="831415"/>
                </a:lnTo>
                <a:lnTo>
                  <a:pt x="4381875" y="1973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2" name="KSO_Shape"/>
          <p:cNvSpPr/>
          <p:nvPr/>
        </p:nvSpPr>
        <p:spPr>
          <a:xfrm>
            <a:off x="5673014" y="4346972"/>
            <a:ext cx="845971" cy="321469"/>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16714" h="2476413">
                <a:moveTo>
                  <a:pt x="4381875" y="0"/>
                </a:moveTo>
                <a:lnTo>
                  <a:pt x="6516714" y="1238208"/>
                </a:lnTo>
                <a:lnTo>
                  <a:pt x="4381875" y="2476413"/>
                </a:lnTo>
                <a:lnTo>
                  <a:pt x="4381875" y="2456682"/>
                </a:lnTo>
                <a:lnTo>
                  <a:pt x="4855462" y="1644997"/>
                </a:lnTo>
                <a:lnTo>
                  <a:pt x="0" y="1238206"/>
                </a:lnTo>
                <a:lnTo>
                  <a:pt x="4855461" y="831415"/>
                </a:lnTo>
                <a:lnTo>
                  <a:pt x="4381875" y="1973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3" name="KSO_Shape"/>
          <p:cNvSpPr/>
          <p:nvPr/>
        </p:nvSpPr>
        <p:spPr>
          <a:xfrm>
            <a:off x="7913590" y="4346972"/>
            <a:ext cx="845971" cy="321469"/>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16714" h="2476413">
                <a:moveTo>
                  <a:pt x="4381875" y="0"/>
                </a:moveTo>
                <a:lnTo>
                  <a:pt x="6516714" y="1238208"/>
                </a:lnTo>
                <a:lnTo>
                  <a:pt x="4381875" y="2476413"/>
                </a:lnTo>
                <a:lnTo>
                  <a:pt x="4381875" y="2456682"/>
                </a:lnTo>
                <a:lnTo>
                  <a:pt x="4855462" y="1644997"/>
                </a:lnTo>
                <a:lnTo>
                  <a:pt x="0" y="1238206"/>
                </a:lnTo>
                <a:lnTo>
                  <a:pt x="4855461" y="831415"/>
                </a:lnTo>
                <a:lnTo>
                  <a:pt x="4381875" y="1973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4" name="矩形 43"/>
          <p:cNvSpPr/>
          <p:nvPr/>
        </p:nvSpPr>
        <p:spPr>
          <a:xfrm>
            <a:off x="1136129" y="521248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55" name="Shape 439"/>
          <p:cNvSpPr/>
          <p:nvPr/>
        </p:nvSpPr>
        <p:spPr>
          <a:xfrm rot="7995305">
            <a:off x="1253814" y="2881930"/>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56" name="椭圆 55"/>
          <p:cNvSpPr/>
          <p:nvPr/>
        </p:nvSpPr>
        <p:spPr>
          <a:xfrm>
            <a:off x="1162141" y="4087795"/>
            <a:ext cx="562708" cy="562708"/>
          </a:xfrm>
          <a:prstGeom prst="ellipse">
            <a:avLst/>
          </a:prstGeom>
          <a:ln w="28575">
            <a:solidFill>
              <a:srgbClr val="FFFF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A</a:t>
            </a:r>
            <a:endParaRPr lang="zh-CN" altLang="en-US" dirty="0">
              <a:solidFill>
                <a:srgbClr val="FEFFFF"/>
              </a:solidFill>
            </a:endParaRPr>
          </a:p>
        </p:txBody>
      </p:sp>
      <p:sp>
        <p:nvSpPr>
          <p:cNvPr id="57" name="KSO_Shape"/>
          <p:cNvSpPr/>
          <p:nvPr/>
        </p:nvSpPr>
        <p:spPr bwMode="auto">
          <a:xfrm>
            <a:off x="2427237" y="2783589"/>
            <a:ext cx="551274" cy="475933"/>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58" name="矩形 57"/>
          <p:cNvSpPr/>
          <p:nvPr/>
        </p:nvSpPr>
        <p:spPr>
          <a:xfrm>
            <a:off x="1913663" y="3832268"/>
            <a:ext cx="3784444" cy="206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59" name="Shape 439"/>
          <p:cNvSpPr/>
          <p:nvPr/>
        </p:nvSpPr>
        <p:spPr>
          <a:xfrm rot="7995305">
            <a:off x="6447124" y="2881931"/>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60" name="椭圆 59"/>
          <p:cNvSpPr/>
          <p:nvPr/>
        </p:nvSpPr>
        <p:spPr>
          <a:xfrm>
            <a:off x="6355451" y="4087796"/>
            <a:ext cx="562708" cy="562708"/>
          </a:xfrm>
          <a:prstGeom prst="ellipse">
            <a:avLst/>
          </a:prstGeom>
          <a:ln w="28575">
            <a:solidFill>
              <a:srgbClr val="FFFF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B</a:t>
            </a:r>
            <a:endParaRPr lang="zh-CN" altLang="en-US" dirty="0">
              <a:solidFill>
                <a:srgbClr val="FEFFFF"/>
              </a:solidFill>
            </a:endParaRPr>
          </a:p>
        </p:txBody>
      </p:sp>
      <p:sp>
        <p:nvSpPr>
          <p:cNvPr id="61" name="矩形 60"/>
          <p:cNvSpPr/>
          <p:nvPr/>
        </p:nvSpPr>
        <p:spPr>
          <a:xfrm>
            <a:off x="7106973" y="3832269"/>
            <a:ext cx="3784444" cy="206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62" name="KSO_Shape"/>
          <p:cNvSpPr/>
          <p:nvPr/>
        </p:nvSpPr>
        <p:spPr bwMode="auto">
          <a:xfrm>
            <a:off x="7620547" y="2799668"/>
            <a:ext cx="551274" cy="443776"/>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 name="T153" fmla="*/ 2318 h 2362"/>
              <a:gd name="T154" fmla="*/ 2318 h 2362"/>
              <a:gd name="T155" fmla="*/ 2318 h 236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30"/>
          <p:cNvSpPr/>
          <p:nvPr/>
        </p:nvSpPr>
        <p:spPr>
          <a:xfrm>
            <a:off x="1599840" y="2408407"/>
            <a:ext cx="2286721" cy="1706393"/>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 name="connsiteX16" fmla="*/ 2318 h 2362"/>
              <a:gd name="connsiteY16" fmla="*/ 2318 h 2362"/>
              <a:gd name="connsiteX17" fmla="*/ 2318 h 2362"/>
              <a:gd name="connsiteY17" fmla="*/ 2318 h 2362"/>
              <a:gd name="connsiteX18" fmla="*/ 2318 h 2362"/>
              <a:gd name="connsiteY18" fmla="*/ 2318 h 2362"/>
              <a:gd name="connsiteX19" fmla="*/ 2318 h 2362"/>
              <a:gd name="connsiteY19" fmla="*/ 2318 h 2362"/>
              <a:gd name="connsiteX20" fmla="*/ 2318 h 2362"/>
              <a:gd name="connsiteY20" fmla="*/ 2318 h 2362"/>
              <a:gd name="connsiteX21" fmla="*/ 2318 h 2362"/>
              <a:gd name="connsiteY21" fmla="*/ 2318 h 2362"/>
              <a:gd name="connsiteX22" fmla="*/ 2318 h 2362"/>
              <a:gd name="connsiteY22" fmla="*/ 2318 h 2362"/>
              <a:gd name="connsiteX23" fmla="*/ 2318 h 2362"/>
              <a:gd name="connsiteY23" fmla="*/ 2318 h 2362"/>
              <a:gd name="connsiteX24" fmla="*/ 2318 h 2362"/>
              <a:gd name="connsiteY24" fmla="*/ 2318 h 2362"/>
              <a:gd name="connsiteX25" fmla="*/ 2318 h 2362"/>
              <a:gd name="connsiteY25" fmla="*/ 2318 h 2362"/>
              <a:gd name="connsiteX26" fmla="*/ 2318 h 2362"/>
              <a:gd name="connsiteY26" fmla="*/ 2318 h 2362"/>
              <a:gd name="connsiteX27" fmla="*/ 2318 h 2362"/>
              <a:gd name="connsiteY27" fmla="*/ 2318 h 2362"/>
              <a:gd name="connsiteX28" fmla="*/ 2318 h 2362"/>
              <a:gd name="connsiteY28" fmla="*/ 2318 h 2362"/>
              <a:gd name="connsiteX29" fmla="*/ 2318 h 2362"/>
              <a:gd name="connsiteY29" fmla="*/ 2318 h 2362"/>
              <a:gd name="connsiteX30" fmla="*/ 2318 h 2362"/>
              <a:gd name="connsiteY30" fmla="*/ 2318 h 2362"/>
              <a:gd name="connsiteX31" fmla="*/ 2318 h 2362"/>
              <a:gd name="connsiteY31" fmla="*/ 2318 h 2362"/>
              <a:gd name="connsiteX32" fmla="*/ 2318 h 2362"/>
              <a:gd name="connsiteY32" fmla="*/ 2318 h 2362"/>
              <a:gd name="connsiteX33" fmla="*/ 2318 h 2362"/>
              <a:gd name="connsiteY33" fmla="*/ 2318 h 2362"/>
              <a:gd name="connsiteX34" fmla="*/ 2318 h 2362"/>
              <a:gd name="connsiteY34" fmla="*/ 2318 h 2362"/>
              <a:gd name="connsiteX35" fmla="*/ 2318 h 2362"/>
              <a:gd name="connsiteY35" fmla="*/ 2318 h 2362"/>
              <a:gd name="connsiteX36" fmla="*/ 2318 h 2362"/>
              <a:gd name="connsiteY36" fmla="*/ 2318 h 2362"/>
              <a:gd name="connsiteX37" fmla="*/ 2318 h 2362"/>
              <a:gd name="connsiteY37" fmla="*/ 2318 h 2362"/>
              <a:gd name="connsiteX38" fmla="*/ 2318 h 2362"/>
              <a:gd name="connsiteY38" fmla="*/ 2318 h 2362"/>
              <a:gd name="connsiteX39" fmla="*/ 2318 h 2362"/>
              <a:gd name="connsiteY39" fmla="*/ 2318 h 2362"/>
              <a:gd name="connsiteX40" fmla="*/ 2318 h 2362"/>
              <a:gd name="connsiteY40" fmla="*/ 2318 h 2362"/>
              <a:gd name="connsiteX41" fmla="*/ 2318 h 2362"/>
              <a:gd name="connsiteY41" fmla="*/ 2318 h 2362"/>
              <a:gd name="connsiteX42" fmla="*/ 2318 h 2362"/>
              <a:gd name="connsiteY42" fmla="*/ 2318 h 2362"/>
              <a:gd name="connsiteX43" fmla="*/ 2318 h 2362"/>
              <a:gd name="connsiteY43" fmla="*/ 2318 h 2362"/>
              <a:gd name="connsiteX44" fmla="*/ 2318 h 2362"/>
              <a:gd name="connsiteY44" fmla="*/ 2318 h 2362"/>
              <a:gd name="connsiteX45" fmla="*/ 2318 h 2362"/>
              <a:gd name="connsiteY45" fmla="*/ 2318 h 2362"/>
              <a:gd name="connsiteX46" fmla="*/ 2318 h 2362"/>
              <a:gd name="connsiteY46" fmla="*/ 2318 h 2362"/>
              <a:gd name="connsiteX47" fmla="*/ 2318 h 2362"/>
              <a:gd name="connsiteY47" fmla="*/ 2318 h 2362"/>
              <a:gd name="connsiteX48" fmla="*/ 2318 h 2362"/>
              <a:gd name="connsiteY48" fmla="*/ 2318 h 2362"/>
              <a:gd name="connsiteX49" fmla="*/ 2318 h 2362"/>
              <a:gd name="connsiteY49" fmla="*/ 2318 h 2362"/>
              <a:gd name="connsiteX50" fmla="*/ 2318 h 2362"/>
              <a:gd name="connsiteY50" fmla="*/ 2318 h 2362"/>
              <a:gd name="connsiteX51" fmla="*/ 2318 h 2362"/>
              <a:gd name="connsiteY51"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sz="1800" dirty="0">
                <a:solidFill>
                  <a:srgbClr val="FFFFFF"/>
                </a:solidFill>
              </a:rPr>
              <a:t>请输入文本</a:t>
            </a:r>
          </a:p>
        </p:txBody>
      </p:sp>
      <p:sp>
        <p:nvSpPr>
          <p:cNvPr id="10" name="椭圆 9"/>
          <p:cNvSpPr/>
          <p:nvPr/>
        </p:nvSpPr>
        <p:spPr>
          <a:xfrm>
            <a:off x="1627493" y="1936643"/>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1" name="任意多边形 34"/>
          <p:cNvSpPr/>
          <p:nvPr/>
        </p:nvSpPr>
        <p:spPr>
          <a:xfrm>
            <a:off x="4952640" y="2408407"/>
            <a:ext cx="2286721" cy="1706393"/>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 name="connsiteX16" fmla="*/ 2318 h 2362"/>
              <a:gd name="connsiteY16" fmla="*/ 2318 h 2362"/>
              <a:gd name="connsiteX17" fmla="*/ 2318 h 2362"/>
              <a:gd name="connsiteY17" fmla="*/ 2318 h 2362"/>
              <a:gd name="connsiteX18" fmla="*/ 2318 h 2362"/>
              <a:gd name="connsiteY18" fmla="*/ 2318 h 2362"/>
              <a:gd name="connsiteX19" fmla="*/ 2318 h 2362"/>
              <a:gd name="connsiteY19" fmla="*/ 2318 h 2362"/>
              <a:gd name="connsiteX20" fmla="*/ 2318 h 2362"/>
              <a:gd name="connsiteY20" fmla="*/ 2318 h 2362"/>
              <a:gd name="connsiteX21" fmla="*/ 2318 h 2362"/>
              <a:gd name="connsiteY21" fmla="*/ 2318 h 2362"/>
              <a:gd name="connsiteX22" fmla="*/ 2318 h 2362"/>
              <a:gd name="connsiteY22" fmla="*/ 2318 h 2362"/>
              <a:gd name="connsiteX23" fmla="*/ 2318 h 2362"/>
              <a:gd name="connsiteY23" fmla="*/ 2318 h 2362"/>
              <a:gd name="connsiteX24" fmla="*/ 2318 h 2362"/>
              <a:gd name="connsiteY24" fmla="*/ 2318 h 2362"/>
              <a:gd name="connsiteX25" fmla="*/ 2318 h 2362"/>
              <a:gd name="connsiteY25" fmla="*/ 2318 h 2362"/>
              <a:gd name="connsiteX26" fmla="*/ 2318 h 2362"/>
              <a:gd name="connsiteY26" fmla="*/ 2318 h 2362"/>
              <a:gd name="connsiteX27" fmla="*/ 2318 h 2362"/>
              <a:gd name="connsiteY27" fmla="*/ 2318 h 2362"/>
              <a:gd name="connsiteX28" fmla="*/ 2318 h 2362"/>
              <a:gd name="connsiteY28" fmla="*/ 2318 h 2362"/>
              <a:gd name="connsiteX29" fmla="*/ 2318 h 2362"/>
              <a:gd name="connsiteY29" fmla="*/ 2318 h 2362"/>
              <a:gd name="connsiteX30" fmla="*/ 2318 h 2362"/>
              <a:gd name="connsiteY30" fmla="*/ 2318 h 2362"/>
              <a:gd name="connsiteX31" fmla="*/ 2318 h 2362"/>
              <a:gd name="connsiteY31" fmla="*/ 2318 h 2362"/>
              <a:gd name="connsiteX32" fmla="*/ 2318 h 2362"/>
              <a:gd name="connsiteY32" fmla="*/ 2318 h 2362"/>
              <a:gd name="connsiteX33" fmla="*/ 2318 h 2362"/>
              <a:gd name="connsiteY33" fmla="*/ 2318 h 2362"/>
              <a:gd name="connsiteX34" fmla="*/ 2318 h 2362"/>
              <a:gd name="connsiteY34" fmla="*/ 2318 h 2362"/>
              <a:gd name="connsiteX35" fmla="*/ 2318 h 2362"/>
              <a:gd name="connsiteY35" fmla="*/ 2318 h 2362"/>
              <a:gd name="connsiteX36" fmla="*/ 2318 h 2362"/>
              <a:gd name="connsiteY36" fmla="*/ 2318 h 2362"/>
              <a:gd name="connsiteX37" fmla="*/ 2318 h 2362"/>
              <a:gd name="connsiteY37" fmla="*/ 2318 h 2362"/>
              <a:gd name="connsiteX38" fmla="*/ 2318 h 2362"/>
              <a:gd name="connsiteY38" fmla="*/ 2318 h 2362"/>
              <a:gd name="connsiteX39" fmla="*/ 2318 h 2362"/>
              <a:gd name="connsiteY39" fmla="*/ 2318 h 2362"/>
              <a:gd name="connsiteX40" fmla="*/ 2318 h 2362"/>
              <a:gd name="connsiteY40" fmla="*/ 2318 h 2362"/>
              <a:gd name="connsiteX41" fmla="*/ 2318 h 2362"/>
              <a:gd name="connsiteY41" fmla="*/ 2318 h 2362"/>
              <a:gd name="connsiteX42" fmla="*/ 2318 h 2362"/>
              <a:gd name="connsiteY42" fmla="*/ 2318 h 2362"/>
              <a:gd name="connsiteX43" fmla="*/ 2318 h 2362"/>
              <a:gd name="connsiteY43" fmla="*/ 2318 h 2362"/>
              <a:gd name="connsiteX44" fmla="*/ 2318 h 2362"/>
              <a:gd name="connsiteY44" fmla="*/ 2318 h 2362"/>
              <a:gd name="connsiteX45" fmla="*/ 2318 h 2362"/>
              <a:gd name="connsiteY45" fmla="*/ 2318 h 2362"/>
              <a:gd name="connsiteX46" fmla="*/ 2318 h 2362"/>
              <a:gd name="connsiteY46" fmla="*/ 2318 h 2362"/>
              <a:gd name="connsiteX47" fmla="*/ 2318 h 2362"/>
              <a:gd name="connsiteY47" fmla="*/ 2318 h 2362"/>
              <a:gd name="connsiteX48" fmla="*/ 2318 h 2362"/>
              <a:gd name="connsiteY48" fmla="*/ 2318 h 2362"/>
              <a:gd name="connsiteX49" fmla="*/ 2318 h 2362"/>
              <a:gd name="connsiteY49" fmla="*/ 2318 h 2362"/>
              <a:gd name="connsiteX50" fmla="*/ 2318 h 2362"/>
              <a:gd name="connsiteY50" fmla="*/ 2318 h 2362"/>
              <a:gd name="connsiteX51" fmla="*/ 2318 h 2362"/>
              <a:gd name="connsiteY51"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sz="1800" dirty="0">
                <a:solidFill>
                  <a:srgbClr val="FFFFFF"/>
                </a:solidFill>
              </a:rPr>
              <a:t>请输入文本</a:t>
            </a:r>
          </a:p>
        </p:txBody>
      </p:sp>
      <p:sp>
        <p:nvSpPr>
          <p:cNvPr id="12" name="椭圆 11"/>
          <p:cNvSpPr/>
          <p:nvPr/>
        </p:nvSpPr>
        <p:spPr>
          <a:xfrm>
            <a:off x="4980293" y="1936643"/>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3" name="任意多边形 38"/>
          <p:cNvSpPr/>
          <p:nvPr/>
        </p:nvSpPr>
        <p:spPr>
          <a:xfrm>
            <a:off x="8305440" y="2408407"/>
            <a:ext cx="2286721" cy="1706393"/>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 name="connsiteX16" fmla="*/ 2318 h 2362"/>
              <a:gd name="connsiteY16" fmla="*/ 2318 h 2362"/>
              <a:gd name="connsiteX17" fmla="*/ 2318 h 2362"/>
              <a:gd name="connsiteY17" fmla="*/ 2318 h 2362"/>
              <a:gd name="connsiteX18" fmla="*/ 2318 h 2362"/>
              <a:gd name="connsiteY18" fmla="*/ 2318 h 2362"/>
              <a:gd name="connsiteX19" fmla="*/ 2318 h 2362"/>
              <a:gd name="connsiteY19" fmla="*/ 2318 h 2362"/>
              <a:gd name="connsiteX20" fmla="*/ 2318 h 2362"/>
              <a:gd name="connsiteY20" fmla="*/ 2318 h 2362"/>
              <a:gd name="connsiteX21" fmla="*/ 2318 h 2362"/>
              <a:gd name="connsiteY21" fmla="*/ 2318 h 2362"/>
              <a:gd name="connsiteX22" fmla="*/ 2318 h 2362"/>
              <a:gd name="connsiteY22" fmla="*/ 2318 h 2362"/>
              <a:gd name="connsiteX23" fmla="*/ 2318 h 2362"/>
              <a:gd name="connsiteY23" fmla="*/ 2318 h 2362"/>
              <a:gd name="connsiteX24" fmla="*/ 2318 h 2362"/>
              <a:gd name="connsiteY24" fmla="*/ 2318 h 2362"/>
              <a:gd name="connsiteX25" fmla="*/ 2318 h 2362"/>
              <a:gd name="connsiteY25" fmla="*/ 2318 h 2362"/>
              <a:gd name="connsiteX26" fmla="*/ 2318 h 2362"/>
              <a:gd name="connsiteY26" fmla="*/ 2318 h 2362"/>
              <a:gd name="connsiteX27" fmla="*/ 2318 h 2362"/>
              <a:gd name="connsiteY27" fmla="*/ 2318 h 2362"/>
              <a:gd name="connsiteX28" fmla="*/ 2318 h 2362"/>
              <a:gd name="connsiteY28" fmla="*/ 2318 h 2362"/>
              <a:gd name="connsiteX29" fmla="*/ 2318 h 2362"/>
              <a:gd name="connsiteY29" fmla="*/ 2318 h 2362"/>
              <a:gd name="connsiteX30" fmla="*/ 2318 h 2362"/>
              <a:gd name="connsiteY30" fmla="*/ 2318 h 2362"/>
              <a:gd name="connsiteX31" fmla="*/ 2318 h 2362"/>
              <a:gd name="connsiteY31" fmla="*/ 2318 h 2362"/>
              <a:gd name="connsiteX32" fmla="*/ 2318 h 2362"/>
              <a:gd name="connsiteY32" fmla="*/ 2318 h 2362"/>
              <a:gd name="connsiteX33" fmla="*/ 2318 h 2362"/>
              <a:gd name="connsiteY33" fmla="*/ 2318 h 2362"/>
              <a:gd name="connsiteX34" fmla="*/ 2318 h 2362"/>
              <a:gd name="connsiteY34" fmla="*/ 2318 h 2362"/>
              <a:gd name="connsiteX35" fmla="*/ 2318 h 2362"/>
              <a:gd name="connsiteY35" fmla="*/ 2318 h 2362"/>
              <a:gd name="connsiteX36" fmla="*/ 2318 h 2362"/>
              <a:gd name="connsiteY36" fmla="*/ 2318 h 2362"/>
              <a:gd name="connsiteX37" fmla="*/ 2318 h 2362"/>
              <a:gd name="connsiteY37" fmla="*/ 2318 h 2362"/>
              <a:gd name="connsiteX38" fmla="*/ 2318 h 2362"/>
              <a:gd name="connsiteY38" fmla="*/ 2318 h 2362"/>
              <a:gd name="connsiteX39" fmla="*/ 2318 h 2362"/>
              <a:gd name="connsiteY39" fmla="*/ 2318 h 2362"/>
              <a:gd name="connsiteX40" fmla="*/ 2318 h 2362"/>
              <a:gd name="connsiteY40" fmla="*/ 2318 h 2362"/>
              <a:gd name="connsiteX41" fmla="*/ 2318 h 2362"/>
              <a:gd name="connsiteY41" fmla="*/ 2318 h 2362"/>
              <a:gd name="connsiteX42" fmla="*/ 2318 h 2362"/>
              <a:gd name="connsiteY42" fmla="*/ 2318 h 2362"/>
              <a:gd name="connsiteX43" fmla="*/ 2318 h 2362"/>
              <a:gd name="connsiteY43" fmla="*/ 2318 h 2362"/>
              <a:gd name="connsiteX44" fmla="*/ 2318 h 2362"/>
              <a:gd name="connsiteY44" fmla="*/ 2318 h 2362"/>
              <a:gd name="connsiteX45" fmla="*/ 2318 h 2362"/>
              <a:gd name="connsiteY45" fmla="*/ 2318 h 2362"/>
              <a:gd name="connsiteX46" fmla="*/ 2318 h 2362"/>
              <a:gd name="connsiteY46" fmla="*/ 2318 h 2362"/>
              <a:gd name="connsiteX47" fmla="*/ 2318 h 2362"/>
              <a:gd name="connsiteY47" fmla="*/ 2318 h 2362"/>
              <a:gd name="connsiteX48" fmla="*/ 2318 h 2362"/>
              <a:gd name="connsiteY48" fmla="*/ 2318 h 2362"/>
              <a:gd name="connsiteX49" fmla="*/ 2318 h 2362"/>
              <a:gd name="connsiteY49" fmla="*/ 2318 h 2362"/>
              <a:gd name="connsiteX50" fmla="*/ 2318 h 2362"/>
              <a:gd name="connsiteY50" fmla="*/ 2318 h 2362"/>
              <a:gd name="connsiteX51" fmla="*/ 2318 h 2362"/>
              <a:gd name="connsiteY51"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sz="1800" dirty="0">
                <a:solidFill>
                  <a:srgbClr val="FFFFFF"/>
                </a:solidFill>
              </a:rPr>
              <a:t>请输入文本</a:t>
            </a:r>
          </a:p>
        </p:txBody>
      </p:sp>
      <p:sp>
        <p:nvSpPr>
          <p:cNvPr id="14" name="椭圆 13"/>
          <p:cNvSpPr/>
          <p:nvPr/>
        </p:nvSpPr>
        <p:spPr>
          <a:xfrm>
            <a:off x="8333093" y="1936643"/>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5" name="KSO_Shape"/>
          <p:cNvSpPr/>
          <p:nvPr/>
        </p:nvSpPr>
        <p:spPr bwMode="auto">
          <a:xfrm>
            <a:off x="1810638" y="2121198"/>
            <a:ext cx="338667" cy="335845"/>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79600" h="1863725">
                <a:moveTo>
                  <a:pt x="709931" y="1639888"/>
                </a:moveTo>
                <a:lnTo>
                  <a:pt x="712471" y="1639888"/>
                </a:lnTo>
                <a:lnTo>
                  <a:pt x="715011" y="1640206"/>
                </a:lnTo>
                <a:lnTo>
                  <a:pt x="717551" y="1640523"/>
                </a:lnTo>
                <a:lnTo>
                  <a:pt x="720091" y="1641476"/>
                </a:lnTo>
                <a:lnTo>
                  <a:pt x="722313" y="1642428"/>
                </a:lnTo>
                <a:lnTo>
                  <a:pt x="724853" y="1643698"/>
                </a:lnTo>
                <a:lnTo>
                  <a:pt x="726758" y="1644968"/>
                </a:lnTo>
                <a:lnTo>
                  <a:pt x="729298" y="1646873"/>
                </a:lnTo>
                <a:lnTo>
                  <a:pt x="730885" y="1648778"/>
                </a:lnTo>
                <a:lnTo>
                  <a:pt x="733108" y="1651001"/>
                </a:lnTo>
                <a:lnTo>
                  <a:pt x="734378" y="1653223"/>
                </a:lnTo>
                <a:lnTo>
                  <a:pt x="735648" y="1655763"/>
                </a:lnTo>
                <a:lnTo>
                  <a:pt x="736283" y="1657986"/>
                </a:lnTo>
                <a:lnTo>
                  <a:pt x="737553" y="1660526"/>
                </a:lnTo>
                <a:lnTo>
                  <a:pt x="737871" y="1663066"/>
                </a:lnTo>
                <a:lnTo>
                  <a:pt x="738188" y="1665606"/>
                </a:lnTo>
                <a:lnTo>
                  <a:pt x="738188" y="1668146"/>
                </a:lnTo>
                <a:lnTo>
                  <a:pt x="737871" y="1670686"/>
                </a:lnTo>
                <a:lnTo>
                  <a:pt x="737553" y="1673226"/>
                </a:lnTo>
                <a:lnTo>
                  <a:pt x="736601" y="1675766"/>
                </a:lnTo>
                <a:lnTo>
                  <a:pt x="735648" y="1677988"/>
                </a:lnTo>
                <a:lnTo>
                  <a:pt x="734378" y="1680528"/>
                </a:lnTo>
                <a:lnTo>
                  <a:pt x="733108" y="1682433"/>
                </a:lnTo>
                <a:lnTo>
                  <a:pt x="731203" y="1684973"/>
                </a:lnTo>
                <a:lnTo>
                  <a:pt x="729298" y="1686561"/>
                </a:lnTo>
                <a:lnTo>
                  <a:pt x="727075" y="1688783"/>
                </a:lnTo>
                <a:lnTo>
                  <a:pt x="724853" y="1690053"/>
                </a:lnTo>
                <a:lnTo>
                  <a:pt x="722313" y="1691323"/>
                </a:lnTo>
                <a:lnTo>
                  <a:pt x="720091" y="1692276"/>
                </a:lnTo>
                <a:lnTo>
                  <a:pt x="717551" y="1692911"/>
                </a:lnTo>
                <a:lnTo>
                  <a:pt x="715011" y="1693546"/>
                </a:lnTo>
                <a:lnTo>
                  <a:pt x="712471" y="1693863"/>
                </a:lnTo>
                <a:lnTo>
                  <a:pt x="709931" y="1693863"/>
                </a:lnTo>
                <a:lnTo>
                  <a:pt x="707391" y="1693546"/>
                </a:lnTo>
                <a:lnTo>
                  <a:pt x="704851" y="1692911"/>
                </a:lnTo>
                <a:lnTo>
                  <a:pt x="702311" y="1692276"/>
                </a:lnTo>
                <a:lnTo>
                  <a:pt x="700088" y="1691323"/>
                </a:lnTo>
                <a:lnTo>
                  <a:pt x="697548" y="1690053"/>
                </a:lnTo>
                <a:lnTo>
                  <a:pt x="695325" y="1688783"/>
                </a:lnTo>
                <a:lnTo>
                  <a:pt x="693103" y="1686878"/>
                </a:lnTo>
                <a:lnTo>
                  <a:pt x="691198" y="1684973"/>
                </a:lnTo>
                <a:lnTo>
                  <a:pt x="689293" y="1682751"/>
                </a:lnTo>
                <a:lnTo>
                  <a:pt x="688023" y="1680528"/>
                </a:lnTo>
                <a:lnTo>
                  <a:pt x="686753" y="1678306"/>
                </a:lnTo>
                <a:lnTo>
                  <a:pt x="685801" y="1675766"/>
                </a:lnTo>
                <a:lnTo>
                  <a:pt x="684848" y="1673226"/>
                </a:lnTo>
                <a:lnTo>
                  <a:pt x="684531" y="1671003"/>
                </a:lnTo>
                <a:lnTo>
                  <a:pt x="684213" y="1668146"/>
                </a:lnTo>
                <a:lnTo>
                  <a:pt x="684213" y="1665606"/>
                </a:lnTo>
                <a:lnTo>
                  <a:pt x="684531" y="1663066"/>
                </a:lnTo>
                <a:lnTo>
                  <a:pt x="684848" y="1660526"/>
                </a:lnTo>
                <a:lnTo>
                  <a:pt x="685801" y="1657986"/>
                </a:lnTo>
                <a:lnTo>
                  <a:pt x="686753" y="1655763"/>
                </a:lnTo>
                <a:lnTo>
                  <a:pt x="688023" y="1653223"/>
                </a:lnTo>
                <a:lnTo>
                  <a:pt x="689293" y="1651318"/>
                </a:lnTo>
                <a:lnTo>
                  <a:pt x="691198" y="1648778"/>
                </a:lnTo>
                <a:lnTo>
                  <a:pt x="693103" y="1647191"/>
                </a:lnTo>
                <a:lnTo>
                  <a:pt x="695325" y="1644968"/>
                </a:lnTo>
                <a:lnTo>
                  <a:pt x="697548" y="1643698"/>
                </a:lnTo>
                <a:lnTo>
                  <a:pt x="699771" y="1642428"/>
                </a:lnTo>
                <a:lnTo>
                  <a:pt x="702311" y="1641476"/>
                </a:lnTo>
                <a:lnTo>
                  <a:pt x="704851" y="1640523"/>
                </a:lnTo>
                <a:lnTo>
                  <a:pt x="707073" y="1640206"/>
                </a:lnTo>
                <a:lnTo>
                  <a:pt x="709931" y="1639888"/>
                </a:lnTo>
                <a:close/>
                <a:moveTo>
                  <a:pt x="778025" y="1598613"/>
                </a:moveTo>
                <a:lnTo>
                  <a:pt x="780580" y="1598613"/>
                </a:lnTo>
                <a:lnTo>
                  <a:pt x="783135" y="1598931"/>
                </a:lnTo>
                <a:lnTo>
                  <a:pt x="785690" y="1599248"/>
                </a:lnTo>
                <a:lnTo>
                  <a:pt x="788245" y="1600201"/>
                </a:lnTo>
                <a:lnTo>
                  <a:pt x="790800" y="1601153"/>
                </a:lnTo>
                <a:lnTo>
                  <a:pt x="793036" y="1602423"/>
                </a:lnTo>
                <a:lnTo>
                  <a:pt x="795272" y="1603693"/>
                </a:lnTo>
                <a:lnTo>
                  <a:pt x="797188" y="1605598"/>
                </a:lnTo>
                <a:lnTo>
                  <a:pt x="799424" y="1607503"/>
                </a:lnTo>
                <a:lnTo>
                  <a:pt x="801021" y="1609726"/>
                </a:lnTo>
                <a:lnTo>
                  <a:pt x="802617" y="1611948"/>
                </a:lnTo>
                <a:lnTo>
                  <a:pt x="803895" y="1614171"/>
                </a:lnTo>
                <a:lnTo>
                  <a:pt x="804853" y="1616711"/>
                </a:lnTo>
                <a:lnTo>
                  <a:pt x="805811" y="1619251"/>
                </a:lnTo>
                <a:lnTo>
                  <a:pt x="806131" y="1621473"/>
                </a:lnTo>
                <a:lnTo>
                  <a:pt x="806450" y="1624331"/>
                </a:lnTo>
                <a:lnTo>
                  <a:pt x="806450" y="1626871"/>
                </a:lnTo>
                <a:lnTo>
                  <a:pt x="806131" y="1629411"/>
                </a:lnTo>
                <a:lnTo>
                  <a:pt x="805811" y="1631951"/>
                </a:lnTo>
                <a:lnTo>
                  <a:pt x="804853" y="1634491"/>
                </a:lnTo>
                <a:lnTo>
                  <a:pt x="803895" y="1636713"/>
                </a:lnTo>
                <a:lnTo>
                  <a:pt x="802617" y="1639253"/>
                </a:lnTo>
                <a:lnTo>
                  <a:pt x="801340" y="1641158"/>
                </a:lnTo>
                <a:lnTo>
                  <a:pt x="799743" y="1643698"/>
                </a:lnTo>
                <a:lnTo>
                  <a:pt x="797507" y="1645286"/>
                </a:lnTo>
                <a:lnTo>
                  <a:pt x="795591" y="1647191"/>
                </a:lnTo>
                <a:lnTo>
                  <a:pt x="793036" y="1648778"/>
                </a:lnTo>
                <a:lnTo>
                  <a:pt x="790800" y="1649731"/>
                </a:lnTo>
                <a:lnTo>
                  <a:pt x="788245" y="1650683"/>
                </a:lnTo>
                <a:lnTo>
                  <a:pt x="786010" y="1651953"/>
                </a:lnTo>
                <a:lnTo>
                  <a:pt x="783135" y="1652271"/>
                </a:lnTo>
                <a:lnTo>
                  <a:pt x="780900" y="1652588"/>
                </a:lnTo>
                <a:lnTo>
                  <a:pt x="778025" y="1652588"/>
                </a:lnTo>
                <a:lnTo>
                  <a:pt x="775790" y="1652271"/>
                </a:lnTo>
                <a:lnTo>
                  <a:pt x="772915" y="1651953"/>
                </a:lnTo>
                <a:lnTo>
                  <a:pt x="770680" y="1651001"/>
                </a:lnTo>
                <a:lnTo>
                  <a:pt x="768125" y="1650048"/>
                </a:lnTo>
                <a:lnTo>
                  <a:pt x="765889" y="1648778"/>
                </a:lnTo>
                <a:lnTo>
                  <a:pt x="763334" y="1647508"/>
                </a:lnTo>
                <a:lnTo>
                  <a:pt x="761418" y="1645603"/>
                </a:lnTo>
                <a:lnTo>
                  <a:pt x="759182" y="1643698"/>
                </a:lnTo>
                <a:lnTo>
                  <a:pt x="757585" y="1641476"/>
                </a:lnTo>
                <a:lnTo>
                  <a:pt x="756308" y="1639253"/>
                </a:lnTo>
                <a:lnTo>
                  <a:pt x="754711" y="1636713"/>
                </a:lnTo>
                <a:lnTo>
                  <a:pt x="753753" y="1634491"/>
                </a:lnTo>
                <a:lnTo>
                  <a:pt x="753114" y="1631951"/>
                </a:lnTo>
                <a:lnTo>
                  <a:pt x="752794" y="1629411"/>
                </a:lnTo>
                <a:lnTo>
                  <a:pt x="752475" y="1626871"/>
                </a:lnTo>
                <a:lnTo>
                  <a:pt x="752475" y="1624331"/>
                </a:lnTo>
                <a:lnTo>
                  <a:pt x="752794" y="1621791"/>
                </a:lnTo>
                <a:lnTo>
                  <a:pt x="753114" y="1619251"/>
                </a:lnTo>
                <a:lnTo>
                  <a:pt x="753753" y="1616711"/>
                </a:lnTo>
                <a:lnTo>
                  <a:pt x="754711" y="1614488"/>
                </a:lnTo>
                <a:lnTo>
                  <a:pt x="756308" y="1611948"/>
                </a:lnTo>
                <a:lnTo>
                  <a:pt x="757585" y="1609726"/>
                </a:lnTo>
                <a:lnTo>
                  <a:pt x="759182" y="1607503"/>
                </a:lnTo>
                <a:lnTo>
                  <a:pt x="761418" y="1605916"/>
                </a:lnTo>
                <a:lnTo>
                  <a:pt x="763334" y="1603693"/>
                </a:lnTo>
                <a:lnTo>
                  <a:pt x="765250" y="1602423"/>
                </a:lnTo>
                <a:lnTo>
                  <a:pt x="767805" y="1601153"/>
                </a:lnTo>
                <a:lnTo>
                  <a:pt x="770680" y="1600201"/>
                </a:lnTo>
                <a:lnTo>
                  <a:pt x="772915" y="1599248"/>
                </a:lnTo>
                <a:lnTo>
                  <a:pt x="775470" y="1598931"/>
                </a:lnTo>
                <a:lnTo>
                  <a:pt x="778025" y="1598613"/>
                </a:lnTo>
                <a:close/>
                <a:moveTo>
                  <a:pt x="635150" y="1598613"/>
                </a:moveTo>
                <a:lnTo>
                  <a:pt x="637705" y="1598613"/>
                </a:lnTo>
                <a:lnTo>
                  <a:pt x="640260" y="1598931"/>
                </a:lnTo>
                <a:lnTo>
                  <a:pt x="643135" y="1599566"/>
                </a:lnTo>
                <a:lnTo>
                  <a:pt x="645370" y="1600201"/>
                </a:lnTo>
                <a:lnTo>
                  <a:pt x="647925" y="1601153"/>
                </a:lnTo>
                <a:lnTo>
                  <a:pt x="650161" y="1602423"/>
                </a:lnTo>
                <a:lnTo>
                  <a:pt x="652397" y="1603693"/>
                </a:lnTo>
                <a:lnTo>
                  <a:pt x="654632" y="1605598"/>
                </a:lnTo>
                <a:lnTo>
                  <a:pt x="656229" y="1607503"/>
                </a:lnTo>
                <a:lnTo>
                  <a:pt x="658465" y="1609726"/>
                </a:lnTo>
                <a:lnTo>
                  <a:pt x="659742" y="1611631"/>
                </a:lnTo>
                <a:lnTo>
                  <a:pt x="661020" y="1614171"/>
                </a:lnTo>
                <a:lnTo>
                  <a:pt x="662297" y="1616711"/>
                </a:lnTo>
                <a:lnTo>
                  <a:pt x="662936" y="1619251"/>
                </a:lnTo>
                <a:lnTo>
                  <a:pt x="663256" y="1621473"/>
                </a:lnTo>
                <a:lnTo>
                  <a:pt x="663575" y="1624331"/>
                </a:lnTo>
                <a:lnTo>
                  <a:pt x="663575" y="1626553"/>
                </a:lnTo>
                <a:lnTo>
                  <a:pt x="663256" y="1629411"/>
                </a:lnTo>
                <a:lnTo>
                  <a:pt x="662936" y="1631951"/>
                </a:lnTo>
                <a:lnTo>
                  <a:pt x="662297" y="1634491"/>
                </a:lnTo>
                <a:lnTo>
                  <a:pt x="661020" y="1636713"/>
                </a:lnTo>
                <a:lnTo>
                  <a:pt x="659742" y="1639253"/>
                </a:lnTo>
                <a:lnTo>
                  <a:pt x="658465" y="1641158"/>
                </a:lnTo>
                <a:lnTo>
                  <a:pt x="656549" y="1643698"/>
                </a:lnTo>
                <a:lnTo>
                  <a:pt x="654632" y="1645286"/>
                </a:lnTo>
                <a:lnTo>
                  <a:pt x="652716" y="1647508"/>
                </a:lnTo>
                <a:lnTo>
                  <a:pt x="650161" y="1648778"/>
                </a:lnTo>
                <a:lnTo>
                  <a:pt x="647925" y="1650048"/>
                </a:lnTo>
                <a:lnTo>
                  <a:pt x="645370" y="1651001"/>
                </a:lnTo>
                <a:lnTo>
                  <a:pt x="643135" y="1651953"/>
                </a:lnTo>
                <a:lnTo>
                  <a:pt x="640260" y="1652271"/>
                </a:lnTo>
                <a:lnTo>
                  <a:pt x="637705" y="1652588"/>
                </a:lnTo>
                <a:lnTo>
                  <a:pt x="635150" y="1652588"/>
                </a:lnTo>
                <a:lnTo>
                  <a:pt x="632595" y="1652271"/>
                </a:lnTo>
                <a:lnTo>
                  <a:pt x="630040" y="1651953"/>
                </a:lnTo>
                <a:lnTo>
                  <a:pt x="627485" y="1651001"/>
                </a:lnTo>
                <a:lnTo>
                  <a:pt x="625250" y="1650048"/>
                </a:lnTo>
                <a:lnTo>
                  <a:pt x="622695" y="1648778"/>
                </a:lnTo>
                <a:lnTo>
                  <a:pt x="620459" y="1647508"/>
                </a:lnTo>
                <a:lnTo>
                  <a:pt x="618223" y="1645603"/>
                </a:lnTo>
                <a:lnTo>
                  <a:pt x="616626" y="1643698"/>
                </a:lnTo>
                <a:lnTo>
                  <a:pt x="614710" y="1641476"/>
                </a:lnTo>
                <a:lnTo>
                  <a:pt x="613113" y="1639253"/>
                </a:lnTo>
                <a:lnTo>
                  <a:pt x="611836" y="1636713"/>
                </a:lnTo>
                <a:lnTo>
                  <a:pt x="610878" y="1634491"/>
                </a:lnTo>
                <a:lnTo>
                  <a:pt x="610239" y="1631951"/>
                </a:lnTo>
                <a:lnTo>
                  <a:pt x="609919" y="1629411"/>
                </a:lnTo>
                <a:lnTo>
                  <a:pt x="609600" y="1626871"/>
                </a:lnTo>
                <a:lnTo>
                  <a:pt x="609600" y="1624331"/>
                </a:lnTo>
                <a:lnTo>
                  <a:pt x="609919" y="1621791"/>
                </a:lnTo>
                <a:lnTo>
                  <a:pt x="610239" y="1619251"/>
                </a:lnTo>
                <a:lnTo>
                  <a:pt x="610878" y="1616711"/>
                </a:lnTo>
                <a:lnTo>
                  <a:pt x="611836" y="1614488"/>
                </a:lnTo>
                <a:lnTo>
                  <a:pt x="613113" y="1611948"/>
                </a:lnTo>
                <a:lnTo>
                  <a:pt x="614710" y="1609726"/>
                </a:lnTo>
                <a:lnTo>
                  <a:pt x="616307" y="1607503"/>
                </a:lnTo>
                <a:lnTo>
                  <a:pt x="618223" y="1605916"/>
                </a:lnTo>
                <a:lnTo>
                  <a:pt x="620459" y="1603693"/>
                </a:lnTo>
                <a:lnTo>
                  <a:pt x="622695" y="1602423"/>
                </a:lnTo>
                <a:lnTo>
                  <a:pt x="625250" y="1601153"/>
                </a:lnTo>
                <a:lnTo>
                  <a:pt x="627485" y="1600201"/>
                </a:lnTo>
                <a:lnTo>
                  <a:pt x="630040" y="1599566"/>
                </a:lnTo>
                <a:lnTo>
                  <a:pt x="632276" y="1598931"/>
                </a:lnTo>
                <a:lnTo>
                  <a:pt x="635150" y="1598613"/>
                </a:lnTo>
                <a:close/>
                <a:moveTo>
                  <a:pt x="560538" y="1557338"/>
                </a:moveTo>
                <a:lnTo>
                  <a:pt x="563413" y="1557338"/>
                </a:lnTo>
                <a:lnTo>
                  <a:pt x="565648" y="1557648"/>
                </a:lnTo>
                <a:lnTo>
                  <a:pt x="568523" y="1557958"/>
                </a:lnTo>
                <a:lnTo>
                  <a:pt x="570758" y="1558578"/>
                </a:lnTo>
                <a:lnTo>
                  <a:pt x="573313" y="1559508"/>
                </a:lnTo>
                <a:lnTo>
                  <a:pt x="575549" y="1560438"/>
                </a:lnTo>
                <a:lnTo>
                  <a:pt x="578104" y="1562298"/>
                </a:lnTo>
                <a:lnTo>
                  <a:pt x="580020" y="1563848"/>
                </a:lnTo>
                <a:lnTo>
                  <a:pt x="582256" y="1565398"/>
                </a:lnTo>
                <a:lnTo>
                  <a:pt x="583853" y="1567878"/>
                </a:lnTo>
                <a:lnTo>
                  <a:pt x="585130" y="1569738"/>
                </a:lnTo>
                <a:lnTo>
                  <a:pt x="586727" y="1572218"/>
                </a:lnTo>
                <a:lnTo>
                  <a:pt x="587685" y="1574388"/>
                </a:lnTo>
                <a:lnTo>
                  <a:pt x="588324" y="1577177"/>
                </a:lnTo>
                <a:lnTo>
                  <a:pt x="588644" y="1579347"/>
                </a:lnTo>
                <a:lnTo>
                  <a:pt x="588963" y="1582137"/>
                </a:lnTo>
                <a:lnTo>
                  <a:pt x="588963" y="1584307"/>
                </a:lnTo>
                <a:lnTo>
                  <a:pt x="588644" y="1587097"/>
                </a:lnTo>
                <a:lnTo>
                  <a:pt x="588324" y="1589887"/>
                </a:lnTo>
                <a:lnTo>
                  <a:pt x="587685" y="1592057"/>
                </a:lnTo>
                <a:lnTo>
                  <a:pt x="586727" y="1594537"/>
                </a:lnTo>
                <a:lnTo>
                  <a:pt x="585130" y="1596707"/>
                </a:lnTo>
                <a:lnTo>
                  <a:pt x="583853" y="1598877"/>
                </a:lnTo>
                <a:lnTo>
                  <a:pt x="582256" y="1600737"/>
                </a:lnTo>
                <a:lnTo>
                  <a:pt x="580020" y="1602597"/>
                </a:lnTo>
                <a:lnTo>
                  <a:pt x="578104" y="1604456"/>
                </a:lnTo>
                <a:lnTo>
                  <a:pt x="575549" y="1606006"/>
                </a:lnTo>
                <a:lnTo>
                  <a:pt x="573633" y="1606936"/>
                </a:lnTo>
                <a:lnTo>
                  <a:pt x="570758" y="1608176"/>
                </a:lnTo>
                <a:lnTo>
                  <a:pt x="568523" y="1608796"/>
                </a:lnTo>
                <a:lnTo>
                  <a:pt x="565968" y="1609416"/>
                </a:lnTo>
                <a:lnTo>
                  <a:pt x="563413" y="1609726"/>
                </a:lnTo>
                <a:lnTo>
                  <a:pt x="560538" y="1609726"/>
                </a:lnTo>
                <a:lnTo>
                  <a:pt x="558303" y="1609416"/>
                </a:lnTo>
                <a:lnTo>
                  <a:pt x="555428" y="1609106"/>
                </a:lnTo>
                <a:lnTo>
                  <a:pt x="552873" y="1608176"/>
                </a:lnTo>
                <a:lnTo>
                  <a:pt x="550638" y="1607246"/>
                </a:lnTo>
                <a:lnTo>
                  <a:pt x="548083" y="1606006"/>
                </a:lnTo>
                <a:lnTo>
                  <a:pt x="545847" y="1604766"/>
                </a:lnTo>
                <a:lnTo>
                  <a:pt x="543931" y="1602907"/>
                </a:lnTo>
                <a:lnTo>
                  <a:pt x="542014" y="1601047"/>
                </a:lnTo>
                <a:lnTo>
                  <a:pt x="540098" y="1599187"/>
                </a:lnTo>
                <a:lnTo>
                  <a:pt x="538501" y="1596707"/>
                </a:lnTo>
                <a:lnTo>
                  <a:pt x="537224" y="1594537"/>
                </a:lnTo>
                <a:lnTo>
                  <a:pt x="536266" y="1592057"/>
                </a:lnTo>
                <a:lnTo>
                  <a:pt x="535627" y="1589887"/>
                </a:lnTo>
                <a:lnTo>
                  <a:pt x="535307" y="1587097"/>
                </a:lnTo>
                <a:lnTo>
                  <a:pt x="534988" y="1584927"/>
                </a:lnTo>
                <a:lnTo>
                  <a:pt x="534988" y="1582137"/>
                </a:lnTo>
                <a:lnTo>
                  <a:pt x="535307" y="1579657"/>
                </a:lnTo>
                <a:lnTo>
                  <a:pt x="535627" y="1577177"/>
                </a:lnTo>
                <a:lnTo>
                  <a:pt x="536266" y="1574698"/>
                </a:lnTo>
                <a:lnTo>
                  <a:pt x="537224" y="1572528"/>
                </a:lnTo>
                <a:lnTo>
                  <a:pt x="538501" y="1570048"/>
                </a:lnTo>
                <a:lnTo>
                  <a:pt x="540098" y="1567878"/>
                </a:lnTo>
                <a:lnTo>
                  <a:pt x="541695" y="1565708"/>
                </a:lnTo>
                <a:lnTo>
                  <a:pt x="543931" y="1563848"/>
                </a:lnTo>
                <a:lnTo>
                  <a:pt x="545847" y="1562298"/>
                </a:lnTo>
                <a:lnTo>
                  <a:pt x="548083" y="1560748"/>
                </a:lnTo>
                <a:lnTo>
                  <a:pt x="550638" y="1559508"/>
                </a:lnTo>
                <a:lnTo>
                  <a:pt x="552873" y="1558578"/>
                </a:lnTo>
                <a:lnTo>
                  <a:pt x="555428" y="1557958"/>
                </a:lnTo>
                <a:lnTo>
                  <a:pt x="558303" y="1557648"/>
                </a:lnTo>
                <a:lnTo>
                  <a:pt x="560538" y="1557338"/>
                </a:lnTo>
                <a:close/>
                <a:moveTo>
                  <a:pt x="703413" y="1555750"/>
                </a:moveTo>
                <a:lnTo>
                  <a:pt x="706288" y="1555750"/>
                </a:lnTo>
                <a:lnTo>
                  <a:pt x="708523" y="1556385"/>
                </a:lnTo>
                <a:lnTo>
                  <a:pt x="711398" y="1556703"/>
                </a:lnTo>
                <a:lnTo>
                  <a:pt x="713633" y="1557338"/>
                </a:lnTo>
                <a:lnTo>
                  <a:pt x="716188" y="1558290"/>
                </a:lnTo>
                <a:lnTo>
                  <a:pt x="718424" y="1559560"/>
                </a:lnTo>
                <a:lnTo>
                  <a:pt x="720660" y="1561148"/>
                </a:lnTo>
                <a:lnTo>
                  <a:pt x="722895" y="1562735"/>
                </a:lnTo>
                <a:lnTo>
                  <a:pt x="724812" y="1564640"/>
                </a:lnTo>
                <a:lnTo>
                  <a:pt x="726409" y="1566863"/>
                </a:lnTo>
                <a:lnTo>
                  <a:pt x="728005" y="1568768"/>
                </a:lnTo>
                <a:lnTo>
                  <a:pt x="729283" y="1571308"/>
                </a:lnTo>
                <a:lnTo>
                  <a:pt x="730241" y="1573530"/>
                </a:lnTo>
                <a:lnTo>
                  <a:pt x="731199" y="1576388"/>
                </a:lnTo>
                <a:lnTo>
                  <a:pt x="731519" y="1578610"/>
                </a:lnTo>
                <a:lnTo>
                  <a:pt x="731838" y="1581468"/>
                </a:lnTo>
                <a:lnTo>
                  <a:pt x="731838" y="1583690"/>
                </a:lnTo>
                <a:lnTo>
                  <a:pt x="731519" y="1586548"/>
                </a:lnTo>
                <a:lnTo>
                  <a:pt x="731199" y="1588770"/>
                </a:lnTo>
                <a:lnTo>
                  <a:pt x="730241" y="1591628"/>
                </a:lnTo>
                <a:lnTo>
                  <a:pt x="729602" y="1594168"/>
                </a:lnTo>
                <a:lnTo>
                  <a:pt x="728005" y="1596390"/>
                </a:lnTo>
                <a:lnTo>
                  <a:pt x="726728" y="1598295"/>
                </a:lnTo>
                <a:lnTo>
                  <a:pt x="725131" y="1600518"/>
                </a:lnTo>
                <a:lnTo>
                  <a:pt x="722895" y="1602423"/>
                </a:lnTo>
                <a:lnTo>
                  <a:pt x="720979" y="1604328"/>
                </a:lnTo>
                <a:lnTo>
                  <a:pt x="718424" y="1605915"/>
                </a:lnTo>
                <a:lnTo>
                  <a:pt x="716188" y="1606868"/>
                </a:lnTo>
                <a:lnTo>
                  <a:pt x="713633" y="1607820"/>
                </a:lnTo>
                <a:lnTo>
                  <a:pt x="711398" y="1609090"/>
                </a:lnTo>
                <a:lnTo>
                  <a:pt x="708523" y="1609408"/>
                </a:lnTo>
                <a:lnTo>
                  <a:pt x="706288" y="1609725"/>
                </a:lnTo>
                <a:lnTo>
                  <a:pt x="703413" y="1609725"/>
                </a:lnTo>
                <a:lnTo>
                  <a:pt x="701178" y="1609408"/>
                </a:lnTo>
                <a:lnTo>
                  <a:pt x="698303" y="1609090"/>
                </a:lnTo>
                <a:lnTo>
                  <a:pt x="696068" y="1607820"/>
                </a:lnTo>
                <a:lnTo>
                  <a:pt x="693513" y="1607185"/>
                </a:lnTo>
                <a:lnTo>
                  <a:pt x="691277" y="1605915"/>
                </a:lnTo>
                <a:lnTo>
                  <a:pt x="688722" y="1604645"/>
                </a:lnTo>
                <a:lnTo>
                  <a:pt x="686806" y="1602740"/>
                </a:lnTo>
                <a:lnTo>
                  <a:pt x="684570" y="1600835"/>
                </a:lnTo>
                <a:lnTo>
                  <a:pt x="682973" y="1598930"/>
                </a:lnTo>
                <a:lnTo>
                  <a:pt x="681696" y="1596390"/>
                </a:lnTo>
                <a:lnTo>
                  <a:pt x="680099" y="1594168"/>
                </a:lnTo>
                <a:lnTo>
                  <a:pt x="679141" y="1591628"/>
                </a:lnTo>
                <a:lnTo>
                  <a:pt x="678502" y="1589405"/>
                </a:lnTo>
                <a:lnTo>
                  <a:pt x="678182" y="1586548"/>
                </a:lnTo>
                <a:lnTo>
                  <a:pt x="677863" y="1584008"/>
                </a:lnTo>
                <a:lnTo>
                  <a:pt x="677863" y="1581468"/>
                </a:lnTo>
                <a:lnTo>
                  <a:pt x="678182" y="1578928"/>
                </a:lnTo>
                <a:lnTo>
                  <a:pt x="678502" y="1576388"/>
                </a:lnTo>
                <a:lnTo>
                  <a:pt x="679141" y="1573848"/>
                </a:lnTo>
                <a:lnTo>
                  <a:pt x="680099" y="1571625"/>
                </a:lnTo>
                <a:lnTo>
                  <a:pt x="681696" y="1569085"/>
                </a:lnTo>
                <a:lnTo>
                  <a:pt x="682973" y="1566863"/>
                </a:lnTo>
                <a:lnTo>
                  <a:pt x="684570" y="1564640"/>
                </a:lnTo>
                <a:lnTo>
                  <a:pt x="686806" y="1562735"/>
                </a:lnTo>
                <a:lnTo>
                  <a:pt x="688722" y="1561148"/>
                </a:lnTo>
                <a:lnTo>
                  <a:pt x="690958" y="1559560"/>
                </a:lnTo>
                <a:lnTo>
                  <a:pt x="693193" y="1558290"/>
                </a:lnTo>
                <a:lnTo>
                  <a:pt x="696068" y="1557338"/>
                </a:lnTo>
                <a:lnTo>
                  <a:pt x="698303" y="1556703"/>
                </a:lnTo>
                <a:lnTo>
                  <a:pt x="700858" y="1556385"/>
                </a:lnTo>
                <a:lnTo>
                  <a:pt x="703413" y="1555750"/>
                </a:lnTo>
                <a:close/>
                <a:moveTo>
                  <a:pt x="626245" y="1514475"/>
                </a:moveTo>
                <a:lnTo>
                  <a:pt x="628800" y="1514475"/>
                </a:lnTo>
                <a:lnTo>
                  <a:pt x="631675" y="1514475"/>
                </a:lnTo>
                <a:lnTo>
                  <a:pt x="634230" y="1514475"/>
                </a:lnTo>
                <a:lnTo>
                  <a:pt x="636785" y="1515114"/>
                </a:lnTo>
                <a:lnTo>
                  <a:pt x="639340" y="1515753"/>
                </a:lnTo>
                <a:lnTo>
                  <a:pt x="641575" y="1516711"/>
                </a:lnTo>
                <a:lnTo>
                  <a:pt x="644130" y="1517669"/>
                </a:lnTo>
                <a:lnTo>
                  <a:pt x="646366" y="1519585"/>
                </a:lnTo>
                <a:lnTo>
                  <a:pt x="648602" y="1521182"/>
                </a:lnTo>
                <a:lnTo>
                  <a:pt x="650199" y="1522779"/>
                </a:lnTo>
                <a:lnTo>
                  <a:pt x="652115" y="1525334"/>
                </a:lnTo>
                <a:lnTo>
                  <a:pt x="653712" y="1527250"/>
                </a:lnTo>
                <a:lnTo>
                  <a:pt x="654989" y="1529805"/>
                </a:lnTo>
                <a:lnTo>
                  <a:pt x="655947" y="1532041"/>
                </a:lnTo>
                <a:lnTo>
                  <a:pt x="656586" y="1534915"/>
                </a:lnTo>
                <a:lnTo>
                  <a:pt x="656906" y="1537151"/>
                </a:lnTo>
                <a:lnTo>
                  <a:pt x="657225" y="1540026"/>
                </a:lnTo>
                <a:lnTo>
                  <a:pt x="657225" y="1542261"/>
                </a:lnTo>
                <a:lnTo>
                  <a:pt x="656906" y="1545136"/>
                </a:lnTo>
                <a:lnTo>
                  <a:pt x="656586" y="1547691"/>
                </a:lnTo>
                <a:lnTo>
                  <a:pt x="655947" y="1550246"/>
                </a:lnTo>
                <a:lnTo>
                  <a:pt x="654989" y="1552801"/>
                </a:lnTo>
                <a:lnTo>
                  <a:pt x="653712" y="1555036"/>
                </a:lnTo>
                <a:lnTo>
                  <a:pt x="652115" y="1557272"/>
                </a:lnTo>
                <a:lnTo>
                  <a:pt x="650518" y="1559188"/>
                </a:lnTo>
                <a:lnTo>
                  <a:pt x="648602" y="1561105"/>
                </a:lnTo>
                <a:lnTo>
                  <a:pt x="646366" y="1563021"/>
                </a:lnTo>
                <a:lnTo>
                  <a:pt x="644130" y="1564618"/>
                </a:lnTo>
                <a:lnTo>
                  <a:pt x="641575" y="1565576"/>
                </a:lnTo>
                <a:lnTo>
                  <a:pt x="639340" y="1566853"/>
                </a:lnTo>
                <a:lnTo>
                  <a:pt x="636785" y="1567492"/>
                </a:lnTo>
                <a:lnTo>
                  <a:pt x="634230" y="1568131"/>
                </a:lnTo>
                <a:lnTo>
                  <a:pt x="631675" y="1568450"/>
                </a:lnTo>
                <a:lnTo>
                  <a:pt x="628800" y="1568450"/>
                </a:lnTo>
                <a:lnTo>
                  <a:pt x="626565" y="1568131"/>
                </a:lnTo>
                <a:lnTo>
                  <a:pt x="623690" y="1567492"/>
                </a:lnTo>
                <a:lnTo>
                  <a:pt x="621455" y="1566853"/>
                </a:lnTo>
                <a:lnTo>
                  <a:pt x="618900" y="1565576"/>
                </a:lnTo>
                <a:lnTo>
                  <a:pt x="616664" y="1564618"/>
                </a:lnTo>
                <a:lnTo>
                  <a:pt x="614109" y="1563340"/>
                </a:lnTo>
                <a:lnTo>
                  <a:pt x="612193" y="1561743"/>
                </a:lnTo>
                <a:lnTo>
                  <a:pt x="610276" y="1559508"/>
                </a:lnTo>
                <a:lnTo>
                  <a:pt x="608360" y="1557591"/>
                </a:lnTo>
                <a:lnTo>
                  <a:pt x="607083" y="1555036"/>
                </a:lnTo>
                <a:lnTo>
                  <a:pt x="605805" y="1552801"/>
                </a:lnTo>
                <a:lnTo>
                  <a:pt x="604528" y="1550246"/>
                </a:lnTo>
                <a:lnTo>
                  <a:pt x="603889" y="1548010"/>
                </a:lnTo>
                <a:lnTo>
                  <a:pt x="603569" y="1545136"/>
                </a:lnTo>
                <a:lnTo>
                  <a:pt x="603250" y="1542900"/>
                </a:lnTo>
                <a:lnTo>
                  <a:pt x="603250" y="1540026"/>
                </a:lnTo>
                <a:lnTo>
                  <a:pt x="603569" y="1537151"/>
                </a:lnTo>
                <a:lnTo>
                  <a:pt x="603889" y="1534915"/>
                </a:lnTo>
                <a:lnTo>
                  <a:pt x="604528" y="1532360"/>
                </a:lnTo>
                <a:lnTo>
                  <a:pt x="605805" y="1530125"/>
                </a:lnTo>
                <a:lnTo>
                  <a:pt x="607083" y="1527570"/>
                </a:lnTo>
                <a:lnTo>
                  <a:pt x="608360" y="1525334"/>
                </a:lnTo>
                <a:lnTo>
                  <a:pt x="610276" y="1523098"/>
                </a:lnTo>
                <a:lnTo>
                  <a:pt x="612193" y="1521182"/>
                </a:lnTo>
                <a:lnTo>
                  <a:pt x="614109" y="1519585"/>
                </a:lnTo>
                <a:lnTo>
                  <a:pt x="616664" y="1517988"/>
                </a:lnTo>
                <a:lnTo>
                  <a:pt x="618580" y="1516711"/>
                </a:lnTo>
                <a:lnTo>
                  <a:pt x="621455" y="1515753"/>
                </a:lnTo>
                <a:lnTo>
                  <a:pt x="623690" y="1515114"/>
                </a:lnTo>
                <a:lnTo>
                  <a:pt x="626245" y="1514475"/>
                </a:lnTo>
                <a:close/>
                <a:moveTo>
                  <a:pt x="483690" y="1514475"/>
                </a:moveTo>
                <a:lnTo>
                  <a:pt x="485925" y="1514475"/>
                </a:lnTo>
                <a:lnTo>
                  <a:pt x="488800" y="1514475"/>
                </a:lnTo>
                <a:lnTo>
                  <a:pt x="491035" y="1514475"/>
                </a:lnTo>
                <a:lnTo>
                  <a:pt x="493910" y="1515114"/>
                </a:lnTo>
                <a:lnTo>
                  <a:pt x="496145" y="1515753"/>
                </a:lnTo>
                <a:lnTo>
                  <a:pt x="498700" y="1516711"/>
                </a:lnTo>
                <a:lnTo>
                  <a:pt x="500936" y="1517669"/>
                </a:lnTo>
                <a:lnTo>
                  <a:pt x="503491" y="1519585"/>
                </a:lnTo>
                <a:lnTo>
                  <a:pt x="505407" y="1521182"/>
                </a:lnTo>
                <a:lnTo>
                  <a:pt x="507643" y="1523418"/>
                </a:lnTo>
                <a:lnTo>
                  <a:pt x="509240" y="1525334"/>
                </a:lnTo>
                <a:lnTo>
                  <a:pt x="510517" y="1527250"/>
                </a:lnTo>
                <a:lnTo>
                  <a:pt x="512114" y="1529805"/>
                </a:lnTo>
                <a:lnTo>
                  <a:pt x="513072" y="1532041"/>
                </a:lnTo>
                <a:lnTo>
                  <a:pt x="513711" y="1534915"/>
                </a:lnTo>
                <a:lnTo>
                  <a:pt x="514031" y="1537151"/>
                </a:lnTo>
                <a:lnTo>
                  <a:pt x="514350" y="1540026"/>
                </a:lnTo>
                <a:lnTo>
                  <a:pt x="514350" y="1542581"/>
                </a:lnTo>
                <a:lnTo>
                  <a:pt x="514031" y="1545136"/>
                </a:lnTo>
                <a:lnTo>
                  <a:pt x="513711" y="1547691"/>
                </a:lnTo>
                <a:lnTo>
                  <a:pt x="513072" y="1550246"/>
                </a:lnTo>
                <a:lnTo>
                  <a:pt x="512114" y="1552801"/>
                </a:lnTo>
                <a:lnTo>
                  <a:pt x="510517" y="1555036"/>
                </a:lnTo>
                <a:lnTo>
                  <a:pt x="509240" y="1557272"/>
                </a:lnTo>
                <a:lnTo>
                  <a:pt x="507643" y="1559188"/>
                </a:lnTo>
                <a:lnTo>
                  <a:pt x="505407" y="1561424"/>
                </a:lnTo>
                <a:lnTo>
                  <a:pt x="503491" y="1563021"/>
                </a:lnTo>
                <a:lnTo>
                  <a:pt x="500936" y="1564618"/>
                </a:lnTo>
                <a:lnTo>
                  <a:pt x="499020" y="1565576"/>
                </a:lnTo>
                <a:lnTo>
                  <a:pt x="496145" y="1566853"/>
                </a:lnTo>
                <a:lnTo>
                  <a:pt x="493910" y="1567492"/>
                </a:lnTo>
                <a:lnTo>
                  <a:pt x="491355" y="1568131"/>
                </a:lnTo>
                <a:lnTo>
                  <a:pt x="488800" y="1568450"/>
                </a:lnTo>
                <a:lnTo>
                  <a:pt x="485925" y="1568450"/>
                </a:lnTo>
                <a:lnTo>
                  <a:pt x="483690" y="1568131"/>
                </a:lnTo>
                <a:lnTo>
                  <a:pt x="480815" y="1567811"/>
                </a:lnTo>
                <a:lnTo>
                  <a:pt x="478580" y="1566853"/>
                </a:lnTo>
                <a:lnTo>
                  <a:pt x="476025" y="1566215"/>
                </a:lnTo>
                <a:lnTo>
                  <a:pt x="473789" y="1564618"/>
                </a:lnTo>
                <a:lnTo>
                  <a:pt x="471553" y="1563340"/>
                </a:lnTo>
                <a:lnTo>
                  <a:pt x="469318" y="1561743"/>
                </a:lnTo>
                <a:lnTo>
                  <a:pt x="467401" y="1559508"/>
                </a:lnTo>
                <a:lnTo>
                  <a:pt x="465485" y="1557591"/>
                </a:lnTo>
                <a:lnTo>
                  <a:pt x="464208" y="1555036"/>
                </a:lnTo>
                <a:lnTo>
                  <a:pt x="462611" y="1552801"/>
                </a:lnTo>
                <a:lnTo>
                  <a:pt x="461972" y="1550246"/>
                </a:lnTo>
                <a:lnTo>
                  <a:pt x="461014" y="1548010"/>
                </a:lnTo>
                <a:lnTo>
                  <a:pt x="460694" y="1545136"/>
                </a:lnTo>
                <a:lnTo>
                  <a:pt x="460375" y="1542900"/>
                </a:lnTo>
                <a:lnTo>
                  <a:pt x="460375" y="1540026"/>
                </a:lnTo>
                <a:lnTo>
                  <a:pt x="460694" y="1537790"/>
                </a:lnTo>
                <a:lnTo>
                  <a:pt x="461014" y="1534915"/>
                </a:lnTo>
                <a:lnTo>
                  <a:pt x="461972" y="1532360"/>
                </a:lnTo>
                <a:lnTo>
                  <a:pt x="462611" y="1530125"/>
                </a:lnTo>
                <a:lnTo>
                  <a:pt x="464208" y="1527570"/>
                </a:lnTo>
                <a:lnTo>
                  <a:pt x="465485" y="1525334"/>
                </a:lnTo>
                <a:lnTo>
                  <a:pt x="467082" y="1523418"/>
                </a:lnTo>
                <a:lnTo>
                  <a:pt x="469318" y="1521182"/>
                </a:lnTo>
                <a:lnTo>
                  <a:pt x="471234" y="1519585"/>
                </a:lnTo>
                <a:lnTo>
                  <a:pt x="473789" y="1517988"/>
                </a:lnTo>
                <a:lnTo>
                  <a:pt x="476025" y="1516711"/>
                </a:lnTo>
                <a:lnTo>
                  <a:pt x="478580" y="1515753"/>
                </a:lnTo>
                <a:lnTo>
                  <a:pt x="480815" y="1515114"/>
                </a:lnTo>
                <a:lnTo>
                  <a:pt x="483690" y="1514475"/>
                </a:lnTo>
                <a:close/>
                <a:moveTo>
                  <a:pt x="551498" y="1473200"/>
                </a:moveTo>
                <a:lnTo>
                  <a:pt x="554355" y="1473200"/>
                </a:lnTo>
                <a:lnTo>
                  <a:pt x="556895" y="1473200"/>
                </a:lnTo>
                <a:lnTo>
                  <a:pt x="559435" y="1473200"/>
                </a:lnTo>
                <a:lnTo>
                  <a:pt x="561975" y="1473824"/>
                </a:lnTo>
                <a:lnTo>
                  <a:pt x="564515" y="1474448"/>
                </a:lnTo>
                <a:lnTo>
                  <a:pt x="566738" y="1475383"/>
                </a:lnTo>
                <a:lnTo>
                  <a:pt x="569278" y="1476319"/>
                </a:lnTo>
                <a:lnTo>
                  <a:pt x="571183" y="1477878"/>
                </a:lnTo>
                <a:lnTo>
                  <a:pt x="573723" y="1479437"/>
                </a:lnTo>
                <a:lnTo>
                  <a:pt x="575311" y="1481620"/>
                </a:lnTo>
                <a:lnTo>
                  <a:pt x="577533" y="1483491"/>
                </a:lnTo>
                <a:lnTo>
                  <a:pt x="578803" y="1485674"/>
                </a:lnTo>
                <a:lnTo>
                  <a:pt x="580073" y="1488168"/>
                </a:lnTo>
                <a:lnTo>
                  <a:pt x="581025" y="1490351"/>
                </a:lnTo>
                <a:lnTo>
                  <a:pt x="581661" y="1492846"/>
                </a:lnTo>
                <a:lnTo>
                  <a:pt x="582295" y="1495652"/>
                </a:lnTo>
                <a:lnTo>
                  <a:pt x="582613" y="1497835"/>
                </a:lnTo>
                <a:lnTo>
                  <a:pt x="582613" y="1500642"/>
                </a:lnTo>
                <a:lnTo>
                  <a:pt x="582295" y="1503136"/>
                </a:lnTo>
                <a:lnTo>
                  <a:pt x="581661" y="1505631"/>
                </a:lnTo>
                <a:lnTo>
                  <a:pt x="581025" y="1507814"/>
                </a:lnTo>
                <a:lnTo>
                  <a:pt x="580073" y="1510620"/>
                </a:lnTo>
                <a:lnTo>
                  <a:pt x="578803" y="1512491"/>
                </a:lnTo>
                <a:lnTo>
                  <a:pt x="577533" y="1514986"/>
                </a:lnTo>
                <a:lnTo>
                  <a:pt x="575628" y="1516857"/>
                </a:lnTo>
                <a:lnTo>
                  <a:pt x="573723" y="1519040"/>
                </a:lnTo>
                <a:lnTo>
                  <a:pt x="571501" y="1520599"/>
                </a:lnTo>
                <a:lnTo>
                  <a:pt x="569278" y="1521846"/>
                </a:lnTo>
                <a:lnTo>
                  <a:pt x="566738" y="1523405"/>
                </a:lnTo>
                <a:lnTo>
                  <a:pt x="564515" y="1524341"/>
                </a:lnTo>
                <a:lnTo>
                  <a:pt x="561975" y="1524965"/>
                </a:lnTo>
                <a:lnTo>
                  <a:pt x="559435" y="1525588"/>
                </a:lnTo>
                <a:lnTo>
                  <a:pt x="556895" y="1525588"/>
                </a:lnTo>
                <a:lnTo>
                  <a:pt x="554355" y="1525588"/>
                </a:lnTo>
                <a:lnTo>
                  <a:pt x="551815" y="1525588"/>
                </a:lnTo>
                <a:lnTo>
                  <a:pt x="549275" y="1524965"/>
                </a:lnTo>
                <a:lnTo>
                  <a:pt x="546735" y="1524341"/>
                </a:lnTo>
                <a:lnTo>
                  <a:pt x="544513" y="1523405"/>
                </a:lnTo>
                <a:lnTo>
                  <a:pt x="541973" y="1522158"/>
                </a:lnTo>
                <a:lnTo>
                  <a:pt x="539751" y="1520599"/>
                </a:lnTo>
                <a:lnTo>
                  <a:pt x="537528" y="1519040"/>
                </a:lnTo>
                <a:lnTo>
                  <a:pt x="535623" y="1517169"/>
                </a:lnTo>
                <a:lnTo>
                  <a:pt x="533718" y="1514986"/>
                </a:lnTo>
                <a:lnTo>
                  <a:pt x="532448" y="1512803"/>
                </a:lnTo>
                <a:lnTo>
                  <a:pt x="531178" y="1510620"/>
                </a:lnTo>
                <a:lnTo>
                  <a:pt x="530225" y="1508126"/>
                </a:lnTo>
                <a:lnTo>
                  <a:pt x="529273" y="1505631"/>
                </a:lnTo>
                <a:lnTo>
                  <a:pt x="528955" y="1503136"/>
                </a:lnTo>
                <a:lnTo>
                  <a:pt x="528638" y="1500642"/>
                </a:lnTo>
                <a:lnTo>
                  <a:pt x="528638" y="1498147"/>
                </a:lnTo>
                <a:lnTo>
                  <a:pt x="528955" y="1495652"/>
                </a:lnTo>
                <a:lnTo>
                  <a:pt x="529273" y="1493158"/>
                </a:lnTo>
                <a:lnTo>
                  <a:pt x="530225" y="1490975"/>
                </a:lnTo>
                <a:lnTo>
                  <a:pt x="531178" y="1488168"/>
                </a:lnTo>
                <a:lnTo>
                  <a:pt x="532448" y="1486297"/>
                </a:lnTo>
                <a:lnTo>
                  <a:pt x="533718" y="1483803"/>
                </a:lnTo>
                <a:lnTo>
                  <a:pt x="535623" y="1481932"/>
                </a:lnTo>
                <a:lnTo>
                  <a:pt x="537528" y="1479749"/>
                </a:lnTo>
                <a:lnTo>
                  <a:pt x="539751" y="1478190"/>
                </a:lnTo>
                <a:lnTo>
                  <a:pt x="541973" y="1476942"/>
                </a:lnTo>
                <a:lnTo>
                  <a:pt x="543878" y="1475383"/>
                </a:lnTo>
                <a:lnTo>
                  <a:pt x="546735" y="1474448"/>
                </a:lnTo>
                <a:lnTo>
                  <a:pt x="549275" y="1473824"/>
                </a:lnTo>
                <a:lnTo>
                  <a:pt x="551498" y="1473200"/>
                </a:lnTo>
                <a:close/>
                <a:moveTo>
                  <a:pt x="409078" y="1473200"/>
                </a:moveTo>
                <a:lnTo>
                  <a:pt x="411313" y="1473200"/>
                </a:lnTo>
                <a:lnTo>
                  <a:pt x="414188" y="1473200"/>
                </a:lnTo>
                <a:lnTo>
                  <a:pt x="416423" y="1473200"/>
                </a:lnTo>
                <a:lnTo>
                  <a:pt x="419298" y="1473839"/>
                </a:lnTo>
                <a:lnTo>
                  <a:pt x="421853" y="1474478"/>
                </a:lnTo>
                <a:lnTo>
                  <a:pt x="424088" y="1475436"/>
                </a:lnTo>
                <a:lnTo>
                  <a:pt x="426643" y="1476713"/>
                </a:lnTo>
                <a:lnTo>
                  <a:pt x="428879" y="1478310"/>
                </a:lnTo>
                <a:lnTo>
                  <a:pt x="430795" y="1479907"/>
                </a:lnTo>
                <a:lnTo>
                  <a:pt x="433031" y="1481823"/>
                </a:lnTo>
                <a:lnTo>
                  <a:pt x="434628" y="1484059"/>
                </a:lnTo>
                <a:lnTo>
                  <a:pt x="436225" y="1486295"/>
                </a:lnTo>
                <a:lnTo>
                  <a:pt x="437502" y="1488530"/>
                </a:lnTo>
                <a:lnTo>
                  <a:pt x="438460" y="1491085"/>
                </a:lnTo>
                <a:lnTo>
                  <a:pt x="439099" y="1493640"/>
                </a:lnTo>
                <a:lnTo>
                  <a:pt x="439419" y="1496196"/>
                </a:lnTo>
                <a:lnTo>
                  <a:pt x="439738" y="1498751"/>
                </a:lnTo>
                <a:lnTo>
                  <a:pt x="439738" y="1501306"/>
                </a:lnTo>
                <a:lnTo>
                  <a:pt x="439419" y="1503861"/>
                </a:lnTo>
                <a:lnTo>
                  <a:pt x="439099" y="1506416"/>
                </a:lnTo>
                <a:lnTo>
                  <a:pt x="438460" y="1508971"/>
                </a:lnTo>
                <a:lnTo>
                  <a:pt x="437502" y="1511526"/>
                </a:lnTo>
                <a:lnTo>
                  <a:pt x="436225" y="1513761"/>
                </a:lnTo>
                <a:lnTo>
                  <a:pt x="434628" y="1515997"/>
                </a:lnTo>
                <a:lnTo>
                  <a:pt x="433031" y="1517913"/>
                </a:lnTo>
                <a:lnTo>
                  <a:pt x="430795" y="1520149"/>
                </a:lnTo>
                <a:lnTo>
                  <a:pt x="428879" y="1521746"/>
                </a:lnTo>
                <a:lnTo>
                  <a:pt x="426963" y="1523343"/>
                </a:lnTo>
                <a:lnTo>
                  <a:pt x="424408" y="1524620"/>
                </a:lnTo>
                <a:lnTo>
                  <a:pt x="421853" y="1525578"/>
                </a:lnTo>
                <a:lnTo>
                  <a:pt x="419298" y="1526217"/>
                </a:lnTo>
                <a:lnTo>
                  <a:pt x="417062" y="1526856"/>
                </a:lnTo>
                <a:lnTo>
                  <a:pt x="414188" y="1527175"/>
                </a:lnTo>
                <a:lnTo>
                  <a:pt x="411313" y="1527175"/>
                </a:lnTo>
                <a:lnTo>
                  <a:pt x="409078" y="1526856"/>
                </a:lnTo>
                <a:lnTo>
                  <a:pt x="406203" y="1526217"/>
                </a:lnTo>
                <a:lnTo>
                  <a:pt x="403968" y="1525578"/>
                </a:lnTo>
                <a:lnTo>
                  <a:pt x="401413" y="1524620"/>
                </a:lnTo>
                <a:lnTo>
                  <a:pt x="399177" y="1523343"/>
                </a:lnTo>
                <a:lnTo>
                  <a:pt x="396941" y="1522065"/>
                </a:lnTo>
                <a:lnTo>
                  <a:pt x="394706" y="1520468"/>
                </a:lnTo>
                <a:lnTo>
                  <a:pt x="393109" y="1518233"/>
                </a:lnTo>
                <a:lnTo>
                  <a:pt x="391192" y="1516316"/>
                </a:lnTo>
                <a:lnTo>
                  <a:pt x="389596" y="1513761"/>
                </a:lnTo>
                <a:lnTo>
                  <a:pt x="388318" y="1511526"/>
                </a:lnTo>
                <a:lnTo>
                  <a:pt x="387360" y="1508971"/>
                </a:lnTo>
                <a:lnTo>
                  <a:pt x="386402" y="1506735"/>
                </a:lnTo>
                <a:lnTo>
                  <a:pt x="386082" y="1503861"/>
                </a:lnTo>
                <a:lnTo>
                  <a:pt x="385763" y="1501306"/>
                </a:lnTo>
                <a:lnTo>
                  <a:pt x="385763" y="1498751"/>
                </a:lnTo>
                <a:lnTo>
                  <a:pt x="386082" y="1496196"/>
                </a:lnTo>
                <a:lnTo>
                  <a:pt x="386402" y="1493640"/>
                </a:lnTo>
                <a:lnTo>
                  <a:pt x="387360" y="1491405"/>
                </a:lnTo>
                <a:lnTo>
                  <a:pt x="388318" y="1488530"/>
                </a:lnTo>
                <a:lnTo>
                  <a:pt x="389596" y="1486614"/>
                </a:lnTo>
                <a:lnTo>
                  <a:pt x="390873" y="1484059"/>
                </a:lnTo>
                <a:lnTo>
                  <a:pt x="392470" y="1482143"/>
                </a:lnTo>
                <a:lnTo>
                  <a:pt x="394706" y="1479907"/>
                </a:lnTo>
                <a:lnTo>
                  <a:pt x="396622" y="1478310"/>
                </a:lnTo>
                <a:lnTo>
                  <a:pt x="399177" y="1477033"/>
                </a:lnTo>
                <a:lnTo>
                  <a:pt x="401413" y="1475436"/>
                </a:lnTo>
                <a:lnTo>
                  <a:pt x="403968" y="1474478"/>
                </a:lnTo>
                <a:lnTo>
                  <a:pt x="406203" y="1473839"/>
                </a:lnTo>
                <a:lnTo>
                  <a:pt x="409078" y="1473200"/>
                </a:lnTo>
                <a:close/>
                <a:moveTo>
                  <a:pt x="479743" y="1430338"/>
                </a:moveTo>
                <a:lnTo>
                  <a:pt x="482283" y="1430338"/>
                </a:lnTo>
                <a:lnTo>
                  <a:pt x="484823" y="1430658"/>
                </a:lnTo>
                <a:lnTo>
                  <a:pt x="487363" y="1431296"/>
                </a:lnTo>
                <a:lnTo>
                  <a:pt x="489903" y="1431935"/>
                </a:lnTo>
                <a:lnTo>
                  <a:pt x="492125" y="1432893"/>
                </a:lnTo>
                <a:lnTo>
                  <a:pt x="494665" y="1434171"/>
                </a:lnTo>
                <a:lnTo>
                  <a:pt x="496887" y="1435448"/>
                </a:lnTo>
                <a:lnTo>
                  <a:pt x="499110" y="1437045"/>
                </a:lnTo>
                <a:lnTo>
                  <a:pt x="500697" y="1439281"/>
                </a:lnTo>
                <a:lnTo>
                  <a:pt x="502920" y="1441197"/>
                </a:lnTo>
                <a:lnTo>
                  <a:pt x="504190" y="1443752"/>
                </a:lnTo>
                <a:lnTo>
                  <a:pt x="505460" y="1445988"/>
                </a:lnTo>
                <a:lnTo>
                  <a:pt x="506413" y="1448543"/>
                </a:lnTo>
                <a:lnTo>
                  <a:pt x="507365" y="1450778"/>
                </a:lnTo>
                <a:lnTo>
                  <a:pt x="507683" y="1453653"/>
                </a:lnTo>
                <a:lnTo>
                  <a:pt x="508000" y="1455889"/>
                </a:lnTo>
                <a:lnTo>
                  <a:pt x="508000" y="1458763"/>
                </a:lnTo>
                <a:lnTo>
                  <a:pt x="507683" y="1461318"/>
                </a:lnTo>
                <a:lnTo>
                  <a:pt x="507365" y="1463873"/>
                </a:lnTo>
                <a:lnTo>
                  <a:pt x="506413" y="1466109"/>
                </a:lnTo>
                <a:lnTo>
                  <a:pt x="505460" y="1468664"/>
                </a:lnTo>
                <a:lnTo>
                  <a:pt x="504190" y="1470899"/>
                </a:lnTo>
                <a:lnTo>
                  <a:pt x="502920" y="1473454"/>
                </a:lnTo>
                <a:lnTo>
                  <a:pt x="501015" y="1475371"/>
                </a:lnTo>
                <a:lnTo>
                  <a:pt x="499110" y="1477606"/>
                </a:lnTo>
                <a:lnTo>
                  <a:pt x="496887" y="1479203"/>
                </a:lnTo>
                <a:lnTo>
                  <a:pt x="494665" y="1480481"/>
                </a:lnTo>
                <a:lnTo>
                  <a:pt x="492125" y="1482078"/>
                </a:lnTo>
                <a:lnTo>
                  <a:pt x="489903" y="1483036"/>
                </a:lnTo>
                <a:lnTo>
                  <a:pt x="487363" y="1483674"/>
                </a:lnTo>
                <a:lnTo>
                  <a:pt x="485140" y="1483994"/>
                </a:lnTo>
                <a:lnTo>
                  <a:pt x="482283" y="1484313"/>
                </a:lnTo>
                <a:lnTo>
                  <a:pt x="479743" y="1484313"/>
                </a:lnTo>
                <a:lnTo>
                  <a:pt x="477203" y="1484313"/>
                </a:lnTo>
                <a:lnTo>
                  <a:pt x="474663" y="1483674"/>
                </a:lnTo>
                <a:lnTo>
                  <a:pt x="472123" y="1483036"/>
                </a:lnTo>
                <a:lnTo>
                  <a:pt x="469900" y="1482078"/>
                </a:lnTo>
                <a:lnTo>
                  <a:pt x="467360" y="1480481"/>
                </a:lnTo>
                <a:lnTo>
                  <a:pt x="465137" y="1479203"/>
                </a:lnTo>
                <a:lnTo>
                  <a:pt x="462915" y="1477606"/>
                </a:lnTo>
                <a:lnTo>
                  <a:pt x="461327" y="1475371"/>
                </a:lnTo>
                <a:lnTo>
                  <a:pt x="459105" y="1473454"/>
                </a:lnTo>
                <a:lnTo>
                  <a:pt x="457835" y="1471219"/>
                </a:lnTo>
                <a:lnTo>
                  <a:pt x="456565" y="1468983"/>
                </a:lnTo>
                <a:lnTo>
                  <a:pt x="455613" y="1466428"/>
                </a:lnTo>
                <a:lnTo>
                  <a:pt x="454977" y="1463873"/>
                </a:lnTo>
                <a:lnTo>
                  <a:pt x="454343" y="1461318"/>
                </a:lnTo>
                <a:lnTo>
                  <a:pt x="454025" y="1458763"/>
                </a:lnTo>
                <a:lnTo>
                  <a:pt x="454025" y="1456208"/>
                </a:lnTo>
                <a:lnTo>
                  <a:pt x="454343" y="1453653"/>
                </a:lnTo>
                <a:lnTo>
                  <a:pt x="454977" y="1451098"/>
                </a:lnTo>
                <a:lnTo>
                  <a:pt x="455613" y="1448543"/>
                </a:lnTo>
                <a:lnTo>
                  <a:pt x="456565" y="1445988"/>
                </a:lnTo>
                <a:lnTo>
                  <a:pt x="457835" y="1443752"/>
                </a:lnTo>
                <a:lnTo>
                  <a:pt x="459105" y="1441517"/>
                </a:lnTo>
                <a:lnTo>
                  <a:pt x="461010" y="1439600"/>
                </a:lnTo>
                <a:lnTo>
                  <a:pt x="462915" y="1437365"/>
                </a:lnTo>
                <a:lnTo>
                  <a:pt x="465137" y="1435768"/>
                </a:lnTo>
                <a:lnTo>
                  <a:pt x="467360" y="1434171"/>
                </a:lnTo>
                <a:lnTo>
                  <a:pt x="469900" y="1432893"/>
                </a:lnTo>
                <a:lnTo>
                  <a:pt x="472123" y="1431935"/>
                </a:lnTo>
                <a:lnTo>
                  <a:pt x="474663" y="1431296"/>
                </a:lnTo>
                <a:lnTo>
                  <a:pt x="476885" y="1430658"/>
                </a:lnTo>
                <a:lnTo>
                  <a:pt x="479743" y="1430338"/>
                </a:lnTo>
                <a:close/>
                <a:moveTo>
                  <a:pt x="334327" y="1430338"/>
                </a:moveTo>
                <a:lnTo>
                  <a:pt x="336867" y="1430338"/>
                </a:lnTo>
                <a:lnTo>
                  <a:pt x="339407" y="1430338"/>
                </a:lnTo>
                <a:lnTo>
                  <a:pt x="341947" y="1430338"/>
                </a:lnTo>
                <a:lnTo>
                  <a:pt x="344487" y="1430981"/>
                </a:lnTo>
                <a:lnTo>
                  <a:pt x="347027" y="1431623"/>
                </a:lnTo>
                <a:lnTo>
                  <a:pt x="349250" y="1432587"/>
                </a:lnTo>
                <a:lnTo>
                  <a:pt x="351790" y="1433872"/>
                </a:lnTo>
                <a:lnTo>
                  <a:pt x="354013" y="1435479"/>
                </a:lnTo>
                <a:lnTo>
                  <a:pt x="356235" y="1437085"/>
                </a:lnTo>
                <a:lnTo>
                  <a:pt x="358140" y="1439013"/>
                </a:lnTo>
                <a:lnTo>
                  <a:pt x="359727" y="1440940"/>
                </a:lnTo>
                <a:lnTo>
                  <a:pt x="361315" y="1443511"/>
                </a:lnTo>
                <a:lnTo>
                  <a:pt x="362585" y="1445760"/>
                </a:lnTo>
                <a:lnTo>
                  <a:pt x="363537" y="1448330"/>
                </a:lnTo>
                <a:lnTo>
                  <a:pt x="364173" y="1450579"/>
                </a:lnTo>
                <a:lnTo>
                  <a:pt x="364490" y="1453470"/>
                </a:lnTo>
                <a:lnTo>
                  <a:pt x="365125" y="1455719"/>
                </a:lnTo>
                <a:lnTo>
                  <a:pt x="365125" y="1458611"/>
                </a:lnTo>
                <a:lnTo>
                  <a:pt x="364490" y="1461181"/>
                </a:lnTo>
                <a:lnTo>
                  <a:pt x="364173" y="1463751"/>
                </a:lnTo>
                <a:lnTo>
                  <a:pt x="363537" y="1466000"/>
                </a:lnTo>
                <a:lnTo>
                  <a:pt x="362585" y="1468571"/>
                </a:lnTo>
                <a:lnTo>
                  <a:pt x="361315" y="1470819"/>
                </a:lnTo>
                <a:lnTo>
                  <a:pt x="359727" y="1473390"/>
                </a:lnTo>
                <a:lnTo>
                  <a:pt x="358140" y="1475317"/>
                </a:lnTo>
                <a:lnTo>
                  <a:pt x="356235" y="1477566"/>
                </a:lnTo>
                <a:lnTo>
                  <a:pt x="354013" y="1479173"/>
                </a:lnTo>
                <a:lnTo>
                  <a:pt x="352107" y="1480458"/>
                </a:lnTo>
                <a:lnTo>
                  <a:pt x="349567" y="1482064"/>
                </a:lnTo>
                <a:lnTo>
                  <a:pt x="347027" y="1483028"/>
                </a:lnTo>
                <a:lnTo>
                  <a:pt x="344487" y="1483671"/>
                </a:lnTo>
                <a:lnTo>
                  <a:pt x="342265" y="1484313"/>
                </a:lnTo>
                <a:lnTo>
                  <a:pt x="339407" y="1484313"/>
                </a:lnTo>
                <a:lnTo>
                  <a:pt x="337185" y="1484313"/>
                </a:lnTo>
                <a:lnTo>
                  <a:pt x="334327" y="1484313"/>
                </a:lnTo>
                <a:lnTo>
                  <a:pt x="332105" y="1483671"/>
                </a:lnTo>
                <a:lnTo>
                  <a:pt x="329247" y="1483028"/>
                </a:lnTo>
                <a:lnTo>
                  <a:pt x="326707" y="1482064"/>
                </a:lnTo>
                <a:lnTo>
                  <a:pt x="324485" y="1481100"/>
                </a:lnTo>
                <a:lnTo>
                  <a:pt x="322580" y="1479173"/>
                </a:lnTo>
                <a:lnTo>
                  <a:pt x="320040" y="1477566"/>
                </a:lnTo>
                <a:lnTo>
                  <a:pt x="318453" y="1475639"/>
                </a:lnTo>
                <a:lnTo>
                  <a:pt x="316547" y="1473390"/>
                </a:lnTo>
                <a:lnTo>
                  <a:pt x="314960" y="1471462"/>
                </a:lnTo>
                <a:lnTo>
                  <a:pt x="314007" y="1468892"/>
                </a:lnTo>
                <a:lnTo>
                  <a:pt x="313055" y="1466322"/>
                </a:lnTo>
                <a:lnTo>
                  <a:pt x="311785" y="1463751"/>
                </a:lnTo>
                <a:lnTo>
                  <a:pt x="311467" y="1461181"/>
                </a:lnTo>
                <a:lnTo>
                  <a:pt x="311150" y="1458611"/>
                </a:lnTo>
                <a:lnTo>
                  <a:pt x="311150" y="1456041"/>
                </a:lnTo>
                <a:lnTo>
                  <a:pt x="311467" y="1453470"/>
                </a:lnTo>
                <a:lnTo>
                  <a:pt x="311785" y="1450900"/>
                </a:lnTo>
                <a:lnTo>
                  <a:pt x="313055" y="1448330"/>
                </a:lnTo>
                <a:lnTo>
                  <a:pt x="313690" y="1445760"/>
                </a:lnTo>
                <a:lnTo>
                  <a:pt x="314960" y="1443832"/>
                </a:lnTo>
                <a:lnTo>
                  <a:pt x="316230" y="1441262"/>
                </a:lnTo>
                <a:lnTo>
                  <a:pt x="318135" y="1439334"/>
                </a:lnTo>
                <a:lnTo>
                  <a:pt x="320040" y="1437085"/>
                </a:lnTo>
                <a:lnTo>
                  <a:pt x="321945" y="1435479"/>
                </a:lnTo>
                <a:lnTo>
                  <a:pt x="324485" y="1434194"/>
                </a:lnTo>
                <a:lnTo>
                  <a:pt x="326707" y="1432587"/>
                </a:lnTo>
                <a:lnTo>
                  <a:pt x="329247" y="1431623"/>
                </a:lnTo>
                <a:lnTo>
                  <a:pt x="331470" y="1430981"/>
                </a:lnTo>
                <a:lnTo>
                  <a:pt x="334327" y="1430338"/>
                </a:lnTo>
                <a:close/>
                <a:moveTo>
                  <a:pt x="404212" y="1389063"/>
                </a:moveTo>
                <a:lnTo>
                  <a:pt x="407002" y="1389063"/>
                </a:lnTo>
                <a:lnTo>
                  <a:pt x="409172" y="1389373"/>
                </a:lnTo>
                <a:lnTo>
                  <a:pt x="411962" y="1389683"/>
                </a:lnTo>
                <a:lnTo>
                  <a:pt x="414132" y="1390613"/>
                </a:lnTo>
                <a:lnTo>
                  <a:pt x="416612" y="1391233"/>
                </a:lnTo>
                <a:lnTo>
                  <a:pt x="418781" y="1392783"/>
                </a:lnTo>
                <a:lnTo>
                  <a:pt x="421261" y="1394023"/>
                </a:lnTo>
                <a:lnTo>
                  <a:pt x="423121" y="1395573"/>
                </a:lnTo>
                <a:lnTo>
                  <a:pt x="424981" y="1397743"/>
                </a:lnTo>
                <a:lnTo>
                  <a:pt x="426841" y="1399603"/>
                </a:lnTo>
                <a:lnTo>
                  <a:pt x="428081" y="1402083"/>
                </a:lnTo>
                <a:lnTo>
                  <a:pt x="429321" y="1404253"/>
                </a:lnTo>
                <a:lnTo>
                  <a:pt x="430561" y="1406733"/>
                </a:lnTo>
                <a:lnTo>
                  <a:pt x="431181" y="1408902"/>
                </a:lnTo>
                <a:lnTo>
                  <a:pt x="431491" y="1411692"/>
                </a:lnTo>
                <a:lnTo>
                  <a:pt x="431801" y="1413862"/>
                </a:lnTo>
                <a:lnTo>
                  <a:pt x="431801" y="1416652"/>
                </a:lnTo>
                <a:lnTo>
                  <a:pt x="431491" y="1418822"/>
                </a:lnTo>
                <a:lnTo>
                  <a:pt x="431181" y="1421612"/>
                </a:lnTo>
                <a:lnTo>
                  <a:pt x="430561" y="1423782"/>
                </a:lnTo>
                <a:lnTo>
                  <a:pt x="429321" y="1426262"/>
                </a:lnTo>
                <a:lnTo>
                  <a:pt x="428081" y="1428742"/>
                </a:lnTo>
                <a:lnTo>
                  <a:pt x="426841" y="1430912"/>
                </a:lnTo>
                <a:lnTo>
                  <a:pt x="424981" y="1432772"/>
                </a:lnTo>
                <a:lnTo>
                  <a:pt x="423121" y="1434941"/>
                </a:lnTo>
                <a:lnTo>
                  <a:pt x="421261" y="1436491"/>
                </a:lnTo>
                <a:lnTo>
                  <a:pt x="418781" y="1438041"/>
                </a:lnTo>
                <a:lnTo>
                  <a:pt x="416922" y="1439281"/>
                </a:lnTo>
                <a:lnTo>
                  <a:pt x="414132" y="1440211"/>
                </a:lnTo>
                <a:lnTo>
                  <a:pt x="411962" y="1440831"/>
                </a:lnTo>
                <a:lnTo>
                  <a:pt x="409482" y="1441141"/>
                </a:lnTo>
                <a:lnTo>
                  <a:pt x="407002" y="1441451"/>
                </a:lnTo>
                <a:lnTo>
                  <a:pt x="404212" y="1441451"/>
                </a:lnTo>
                <a:lnTo>
                  <a:pt x="401732" y="1441141"/>
                </a:lnTo>
                <a:lnTo>
                  <a:pt x="399252" y="1440831"/>
                </a:lnTo>
                <a:lnTo>
                  <a:pt x="396772" y="1440211"/>
                </a:lnTo>
                <a:lnTo>
                  <a:pt x="394602" y="1439281"/>
                </a:lnTo>
                <a:lnTo>
                  <a:pt x="392123" y="1438041"/>
                </a:lnTo>
                <a:lnTo>
                  <a:pt x="390263" y="1436491"/>
                </a:lnTo>
                <a:lnTo>
                  <a:pt x="387783" y="1434941"/>
                </a:lnTo>
                <a:lnTo>
                  <a:pt x="386233" y="1432772"/>
                </a:lnTo>
                <a:lnTo>
                  <a:pt x="384373" y="1430912"/>
                </a:lnTo>
                <a:lnTo>
                  <a:pt x="382823" y="1429052"/>
                </a:lnTo>
                <a:lnTo>
                  <a:pt x="381583" y="1426572"/>
                </a:lnTo>
                <a:lnTo>
                  <a:pt x="380963" y="1424402"/>
                </a:lnTo>
                <a:lnTo>
                  <a:pt x="380033" y="1421612"/>
                </a:lnTo>
                <a:lnTo>
                  <a:pt x="379723" y="1419132"/>
                </a:lnTo>
                <a:lnTo>
                  <a:pt x="379413" y="1416652"/>
                </a:lnTo>
                <a:lnTo>
                  <a:pt x="379413" y="1414172"/>
                </a:lnTo>
                <a:lnTo>
                  <a:pt x="379723" y="1411692"/>
                </a:lnTo>
                <a:lnTo>
                  <a:pt x="380033" y="1409212"/>
                </a:lnTo>
                <a:lnTo>
                  <a:pt x="380653" y="1406733"/>
                </a:lnTo>
                <a:lnTo>
                  <a:pt x="381583" y="1404253"/>
                </a:lnTo>
                <a:lnTo>
                  <a:pt x="382823" y="1402083"/>
                </a:lnTo>
                <a:lnTo>
                  <a:pt x="384373" y="1399913"/>
                </a:lnTo>
                <a:lnTo>
                  <a:pt x="385923" y="1397743"/>
                </a:lnTo>
                <a:lnTo>
                  <a:pt x="387783" y="1395883"/>
                </a:lnTo>
                <a:lnTo>
                  <a:pt x="389953" y="1394333"/>
                </a:lnTo>
                <a:lnTo>
                  <a:pt x="392123" y="1392783"/>
                </a:lnTo>
                <a:lnTo>
                  <a:pt x="394602" y="1391853"/>
                </a:lnTo>
                <a:lnTo>
                  <a:pt x="396772" y="1390613"/>
                </a:lnTo>
                <a:lnTo>
                  <a:pt x="399252" y="1389683"/>
                </a:lnTo>
                <a:lnTo>
                  <a:pt x="401732" y="1389373"/>
                </a:lnTo>
                <a:lnTo>
                  <a:pt x="404212" y="1389063"/>
                </a:lnTo>
                <a:close/>
                <a:moveTo>
                  <a:pt x="260667" y="1389063"/>
                </a:moveTo>
                <a:lnTo>
                  <a:pt x="263207" y="1389063"/>
                </a:lnTo>
                <a:lnTo>
                  <a:pt x="265747" y="1389383"/>
                </a:lnTo>
                <a:lnTo>
                  <a:pt x="268287" y="1390021"/>
                </a:lnTo>
                <a:lnTo>
                  <a:pt x="270827" y="1390660"/>
                </a:lnTo>
                <a:lnTo>
                  <a:pt x="273050" y="1391938"/>
                </a:lnTo>
                <a:lnTo>
                  <a:pt x="275590" y="1392896"/>
                </a:lnTo>
                <a:lnTo>
                  <a:pt x="277813" y="1394173"/>
                </a:lnTo>
                <a:lnTo>
                  <a:pt x="280035" y="1395770"/>
                </a:lnTo>
                <a:lnTo>
                  <a:pt x="281940" y="1398006"/>
                </a:lnTo>
                <a:lnTo>
                  <a:pt x="283845" y="1399922"/>
                </a:lnTo>
                <a:lnTo>
                  <a:pt x="285115" y="1402477"/>
                </a:lnTo>
                <a:lnTo>
                  <a:pt x="286385" y="1404713"/>
                </a:lnTo>
                <a:lnTo>
                  <a:pt x="287337" y="1407268"/>
                </a:lnTo>
                <a:lnTo>
                  <a:pt x="288290" y="1409503"/>
                </a:lnTo>
                <a:lnTo>
                  <a:pt x="288607" y="1412378"/>
                </a:lnTo>
                <a:lnTo>
                  <a:pt x="288925" y="1414614"/>
                </a:lnTo>
                <a:lnTo>
                  <a:pt x="288925" y="1417488"/>
                </a:lnTo>
                <a:lnTo>
                  <a:pt x="288607" y="1420362"/>
                </a:lnTo>
                <a:lnTo>
                  <a:pt x="288290" y="1422598"/>
                </a:lnTo>
                <a:lnTo>
                  <a:pt x="287337" y="1425153"/>
                </a:lnTo>
                <a:lnTo>
                  <a:pt x="286385" y="1427389"/>
                </a:lnTo>
                <a:lnTo>
                  <a:pt x="285115" y="1429944"/>
                </a:lnTo>
                <a:lnTo>
                  <a:pt x="283845" y="1432179"/>
                </a:lnTo>
                <a:lnTo>
                  <a:pt x="281940" y="1434415"/>
                </a:lnTo>
                <a:lnTo>
                  <a:pt x="280035" y="1436331"/>
                </a:lnTo>
                <a:lnTo>
                  <a:pt x="277813" y="1437928"/>
                </a:lnTo>
                <a:lnTo>
                  <a:pt x="275907" y="1439525"/>
                </a:lnTo>
                <a:lnTo>
                  <a:pt x="273367" y="1440803"/>
                </a:lnTo>
                <a:lnTo>
                  <a:pt x="271145" y="1441761"/>
                </a:lnTo>
                <a:lnTo>
                  <a:pt x="268287" y="1442399"/>
                </a:lnTo>
                <a:lnTo>
                  <a:pt x="266065" y="1442719"/>
                </a:lnTo>
                <a:lnTo>
                  <a:pt x="263207" y="1443038"/>
                </a:lnTo>
                <a:lnTo>
                  <a:pt x="260985" y="1443038"/>
                </a:lnTo>
                <a:lnTo>
                  <a:pt x="258127" y="1442719"/>
                </a:lnTo>
                <a:lnTo>
                  <a:pt x="255905" y="1442399"/>
                </a:lnTo>
                <a:lnTo>
                  <a:pt x="253047" y="1441761"/>
                </a:lnTo>
                <a:lnTo>
                  <a:pt x="250825" y="1440803"/>
                </a:lnTo>
                <a:lnTo>
                  <a:pt x="248285" y="1439525"/>
                </a:lnTo>
                <a:lnTo>
                  <a:pt x="246380" y="1437928"/>
                </a:lnTo>
                <a:lnTo>
                  <a:pt x="244157" y="1436331"/>
                </a:lnTo>
                <a:lnTo>
                  <a:pt x="242253" y="1434734"/>
                </a:lnTo>
                <a:lnTo>
                  <a:pt x="240347" y="1432179"/>
                </a:lnTo>
                <a:lnTo>
                  <a:pt x="238760" y="1430263"/>
                </a:lnTo>
                <a:lnTo>
                  <a:pt x="237807" y="1427708"/>
                </a:lnTo>
                <a:lnTo>
                  <a:pt x="236855" y="1425472"/>
                </a:lnTo>
                <a:lnTo>
                  <a:pt x="235585" y="1422598"/>
                </a:lnTo>
                <a:lnTo>
                  <a:pt x="235267" y="1420362"/>
                </a:lnTo>
                <a:lnTo>
                  <a:pt x="234950" y="1417488"/>
                </a:lnTo>
                <a:lnTo>
                  <a:pt x="234950" y="1414933"/>
                </a:lnTo>
                <a:lnTo>
                  <a:pt x="235267" y="1412378"/>
                </a:lnTo>
                <a:lnTo>
                  <a:pt x="236220" y="1409823"/>
                </a:lnTo>
                <a:lnTo>
                  <a:pt x="236855" y="1407268"/>
                </a:lnTo>
                <a:lnTo>
                  <a:pt x="237807" y="1404713"/>
                </a:lnTo>
                <a:lnTo>
                  <a:pt x="238760" y="1402477"/>
                </a:lnTo>
                <a:lnTo>
                  <a:pt x="240030" y="1400242"/>
                </a:lnTo>
                <a:lnTo>
                  <a:pt x="241935" y="1398325"/>
                </a:lnTo>
                <a:lnTo>
                  <a:pt x="243840" y="1396409"/>
                </a:lnTo>
                <a:lnTo>
                  <a:pt x="246063" y="1394493"/>
                </a:lnTo>
                <a:lnTo>
                  <a:pt x="248285" y="1392896"/>
                </a:lnTo>
                <a:lnTo>
                  <a:pt x="250825" y="1391938"/>
                </a:lnTo>
                <a:lnTo>
                  <a:pt x="253047" y="1390660"/>
                </a:lnTo>
                <a:lnTo>
                  <a:pt x="255587" y="1390021"/>
                </a:lnTo>
                <a:lnTo>
                  <a:pt x="258127" y="1389383"/>
                </a:lnTo>
                <a:lnTo>
                  <a:pt x="260667" y="1389063"/>
                </a:lnTo>
                <a:close/>
                <a:moveTo>
                  <a:pt x="328763" y="1346200"/>
                </a:moveTo>
                <a:lnTo>
                  <a:pt x="331638" y="1346200"/>
                </a:lnTo>
                <a:lnTo>
                  <a:pt x="333873" y="1346520"/>
                </a:lnTo>
                <a:lnTo>
                  <a:pt x="336748" y="1346839"/>
                </a:lnTo>
                <a:lnTo>
                  <a:pt x="338983" y="1347478"/>
                </a:lnTo>
                <a:lnTo>
                  <a:pt x="341538" y="1348755"/>
                </a:lnTo>
                <a:lnTo>
                  <a:pt x="343774" y="1350033"/>
                </a:lnTo>
                <a:lnTo>
                  <a:pt x="346329" y="1351310"/>
                </a:lnTo>
                <a:lnTo>
                  <a:pt x="348245" y="1353226"/>
                </a:lnTo>
                <a:lnTo>
                  <a:pt x="350481" y="1355143"/>
                </a:lnTo>
                <a:lnTo>
                  <a:pt x="352078" y="1357059"/>
                </a:lnTo>
                <a:lnTo>
                  <a:pt x="353355" y="1359614"/>
                </a:lnTo>
                <a:lnTo>
                  <a:pt x="354952" y="1361850"/>
                </a:lnTo>
                <a:lnTo>
                  <a:pt x="355910" y="1364405"/>
                </a:lnTo>
                <a:lnTo>
                  <a:pt x="356549" y="1366640"/>
                </a:lnTo>
                <a:lnTo>
                  <a:pt x="356869" y="1369515"/>
                </a:lnTo>
                <a:lnTo>
                  <a:pt x="357188" y="1371751"/>
                </a:lnTo>
                <a:lnTo>
                  <a:pt x="357188" y="1374625"/>
                </a:lnTo>
                <a:lnTo>
                  <a:pt x="356869" y="1377180"/>
                </a:lnTo>
                <a:lnTo>
                  <a:pt x="356549" y="1379735"/>
                </a:lnTo>
                <a:lnTo>
                  <a:pt x="355910" y="1382290"/>
                </a:lnTo>
                <a:lnTo>
                  <a:pt x="354952" y="1384526"/>
                </a:lnTo>
                <a:lnTo>
                  <a:pt x="353355" y="1387081"/>
                </a:lnTo>
                <a:lnTo>
                  <a:pt x="352078" y="1389316"/>
                </a:lnTo>
                <a:lnTo>
                  <a:pt x="350481" y="1391552"/>
                </a:lnTo>
                <a:lnTo>
                  <a:pt x="348245" y="1393149"/>
                </a:lnTo>
                <a:lnTo>
                  <a:pt x="346329" y="1395065"/>
                </a:lnTo>
                <a:lnTo>
                  <a:pt x="343774" y="1396662"/>
                </a:lnTo>
                <a:lnTo>
                  <a:pt x="341858" y="1397940"/>
                </a:lnTo>
                <a:lnTo>
                  <a:pt x="338983" y="1398898"/>
                </a:lnTo>
                <a:lnTo>
                  <a:pt x="336748" y="1399536"/>
                </a:lnTo>
                <a:lnTo>
                  <a:pt x="334193" y="1399856"/>
                </a:lnTo>
                <a:lnTo>
                  <a:pt x="331638" y="1400175"/>
                </a:lnTo>
                <a:lnTo>
                  <a:pt x="328763" y="1400175"/>
                </a:lnTo>
                <a:lnTo>
                  <a:pt x="326528" y="1399856"/>
                </a:lnTo>
                <a:lnTo>
                  <a:pt x="323653" y="1399536"/>
                </a:lnTo>
                <a:lnTo>
                  <a:pt x="321418" y="1398898"/>
                </a:lnTo>
                <a:lnTo>
                  <a:pt x="318863" y="1397940"/>
                </a:lnTo>
                <a:lnTo>
                  <a:pt x="316627" y="1396662"/>
                </a:lnTo>
                <a:lnTo>
                  <a:pt x="314391" y="1395065"/>
                </a:lnTo>
                <a:lnTo>
                  <a:pt x="312156" y="1393468"/>
                </a:lnTo>
                <a:lnTo>
                  <a:pt x="310239" y="1391552"/>
                </a:lnTo>
                <a:lnTo>
                  <a:pt x="308323" y="1389316"/>
                </a:lnTo>
                <a:lnTo>
                  <a:pt x="307046" y="1387081"/>
                </a:lnTo>
                <a:lnTo>
                  <a:pt x="305449" y="1384845"/>
                </a:lnTo>
                <a:lnTo>
                  <a:pt x="304810" y="1382290"/>
                </a:lnTo>
                <a:lnTo>
                  <a:pt x="303852" y="1379735"/>
                </a:lnTo>
                <a:lnTo>
                  <a:pt x="303532" y="1377499"/>
                </a:lnTo>
                <a:lnTo>
                  <a:pt x="303213" y="1374625"/>
                </a:lnTo>
                <a:lnTo>
                  <a:pt x="303213" y="1371751"/>
                </a:lnTo>
                <a:lnTo>
                  <a:pt x="303532" y="1369515"/>
                </a:lnTo>
                <a:lnTo>
                  <a:pt x="303852" y="1366640"/>
                </a:lnTo>
                <a:lnTo>
                  <a:pt x="304810" y="1364405"/>
                </a:lnTo>
                <a:lnTo>
                  <a:pt x="305449" y="1361850"/>
                </a:lnTo>
                <a:lnTo>
                  <a:pt x="307046" y="1359614"/>
                </a:lnTo>
                <a:lnTo>
                  <a:pt x="308323" y="1357379"/>
                </a:lnTo>
                <a:lnTo>
                  <a:pt x="309920" y="1355143"/>
                </a:lnTo>
                <a:lnTo>
                  <a:pt x="312156" y="1353546"/>
                </a:lnTo>
                <a:lnTo>
                  <a:pt x="314072" y="1351630"/>
                </a:lnTo>
                <a:lnTo>
                  <a:pt x="316627" y="1350033"/>
                </a:lnTo>
                <a:lnTo>
                  <a:pt x="318863" y="1348755"/>
                </a:lnTo>
                <a:lnTo>
                  <a:pt x="321418" y="1347797"/>
                </a:lnTo>
                <a:lnTo>
                  <a:pt x="323653" y="1346839"/>
                </a:lnTo>
                <a:lnTo>
                  <a:pt x="326528" y="1346520"/>
                </a:lnTo>
                <a:lnTo>
                  <a:pt x="328763" y="1346200"/>
                </a:lnTo>
                <a:close/>
                <a:moveTo>
                  <a:pt x="186560" y="1346200"/>
                </a:moveTo>
                <a:lnTo>
                  <a:pt x="189055" y="1346200"/>
                </a:lnTo>
                <a:lnTo>
                  <a:pt x="191861" y="1346518"/>
                </a:lnTo>
                <a:lnTo>
                  <a:pt x="194356" y="1346835"/>
                </a:lnTo>
                <a:lnTo>
                  <a:pt x="196539" y="1347470"/>
                </a:lnTo>
                <a:lnTo>
                  <a:pt x="199033" y="1348740"/>
                </a:lnTo>
                <a:lnTo>
                  <a:pt x="201216" y="1350010"/>
                </a:lnTo>
                <a:lnTo>
                  <a:pt x="203711" y="1351280"/>
                </a:lnTo>
                <a:lnTo>
                  <a:pt x="205582" y="1353185"/>
                </a:lnTo>
                <a:lnTo>
                  <a:pt x="207453" y="1355090"/>
                </a:lnTo>
                <a:lnTo>
                  <a:pt x="209324" y="1356995"/>
                </a:lnTo>
                <a:lnTo>
                  <a:pt x="210571" y="1359535"/>
                </a:lnTo>
                <a:lnTo>
                  <a:pt x="211818" y="1361758"/>
                </a:lnTo>
                <a:lnTo>
                  <a:pt x="213066" y="1364298"/>
                </a:lnTo>
                <a:lnTo>
                  <a:pt x="213689" y="1366520"/>
                </a:lnTo>
                <a:lnTo>
                  <a:pt x="214313" y="1369378"/>
                </a:lnTo>
                <a:lnTo>
                  <a:pt x="214313" y="1371918"/>
                </a:lnTo>
                <a:lnTo>
                  <a:pt x="214313" y="1374458"/>
                </a:lnTo>
                <a:lnTo>
                  <a:pt x="214313" y="1376998"/>
                </a:lnTo>
                <a:lnTo>
                  <a:pt x="213689" y="1379538"/>
                </a:lnTo>
                <a:lnTo>
                  <a:pt x="213066" y="1382078"/>
                </a:lnTo>
                <a:lnTo>
                  <a:pt x="211818" y="1384300"/>
                </a:lnTo>
                <a:lnTo>
                  <a:pt x="210883" y="1386840"/>
                </a:lnTo>
                <a:lnTo>
                  <a:pt x="209324" y="1389063"/>
                </a:lnTo>
                <a:lnTo>
                  <a:pt x="207453" y="1391285"/>
                </a:lnTo>
                <a:lnTo>
                  <a:pt x="205582" y="1393190"/>
                </a:lnTo>
                <a:lnTo>
                  <a:pt x="203711" y="1394778"/>
                </a:lnTo>
                <a:lnTo>
                  <a:pt x="201528" y="1396365"/>
                </a:lnTo>
                <a:lnTo>
                  <a:pt x="199345" y="1397635"/>
                </a:lnTo>
                <a:lnTo>
                  <a:pt x="196850" y="1398588"/>
                </a:lnTo>
                <a:lnTo>
                  <a:pt x="194356" y="1399223"/>
                </a:lnTo>
                <a:lnTo>
                  <a:pt x="191861" y="1399540"/>
                </a:lnTo>
                <a:lnTo>
                  <a:pt x="189055" y="1400175"/>
                </a:lnTo>
                <a:lnTo>
                  <a:pt x="186872" y="1400175"/>
                </a:lnTo>
                <a:lnTo>
                  <a:pt x="184065" y="1399540"/>
                </a:lnTo>
                <a:lnTo>
                  <a:pt x="181882" y="1399223"/>
                </a:lnTo>
                <a:lnTo>
                  <a:pt x="179076" y="1398588"/>
                </a:lnTo>
                <a:lnTo>
                  <a:pt x="176893" y="1397635"/>
                </a:lnTo>
                <a:lnTo>
                  <a:pt x="174398" y="1396365"/>
                </a:lnTo>
                <a:lnTo>
                  <a:pt x="172527" y="1394778"/>
                </a:lnTo>
                <a:lnTo>
                  <a:pt x="170345" y="1393190"/>
                </a:lnTo>
                <a:lnTo>
                  <a:pt x="168473" y="1391603"/>
                </a:lnTo>
                <a:lnTo>
                  <a:pt x="166914" y="1389063"/>
                </a:lnTo>
                <a:lnTo>
                  <a:pt x="165043" y="1387158"/>
                </a:lnTo>
                <a:lnTo>
                  <a:pt x="164108" y="1384618"/>
                </a:lnTo>
                <a:lnTo>
                  <a:pt x="163172" y="1382395"/>
                </a:lnTo>
                <a:lnTo>
                  <a:pt x="162549" y="1379538"/>
                </a:lnTo>
                <a:lnTo>
                  <a:pt x="161925" y="1377315"/>
                </a:lnTo>
                <a:lnTo>
                  <a:pt x="161925" y="1374458"/>
                </a:lnTo>
                <a:lnTo>
                  <a:pt x="161925" y="1372235"/>
                </a:lnTo>
                <a:lnTo>
                  <a:pt x="161925" y="1369378"/>
                </a:lnTo>
                <a:lnTo>
                  <a:pt x="162549" y="1367155"/>
                </a:lnTo>
                <a:lnTo>
                  <a:pt x="163172" y="1364298"/>
                </a:lnTo>
                <a:lnTo>
                  <a:pt x="164108" y="1361758"/>
                </a:lnTo>
                <a:lnTo>
                  <a:pt x="165043" y="1359535"/>
                </a:lnTo>
                <a:lnTo>
                  <a:pt x="166914" y="1357630"/>
                </a:lnTo>
                <a:lnTo>
                  <a:pt x="168473" y="1355408"/>
                </a:lnTo>
                <a:lnTo>
                  <a:pt x="170033" y="1353503"/>
                </a:lnTo>
                <a:lnTo>
                  <a:pt x="172215" y="1351598"/>
                </a:lnTo>
                <a:lnTo>
                  <a:pt x="174398" y="1350010"/>
                </a:lnTo>
                <a:lnTo>
                  <a:pt x="176893" y="1349058"/>
                </a:lnTo>
                <a:lnTo>
                  <a:pt x="179076" y="1347788"/>
                </a:lnTo>
                <a:lnTo>
                  <a:pt x="181571" y="1346835"/>
                </a:lnTo>
                <a:lnTo>
                  <a:pt x="184065" y="1346518"/>
                </a:lnTo>
                <a:lnTo>
                  <a:pt x="186560" y="1346200"/>
                </a:lnTo>
                <a:close/>
                <a:moveTo>
                  <a:pt x="254150" y="1304925"/>
                </a:moveTo>
                <a:lnTo>
                  <a:pt x="257025" y="1304925"/>
                </a:lnTo>
                <a:lnTo>
                  <a:pt x="259260" y="1305243"/>
                </a:lnTo>
                <a:lnTo>
                  <a:pt x="262135" y="1305560"/>
                </a:lnTo>
                <a:lnTo>
                  <a:pt x="264370" y="1306195"/>
                </a:lnTo>
                <a:lnTo>
                  <a:pt x="266925" y="1307465"/>
                </a:lnTo>
                <a:lnTo>
                  <a:pt x="269161" y="1308735"/>
                </a:lnTo>
                <a:lnTo>
                  <a:pt x="271716" y="1310005"/>
                </a:lnTo>
                <a:lnTo>
                  <a:pt x="273632" y="1311910"/>
                </a:lnTo>
                <a:lnTo>
                  <a:pt x="275868" y="1313815"/>
                </a:lnTo>
                <a:lnTo>
                  <a:pt x="277465" y="1316038"/>
                </a:lnTo>
                <a:lnTo>
                  <a:pt x="278742" y="1318260"/>
                </a:lnTo>
                <a:lnTo>
                  <a:pt x="280339" y="1320165"/>
                </a:lnTo>
                <a:lnTo>
                  <a:pt x="281297" y="1323023"/>
                </a:lnTo>
                <a:lnTo>
                  <a:pt x="281936" y="1325563"/>
                </a:lnTo>
                <a:lnTo>
                  <a:pt x="282256" y="1327785"/>
                </a:lnTo>
                <a:lnTo>
                  <a:pt x="282575" y="1330643"/>
                </a:lnTo>
                <a:lnTo>
                  <a:pt x="282575" y="1333183"/>
                </a:lnTo>
                <a:lnTo>
                  <a:pt x="282256" y="1335723"/>
                </a:lnTo>
                <a:lnTo>
                  <a:pt x="281936" y="1338263"/>
                </a:lnTo>
                <a:lnTo>
                  <a:pt x="281297" y="1340803"/>
                </a:lnTo>
                <a:lnTo>
                  <a:pt x="280339" y="1343025"/>
                </a:lnTo>
                <a:lnTo>
                  <a:pt x="278742" y="1345565"/>
                </a:lnTo>
                <a:lnTo>
                  <a:pt x="277465" y="1347470"/>
                </a:lnTo>
                <a:lnTo>
                  <a:pt x="275868" y="1349693"/>
                </a:lnTo>
                <a:lnTo>
                  <a:pt x="273632" y="1351598"/>
                </a:lnTo>
                <a:lnTo>
                  <a:pt x="271716" y="1353185"/>
                </a:lnTo>
                <a:lnTo>
                  <a:pt x="269800" y="1355090"/>
                </a:lnTo>
                <a:lnTo>
                  <a:pt x="267245" y="1356043"/>
                </a:lnTo>
                <a:lnTo>
                  <a:pt x="265009" y="1356995"/>
                </a:lnTo>
                <a:lnTo>
                  <a:pt x="262135" y="1357948"/>
                </a:lnTo>
                <a:lnTo>
                  <a:pt x="259580" y="1358583"/>
                </a:lnTo>
                <a:lnTo>
                  <a:pt x="257025" y="1358900"/>
                </a:lnTo>
                <a:lnTo>
                  <a:pt x="254470" y="1358900"/>
                </a:lnTo>
                <a:lnTo>
                  <a:pt x="251915" y="1358583"/>
                </a:lnTo>
                <a:lnTo>
                  <a:pt x="249360" y="1357948"/>
                </a:lnTo>
                <a:lnTo>
                  <a:pt x="246805" y="1357313"/>
                </a:lnTo>
                <a:lnTo>
                  <a:pt x="244250" y="1356360"/>
                </a:lnTo>
                <a:lnTo>
                  <a:pt x="242014" y="1355090"/>
                </a:lnTo>
                <a:lnTo>
                  <a:pt x="239778" y="1353820"/>
                </a:lnTo>
                <a:lnTo>
                  <a:pt x="237543" y="1351915"/>
                </a:lnTo>
                <a:lnTo>
                  <a:pt x="235626" y="1350010"/>
                </a:lnTo>
                <a:lnTo>
                  <a:pt x="234029" y="1347788"/>
                </a:lnTo>
                <a:lnTo>
                  <a:pt x="232433" y="1345565"/>
                </a:lnTo>
                <a:lnTo>
                  <a:pt x="231155" y="1343025"/>
                </a:lnTo>
                <a:lnTo>
                  <a:pt x="230197" y="1340803"/>
                </a:lnTo>
                <a:lnTo>
                  <a:pt x="229239" y="1338263"/>
                </a:lnTo>
                <a:lnTo>
                  <a:pt x="228919" y="1335723"/>
                </a:lnTo>
                <a:lnTo>
                  <a:pt x="228600" y="1333183"/>
                </a:lnTo>
                <a:lnTo>
                  <a:pt x="228600" y="1330643"/>
                </a:lnTo>
                <a:lnTo>
                  <a:pt x="228919" y="1328103"/>
                </a:lnTo>
                <a:lnTo>
                  <a:pt x="229239" y="1325563"/>
                </a:lnTo>
                <a:lnTo>
                  <a:pt x="230197" y="1323023"/>
                </a:lnTo>
                <a:lnTo>
                  <a:pt x="230836" y="1320800"/>
                </a:lnTo>
                <a:lnTo>
                  <a:pt x="232433" y="1318260"/>
                </a:lnTo>
                <a:lnTo>
                  <a:pt x="233710" y="1316038"/>
                </a:lnTo>
                <a:lnTo>
                  <a:pt x="235307" y="1313815"/>
                </a:lnTo>
                <a:lnTo>
                  <a:pt x="237543" y="1311910"/>
                </a:lnTo>
                <a:lnTo>
                  <a:pt x="239459" y="1310005"/>
                </a:lnTo>
                <a:lnTo>
                  <a:pt x="242014" y="1308735"/>
                </a:lnTo>
                <a:lnTo>
                  <a:pt x="244250" y="1307465"/>
                </a:lnTo>
                <a:lnTo>
                  <a:pt x="246805" y="1306195"/>
                </a:lnTo>
                <a:lnTo>
                  <a:pt x="249040" y="1305560"/>
                </a:lnTo>
                <a:lnTo>
                  <a:pt x="251915" y="1305243"/>
                </a:lnTo>
                <a:lnTo>
                  <a:pt x="254150" y="1304925"/>
                </a:lnTo>
                <a:close/>
                <a:moveTo>
                  <a:pt x="193292" y="1212326"/>
                </a:moveTo>
                <a:lnTo>
                  <a:pt x="121879" y="1342796"/>
                </a:lnTo>
                <a:lnTo>
                  <a:pt x="119340" y="1348193"/>
                </a:lnTo>
                <a:lnTo>
                  <a:pt x="117435" y="1353907"/>
                </a:lnTo>
                <a:lnTo>
                  <a:pt x="115848" y="1359621"/>
                </a:lnTo>
                <a:lnTo>
                  <a:pt x="115214" y="1365335"/>
                </a:lnTo>
                <a:lnTo>
                  <a:pt x="114896" y="1370732"/>
                </a:lnTo>
                <a:lnTo>
                  <a:pt x="115214" y="1376446"/>
                </a:lnTo>
                <a:lnTo>
                  <a:pt x="115848" y="1382477"/>
                </a:lnTo>
                <a:lnTo>
                  <a:pt x="117118" y="1387874"/>
                </a:lnTo>
                <a:lnTo>
                  <a:pt x="119340" y="1393270"/>
                </a:lnTo>
                <a:lnTo>
                  <a:pt x="121244" y="1398349"/>
                </a:lnTo>
                <a:lnTo>
                  <a:pt x="124418" y="1403429"/>
                </a:lnTo>
                <a:lnTo>
                  <a:pt x="127592" y="1407873"/>
                </a:lnTo>
                <a:lnTo>
                  <a:pt x="131401" y="1412317"/>
                </a:lnTo>
                <a:lnTo>
                  <a:pt x="135527" y="1416444"/>
                </a:lnTo>
                <a:lnTo>
                  <a:pt x="140288" y="1420253"/>
                </a:lnTo>
                <a:lnTo>
                  <a:pt x="145366" y="1423110"/>
                </a:lnTo>
                <a:lnTo>
                  <a:pt x="727464" y="1741826"/>
                </a:lnTo>
                <a:lnTo>
                  <a:pt x="732860" y="1744048"/>
                </a:lnTo>
                <a:lnTo>
                  <a:pt x="738573" y="1746270"/>
                </a:lnTo>
                <a:lnTo>
                  <a:pt x="743969" y="1747857"/>
                </a:lnTo>
                <a:lnTo>
                  <a:pt x="749682" y="1748492"/>
                </a:lnTo>
                <a:lnTo>
                  <a:pt x="755395" y="1748810"/>
                </a:lnTo>
                <a:lnTo>
                  <a:pt x="761108" y="1748492"/>
                </a:lnTo>
                <a:lnTo>
                  <a:pt x="766821" y="1747857"/>
                </a:lnTo>
                <a:lnTo>
                  <a:pt x="772217" y="1746588"/>
                </a:lnTo>
                <a:lnTo>
                  <a:pt x="777612" y="1744366"/>
                </a:lnTo>
                <a:lnTo>
                  <a:pt x="783008" y="1742143"/>
                </a:lnTo>
                <a:lnTo>
                  <a:pt x="787769" y="1739286"/>
                </a:lnTo>
                <a:lnTo>
                  <a:pt x="792530" y="1736112"/>
                </a:lnTo>
                <a:lnTo>
                  <a:pt x="796973" y="1732303"/>
                </a:lnTo>
                <a:lnTo>
                  <a:pt x="801099" y="1727858"/>
                </a:lnTo>
                <a:lnTo>
                  <a:pt x="804591" y="1723414"/>
                </a:lnTo>
                <a:lnTo>
                  <a:pt x="807765" y="1718018"/>
                </a:lnTo>
                <a:lnTo>
                  <a:pt x="878861" y="1587547"/>
                </a:lnTo>
                <a:lnTo>
                  <a:pt x="193292" y="1212326"/>
                </a:lnTo>
                <a:close/>
                <a:moveTo>
                  <a:pt x="319615" y="914879"/>
                </a:moveTo>
                <a:lnTo>
                  <a:pt x="324375" y="969480"/>
                </a:lnTo>
                <a:lnTo>
                  <a:pt x="325962" y="990431"/>
                </a:lnTo>
                <a:lnTo>
                  <a:pt x="307236" y="998368"/>
                </a:lnTo>
                <a:lnTo>
                  <a:pt x="256453" y="1020589"/>
                </a:lnTo>
                <a:lnTo>
                  <a:pt x="1057235" y="1458982"/>
                </a:lnTo>
                <a:lnTo>
                  <a:pt x="1074375" y="1435491"/>
                </a:lnTo>
                <a:lnTo>
                  <a:pt x="1091831" y="1412317"/>
                </a:lnTo>
                <a:lnTo>
                  <a:pt x="319615" y="914879"/>
                </a:lnTo>
                <a:close/>
                <a:moveTo>
                  <a:pt x="431337" y="786631"/>
                </a:moveTo>
                <a:lnTo>
                  <a:pt x="424354" y="860913"/>
                </a:lnTo>
                <a:lnTo>
                  <a:pt x="422450" y="882817"/>
                </a:lnTo>
                <a:lnTo>
                  <a:pt x="400550" y="886627"/>
                </a:lnTo>
                <a:lnTo>
                  <a:pt x="343736" y="896467"/>
                </a:lnTo>
                <a:lnTo>
                  <a:pt x="1109605" y="1389461"/>
                </a:lnTo>
                <a:lnTo>
                  <a:pt x="1125475" y="1370414"/>
                </a:lnTo>
                <a:lnTo>
                  <a:pt x="1141662" y="1351685"/>
                </a:lnTo>
                <a:lnTo>
                  <a:pt x="431337" y="786631"/>
                </a:lnTo>
                <a:close/>
                <a:moveTo>
                  <a:pt x="1590084" y="765175"/>
                </a:moveTo>
                <a:lnTo>
                  <a:pt x="1594152" y="765175"/>
                </a:lnTo>
                <a:lnTo>
                  <a:pt x="1598219" y="765490"/>
                </a:lnTo>
                <a:lnTo>
                  <a:pt x="1600096" y="766121"/>
                </a:lnTo>
                <a:lnTo>
                  <a:pt x="1601973" y="766751"/>
                </a:lnTo>
                <a:lnTo>
                  <a:pt x="1603850" y="768012"/>
                </a:lnTo>
                <a:lnTo>
                  <a:pt x="1605415" y="769272"/>
                </a:lnTo>
                <a:lnTo>
                  <a:pt x="1606979" y="770533"/>
                </a:lnTo>
                <a:lnTo>
                  <a:pt x="1608856" y="771794"/>
                </a:lnTo>
                <a:lnTo>
                  <a:pt x="1610108" y="773685"/>
                </a:lnTo>
                <a:lnTo>
                  <a:pt x="1611359" y="775576"/>
                </a:lnTo>
                <a:lnTo>
                  <a:pt x="1612611" y="777467"/>
                </a:lnTo>
                <a:lnTo>
                  <a:pt x="1613237" y="779358"/>
                </a:lnTo>
                <a:lnTo>
                  <a:pt x="1613862" y="781249"/>
                </a:lnTo>
                <a:lnTo>
                  <a:pt x="1614175" y="783455"/>
                </a:lnTo>
                <a:lnTo>
                  <a:pt x="1614488" y="787552"/>
                </a:lnTo>
                <a:lnTo>
                  <a:pt x="1613862" y="791965"/>
                </a:lnTo>
                <a:lnTo>
                  <a:pt x="1613237" y="793540"/>
                </a:lnTo>
                <a:lnTo>
                  <a:pt x="1612611" y="795431"/>
                </a:lnTo>
                <a:lnTo>
                  <a:pt x="1611359" y="797638"/>
                </a:lnTo>
                <a:lnTo>
                  <a:pt x="1610421" y="799213"/>
                </a:lnTo>
                <a:lnTo>
                  <a:pt x="1609169" y="801104"/>
                </a:lnTo>
                <a:lnTo>
                  <a:pt x="1607605" y="802680"/>
                </a:lnTo>
                <a:lnTo>
                  <a:pt x="1605728" y="803941"/>
                </a:lnTo>
                <a:lnTo>
                  <a:pt x="1604163" y="804886"/>
                </a:lnTo>
                <a:lnTo>
                  <a:pt x="1601973" y="806147"/>
                </a:lnTo>
                <a:lnTo>
                  <a:pt x="1600096" y="807093"/>
                </a:lnTo>
                <a:lnTo>
                  <a:pt x="1598219" y="807723"/>
                </a:lnTo>
                <a:lnTo>
                  <a:pt x="1596029" y="808038"/>
                </a:lnTo>
                <a:lnTo>
                  <a:pt x="1591961" y="808038"/>
                </a:lnTo>
                <a:lnTo>
                  <a:pt x="1587894" y="807723"/>
                </a:lnTo>
                <a:lnTo>
                  <a:pt x="1586017" y="807093"/>
                </a:lnTo>
                <a:lnTo>
                  <a:pt x="1584140" y="806462"/>
                </a:lnTo>
                <a:lnTo>
                  <a:pt x="1582263" y="805517"/>
                </a:lnTo>
                <a:lnTo>
                  <a:pt x="1580385" y="803941"/>
                </a:lnTo>
                <a:lnTo>
                  <a:pt x="1578508" y="802680"/>
                </a:lnTo>
                <a:lnTo>
                  <a:pt x="1577257" y="801420"/>
                </a:lnTo>
                <a:lnTo>
                  <a:pt x="1576005" y="799213"/>
                </a:lnTo>
                <a:lnTo>
                  <a:pt x="1574754" y="797638"/>
                </a:lnTo>
                <a:lnTo>
                  <a:pt x="1573502" y="796062"/>
                </a:lnTo>
                <a:lnTo>
                  <a:pt x="1572876" y="793856"/>
                </a:lnTo>
                <a:lnTo>
                  <a:pt x="1572251" y="791965"/>
                </a:lnTo>
                <a:lnTo>
                  <a:pt x="1571938" y="789758"/>
                </a:lnTo>
                <a:lnTo>
                  <a:pt x="1571625" y="785346"/>
                </a:lnTo>
                <a:lnTo>
                  <a:pt x="1572251" y="781249"/>
                </a:lnTo>
                <a:lnTo>
                  <a:pt x="1572876" y="779358"/>
                </a:lnTo>
                <a:lnTo>
                  <a:pt x="1573502" y="777782"/>
                </a:lnTo>
                <a:lnTo>
                  <a:pt x="1574754" y="775576"/>
                </a:lnTo>
                <a:lnTo>
                  <a:pt x="1575692" y="774000"/>
                </a:lnTo>
                <a:lnTo>
                  <a:pt x="1576944" y="772109"/>
                </a:lnTo>
                <a:lnTo>
                  <a:pt x="1578508" y="770533"/>
                </a:lnTo>
                <a:lnTo>
                  <a:pt x="1580385" y="769272"/>
                </a:lnTo>
                <a:lnTo>
                  <a:pt x="1581950" y="768327"/>
                </a:lnTo>
                <a:lnTo>
                  <a:pt x="1584140" y="767066"/>
                </a:lnTo>
                <a:lnTo>
                  <a:pt x="1586017" y="766121"/>
                </a:lnTo>
                <a:lnTo>
                  <a:pt x="1587894" y="765490"/>
                </a:lnTo>
                <a:lnTo>
                  <a:pt x="1590084" y="765175"/>
                </a:lnTo>
                <a:close/>
                <a:moveTo>
                  <a:pt x="1629772" y="712788"/>
                </a:moveTo>
                <a:lnTo>
                  <a:pt x="1633840" y="712788"/>
                </a:lnTo>
                <a:lnTo>
                  <a:pt x="1637907" y="713437"/>
                </a:lnTo>
                <a:lnTo>
                  <a:pt x="1639784" y="713761"/>
                </a:lnTo>
                <a:lnTo>
                  <a:pt x="1641974" y="714735"/>
                </a:lnTo>
                <a:lnTo>
                  <a:pt x="1643538" y="715708"/>
                </a:lnTo>
                <a:lnTo>
                  <a:pt x="1645416" y="717006"/>
                </a:lnTo>
                <a:lnTo>
                  <a:pt x="1647293" y="718304"/>
                </a:lnTo>
                <a:lnTo>
                  <a:pt x="1648544" y="720251"/>
                </a:lnTo>
                <a:lnTo>
                  <a:pt x="1650109" y="721873"/>
                </a:lnTo>
                <a:lnTo>
                  <a:pt x="1651360" y="723495"/>
                </a:lnTo>
                <a:lnTo>
                  <a:pt x="1652299" y="725766"/>
                </a:lnTo>
                <a:lnTo>
                  <a:pt x="1652925" y="727388"/>
                </a:lnTo>
                <a:lnTo>
                  <a:pt x="1653550" y="729335"/>
                </a:lnTo>
                <a:lnTo>
                  <a:pt x="1653863" y="731606"/>
                </a:lnTo>
                <a:lnTo>
                  <a:pt x="1654176" y="736149"/>
                </a:lnTo>
                <a:lnTo>
                  <a:pt x="1653550" y="740367"/>
                </a:lnTo>
                <a:lnTo>
                  <a:pt x="1652925" y="742313"/>
                </a:lnTo>
                <a:lnTo>
                  <a:pt x="1652299" y="744260"/>
                </a:lnTo>
                <a:lnTo>
                  <a:pt x="1651360" y="746207"/>
                </a:lnTo>
                <a:lnTo>
                  <a:pt x="1650109" y="747829"/>
                </a:lnTo>
                <a:lnTo>
                  <a:pt x="1648857" y="749776"/>
                </a:lnTo>
                <a:lnTo>
                  <a:pt x="1647293" y="751398"/>
                </a:lnTo>
                <a:lnTo>
                  <a:pt x="1645416" y="752696"/>
                </a:lnTo>
                <a:lnTo>
                  <a:pt x="1643851" y="754318"/>
                </a:lnTo>
                <a:lnTo>
                  <a:pt x="1641974" y="755291"/>
                </a:lnTo>
                <a:lnTo>
                  <a:pt x="1639784" y="755940"/>
                </a:lnTo>
                <a:lnTo>
                  <a:pt x="1637907" y="756589"/>
                </a:lnTo>
                <a:lnTo>
                  <a:pt x="1635717" y="756914"/>
                </a:lnTo>
                <a:lnTo>
                  <a:pt x="1631962" y="757238"/>
                </a:lnTo>
                <a:lnTo>
                  <a:pt x="1627895" y="756589"/>
                </a:lnTo>
                <a:lnTo>
                  <a:pt x="1625705" y="755940"/>
                </a:lnTo>
                <a:lnTo>
                  <a:pt x="1623828" y="755291"/>
                </a:lnTo>
                <a:lnTo>
                  <a:pt x="1621951" y="754318"/>
                </a:lnTo>
                <a:lnTo>
                  <a:pt x="1620073" y="752696"/>
                </a:lnTo>
                <a:lnTo>
                  <a:pt x="1618822" y="751398"/>
                </a:lnTo>
                <a:lnTo>
                  <a:pt x="1616945" y="750100"/>
                </a:lnTo>
                <a:lnTo>
                  <a:pt x="1615693" y="748153"/>
                </a:lnTo>
                <a:lnTo>
                  <a:pt x="1614442" y="746207"/>
                </a:lnTo>
                <a:lnTo>
                  <a:pt x="1613503" y="744584"/>
                </a:lnTo>
                <a:lnTo>
                  <a:pt x="1612564" y="742313"/>
                </a:lnTo>
                <a:lnTo>
                  <a:pt x="1611939" y="740367"/>
                </a:lnTo>
                <a:lnTo>
                  <a:pt x="1611626" y="738095"/>
                </a:lnTo>
                <a:lnTo>
                  <a:pt x="1611313" y="733878"/>
                </a:lnTo>
                <a:lnTo>
                  <a:pt x="1611939" y="729984"/>
                </a:lnTo>
                <a:lnTo>
                  <a:pt x="1612564" y="727713"/>
                </a:lnTo>
                <a:lnTo>
                  <a:pt x="1613503" y="725766"/>
                </a:lnTo>
                <a:lnTo>
                  <a:pt x="1614442" y="723495"/>
                </a:lnTo>
                <a:lnTo>
                  <a:pt x="1615380" y="721873"/>
                </a:lnTo>
                <a:lnTo>
                  <a:pt x="1616632" y="720251"/>
                </a:lnTo>
                <a:lnTo>
                  <a:pt x="1618509" y="718628"/>
                </a:lnTo>
                <a:lnTo>
                  <a:pt x="1620073" y="717006"/>
                </a:lnTo>
                <a:lnTo>
                  <a:pt x="1621638" y="716033"/>
                </a:lnTo>
                <a:lnTo>
                  <a:pt x="1623828" y="714735"/>
                </a:lnTo>
                <a:lnTo>
                  <a:pt x="1625705" y="713761"/>
                </a:lnTo>
                <a:lnTo>
                  <a:pt x="1627895" y="713437"/>
                </a:lnTo>
                <a:lnTo>
                  <a:pt x="1629772" y="712788"/>
                </a:lnTo>
                <a:close/>
                <a:moveTo>
                  <a:pt x="1566411" y="701675"/>
                </a:moveTo>
                <a:lnTo>
                  <a:pt x="1570628" y="702607"/>
                </a:lnTo>
                <a:lnTo>
                  <a:pt x="1572575" y="703228"/>
                </a:lnTo>
                <a:lnTo>
                  <a:pt x="1574522" y="703849"/>
                </a:lnTo>
                <a:lnTo>
                  <a:pt x="1576793" y="704781"/>
                </a:lnTo>
                <a:lnTo>
                  <a:pt x="1578415" y="705713"/>
                </a:lnTo>
                <a:lnTo>
                  <a:pt x="1580362" y="707266"/>
                </a:lnTo>
                <a:lnTo>
                  <a:pt x="1581660" y="708819"/>
                </a:lnTo>
                <a:lnTo>
                  <a:pt x="1583282" y="710372"/>
                </a:lnTo>
                <a:lnTo>
                  <a:pt x="1584255" y="712236"/>
                </a:lnTo>
                <a:lnTo>
                  <a:pt x="1585553" y="714099"/>
                </a:lnTo>
                <a:lnTo>
                  <a:pt x="1586527" y="716273"/>
                </a:lnTo>
                <a:lnTo>
                  <a:pt x="1586851" y="718137"/>
                </a:lnTo>
                <a:lnTo>
                  <a:pt x="1587500" y="720001"/>
                </a:lnTo>
                <a:lnTo>
                  <a:pt x="1587500" y="724038"/>
                </a:lnTo>
                <a:lnTo>
                  <a:pt x="1586851" y="728076"/>
                </a:lnTo>
                <a:lnTo>
                  <a:pt x="1586527" y="730250"/>
                </a:lnTo>
                <a:lnTo>
                  <a:pt x="1585553" y="732114"/>
                </a:lnTo>
                <a:lnTo>
                  <a:pt x="1584255" y="733667"/>
                </a:lnTo>
                <a:lnTo>
                  <a:pt x="1583282" y="735841"/>
                </a:lnTo>
                <a:lnTo>
                  <a:pt x="1581984" y="737394"/>
                </a:lnTo>
                <a:lnTo>
                  <a:pt x="1580362" y="738637"/>
                </a:lnTo>
                <a:lnTo>
                  <a:pt x="1578415" y="740190"/>
                </a:lnTo>
                <a:lnTo>
                  <a:pt x="1576793" y="741432"/>
                </a:lnTo>
                <a:lnTo>
                  <a:pt x="1574522" y="742364"/>
                </a:lnTo>
                <a:lnTo>
                  <a:pt x="1572900" y="742985"/>
                </a:lnTo>
                <a:lnTo>
                  <a:pt x="1570953" y="743917"/>
                </a:lnTo>
                <a:lnTo>
                  <a:pt x="1568682" y="744228"/>
                </a:lnTo>
                <a:lnTo>
                  <a:pt x="1564139" y="744538"/>
                </a:lnTo>
                <a:lnTo>
                  <a:pt x="1559922" y="743917"/>
                </a:lnTo>
                <a:lnTo>
                  <a:pt x="1557975" y="742985"/>
                </a:lnTo>
                <a:lnTo>
                  <a:pt x="1556353" y="742364"/>
                </a:lnTo>
                <a:lnTo>
                  <a:pt x="1554081" y="741432"/>
                </a:lnTo>
                <a:lnTo>
                  <a:pt x="1552459" y="740500"/>
                </a:lnTo>
                <a:lnTo>
                  <a:pt x="1550512" y="739258"/>
                </a:lnTo>
                <a:lnTo>
                  <a:pt x="1548890" y="737394"/>
                </a:lnTo>
                <a:lnTo>
                  <a:pt x="1547592" y="735841"/>
                </a:lnTo>
                <a:lnTo>
                  <a:pt x="1546295" y="733978"/>
                </a:lnTo>
                <a:lnTo>
                  <a:pt x="1544997" y="732114"/>
                </a:lnTo>
                <a:lnTo>
                  <a:pt x="1544348" y="730250"/>
                </a:lnTo>
                <a:lnTo>
                  <a:pt x="1543699" y="728076"/>
                </a:lnTo>
                <a:lnTo>
                  <a:pt x="1543374" y="726213"/>
                </a:lnTo>
                <a:lnTo>
                  <a:pt x="1543050" y="722175"/>
                </a:lnTo>
                <a:lnTo>
                  <a:pt x="1543699" y="718137"/>
                </a:lnTo>
                <a:lnTo>
                  <a:pt x="1544348" y="716273"/>
                </a:lnTo>
                <a:lnTo>
                  <a:pt x="1544997" y="714099"/>
                </a:lnTo>
                <a:lnTo>
                  <a:pt x="1546295" y="712546"/>
                </a:lnTo>
                <a:lnTo>
                  <a:pt x="1547268" y="710372"/>
                </a:lnTo>
                <a:lnTo>
                  <a:pt x="1548890" y="708819"/>
                </a:lnTo>
                <a:lnTo>
                  <a:pt x="1550188" y="707577"/>
                </a:lnTo>
                <a:lnTo>
                  <a:pt x="1552135" y="706024"/>
                </a:lnTo>
                <a:lnTo>
                  <a:pt x="1554081" y="704781"/>
                </a:lnTo>
                <a:lnTo>
                  <a:pt x="1556028" y="703849"/>
                </a:lnTo>
                <a:lnTo>
                  <a:pt x="1557975" y="703228"/>
                </a:lnTo>
                <a:lnTo>
                  <a:pt x="1559922" y="702607"/>
                </a:lnTo>
                <a:lnTo>
                  <a:pt x="1562193" y="702296"/>
                </a:lnTo>
                <a:lnTo>
                  <a:pt x="1566411" y="701675"/>
                </a:lnTo>
                <a:close/>
                <a:moveTo>
                  <a:pt x="541789" y="678382"/>
                </a:moveTo>
                <a:lnTo>
                  <a:pt x="539250" y="742189"/>
                </a:lnTo>
                <a:lnTo>
                  <a:pt x="538616" y="768219"/>
                </a:lnTo>
                <a:lnTo>
                  <a:pt x="512907" y="769807"/>
                </a:lnTo>
                <a:lnTo>
                  <a:pt x="460854" y="773298"/>
                </a:lnTo>
                <a:lnTo>
                  <a:pt x="1160705" y="1330416"/>
                </a:lnTo>
                <a:lnTo>
                  <a:pt x="1178479" y="1311687"/>
                </a:lnTo>
                <a:lnTo>
                  <a:pt x="1196253" y="1292957"/>
                </a:lnTo>
                <a:lnTo>
                  <a:pt x="541789" y="678382"/>
                </a:lnTo>
                <a:close/>
                <a:moveTo>
                  <a:pt x="1605265" y="649288"/>
                </a:moveTo>
                <a:lnTo>
                  <a:pt x="1609332" y="649937"/>
                </a:lnTo>
                <a:lnTo>
                  <a:pt x="1611209" y="650586"/>
                </a:lnTo>
                <a:lnTo>
                  <a:pt x="1613399" y="651235"/>
                </a:lnTo>
                <a:lnTo>
                  <a:pt x="1615276" y="652208"/>
                </a:lnTo>
                <a:lnTo>
                  <a:pt x="1617154" y="653506"/>
                </a:lnTo>
                <a:lnTo>
                  <a:pt x="1618718" y="655128"/>
                </a:lnTo>
                <a:lnTo>
                  <a:pt x="1620282" y="656426"/>
                </a:lnTo>
                <a:lnTo>
                  <a:pt x="1621847" y="658048"/>
                </a:lnTo>
                <a:lnTo>
                  <a:pt x="1622785" y="660320"/>
                </a:lnTo>
                <a:lnTo>
                  <a:pt x="1623724" y="661942"/>
                </a:lnTo>
                <a:lnTo>
                  <a:pt x="1624662" y="664213"/>
                </a:lnTo>
                <a:lnTo>
                  <a:pt x="1624975" y="666160"/>
                </a:lnTo>
                <a:lnTo>
                  <a:pt x="1625601" y="668431"/>
                </a:lnTo>
                <a:lnTo>
                  <a:pt x="1625601" y="672324"/>
                </a:lnTo>
                <a:lnTo>
                  <a:pt x="1624975" y="676542"/>
                </a:lnTo>
                <a:lnTo>
                  <a:pt x="1624662" y="678813"/>
                </a:lnTo>
                <a:lnTo>
                  <a:pt x="1623724" y="680760"/>
                </a:lnTo>
                <a:lnTo>
                  <a:pt x="1622785" y="683031"/>
                </a:lnTo>
                <a:lnTo>
                  <a:pt x="1621847" y="684653"/>
                </a:lnTo>
                <a:lnTo>
                  <a:pt x="1620282" y="686276"/>
                </a:lnTo>
                <a:lnTo>
                  <a:pt x="1618718" y="688222"/>
                </a:lnTo>
                <a:lnTo>
                  <a:pt x="1617154" y="689520"/>
                </a:lnTo>
                <a:lnTo>
                  <a:pt x="1615276" y="690494"/>
                </a:lnTo>
                <a:lnTo>
                  <a:pt x="1613399" y="691467"/>
                </a:lnTo>
                <a:lnTo>
                  <a:pt x="1611522" y="692765"/>
                </a:lnTo>
                <a:lnTo>
                  <a:pt x="1609645" y="693089"/>
                </a:lnTo>
                <a:lnTo>
                  <a:pt x="1607455" y="693738"/>
                </a:lnTo>
                <a:lnTo>
                  <a:pt x="1603387" y="693738"/>
                </a:lnTo>
                <a:lnTo>
                  <a:pt x="1599320" y="693089"/>
                </a:lnTo>
                <a:lnTo>
                  <a:pt x="1597130" y="692765"/>
                </a:lnTo>
                <a:lnTo>
                  <a:pt x="1595566" y="691467"/>
                </a:lnTo>
                <a:lnTo>
                  <a:pt x="1593376" y="690494"/>
                </a:lnTo>
                <a:lnTo>
                  <a:pt x="1591811" y="689520"/>
                </a:lnTo>
                <a:lnTo>
                  <a:pt x="1590247" y="688222"/>
                </a:lnTo>
                <a:lnTo>
                  <a:pt x="1588370" y="686276"/>
                </a:lnTo>
                <a:lnTo>
                  <a:pt x="1587118" y="684653"/>
                </a:lnTo>
                <a:lnTo>
                  <a:pt x="1585867" y="683031"/>
                </a:lnTo>
                <a:lnTo>
                  <a:pt x="1584928" y="680760"/>
                </a:lnTo>
                <a:lnTo>
                  <a:pt x="1583989" y="679138"/>
                </a:lnTo>
                <a:lnTo>
                  <a:pt x="1583364" y="676867"/>
                </a:lnTo>
                <a:lnTo>
                  <a:pt x="1583051" y="674920"/>
                </a:lnTo>
                <a:lnTo>
                  <a:pt x="1582738" y="670378"/>
                </a:lnTo>
                <a:lnTo>
                  <a:pt x="1583364" y="666160"/>
                </a:lnTo>
                <a:lnTo>
                  <a:pt x="1583989" y="664213"/>
                </a:lnTo>
                <a:lnTo>
                  <a:pt x="1584928" y="662266"/>
                </a:lnTo>
                <a:lnTo>
                  <a:pt x="1585867" y="660320"/>
                </a:lnTo>
                <a:lnTo>
                  <a:pt x="1587118" y="658373"/>
                </a:lnTo>
                <a:lnTo>
                  <a:pt x="1588370" y="656751"/>
                </a:lnTo>
                <a:lnTo>
                  <a:pt x="1589934" y="655128"/>
                </a:lnTo>
                <a:lnTo>
                  <a:pt x="1591498" y="653506"/>
                </a:lnTo>
                <a:lnTo>
                  <a:pt x="1593376" y="652208"/>
                </a:lnTo>
                <a:lnTo>
                  <a:pt x="1595253" y="651235"/>
                </a:lnTo>
                <a:lnTo>
                  <a:pt x="1597130" y="650586"/>
                </a:lnTo>
                <a:lnTo>
                  <a:pt x="1599320" y="649937"/>
                </a:lnTo>
                <a:lnTo>
                  <a:pt x="1601197" y="649613"/>
                </a:lnTo>
                <a:lnTo>
                  <a:pt x="1605265" y="649288"/>
                </a:lnTo>
                <a:close/>
                <a:moveTo>
                  <a:pt x="1534343" y="638175"/>
                </a:moveTo>
                <a:lnTo>
                  <a:pt x="1538440" y="638175"/>
                </a:lnTo>
                <a:lnTo>
                  <a:pt x="1542852" y="638488"/>
                </a:lnTo>
                <a:lnTo>
                  <a:pt x="1544743" y="639114"/>
                </a:lnTo>
                <a:lnTo>
                  <a:pt x="1546319" y="639739"/>
                </a:lnTo>
                <a:lnTo>
                  <a:pt x="1548525" y="640991"/>
                </a:lnTo>
                <a:lnTo>
                  <a:pt x="1550101" y="642242"/>
                </a:lnTo>
                <a:lnTo>
                  <a:pt x="1551992" y="643494"/>
                </a:lnTo>
                <a:lnTo>
                  <a:pt x="1553568" y="645371"/>
                </a:lnTo>
                <a:lnTo>
                  <a:pt x="1554829" y="646935"/>
                </a:lnTo>
                <a:lnTo>
                  <a:pt x="1556405" y="648500"/>
                </a:lnTo>
                <a:lnTo>
                  <a:pt x="1557350" y="650690"/>
                </a:lnTo>
                <a:lnTo>
                  <a:pt x="1557980" y="652254"/>
                </a:lnTo>
                <a:lnTo>
                  <a:pt x="1558611" y="654444"/>
                </a:lnTo>
                <a:lnTo>
                  <a:pt x="1558926" y="656322"/>
                </a:lnTo>
                <a:lnTo>
                  <a:pt x="1558926" y="660702"/>
                </a:lnTo>
                <a:lnTo>
                  <a:pt x="1558611" y="664769"/>
                </a:lnTo>
                <a:lnTo>
                  <a:pt x="1557980" y="666646"/>
                </a:lnTo>
                <a:lnTo>
                  <a:pt x="1557350" y="668523"/>
                </a:lnTo>
                <a:lnTo>
                  <a:pt x="1556405" y="670401"/>
                </a:lnTo>
                <a:lnTo>
                  <a:pt x="1554829" y="671965"/>
                </a:lnTo>
                <a:lnTo>
                  <a:pt x="1553568" y="673842"/>
                </a:lnTo>
                <a:lnTo>
                  <a:pt x="1552307" y="675406"/>
                </a:lnTo>
                <a:lnTo>
                  <a:pt x="1550416" y="676658"/>
                </a:lnTo>
                <a:lnTo>
                  <a:pt x="1548525" y="678222"/>
                </a:lnTo>
                <a:lnTo>
                  <a:pt x="1546950" y="679161"/>
                </a:lnTo>
                <a:lnTo>
                  <a:pt x="1544743" y="679787"/>
                </a:lnTo>
                <a:lnTo>
                  <a:pt x="1542852" y="680412"/>
                </a:lnTo>
                <a:lnTo>
                  <a:pt x="1540646" y="680725"/>
                </a:lnTo>
                <a:lnTo>
                  <a:pt x="1536549" y="681038"/>
                </a:lnTo>
                <a:lnTo>
                  <a:pt x="1532137" y="680412"/>
                </a:lnTo>
                <a:lnTo>
                  <a:pt x="1530246" y="679787"/>
                </a:lnTo>
                <a:lnTo>
                  <a:pt x="1528670" y="679161"/>
                </a:lnTo>
                <a:lnTo>
                  <a:pt x="1526464" y="678222"/>
                </a:lnTo>
                <a:lnTo>
                  <a:pt x="1524888" y="676658"/>
                </a:lnTo>
                <a:lnTo>
                  <a:pt x="1522997" y="675406"/>
                </a:lnTo>
                <a:lnTo>
                  <a:pt x="1521421" y="674155"/>
                </a:lnTo>
                <a:lnTo>
                  <a:pt x="1520160" y="672278"/>
                </a:lnTo>
                <a:lnTo>
                  <a:pt x="1518900" y="670401"/>
                </a:lnTo>
                <a:lnTo>
                  <a:pt x="1517954" y="668836"/>
                </a:lnTo>
                <a:lnTo>
                  <a:pt x="1517009" y="666646"/>
                </a:lnTo>
                <a:lnTo>
                  <a:pt x="1516378" y="664769"/>
                </a:lnTo>
                <a:lnTo>
                  <a:pt x="1516063" y="662579"/>
                </a:lnTo>
                <a:lnTo>
                  <a:pt x="1516063" y="658512"/>
                </a:lnTo>
                <a:lnTo>
                  <a:pt x="1516378" y="654444"/>
                </a:lnTo>
                <a:lnTo>
                  <a:pt x="1517009" y="652567"/>
                </a:lnTo>
                <a:lnTo>
                  <a:pt x="1517639" y="650690"/>
                </a:lnTo>
                <a:lnTo>
                  <a:pt x="1518900" y="648500"/>
                </a:lnTo>
                <a:lnTo>
                  <a:pt x="1520160" y="646935"/>
                </a:lnTo>
                <a:lnTo>
                  <a:pt x="1521421" y="645371"/>
                </a:lnTo>
                <a:lnTo>
                  <a:pt x="1522682" y="643494"/>
                </a:lnTo>
                <a:lnTo>
                  <a:pt x="1524573" y="642242"/>
                </a:lnTo>
                <a:lnTo>
                  <a:pt x="1526464" y="641304"/>
                </a:lnTo>
                <a:lnTo>
                  <a:pt x="1528355" y="640365"/>
                </a:lnTo>
                <a:lnTo>
                  <a:pt x="1530246" y="639114"/>
                </a:lnTo>
                <a:lnTo>
                  <a:pt x="1532137" y="638801"/>
                </a:lnTo>
                <a:lnTo>
                  <a:pt x="1534343" y="638175"/>
                </a:lnTo>
                <a:close/>
                <a:moveTo>
                  <a:pt x="1577354" y="585788"/>
                </a:moveTo>
                <a:lnTo>
                  <a:pt x="1581864" y="586437"/>
                </a:lnTo>
                <a:lnTo>
                  <a:pt x="1583796" y="586761"/>
                </a:lnTo>
                <a:lnTo>
                  <a:pt x="1585729" y="588059"/>
                </a:lnTo>
                <a:lnTo>
                  <a:pt x="1587662" y="589033"/>
                </a:lnTo>
                <a:lnTo>
                  <a:pt x="1589594" y="590006"/>
                </a:lnTo>
                <a:lnTo>
                  <a:pt x="1591205" y="591304"/>
                </a:lnTo>
                <a:lnTo>
                  <a:pt x="1592815" y="593251"/>
                </a:lnTo>
                <a:lnTo>
                  <a:pt x="1594426" y="594873"/>
                </a:lnTo>
                <a:lnTo>
                  <a:pt x="1595714" y="596495"/>
                </a:lnTo>
                <a:lnTo>
                  <a:pt x="1596680" y="598766"/>
                </a:lnTo>
                <a:lnTo>
                  <a:pt x="1597325" y="600713"/>
                </a:lnTo>
                <a:lnTo>
                  <a:pt x="1597969" y="602660"/>
                </a:lnTo>
                <a:lnTo>
                  <a:pt x="1598291" y="604931"/>
                </a:lnTo>
                <a:lnTo>
                  <a:pt x="1598613" y="609149"/>
                </a:lnTo>
                <a:lnTo>
                  <a:pt x="1597969" y="613367"/>
                </a:lnTo>
                <a:lnTo>
                  <a:pt x="1597325" y="615313"/>
                </a:lnTo>
                <a:lnTo>
                  <a:pt x="1596680" y="617584"/>
                </a:lnTo>
                <a:lnTo>
                  <a:pt x="1595714" y="619207"/>
                </a:lnTo>
                <a:lnTo>
                  <a:pt x="1594426" y="620829"/>
                </a:lnTo>
                <a:lnTo>
                  <a:pt x="1592815" y="622776"/>
                </a:lnTo>
                <a:lnTo>
                  <a:pt x="1591527" y="624398"/>
                </a:lnTo>
                <a:lnTo>
                  <a:pt x="1589916" y="625696"/>
                </a:lnTo>
                <a:lnTo>
                  <a:pt x="1587662" y="627318"/>
                </a:lnTo>
                <a:lnTo>
                  <a:pt x="1586051" y="628291"/>
                </a:lnTo>
                <a:lnTo>
                  <a:pt x="1583796" y="628940"/>
                </a:lnTo>
                <a:lnTo>
                  <a:pt x="1581864" y="629589"/>
                </a:lnTo>
                <a:lnTo>
                  <a:pt x="1579931" y="629914"/>
                </a:lnTo>
                <a:lnTo>
                  <a:pt x="1575744" y="630238"/>
                </a:lnTo>
                <a:lnTo>
                  <a:pt x="1571234" y="629589"/>
                </a:lnTo>
                <a:lnTo>
                  <a:pt x="1569302" y="628940"/>
                </a:lnTo>
                <a:lnTo>
                  <a:pt x="1567369" y="628291"/>
                </a:lnTo>
                <a:lnTo>
                  <a:pt x="1565114" y="627318"/>
                </a:lnTo>
                <a:lnTo>
                  <a:pt x="1563504" y="626020"/>
                </a:lnTo>
                <a:lnTo>
                  <a:pt x="1561893" y="624722"/>
                </a:lnTo>
                <a:lnTo>
                  <a:pt x="1559961" y="623100"/>
                </a:lnTo>
                <a:lnTo>
                  <a:pt x="1558672" y="621153"/>
                </a:lnTo>
                <a:lnTo>
                  <a:pt x="1557384" y="619207"/>
                </a:lnTo>
                <a:lnTo>
                  <a:pt x="1556418" y="617584"/>
                </a:lnTo>
                <a:lnTo>
                  <a:pt x="1555451" y="615313"/>
                </a:lnTo>
                <a:lnTo>
                  <a:pt x="1554807" y="613367"/>
                </a:lnTo>
                <a:lnTo>
                  <a:pt x="1554485" y="611095"/>
                </a:lnTo>
                <a:lnTo>
                  <a:pt x="1554163" y="607202"/>
                </a:lnTo>
                <a:lnTo>
                  <a:pt x="1554807" y="602984"/>
                </a:lnTo>
                <a:lnTo>
                  <a:pt x="1555451" y="600713"/>
                </a:lnTo>
                <a:lnTo>
                  <a:pt x="1556418" y="598766"/>
                </a:lnTo>
                <a:lnTo>
                  <a:pt x="1557384" y="596495"/>
                </a:lnTo>
                <a:lnTo>
                  <a:pt x="1558672" y="594873"/>
                </a:lnTo>
                <a:lnTo>
                  <a:pt x="1559961" y="593251"/>
                </a:lnTo>
                <a:lnTo>
                  <a:pt x="1561571" y="591628"/>
                </a:lnTo>
                <a:lnTo>
                  <a:pt x="1563182" y="590006"/>
                </a:lnTo>
                <a:lnTo>
                  <a:pt x="1565114" y="589033"/>
                </a:lnTo>
                <a:lnTo>
                  <a:pt x="1567047" y="588059"/>
                </a:lnTo>
                <a:lnTo>
                  <a:pt x="1568980" y="586761"/>
                </a:lnTo>
                <a:lnTo>
                  <a:pt x="1571234" y="586437"/>
                </a:lnTo>
                <a:lnTo>
                  <a:pt x="1573167" y="586113"/>
                </a:lnTo>
                <a:lnTo>
                  <a:pt x="1577354" y="585788"/>
                </a:lnTo>
                <a:close/>
                <a:moveTo>
                  <a:pt x="1510015" y="574675"/>
                </a:moveTo>
                <a:lnTo>
                  <a:pt x="1514082" y="575301"/>
                </a:lnTo>
                <a:lnTo>
                  <a:pt x="1515959" y="575927"/>
                </a:lnTo>
                <a:lnTo>
                  <a:pt x="1518149" y="576552"/>
                </a:lnTo>
                <a:lnTo>
                  <a:pt x="1519713" y="577491"/>
                </a:lnTo>
                <a:lnTo>
                  <a:pt x="1521278" y="578430"/>
                </a:lnTo>
                <a:lnTo>
                  <a:pt x="1523155" y="579994"/>
                </a:lnTo>
                <a:lnTo>
                  <a:pt x="1524719" y="581558"/>
                </a:lnTo>
                <a:lnTo>
                  <a:pt x="1525971" y="583123"/>
                </a:lnTo>
                <a:lnTo>
                  <a:pt x="1527535" y="585313"/>
                </a:lnTo>
                <a:lnTo>
                  <a:pt x="1528474" y="586877"/>
                </a:lnTo>
                <a:lnTo>
                  <a:pt x="1529100" y="589067"/>
                </a:lnTo>
                <a:lnTo>
                  <a:pt x="1529725" y="590944"/>
                </a:lnTo>
                <a:lnTo>
                  <a:pt x="1530038" y="593134"/>
                </a:lnTo>
                <a:lnTo>
                  <a:pt x="1530351" y="596889"/>
                </a:lnTo>
                <a:lnTo>
                  <a:pt x="1529725" y="600956"/>
                </a:lnTo>
                <a:lnTo>
                  <a:pt x="1529100" y="603146"/>
                </a:lnTo>
                <a:lnTo>
                  <a:pt x="1528474" y="605023"/>
                </a:lnTo>
                <a:lnTo>
                  <a:pt x="1527535" y="606901"/>
                </a:lnTo>
                <a:lnTo>
                  <a:pt x="1525971" y="608778"/>
                </a:lnTo>
                <a:lnTo>
                  <a:pt x="1524719" y="610342"/>
                </a:lnTo>
                <a:lnTo>
                  <a:pt x="1523468" y="611906"/>
                </a:lnTo>
                <a:lnTo>
                  <a:pt x="1521591" y="613471"/>
                </a:lnTo>
                <a:lnTo>
                  <a:pt x="1519713" y="614409"/>
                </a:lnTo>
                <a:lnTo>
                  <a:pt x="1518149" y="615348"/>
                </a:lnTo>
                <a:lnTo>
                  <a:pt x="1515959" y="616600"/>
                </a:lnTo>
                <a:lnTo>
                  <a:pt x="1514082" y="616912"/>
                </a:lnTo>
                <a:lnTo>
                  <a:pt x="1511892" y="617225"/>
                </a:lnTo>
                <a:lnTo>
                  <a:pt x="1507824" y="617538"/>
                </a:lnTo>
                <a:lnTo>
                  <a:pt x="1504070" y="616912"/>
                </a:lnTo>
                <a:lnTo>
                  <a:pt x="1501880" y="616600"/>
                </a:lnTo>
                <a:lnTo>
                  <a:pt x="1500003" y="615348"/>
                </a:lnTo>
                <a:lnTo>
                  <a:pt x="1498126" y="614409"/>
                </a:lnTo>
                <a:lnTo>
                  <a:pt x="1496248" y="613471"/>
                </a:lnTo>
                <a:lnTo>
                  <a:pt x="1494684" y="612219"/>
                </a:lnTo>
                <a:lnTo>
                  <a:pt x="1493120" y="610342"/>
                </a:lnTo>
                <a:lnTo>
                  <a:pt x="1491555" y="608778"/>
                </a:lnTo>
                <a:lnTo>
                  <a:pt x="1490617" y="607213"/>
                </a:lnTo>
                <a:lnTo>
                  <a:pt x="1489365" y="605023"/>
                </a:lnTo>
                <a:lnTo>
                  <a:pt x="1488739" y="603146"/>
                </a:lnTo>
                <a:lnTo>
                  <a:pt x="1488114" y="600956"/>
                </a:lnTo>
                <a:lnTo>
                  <a:pt x="1487801" y="599079"/>
                </a:lnTo>
                <a:lnTo>
                  <a:pt x="1487488" y="595012"/>
                </a:lnTo>
                <a:lnTo>
                  <a:pt x="1488114" y="590944"/>
                </a:lnTo>
                <a:lnTo>
                  <a:pt x="1488427" y="589067"/>
                </a:lnTo>
                <a:lnTo>
                  <a:pt x="1489365" y="586877"/>
                </a:lnTo>
                <a:lnTo>
                  <a:pt x="1490617" y="585313"/>
                </a:lnTo>
                <a:lnTo>
                  <a:pt x="1491555" y="583748"/>
                </a:lnTo>
                <a:lnTo>
                  <a:pt x="1492807" y="581871"/>
                </a:lnTo>
                <a:lnTo>
                  <a:pt x="1494684" y="580307"/>
                </a:lnTo>
                <a:lnTo>
                  <a:pt x="1496248" y="579055"/>
                </a:lnTo>
                <a:lnTo>
                  <a:pt x="1497813" y="577491"/>
                </a:lnTo>
                <a:lnTo>
                  <a:pt x="1500003" y="576552"/>
                </a:lnTo>
                <a:lnTo>
                  <a:pt x="1501567" y="575927"/>
                </a:lnTo>
                <a:lnTo>
                  <a:pt x="1503444" y="575301"/>
                </a:lnTo>
                <a:lnTo>
                  <a:pt x="1505634" y="574988"/>
                </a:lnTo>
                <a:lnTo>
                  <a:pt x="1510015" y="574675"/>
                </a:lnTo>
                <a:close/>
                <a:moveTo>
                  <a:pt x="657003" y="571720"/>
                </a:moveTo>
                <a:lnTo>
                  <a:pt x="654464" y="629495"/>
                </a:lnTo>
                <a:lnTo>
                  <a:pt x="653512" y="655526"/>
                </a:lnTo>
                <a:lnTo>
                  <a:pt x="627168" y="656796"/>
                </a:lnTo>
                <a:lnTo>
                  <a:pt x="563690" y="659653"/>
                </a:lnTo>
                <a:lnTo>
                  <a:pt x="1216884" y="1272641"/>
                </a:lnTo>
                <a:lnTo>
                  <a:pt x="1241641" y="1248832"/>
                </a:lnTo>
                <a:lnTo>
                  <a:pt x="1253067" y="1238357"/>
                </a:lnTo>
                <a:lnTo>
                  <a:pt x="657003" y="571720"/>
                </a:lnTo>
                <a:close/>
                <a:moveTo>
                  <a:pt x="1548949" y="522288"/>
                </a:moveTo>
                <a:lnTo>
                  <a:pt x="1553166" y="522937"/>
                </a:lnTo>
                <a:lnTo>
                  <a:pt x="1555113" y="523586"/>
                </a:lnTo>
                <a:lnTo>
                  <a:pt x="1557384" y="524235"/>
                </a:lnTo>
                <a:lnTo>
                  <a:pt x="1559007" y="525208"/>
                </a:lnTo>
                <a:lnTo>
                  <a:pt x="1561278" y="526830"/>
                </a:lnTo>
                <a:lnTo>
                  <a:pt x="1562576" y="528128"/>
                </a:lnTo>
                <a:lnTo>
                  <a:pt x="1564198" y="529426"/>
                </a:lnTo>
                <a:lnTo>
                  <a:pt x="1565820" y="531373"/>
                </a:lnTo>
                <a:lnTo>
                  <a:pt x="1567118" y="533320"/>
                </a:lnTo>
                <a:lnTo>
                  <a:pt x="1568091" y="534942"/>
                </a:lnTo>
                <a:lnTo>
                  <a:pt x="1568740" y="537213"/>
                </a:lnTo>
                <a:lnTo>
                  <a:pt x="1569389" y="539160"/>
                </a:lnTo>
                <a:lnTo>
                  <a:pt x="1569714" y="541431"/>
                </a:lnTo>
                <a:lnTo>
                  <a:pt x="1570038" y="545324"/>
                </a:lnTo>
                <a:lnTo>
                  <a:pt x="1569389" y="549542"/>
                </a:lnTo>
                <a:lnTo>
                  <a:pt x="1568091" y="553760"/>
                </a:lnTo>
                <a:lnTo>
                  <a:pt x="1567118" y="556031"/>
                </a:lnTo>
                <a:lnTo>
                  <a:pt x="1566145" y="557653"/>
                </a:lnTo>
                <a:lnTo>
                  <a:pt x="1564522" y="559276"/>
                </a:lnTo>
                <a:lnTo>
                  <a:pt x="1562900" y="561222"/>
                </a:lnTo>
                <a:lnTo>
                  <a:pt x="1561278" y="562520"/>
                </a:lnTo>
                <a:lnTo>
                  <a:pt x="1559331" y="563494"/>
                </a:lnTo>
                <a:lnTo>
                  <a:pt x="1557384" y="564467"/>
                </a:lnTo>
                <a:lnTo>
                  <a:pt x="1555113" y="565765"/>
                </a:lnTo>
                <a:lnTo>
                  <a:pt x="1553166" y="566089"/>
                </a:lnTo>
                <a:lnTo>
                  <a:pt x="1551220" y="566738"/>
                </a:lnTo>
                <a:lnTo>
                  <a:pt x="1547002" y="566738"/>
                </a:lnTo>
                <a:lnTo>
                  <a:pt x="1542784" y="566089"/>
                </a:lnTo>
                <a:lnTo>
                  <a:pt x="1540513" y="565765"/>
                </a:lnTo>
                <a:lnTo>
                  <a:pt x="1538566" y="564467"/>
                </a:lnTo>
                <a:lnTo>
                  <a:pt x="1536944" y="563818"/>
                </a:lnTo>
                <a:lnTo>
                  <a:pt x="1534673" y="562520"/>
                </a:lnTo>
                <a:lnTo>
                  <a:pt x="1533050" y="561222"/>
                </a:lnTo>
                <a:lnTo>
                  <a:pt x="1531753" y="559276"/>
                </a:lnTo>
                <a:lnTo>
                  <a:pt x="1530130" y="557653"/>
                </a:lnTo>
                <a:lnTo>
                  <a:pt x="1528833" y="556031"/>
                </a:lnTo>
                <a:lnTo>
                  <a:pt x="1527859" y="553760"/>
                </a:lnTo>
                <a:lnTo>
                  <a:pt x="1527210" y="552138"/>
                </a:lnTo>
                <a:lnTo>
                  <a:pt x="1526237" y="549867"/>
                </a:lnTo>
                <a:lnTo>
                  <a:pt x="1525912" y="547920"/>
                </a:lnTo>
                <a:lnTo>
                  <a:pt x="1525588" y="543378"/>
                </a:lnTo>
                <a:lnTo>
                  <a:pt x="1526237" y="539160"/>
                </a:lnTo>
                <a:lnTo>
                  <a:pt x="1527210" y="537213"/>
                </a:lnTo>
                <a:lnTo>
                  <a:pt x="1527859" y="535266"/>
                </a:lnTo>
                <a:lnTo>
                  <a:pt x="1528833" y="533320"/>
                </a:lnTo>
                <a:lnTo>
                  <a:pt x="1529806" y="531697"/>
                </a:lnTo>
                <a:lnTo>
                  <a:pt x="1531104" y="529751"/>
                </a:lnTo>
                <a:lnTo>
                  <a:pt x="1533050" y="528128"/>
                </a:lnTo>
                <a:lnTo>
                  <a:pt x="1534673" y="526830"/>
                </a:lnTo>
                <a:lnTo>
                  <a:pt x="1536619" y="525208"/>
                </a:lnTo>
                <a:lnTo>
                  <a:pt x="1538566" y="524235"/>
                </a:lnTo>
                <a:lnTo>
                  <a:pt x="1540513" y="523586"/>
                </a:lnTo>
                <a:lnTo>
                  <a:pt x="1542784" y="522937"/>
                </a:lnTo>
                <a:lnTo>
                  <a:pt x="1544731" y="522613"/>
                </a:lnTo>
                <a:lnTo>
                  <a:pt x="1548949" y="522288"/>
                </a:lnTo>
                <a:close/>
                <a:moveTo>
                  <a:pt x="1477372" y="511175"/>
                </a:moveTo>
                <a:lnTo>
                  <a:pt x="1481440" y="511175"/>
                </a:lnTo>
                <a:lnTo>
                  <a:pt x="1485507" y="511801"/>
                </a:lnTo>
                <a:lnTo>
                  <a:pt x="1487384" y="512114"/>
                </a:lnTo>
                <a:lnTo>
                  <a:pt x="1489574" y="513365"/>
                </a:lnTo>
                <a:lnTo>
                  <a:pt x="1491138" y="513991"/>
                </a:lnTo>
                <a:lnTo>
                  <a:pt x="1493016" y="515242"/>
                </a:lnTo>
                <a:lnTo>
                  <a:pt x="1494893" y="516494"/>
                </a:lnTo>
                <a:lnTo>
                  <a:pt x="1496144" y="518371"/>
                </a:lnTo>
                <a:lnTo>
                  <a:pt x="1497709" y="519935"/>
                </a:lnTo>
                <a:lnTo>
                  <a:pt x="1498960" y="521500"/>
                </a:lnTo>
                <a:lnTo>
                  <a:pt x="1499899" y="523690"/>
                </a:lnTo>
                <a:lnTo>
                  <a:pt x="1500525" y="525254"/>
                </a:lnTo>
                <a:lnTo>
                  <a:pt x="1501150" y="527444"/>
                </a:lnTo>
                <a:lnTo>
                  <a:pt x="1501463" y="529322"/>
                </a:lnTo>
                <a:lnTo>
                  <a:pt x="1501776" y="533702"/>
                </a:lnTo>
                <a:lnTo>
                  <a:pt x="1501150" y="537769"/>
                </a:lnTo>
                <a:lnTo>
                  <a:pt x="1500837" y="539646"/>
                </a:lnTo>
                <a:lnTo>
                  <a:pt x="1499899" y="541523"/>
                </a:lnTo>
                <a:lnTo>
                  <a:pt x="1498960" y="543401"/>
                </a:lnTo>
                <a:lnTo>
                  <a:pt x="1497709" y="544965"/>
                </a:lnTo>
                <a:lnTo>
                  <a:pt x="1496457" y="546842"/>
                </a:lnTo>
                <a:lnTo>
                  <a:pt x="1494893" y="548406"/>
                </a:lnTo>
                <a:lnTo>
                  <a:pt x="1493016" y="549658"/>
                </a:lnTo>
                <a:lnTo>
                  <a:pt x="1491451" y="551222"/>
                </a:lnTo>
                <a:lnTo>
                  <a:pt x="1489574" y="552161"/>
                </a:lnTo>
                <a:lnTo>
                  <a:pt x="1487384" y="552787"/>
                </a:lnTo>
                <a:lnTo>
                  <a:pt x="1485507" y="553412"/>
                </a:lnTo>
                <a:lnTo>
                  <a:pt x="1483317" y="553725"/>
                </a:lnTo>
                <a:lnTo>
                  <a:pt x="1479249" y="554038"/>
                </a:lnTo>
                <a:lnTo>
                  <a:pt x="1475495" y="553412"/>
                </a:lnTo>
                <a:lnTo>
                  <a:pt x="1473305" y="552787"/>
                </a:lnTo>
                <a:lnTo>
                  <a:pt x="1471428" y="552161"/>
                </a:lnTo>
                <a:lnTo>
                  <a:pt x="1469551" y="551222"/>
                </a:lnTo>
                <a:lnTo>
                  <a:pt x="1467673" y="549658"/>
                </a:lnTo>
                <a:lnTo>
                  <a:pt x="1466109" y="548406"/>
                </a:lnTo>
                <a:lnTo>
                  <a:pt x="1464545" y="547155"/>
                </a:lnTo>
                <a:lnTo>
                  <a:pt x="1462980" y="545591"/>
                </a:lnTo>
                <a:lnTo>
                  <a:pt x="1462042" y="543401"/>
                </a:lnTo>
                <a:lnTo>
                  <a:pt x="1460790" y="541836"/>
                </a:lnTo>
                <a:lnTo>
                  <a:pt x="1460164" y="539646"/>
                </a:lnTo>
                <a:lnTo>
                  <a:pt x="1459539" y="537769"/>
                </a:lnTo>
                <a:lnTo>
                  <a:pt x="1459226" y="535579"/>
                </a:lnTo>
                <a:lnTo>
                  <a:pt x="1458913" y="531824"/>
                </a:lnTo>
                <a:lnTo>
                  <a:pt x="1459539" y="527757"/>
                </a:lnTo>
                <a:lnTo>
                  <a:pt x="1459852" y="525567"/>
                </a:lnTo>
                <a:lnTo>
                  <a:pt x="1460790" y="523690"/>
                </a:lnTo>
                <a:lnTo>
                  <a:pt x="1462042" y="521500"/>
                </a:lnTo>
                <a:lnTo>
                  <a:pt x="1462980" y="519935"/>
                </a:lnTo>
                <a:lnTo>
                  <a:pt x="1464232" y="518371"/>
                </a:lnTo>
                <a:lnTo>
                  <a:pt x="1466109" y="516494"/>
                </a:lnTo>
                <a:lnTo>
                  <a:pt x="1467673" y="515242"/>
                </a:lnTo>
                <a:lnTo>
                  <a:pt x="1469238" y="514304"/>
                </a:lnTo>
                <a:lnTo>
                  <a:pt x="1471428" y="513365"/>
                </a:lnTo>
                <a:lnTo>
                  <a:pt x="1473305" y="512114"/>
                </a:lnTo>
                <a:lnTo>
                  <a:pt x="1475495" y="511801"/>
                </a:lnTo>
                <a:lnTo>
                  <a:pt x="1477372" y="511175"/>
                </a:lnTo>
                <a:close/>
                <a:moveTo>
                  <a:pt x="1520963" y="458788"/>
                </a:moveTo>
                <a:lnTo>
                  <a:pt x="1525001" y="459437"/>
                </a:lnTo>
                <a:lnTo>
                  <a:pt x="1526865" y="459761"/>
                </a:lnTo>
                <a:lnTo>
                  <a:pt x="1529039" y="461059"/>
                </a:lnTo>
                <a:lnTo>
                  <a:pt x="1530592" y="462033"/>
                </a:lnTo>
                <a:lnTo>
                  <a:pt x="1532766" y="463006"/>
                </a:lnTo>
                <a:lnTo>
                  <a:pt x="1534319" y="464304"/>
                </a:lnTo>
                <a:lnTo>
                  <a:pt x="1535562" y="466251"/>
                </a:lnTo>
                <a:lnTo>
                  <a:pt x="1537425" y="467873"/>
                </a:lnTo>
                <a:lnTo>
                  <a:pt x="1538357" y="469495"/>
                </a:lnTo>
                <a:lnTo>
                  <a:pt x="1539289" y="471766"/>
                </a:lnTo>
                <a:lnTo>
                  <a:pt x="1539910" y="473713"/>
                </a:lnTo>
                <a:lnTo>
                  <a:pt x="1540531" y="475984"/>
                </a:lnTo>
                <a:lnTo>
                  <a:pt x="1540842" y="477931"/>
                </a:lnTo>
                <a:lnTo>
                  <a:pt x="1541463" y="482149"/>
                </a:lnTo>
                <a:lnTo>
                  <a:pt x="1540531" y="486367"/>
                </a:lnTo>
                <a:lnTo>
                  <a:pt x="1540221" y="488313"/>
                </a:lnTo>
                <a:lnTo>
                  <a:pt x="1539289" y="490584"/>
                </a:lnTo>
                <a:lnTo>
                  <a:pt x="1538357" y="492207"/>
                </a:lnTo>
                <a:lnTo>
                  <a:pt x="1537425" y="494478"/>
                </a:lnTo>
                <a:lnTo>
                  <a:pt x="1535872" y="496100"/>
                </a:lnTo>
                <a:lnTo>
                  <a:pt x="1534319" y="497398"/>
                </a:lnTo>
                <a:lnTo>
                  <a:pt x="1532766" y="499020"/>
                </a:lnTo>
                <a:lnTo>
                  <a:pt x="1530903" y="500318"/>
                </a:lnTo>
                <a:lnTo>
                  <a:pt x="1529039" y="501291"/>
                </a:lnTo>
                <a:lnTo>
                  <a:pt x="1526865" y="501940"/>
                </a:lnTo>
                <a:lnTo>
                  <a:pt x="1525001" y="502589"/>
                </a:lnTo>
                <a:lnTo>
                  <a:pt x="1523138" y="502914"/>
                </a:lnTo>
                <a:lnTo>
                  <a:pt x="1519100" y="503238"/>
                </a:lnTo>
                <a:lnTo>
                  <a:pt x="1515062" y="502589"/>
                </a:lnTo>
                <a:lnTo>
                  <a:pt x="1512888" y="501940"/>
                </a:lnTo>
                <a:lnTo>
                  <a:pt x="1511024" y="501291"/>
                </a:lnTo>
                <a:lnTo>
                  <a:pt x="1509471" y="500318"/>
                </a:lnTo>
                <a:lnTo>
                  <a:pt x="1507297" y="499345"/>
                </a:lnTo>
                <a:lnTo>
                  <a:pt x="1505744" y="497722"/>
                </a:lnTo>
                <a:lnTo>
                  <a:pt x="1504501" y="496100"/>
                </a:lnTo>
                <a:lnTo>
                  <a:pt x="1502948" y="494478"/>
                </a:lnTo>
                <a:lnTo>
                  <a:pt x="1501706" y="492531"/>
                </a:lnTo>
                <a:lnTo>
                  <a:pt x="1500774" y="490584"/>
                </a:lnTo>
                <a:lnTo>
                  <a:pt x="1500153" y="488313"/>
                </a:lnTo>
                <a:lnTo>
                  <a:pt x="1499221" y="486367"/>
                </a:lnTo>
                <a:lnTo>
                  <a:pt x="1498911" y="484420"/>
                </a:lnTo>
                <a:lnTo>
                  <a:pt x="1498600" y="480202"/>
                </a:lnTo>
                <a:lnTo>
                  <a:pt x="1499221" y="475984"/>
                </a:lnTo>
                <a:lnTo>
                  <a:pt x="1500153" y="473713"/>
                </a:lnTo>
                <a:lnTo>
                  <a:pt x="1500774" y="471766"/>
                </a:lnTo>
                <a:lnTo>
                  <a:pt x="1501706" y="470144"/>
                </a:lnTo>
                <a:lnTo>
                  <a:pt x="1502638" y="467873"/>
                </a:lnTo>
                <a:lnTo>
                  <a:pt x="1503880" y="466251"/>
                </a:lnTo>
                <a:lnTo>
                  <a:pt x="1505744" y="464628"/>
                </a:lnTo>
                <a:lnTo>
                  <a:pt x="1507297" y="463330"/>
                </a:lnTo>
                <a:lnTo>
                  <a:pt x="1509160" y="462033"/>
                </a:lnTo>
                <a:lnTo>
                  <a:pt x="1511024" y="461059"/>
                </a:lnTo>
                <a:lnTo>
                  <a:pt x="1512888" y="460410"/>
                </a:lnTo>
                <a:lnTo>
                  <a:pt x="1515062" y="459437"/>
                </a:lnTo>
                <a:lnTo>
                  <a:pt x="1516925" y="459113"/>
                </a:lnTo>
                <a:lnTo>
                  <a:pt x="1520963" y="458788"/>
                </a:lnTo>
                <a:close/>
                <a:moveTo>
                  <a:pt x="786182" y="452361"/>
                </a:moveTo>
                <a:lnTo>
                  <a:pt x="771899" y="522199"/>
                </a:lnTo>
                <a:lnTo>
                  <a:pt x="767456" y="544102"/>
                </a:lnTo>
                <a:lnTo>
                  <a:pt x="745238" y="544737"/>
                </a:lnTo>
                <a:lnTo>
                  <a:pt x="674142" y="547594"/>
                </a:lnTo>
                <a:lnTo>
                  <a:pt x="1274649" y="1219310"/>
                </a:lnTo>
                <a:lnTo>
                  <a:pt x="1298771" y="1198676"/>
                </a:lnTo>
                <a:lnTo>
                  <a:pt x="786182" y="452361"/>
                </a:lnTo>
                <a:close/>
                <a:moveTo>
                  <a:pt x="1453544" y="447675"/>
                </a:moveTo>
                <a:lnTo>
                  <a:pt x="1457792" y="448301"/>
                </a:lnTo>
                <a:lnTo>
                  <a:pt x="1459753" y="448927"/>
                </a:lnTo>
                <a:lnTo>
                  <a:pt x="1462041" y="449552"/>
                </a:lnTo>
                <a:lnTo>
                  <a:pt x="1464002" y="450491"/>
                </a:lnTo>
                <a:lnTo>
                  <a:pt x="1465637" y="452055"/>
                </a:lnTo>
                <a:lnTo>
                  <a:pt x="1467598" y="453307"/>
                </a:lnTo>
                <a:lnTo>
                  <a:pt x="1468905" y="454558"/>
                </a:lnTo>
                <a:lnTo>
                  <a:pt x="1470539" y="456435"/>
                </a:lnTo>
                <a:lnTo>
                  <a:pt x="1471846" y="458313"/>
                </a:lnTo>
                <a:lnTo>
                  <a:pt x="1472827" y="459877"/>
                </a:lnTo>
                <a:lnTo>
                  <a:pt x="1473481" y="462067"/>
                </a:lnTo>
                <a:lnTo>
                  <a:pt x="1474134" y="463944"/>
                </a:lnTo>
                <a:lnTo>
                  <a:pt x="1474461" y="466134"/>
                </a:lnTo>
                <a:lnTo>
                  <a:pt x="1474788" y="470202"/>
                </a:lnTo>
                <a:lnTo>
                  <a:pt x="1474134" y="473956"/>
                </a:lnTo>
                <a:lnTo>
                  <a:pt x="1473807" y="476146"/>
                </a:lnTo>
                <a:lnTo>
                  <a:pt x="1472827" y="478023"/>
                </a:lnTo>
                <a:lnTo>
                  <a:pt x="1471846" y="480213"/>
                </a:lnTo>
                <a:lnTo>
                  <a:pt x="1470539" y="481778"/>
                </a:lnTo>
                <a:lnTo>
                  <a:pt x="1469232" y="483342"/>
                </a:lnTo>
                <a:lnTo>
                  <a:pt x="1467598" y="484906"/>
                </a:lnTo>
                <a:lnTo>
                  <a:pt x="1465637" y="486471"/>
                </a:lnTo>
                <a:lnTo>
                  <a:pt x="1464002" y="487409"/>
                </a:lnTo>
                <a:lnTo>
                  <a:pt x="1462041" y="488661"/>
                </a:lnTo>
                <a:lnTo>
                  <a:pt x="1460080" y="489600"/>
                </a:lnTo>
                <a:lnTo>
                  <a:pt x="1458119" y="489912"/>
                </a:lnTo>
                <a:lnTo>
                  <a:pt x="1455831" y="490538"/>
                </a:lnTo>
                <a:lnTo>
                  <a:pt x="1451256" y="490538"/>
                </a:lnTo>
                <a:lnTo>
                  <a:pt x="1447334" y="489912"/>
                </a:lnTo>
                <a:lnTo>
                  <a:pt x="1445046" y="489600"/>
                </a:lnTo>
                <a:lnTo>
                  <a:pt x="1443085" y="488661"/>
                </a:lnTo>
                <a:lnTo>
                  <a:pt x="1441124" y="487409"/>
                </a:lnTo>
                <a:lnTo>
                  <a:pt x="1439489" y="486471"/>
                </a:lnTo>
                <a:lnTo>
                  <a:pt x="1437855" y="485219"/>
                </a:lnTo>
                <a:lnTo>
                  <a:pt x="1435894" y="483342"/>
                </a:lnTo>
                <a:lnTo>
                  <a:pt x="1434587" y="481778"/>
                </a:lnTo>
                <a:lnTo>
                  <a:pt x="1433280" y="480213"/>
                </a:lnTo>
                <a:lnTo>
                  <a:pt x="1431972" y="478023"/>
                </a:lnTo>
                <a:lnTo>
                  <a:pt x="1431319" y="476459"/>
                </a:lnTo>
                <a:lnTo>
                  <a:pt x="1430665" y="474269"/>
                </a:lnTo>
                <a:lnTo>
                  <a:pt x="1430338" y="472392"/>
                </a:lnTo>
                <a:lnTo>
                  <a:pt x="1430338" y="468012"/>
                </a:lnTo>
                <a:lnTo>
                  <a:pt x="1430665" y="463944"/>
                </a:lnTo>
                <a:lnTo>
                  <a:pt x="1431319" y="462067"/>
                </a:lnTo>
                <a:lnTo>
                  <a:pt x="1431972" y="459877"/>
                </a:lnTo>
                <a:lnTo>
                  <a:pt x="1433280" y="458313"/>
                </a:lnTo>
                <a:lnTo>
                  <a:pt x="1434587" y="456748"/>
                </a:lnTo>
                <a:lnTo>
                  <a:pt x="1435894" y="454871"/>
                </a:lnTo>
                <a:lnTo>
                  <a:pt x="1437528" y="453307"/>
                </a:lnTo>
                <a:lnTo>
                  <a:pt x="1439163" y="452055"/>
                </a:lnTo>
                <a:lnTo>
                  <a:pt x="1441124" y="450491"/>
                </a:lnTo>
                <a:lnTo>
                  <a:pt x="1443085" y="449552"/>
                </a:lnTo>
                <a:lnTo>
                  <a:pt x="1445046" y="448927"/>
                </a:lnTo>
                <a:lnTo>
                  <a:pt x="1447334" y="448301"/>
                </a:lnTo>
                <a:lnTo>
                  <a:pt x="1449295" y="447988"/>
                </a:lnTo>
                <a:lnTo>
                  <a:pt x="1453544" y="447675"/>
                </a:lnTo>
                <a:close/>
                <a:moveTo>
                  <a:pt x="1488350" y="396875"/>
                </a:moveTo>
                <a:lnTo>
                  <a:pt x="1492388" y="396875"/>
                </a:lnTo>
                <a:lnTo>
                  <a:pt x="1496426" y="397190"/>
                </a:lnTo>
                <a:lnTo>
                  <a:pt x="1498290" y="397821"/>
                </a:lnTo>
                <a:lnTo>
                  <a:pt x="1500464" y="398451"/>
                </a:lnTo>
                <a:lnTo>
                  <a:pt x="1502328" y="399396"/>
                </a:lnTo>
                <a:lnTo>
                  <a:pt x="1504191" y="400972"/>
                </a:lnTo>
                <a:lnTo>
                  <a:pt x="1505744" y="402233"/>
                </a:lnTo>
                <a:lnTo>
                  <a:pt x="1507297" y="403494"/>
                </a:lnTo>
                <a:lnTo>
                  <a:pt x="1508850" y="405385"/>
                </a:lnTo>
                <a:lnTo>
                  <a:pt x="1509782" y="407276"/>
                </a:lnTo>
                <a:lnTo>
                  <a:pt x="1510714" y="408852"/>
                </a:lnTo>
                <a:lnTo>
                  <a:pt x="1511646" y="411058"/>
                </a:lnTo>
                <a:lnTo>
                  <a:pt x="1511956" y="412949"/>
                </a:lnTo>
                <a:lnTo>
                  <a:pt x="1512888" y="415155"/>
                </a:lnTo>
                <a:lnTo>
                  <a:pt x="1512888" y="419252"/>
                </a:lnTo>
                <a:lnTo>
                  <a:pt x="1511956" y="423665"/>
                </a:lnTo>
                <a:lnTo>
                  <a:pt x="1511646" y="425556"/>
                </a:lnTo>
                <a:lnTo>
                  <a:pt x="1510714" y="427131"/>
                </a:lnTo>
                <a:lnTo>
                  <a:pt x="1509782" y="429338"/>
                </a:lnTo>
                <a:lnTo>
                  <a:pt x="1508850" y="430913"/>
                </a:lnTo>
                <a:lnTo>
                  <a:pt x="1507297" y="432489"/>
                </a:lnTo>
                <a:lnTo>
                  <a:pt x="1505744" y="434380"/>
                </a:lnTo>
                <a:lnTo>
                  <a:pt x="1504191" y="435641"/>
                </a:lnTo>
                <a:lnTo>
                  <a:pt x="1502328" y="436902"/>
                </a:lnTo>
                <a:lnTo>
                  <a:pt x="1500464" y="438162"/>
                </a:lnTo>
                <a:lnTo>
                  <a:pt x="1498911" y="438793"/>
                </a:lnTo>
                <a:lnTo>
                  <a:pt x="1496737" y="439423"/>
                </a:lnTo>
                <a:lnTo>
                  <a:pt x="1494873" y="439738"/>
                </a:lnTo>
                <a:lnTo>
                  <a:pt x="1490525" y="439738"/>
                </a:lnTo>
                <a:lnTo>
                  <a:pt x="1486487" y="439423"/>
                </a:lnTo>
                <a:lnTo>
                  <a:pt x="1484313" y="438793"/>
                </a:lnTo>
                <a:lnTo>
                  <a:pt x="1482760" y="438162"/>
                </a:lnTo>
                <a:lnTo>
                  <a:pt x="1480896" y="436902"/>
                </a:lnTo>
                <a:lnTo>
                  <a:pt x="1479032" y="435641"/>
                </a:lnTo>
                <a:lnTo>
                  <a:pt x="1477479" y="434380"/>
                </a:lnTo>
                <a:lnTo>
                  <a:pt x="1475926" y="432489"/>
                </a:lnTo>
                <a:lnTo>
                  <a:pt x="1474373" y="430913"/>
                </a:lnTo>
                <a:lnTo>
                  <a:pt x="1473131" y="429338"/>
                </a:lnTo>
                <a:lnTo>
                  <a:pt x="1472199" y="427131"/>
                </a:lnTo>
                <a:lnTo>
                  <a:pt x="1471578" y="425556"/>
                </a:lnTo>
                <a:lnTo>
                  <a:pt x="1470646" y="423665"/>
                </a:lnTo>
                <a:lnTo>
                  <a:pt x="1470336" y="421458"/>
                </a:lnTo>
                <a:lnTo>
                  <a:pt x="1470025" y="417046"/>
                </a:lnTo>
                <a:lnTo>
                  <a:pt x="1470646" y="412949"/>
                </a:lnTo>
                <a:lnTo>
                  <a:pt x="1471578" y="411058"/>
                </a:lnTo>
                <a:lnTo>
                  <a:pt x="1472199" y="409482"/>
                </a:lnTo>
                <a:lnTo>
                  <a:pt x="1473131" y="407276"/>
                </a:lnTo>
                <a:lnTo>
                  <a:pt x="1474373" y="405700"/>
                </a:lnTo>
                <a:lnTo>
                  <a:pt x="1475926" y="403809"/>
                </a:lnTo>
                <a:lnTo>
                  <a:pt x="1477169" y="402233"/>
                </a:lnTo>
                <a:lnTo>
                  <a:pt x="1478722" y="400972"/>
                </a:lnTo>
                <a:lnTo>
                  <a:pt x="1480896" y="399396"/>
                </a:lnTo>
                <a:lnTo>
                  <a:pt x="1482449" y="398766"/>
                </a:lnTo>
                <a:lnTo>
                  <a:pt x="1484313" y="397821"/>
                </a:lnTo>
                <a:lnTo>
                  <a:pt x="1486487" y="397190"/>
                </a:lnTo>
                <a:lnTo>
                  <a:pt x="1488350" y="396875"/>
                </a:lnTo>
                <a:close/>
                <a:moveTo>
                  <a:pt x="1421630" y="384175"/>
                </a:moveTo>
                <a:lnTo>
                  <a:pt x="1425727" y="384175"/>
                </a:lnTo>
                <a:lnTo>
                  <a:pt x="1430139" y="384819"/>
                </a:lnTo>
                <a:lnTo>
                  <a:pt x="1432030" y="385464"/>
                </a:lnTo>
                <a:lnTo>
                  <a:pt x="1433921" y="386430"/>
                </a:lnTo>
                <a:lnTo>
                  <a:pt x="1435812" y="387396"/>
                </a:lnTo>
                <a:lnTo>
                  <a:pt x="1437388" y="388362"/>
                </a:lnTo>
                <a:lnTo>
                  <a:pt x="1439279" y="389651"/>
                </a:lnTo>
                <a:lnTo>
                  <a:pt x="1440855" y="391583"/>
                </a:lnTo>
                <a:lnTo>
                  <a:pt x="1442116" y="393194"/>
                </a:lnTo>
                <a:lnTo>
                  <a:pt x="1443692" y="395127"/>
                </a:lnTo>
                <a:lnTo>
                  <a:pt x="1444637" y="397059"/>
                </a:lnTo>
                <a:lnTo>
                  <a:pt x="1445267" y="398992"/>
                </a:lnTo>
                <a:lnTo>
                  <a:pt x="1445898" y="400924"/>
                </a:lnTo>
                <a:lnTo>
                  <a:pt x="1446213" y="402857"/>
                </a:lnTo>
                <a:lnTo>
                  <a:pt x="1446213" y="407366"/>
                </a:lnTo>
                <a:lnTo>
                  <a:pt x="1445898" y="411554"/>
                </a:lnTo>
                <a:lnTo>
                  <a:pt x="1445267" y="413486"/>
                </a:lnTo>
                <a:lnTo>
                  <a:pt x="1444637" y="415741"/>
                </a:lnTo>
                <a:lnTo>
                  <a:pt x="1443692" y="417352"/>
                </a:lnTo>
                <a:lnTo>
                  <a:pt x="1442116" y="419284"/>
                </a:lnTo>
                <a:lnTo>
                  <a:pt x="1440855" y="420895"/>
                </a:lnTo>
                <a:lnTo>
                  <a:pt x="1439594" y="422505"/>
                </a:lnTo>
                <a:lnTo>
                  <a:pt x="1437703" y="424116"/>
                </a:lnTo>
                <a:lnTo>
                  <a:pt x="1435812" y="425404"/>
                </a:lnTo>
                <a:lnTo>
                  <a:pt x="1434237" y="426370"/>
                </a:lnTo>
                <a:lnTo>
                  <a:pt x="1432030" y="427015"/>
                </a:lnTo>
                <a:lnTo>
                  <a:pt x="1430139" y="427659"/>
                </a:lnTo>
                <a:lnTo>
                  <a:pt x="1427933" y="427981"/>
                </a:lnTo>
                <a:lnTo>
                  <a:pt x="1424151" y="428625"/>
                </a:lnTo>
                <a:lnTo>
                  <a:pt x="1419739" y="427659"/>
                </a:lnTo>
                <a:lnTo>
                  <a:pt x="1417533" y="427015"/>
                </a:lnTo>
                <a:lnTo>
                  <a:pt x="1415957" y="426370"/>
                </a:lnTo>
                <a:lnTo>
                  <a:pt x="1413751" y="425404"/>
                </a:lnTo>
                <a:lnTo>
                  <a:pt x="1412175" y="424438"/>
                </a:lnTo>
                <a:lnTo>
                  <a:pt x="1410599" y="422505"/>
                </a:lnTo>
                <a:lnTo>
                  <a:pt x="1408708" y="421217"/>
                </a:lnTo>
                <a:lnTo>
                  <a:pt x="1407447" y="419606"/>
                </a:lnTo>
                <a:lnTo>
                  <a:pt x="1406187" y="417352"/>
                </a:lnTo>
                <a:lnTo>
                  <a:pt x="1405556" y="415741"/>
                </a:lnTo>
                <a:lnTo>
                  <a:pt x="1404296" y="413486"/>
                </a:lnTo>
                <a:lnTo>
                  <a:pt x="1403665" y="411554"/>
                </a:lnTo>
                <a:lnTo>
                  <a:pt x="1403350" y="409621"/>
                </a:lnTo>
                <a:lnTo>
                  <a:pt x="1403350" y="405434"/>
                </a:lnTo>
                <a:lnTo>
                  <a:pt x="1403665" y="401247"/>
                </a:lnTo>
                <a:lnTo>
                  <a:pt x="1404296" y="398992"/>
                </a:lnTo>
                <a:lnTo>
                  <a:pt x="1405241" y="397059"/>
                </a:lnTo>
                <a:lnTo>
                  <a:pt x="1406187" y="395127"/>
                </a:lnTo>
                <a:lnTo>
                  <a:pt x="1407447" y="393194"/>
                </a:lnTo>
                <a:lnTo>
                  <a:pt x="1408708" y="391583"/>
                </a:lnTo>
                <a:lnTo>
                  <a:pt x="1410284" y="389651"/>
                </a:lnTo>
                <a:lnTo>
                  <a:pt x="1411860" y="388362"/>
                </a:lnTo>
                <a:lnTo>
                  <a:pt x="1413751" y="387396"/>
                </a:lnTo>
                <a:lnTo>
                  <a:pt x="1415642" y="386430"/>
                </a:lnTo>
                <a:lnTo>
                  <a:pt x="1417533" y="385464"/>
                </a:lnTo>
                <a:lnTo>
                  <a:pt x="1419739" y="384819"/>
                </a:lnTo>
                <a:lnTo>
                  <a:pt x="1421630" y="384175"/>
                </a:lnTo>
                <a:close/>
                <a:moveTo>
                  <a:pt x="926787" y="355539"/>
                </a:moveTo>
                <a:lnTo>
                  <a:pt x="902348" y="428552"/>
                </a:lnTo>
                <a:lnTo>
                  <a:pt x="894730" y="451726"/>
                </a:lnTo>
                <a:lnTo>
                  <a:pt x="870291" y="447599"/>
                </a:lnTo>
                <a:lnTo>
                  <a:pt x="810304" y="436488"/>
                </a:lnTo>
                <a:lnTo>
                  <a:pt x="1320989" y="1179947"/>
                </a:lnTo>
                <a:lnTo>
                  <a:pt x="1344793" y="1160900"/>
                </a:lnTo>
                <a:lnTo>
                  <a:pt x="1368915" y="1142171"/>
                </a:lnTo>
                <a:lnTo>
                  <a:pt x="926787" y="355539"/>
                </a:lnTo>
                <a:close/>
                <a:moveTo>
                  <a:pt x="1464811" y="331788"/>
                </a:moveTo>
                <a:lnTo>
                  <a:pt x="1469028" y="332754"/>
                </a:lnTo>
                <a:lnTo>
                  <a:pt x="1471300" y="333398"/>
                </a:lnTo>
                <a:lnTo>
                  <a:pt x="1472922" y="334043"/>
                </a:lnTo>
                <a:lnTo>
                  <a:pt x="1474869" y="335009"/>
                </a:lnTo>
                <a:lnTo>
                  <a:pt x="1476815" y="335975"/>
                </a:lnTo>
                <a:lnTo>
                  <a:pt x="1478438" y="337586"/>
                </a:lnTo>
                <a:lnTo>
                  <a:pt x="1480060" y="339196"/>
                </a:lnTo>
                <a:lnTo>
                  <a:pt x="1481682" y="340807"/>
                </a:lnTo>
                <a:lnTo>
                  <a:pt x="1482980" y="342739"/>
                </a:lnTo>
                <a:lnTo>
                  <a:pt x="1483953" y="344672"/>
                </a:lnTo>
                <a:lnTo>
                  <a:pt x="1484602" y="346605"/>
                </a:lnTo>
                <a:lnTo>
                  <a:pt x="1485900" y="350792"/>
                </a:lnTo>
                <a:lnTo>
                  <a:pt x="1485900" y="354979"/>
                </a:lnTo>
                <a:lnTo>
                  <a:pt x="1485576" y="359166"/>
                </a:lnTo>
                <a:lnTo>
                  <a:pt x="1484602" y="361099"/>
                </a:lnTo>
                <a:lnTo>
                  <a:pt x="1483953" y="363354"/>
                </a:lnTo>
                <a:lnTo>
                  <a:pt x="1482980" y="364964"/>
                </a:lnTo>
                <a:lnTo>
                  <a:pt x="1481682" y="367219"/>
                </a:lnTo>
                <a:lnTo>
                  <a:pt x="1480060" y="368830"/>
                </a:lnTo>
                <a:lnTo>
                  <a:pt x="1478762" y="370118"/>
                </a:lnTo>
                <a:lnTo>
                  <a:pt x="1477140" y="371728"/>
                </a:lnTo>
                <a:lnTo>
                  <a:pt x="1474869" y="373017"/>
                </a:lnTo>
                <a:lnTo>
                  <a:pt x="1473246" y="373983"/>
                </a:lnTo>
                <a:lnTo>
                  <a:pt x="1471300" y="374627"/>
                </a:lnTo>
                <a:lnTo>
                  <a:pt x="1469028" y="375272"/>
                </a:lnTo>
                <a:lnTo>
                  <a:pt x="1467082" y="375916"/>
                </a:lnTo>
                <a:lnTo>
                  <a:pt x="1462864" y="376238"/>
                </a:lnTo>
                <a:lnTo>
                  <a:pt x="1458322" y="375272"/>
                </a:lnTo>
                <a:lnTo>
                  <a:pt x="1456699" y="374627"/>
                </a:lnTo>
                <a:lnTo>
                  <a:pt x="1454428" y="373983"/>
                </a:lnTo>
                <a:lnTo>
                  <a:pt x="1452481" y="373017"/>
                </a:lnTo>
                <a:lnTo>
                  <a:pt x="1450535" y="372051"/>
                </a:lnTo>
                <a:lnTo>
                  <a:pt x="1448912" y="370440"/>
                </a:lnTo>
                <a:lnTo>
                  <a:pt x="1447290" y="368830"/>
                </a:lnTo>
                <a:lnTo>
                  <a:pt x="1445668" y="367219"/>
                </a:lnTo>
                <a:lnTo>
                  <a:pt x="1444695" y="365286"/>
                </a:lnTo>
                <a:lnTo>
                  <a:pt x="1443721" y="363354"/>
                </a:lnTo>
                <a:lnTo>
                  <a:pt x="1442748" y="361099"/>
                </a:lnTo>
                <a:lnTo>
                  <a:pt x="1442423" y="359166"/>
                </a:lnTo>
                <a:lnTo>
                  <a:pt x="1441450" y="357234"/>
                </a:lnTo>
                <a:lnTo>
                  <a:pt x="1441450" y="353047"/>
                </a:lnTo>
                <a:lnTo>
                  <a:pt x="1442099" y="348859"/>
                </a:lnTo>
                <a:lnTo>
                  <a:pt x="1442748" y="346605"/>
                </a:lnTo>
                <a:lnTo>
                  <a:pt x="1443721" y="344672"/>
                </a:lnTo>
                <a:lnTo>
                  <a:pt x="1444370" y="343061"/>
                </a:lnTo>
                <a:lnTo>
                  <a:pt x="1445668" y="340807"/>
                </a:lnTo>
                <a:lnTo>
                  <a:pt x="1447290" y="339196"/>
                </a:lnTo>
                <a:lnTo>
                  <a:pt x="1448912" y="337908"/>
                </a:lnTo>
                <a:lnTo>
                  <a:pt x="1450535" y="336297"/>
                </a:lnTo>
                <a:lnTo>
                  <a:pt x="1452481" y="335009"/>
                </a:lnTo>
                <a:lnTo>
                  <a:pt x="1454428" y="334043"/>
                </a:lnTo>
                <a:lnTo>
                  <a:pt x="1456050" y="333398"/>
                </a:lnTo>
                <a:lnTo>
                  <a:pt x="1458322" y="332754"/>
                </a:lnTo>
                <a:lnTo>
                  <a:pt x="1460268" y="332110"/>
                </a:lnTo>
                <a:lnTo>
                  <a:pt x="1464811" y="331788"/>
                </a:lnTo>
                <a:close/>
                <a:moveTo>
                  <a:pt x="1392921" y="320675"/>
                </a:moveTo>
                <a:lnTo>
                  <a:pt x="1397302" y="320675"/>
                </a:lnTo>
                <a:lnTo>
                  <a:pt x="1401369" y="320990"/>
                </a:lnTo>
                <a:lnTo>
                  <a:pt x="1403246" y="321620"/>
                </a:lnTo>
                <a:lnTo>
                  <a:pt x="1405436" y="322251"/>
                </a:lnTo>
                <a:lnTo>
                  <a:pt x="1407000" y="323196"/>
                </a:lnTo>
                <a:lnTo>
                  <a:pt x="1408565" y="324772"/>
                </a:lnTo>
                <a:lnTo>
                  <a:pt x="1410442" y="326033"/>
                </a:lnTo>
                <a:lnTo>
                  <a:pt x="1412006" y="327293"/>
                </a:lnTo>
                <a:lnTo>
                  <a:pt x="1413258" y="329184"/>
                </a:lnTo>
                <a:lnTo>
                  <a:pt x="1414822" y="331075"/>
                </a:lnTo>
                <a:lnTo>
                  <a:pt x="1415761" y="332966"/>
                </a:lnTo>
                <a:lnTo>
                  <a:pt x="1416387" y="334857"/>
                </a:lnTo>
                <a:lnTo>
                  <a:pt x="1417012" y="336748"/>
                </a:lnTo>
                <a:lnTo>
                  <a:pt x="1417325" y="338955"/>
                </a:lnTo>
                <a:lnTo>
                  <a:pt x="1417638" y="343052"/>
                </a:lnTo>
                <a:lnTo>
                  <a:pt x="1417012" y="347464"/>
                </a:lnTo>
                <a:lnTo>
                  <a:pt x="1416387" y="349040"/>
                </a:lnTo>
                <a:lnTo>
                  <a:pt x="1415761" y="350931"/>
                </a:lnTo>
                <a:lnTo>
                  <a:pt x="1414822" y="353137"/>
                </a:lnTo>
                <a:lnTo>
                  <a:pt x="1413884" y="354713"/>
                </a:lnTo>
                <a:lnTo>
                  <a:pt x="1412006" y="356604"/>
                </a:lnTo>
                <a:lnTo>
                  <a:pt x="1410755" y="358180"/>
                </a:lnTo>
                <a:lnTo>
                  <a:pt x="1409191" y="359441"/>
                </a:lnTo>
                <a:lnTo>
                  <a:pt x="1407000" y="360386"/>
                </a:lnTo>
                <a:lnTo>
                  <a:pt x="1405436" y="361647"/>
                </a:lnTo>
                <a:lnTo>
                  <a:pt x="1403246" y="362592"/>
                </a:lnTo>
                <a:lnTo>
                  <a:pt x="1401369" y="362908"/>
                </a:lnTo>
                <a:lnTo>
                  <a:pt x="1399179" y="363538"/>
                </a:lnTo>
                <a:lnTo>
                  <a:pt x="1395424" y="363538"/>
                </a:lnTo>
                <a:lnTo>
                  <a:pt x="1391357" y="362908"/>
                </a:lnTo>
                <a:lnTo>
                  <a:pt x="1389167" y="362592"/>
                </a:lnTo>
                <a:lnTo>
                  <a:pt x="1387290" y="361647"/>
                </a:lnTo>
                <a:lnTo>
                  <a:pt x="1385100" y="360701"/>
                </a:lnTo>
                <a:lnTo>
                  <a:pt x="1383535" y="359441"/>
                </a:lnTo>
                <a:lnTo>
                  <a:pt x="1381971" y="358180"/>
                </a:lnTo>
                <a:lnTo>
                  <a:pt x="1380407" y="356604"/>
                </a:lnTo>
                <a:lnTo>
                  <a:pt x="1378842" y="354713"/>
                </a:lnTo>
                <a:lnTo>
                  <a:pt x="1377904" y="353137"/>
                </a:lnTo>
                <a:lnTo>
                  <a:pt x="1376965" y="350931"/>
                </a:lnTo>
                <a:lnTo>
                  <a:pt x="1375714" y="349355"/>
                </a:lnTo>
                <a:lnTo>
                  <a:pt x="1375401" y="347464"/>
                </a:lnTo>
                <a:lnTo>
                  <a:pt x="1374775" y="345258"/>
                </a:lnTo>
                <a:lnTo>
                  <a:pt x="1374775" y="340846"/>
                </a:lnTo>
                <a:lnTo>
                  <a:pt x="1375401" y="336748"/>
                </a:lnTo>
                <a:lnTo>
                  <a:pt x="1375714" y="334857"/>
                </a:lnTo>
                <a:lnTo>
                  <a:pt x="1376965" y="333282"/>
                </a:lnTo>
                <a:lnTo>
                  <a:pt x="1377904" y="331075"/>
                </a:lnTo>
                <a:lnTo>
                  <a:pt x="1378842" y="329500"/>
                </a:lnTo>
                <a:lnTo>
                  <a:pt x="1380094" y="327609"/>
                </a:lnTo>
                <a:lnTo>
                  <a:pt x="1381971" y="326033"/>
                </a:lnTo>
                <a:lnTo>
                  <a:pt x="1383535" y="324772"/>
                </a:lnTo>
                <a:lnTo>
                  <a:pt x="1385100" y="323196"/>
                </a:lnTo>
                <a:lnTo>
                  <a:pt x="1387290" y="322251"/>
                </a:lnTo>
                <a:lnTo>
                  <a:pt x="1389167" y="321620"/>
                </a:lnTo>
                <a:lnTo>
                  <a:pt x="1391044" y="320990"/>
                </a:lnTo>
                <a:lnTo>
                  <a:pt x="1392921" y="320675"/>
                </a:lnTo>
                <a:close/>
                <a:moveTo>
                  <a:pt x="1059140" y="272368"/>
                </a:moveTo>
                <a:lnTo>
                  <a:pt x="1036605" y="350460"/>
                </a:lnTo>
                <a:lnTo>
                  <a:pt x="1027718" y="381252"/>
                </a:lnTo>
                <a:lnTo>
                  <a:pt x="997883" y="368872"/>
                </a:lnTo>
                <a:lnTo>
                  <a:pt x="957891" y="352682"/>
                </a:lnTo>
                <a:lnTo>
                  <a:pt x="1392085" y="1124394"/>
                </a:lnTo>
                <a:lnTo>
                  <a:pt x="1416841" y="1106299"/>
                </a:lnTo>
                <a:lnTo>
                  <a:pt x="1441598" y="1088840"/>
                </a:lnTo>
                <a:lnTo>
                  <a:pt x="1093418" y="282844"/>
                </a:lnTo>
                <a:lnTo>
                  <a:pt x="1059140" y="272368"/>
                </a:lnTo>
                <a:close/>
                <a:moveTo>
                  <a:pt x="1431879" y="269875"/>
                </a:moveTo>
                <a:lnTo>
                  <a:pt x="1436066" y="269875"/>
                </a:lnTo>
                <a:lnTo>
                  <a:pt x="1440254" y="270188"/>
                </a:lnTo>
                <a:lnTo>
                  <a:pt x="1442508" y="270813"/>
                </a:lnTo>
                <a:lnTo>
                  <a:pt x="1444441" y="271439"/>
                </a:lnTo>
                <a:lnTo>
                  <a:pt x="1446051" y="272691"/>
                </a:lnTo>
                <a:lnTo>
                  <a:pt x="1447984" y="273942"/>
                </a:lnTo>
                <a:lnTo>
                  <a:pt x="1449595" y="275194"/>
                </a:lnTo>
                <a:lnTo>
                  <a:pt x="1451205" y="276758"/>
                </a:lnTo>
                <a:lnTo>
                  <a:pt x="1452816" y="278635"/>
                </a:lnTo>
                <a:lnTo>
                  <a:pt x="1454104" y="280200"/>
                </a:lnTo>
                <a:lnTo>
                  <a:pt x="1455070" y="282390"/>
                </a:lnTo>
                <a:lnTo>
                  <a:pt x="1455714" y="283954"/>
                </a:lnTo>
                <a:lnTo>
                  <a:pt x="1456681" y="285831"/>
                </a:lnTo>
                <a:lnTo>
                  <a:pt x="1457003" y="288021"/>
                </a:lnTo>
                <a:lnTo>
                  <a:pt x="1457325" y="292401"/>
                </a:lnTo>
                <a:lnTo>
                  <a:pt x="1456681" y="296469"/>
                </a:lnTo>
                <a:lnTo>
                  <a:pt x="1455714" y="298346"/>
                </a:lnTo>
                <a:lnTo>
                  <a:pt x="1455070" y="299910"/>
                </a:lnTo>
                <a:lnTo>
                  <a:pt x="1454104" y="302100"/>
                </a:lnTo>
                <a:lnTo>
                  <a:pt x="1453138" y="303665"/>
                </a:lnTo>
                <a:lnTo>
                  <a:pt x="1451849" y="305542"/>
                </a:lnTo>
                <a:lnTo>
                  <a:pt x="1449917" y="307106"/>
                </a:lnTo>
                <a:lnTo>
                  <a:pt x="1448306" y="308358"/>
                </a:lnTo>
                <a:lnTo>
                  <a:pt x="1446051" y="309922"/>
                </a:lnTo>
                <a:lnTo>
                  <a:pt x="1444441" y="310861"/>
                </a:lnTo>
                <a:lnTo>
                  <a:pt x="1442508" y="311486"/>
                </a:lnTo>
                <a:lnTo>
                  <a:pt x="1440254" y="312112"/>
                </a:lnTo>
                <a:lnTo>
                  <a:pt x="1438321" y="312425"/>
                </a:lnTo>
                <a:lnTo>
                  <a:pt x="1434134" y="312738"/>
                </a:lnTo>
                <a:lnTo>
                  <a:pt x="1429946" y="312112"/>
                </a:lnTo>
                <a:lnTo>
                  <a:pt x="1428014" y="311486"/>
                </a:lnTo>
                <a:lnTo>
                  <a:pt x="1425759" y="310861"/>
                </a:lnTo>
                <a:lnTo>
                  <a:pt x="1423826" y="309922"/>
                </a:lnTo>
                <a:lnTo>
                  <a:pt x="1421894" y="308358"/>
                </a:lnTo>
                <a:lnTo>
                  <a:pt x="1420283" y="307106"/>
                </a:lnTo>
                <a:lnTo>
                  <a:pt x="1418995" y="305855"/>
                </a:lnTo>
                <a:lnTo>
                  <a:pt x="1417062" y="303978"/>
                </a:lnTo>
                <a:lnTo>
                  <a:pt x="1416096" y="302100"/>
                </a:lnTo>
                <a:lnTo>
                  <a:pt x="1415130" y="300536"/>
                </a:lnTo>
                <a:lnTo>
                  <a:pt x="1414163" y="298346"/>
                </a:lnTo>
                <a:lnTo>
                  <a:pt x="1413841" y="296469"/>
                </a:lnTo>
                <a:lnTo>
                  <a:pt x="1413519" y="294279"/>
                </a:lnTo>
                <a:lnTo>
                  <a:pt x="1412875" y="290211"/>
                </a:lnTo>
                <a:lnTo>
                  <a:pt x="1413841" y="286457"/>
                </a:lnTo>
                <a:lnTo>
                  <a:pt x="1414163" y="284267"/>
                </a:lnTo>
                <a:lnTo>
                  <a:pt x="1415130" y="282390"/>
                </a:lnTo>
                <a:lnTo>
                  <a:pt x="1416096" y="280200"/>
                </a:lnTo>
                <a:lnTo>
                  <a:pt x="1417062" y="278635"/>
                </a:lnTo>
                <a:lnTo>
                  <a:pt x="1418673" y="276758"/>
                </a:lnTo>
                <a:lnTo>
                  <a:pt x="1420283" y="275194"/>
                </a:lnTo>
                <a:lnTo>
                  <a:pt x="1421894" y="273942"/>
                </a:lnTo>
                <a:lnTo>
                  <a:pt x="1423826" y="273004"/>
                </a:lnTo>
                <a:lnTo>
                  <a:pt x="1425759" y="271752"/>
                </a:lnTo>
                <a:lnTo>
                  <a:pt x="1428014" y="270813"/>
                </a:lnTo>
                <a:lnTo>
                  <a:pt x="1429946" y="270188"/>
                </a:lnTo>
                <a:lnTo>
                  <a:pt x="1431879" y="269875"/>
                </a:lnTo>
                <a:close/>
                <a:moveTo>
                  <a:pt x="1436202" y="182214"/>
                </a:moveTo>
                <a:lnTo>
                  <a:pt x="1431441" y="182531"/>
                </a:lnTo>
                <a:lnTo>
                  <a:pt x="1289249" y="235862"/>
                </a:lnTo>
                <a:lnTo>
                  <a:pt x="1585059" y="919958"/>
                </a:lnTo>
                <a:lnTo>
                  <a:pt x="1713604" y="871072"/>
                </a:lnTo>
                <a:lnTo>
                  <a:pt x="1720904" y="866310"/>
                </a:lnTo>
                <a:lnTo>
                  <a:pt x="1724077" y="864088"/>
                </a:lnTo>
                <a:lnTo>
                  <a:pt x="1726934" y="862183"/>
                </a:lnTo>
                <a:lnTo>
                  <a:pt x="1729156" y="859644"/>
                </a:lnTo>
                <a:lnTo>
                  <a:pt x="1731060" y="857739"/>
                </a:lnTo>
                <a:lnTo>
                  <a:pt x="1732330" y="855517"/>
                </a:lnTo>
                <a:lnTo>
                  <a:pt x="1733282" y="853612"/>
                </a:lnTo>
                <a:lnTo>
                  <a:pt x="1733917" y="851390"/>
                </a:lnTo>
                <a:lnTo>
                  <a:pt x="1734234" y="849485"/>
                </a:lnTo>
                <a:lnTo>
                  <a:pt x="1734551" y="846946"/>
                </a:lnTo>
                <a:lnTo>
                  <a:pt x="1734551" y="844724"/>
                </a:lnTo>
                <a:lnTo>
                  <a:pt x="1733917" y="839010"/>
                </a:lnTo>
                <a:lnTo>
                  <a:pt x="1732647" y="832661"/>
                </a:lnTo>
                <a:lnTo>
                  <a:pt x="1469529" y="219355"/>
                </a:lnTo>
                <a:lnTo>
                  <a:pt x="1468259" y="216181"/>
                </a:lnTo>
                <a:lnTo>
                  <a:pt x="1466355" y="210784"/>
                </a:lnTo>
                <a:lnTo>
                  <a:pt x="1463815" y="206022"/>
                </a:lnTo>
                <a:lnTo>
                  <a:pt x="1461594" y="201578"/>
                </a:lnTo>
                <a:lnTo>
                  <a:pt x="1459055" y="197451"/>
                </a:lnTo>
                <a:lnTo>
                  <a:pt x="1456198" y="193642"/>
                </a:lnTo>
                <a:lnTo>
                  <a:pt x="1453659" y="190150"/>
                </a:lnTo>
                <a:lnTo>
                  <a:pt x="1450485" y="187610"/>
                </a:lnTo>
                <a:lnTo>
                  <a:pt x="1447628" y="185388"/>
                </a:lnTo>
                <a:lnTo>
                  <a:pt x="1444137" y="183801"/>
                </a:lnTo>
                <a:lnTo>
                  <a:pt x="1440328" y="182531"/>
                </a:lnTo>
                <a:lnTo>
                  <a:pt x="1436202" y="182214"/>
                </a:lnTo>
                <a:close/>
                <a:moveTo>
                  <a:pt x="1402559" y="0"/>
                </a:moveTo>
                <a:lnTo>
                  <a:pt x="1409859" y="0"/>
                </a:lnTo>
                <a:lnTo>
                  <a:pt x="1416841" y="317"/>
                </a:lnTo>
                <a:lnTo>
                  <a:pt x="1424141" y="952"/>
                </a:lnTo>
                <a:lnTo>
                  <a:pt x="1430807" y="1905"/>
                </a:lnTo>
                <a:lnTo>
                  <a:pt x="1437155" y="3492"/>
                </a:lnTo>
                <a:lnTo>
                  <a:pt x="1444137" y="5079"/>
                </a:lnTo>
                <a:lnTo>
                  <a:pt x="1450485" y="6984"/>
                </a:lnTo>
                <a:lnTo>
                  <a:pt x="1457150" y="9206"/>
                </a:lnTo>
                <a:lnTo>
                  <a:pt x="1463181" y="11745"/>
                </a:lnTo>
                <a:lnTo>
                  <a:pt x="1469211" y="14920"/>
                </a:lnTo>
                <a:lnTo>
                  <a:pt x="1475242" y="18412"/>
                </a:lnTo>
                <a:lnTo>
                  <a:pt x="1481272" y="22221"/>
                </a:lnTo>
                <a:lnTo>
                  <a:pt x="1486668" y="25713"/>
                </a:lnTo>
                <a:lnTo>
                  <a:pt x="1492063" y="29522"/>
                </a:lnTo>
                <a:lnTo>
                  <a:pt x="1497142" y="33967"/>
                </a:lnTo>
                <a:lnTo>
                  <a:pt x="1501903" y="38411"/>
                </a:lnTo>
                <a:lnTo>
                  <a:pt x="1506981" y="43173"/>
                </a:lnTo>
                <a:lnTo>
                  <a:pt x="1511424" y="47934"/>
                </a:lnTo>
                <a:lnTo>
                  <a:pt x="1515868" y="53331"/>
                </a:lnTo>
                <a:lnTo>
                  <a:pt x="1520311" y="58727"/>
                </a:lnTo>
                <a:lnTo>
                  <a:pt x="1524120" y="64441"/>
                </a:lnTo>
                <a:lnTo>
                  <a:pt x="1528246" y="70473"/>
                </a:lnTo>
                <a:lnTo>
                  <a:pt x="1531737" y="76504"/>
                </a:lnTo>
                <a:lnTo>
                  <a:pt x="1535229" y="82536"/>
                </a:lnTo>
                <a:lnTo>
                  <a:pt x="1538720" y="89202"/>
                </a:lnTo>
                <a:lnTo>
                  <a:pt x="1541894" y="95869"/>
                </a:lnTo>
                <a:lnTo>
                  <a:pt x="1544433" y="102852"/>
                </a:lnTo>
                <a:lnTo>
                  <a:pt x="1547290" y="109836"/>
                </a:lnTo>
                <a:lnTo>
                  <a:pt x="1870078" y="863136"/>
                </a:lnTo>
                <a:lnTo>
                  <a:pt x="1871983" y="868215"/>
                </a:lnTo>
                <a:lnTo>
                  <a:pt x="1872300" y="869485"/>
                </a:lnTo>
                <a:lnTo>
                  <a:pt x="1874204" y="875833"/>
                </a:lnTo>
                <a:lnTo>
                  <a:pt x="1875791" y="882500"/>
                </a:lnTo>
                <a:lnTo>
                  <a:pt x="1876743" y="888531"/>
                </a:lnTo>
                <a:lnTo>
                  <a:pt x="1878013" y="894880"/>
                </a:lnTo>
                <a:lnTo>
                  <a:pt x="1878965" y="901229"/>
                </a:lnTo>
                <a:lnTo>
                  <a:pt x="1879283" y="907261"/>
                </a:lnTo>
                <a:lnTo>
                  <a:pt x="1879600" y="913610"/>
                </a:lnTo>
                <a:lnTo>
                  <a:pt x="1879600" y="919958"/>
                </a:lnTo>
                <a:lnTo>
                  <a:pt x="1879283" y="925990"/>
                </a:lnTo>
                <a:lnTo>
                  <a:pt x="1878965" y="932021"/>
                </a:lnTo>
                <a:lnTo>
                  <a:pt x="1878013" y="938053"/>
                </a:lnTo>
                <a:lnTo>
                  <a:pt x="1876743" y="944084"/>
                </a:lnTo>
                <a:lnTo>
                  <a:pt x="1875474" y="950116"/>
                </a:lnTo>
                <a:lnTo>
                  <a:pt x="1873887" y="955830"/>
                </a:lnTo>
                <a:lnTo>
                  <a:pt x="1871983" y="961861"/>
                </a:lnTo>
                <a:lnTo>
                  <a:pt x="1869761" y="967893"/>
                </a:lnTo>
                <a:lnTo>
                  <a:pt x="1867222" y="973289"/>
                </a:lnTo>
                <a:lnTo>
                  <a:pt x="1864365" y="978686"/>
                </a:lnTo>
                <a:lnTo>
                  <a:pt x="1861509" y="984083"/>
                </a:lnTo>
                <a:lnTo>
                  <a:pt x="1858017" y="989797"/>
                </a:lnTo>
                <a:lnTo>
                  <a:pt x="1854526" y="994876"/>
                </a:lnTo>
                <a:lnTo>
                  <a:pt x="1850717" y="999955"/>
                </a:lnTo>
                <a:lnTo>
                  <a:pt x="1846591" y="1005034"/>
                </a:lnTo>
                <a:lnTo>
                  <a:pt x="1842148" y="1009796"/>
                </a:lnTo>
                <a:lnTo>
                  <a:pt x="1837387" y="1014557"/>
                </a:lnTo>
                <a:lnTo>
                  <a:pt x="1832309" y="1019319"/>
                </a:lnTo>
                <a:lnTo>
                  <a:pt x="1827230" y="1023763"/>
                </a:lnTo>
                <a:lnTo>
                  <a:pt x="1821517" y="1028207"/>
                </a:lnTo>
                <a:lnTo>
                  <a:pt x="1815487" y="1032334"/>
                </a:lnTo>
                <a:lnTo>
                  <a:pt x="1809456" y="1036144"/>
                </a:lnTo>
                <a:lnTo>
                  <a:pt x="1803108" y="1040270"/>
                </a:lnTo>
                <a:lnTo>
                  <a:pt x="1795808" y="1044080"/>
                </a:lnTo>
                <a:lnTo>
                  <a:pt x="1793587" y="1045350"/>
                </a:lnTo>
                <a:lnTo>
                  <a:pt x="1789143" y="1047254"/>
                </a:lnTo>
                <a:lnTo>
                  <a:pt x="1638381" y="1104077"/>
                </a:lnTo>
                <a:lnTo>
                  <a:pt x="1478415" y="1172963"/>
                </a:lnTo>
                <a:lnTo>
                  <a:pt x="1464768" y="1142488"/>
                </a:lnTo>
                <a:lnTo>
                  <a:pt x="1440646" y="1159948"/>
                </a:lnTo>
                <a:lnTo>
                  <a:pt x="1416524" y="1177725"/>
                </a:lnTo>
                <a:lnTo>
                  <a:pt x="1392719" y="1195819"/>
                </a:lnTo>
                <a:lnTo>
                  <a:pt x="1369550" y="1214231"/>
                </a:lnTo>
                <a:lnTo>
                  <a:pt x="1346697" y="1232960"/>
                </a:lnTo>
                <a:lnTo>
                  <a:pt x="1323845" y="1252007"/>
                </a:lnTo>
                <a:lnTo>
                  <a:pt x="1302263" y="1271371"/>
                </a:lnTo>
                <a:lnTo>
                  <a:pt x="1280363" y="1291053"/>
                </a:lnTo>
                <a:lnTo>
                  <a:pt x="1256558" y="1313591"/>
                </a:lnTo>
                <a:lnTo>
                  <a:pt x="1233388" y="1336765"/>
                </a:lnTo>
                <a:lnTo>
                  <a:pt x="1211171" y="1360256"/>
                </a:lnTo>
                <a:lnTo>
                  <a:pt x="1199745" y="1372319"/>
                </a:lnTo>
                <a:lnTo>
                  <a:pt x="1188953" y="1384382"/>
                </a:lnTo>
                <a:lnTo>
                  <a:pt x="1178479" y="1396762"/>
                </a:lnTo>
                <a:lnTo>
                  <a:pt x="1167688" y="1408825"/>
                </a:lnTo>
                <a:lnTo>
                  <a:pt x="1157214" y="1421523"/>
                </a:lnTo>
                <a:lnTo>
                  <a:pt x="1147057" y="1434538"/>
                </a:lnTo>
                <a:lnTo>
                  <a:pt x="1136901" y="1446919"/>
                </a:lnTo>
                <a:lnTo>
                  <a:pt x="1127062" y="1460251"/>
                </a:lnTo>
                <a:lnTo>
                  <a:pt x="1117540" y="1473267"/>
                </a:lnTo>
                <a:lnTo>
                  <a:pt x="1108018" y="1486599"/>
                </a:lnTo>
                <a:lnTo>
                  <a:pt x="1124523" y="1495805"/>
                </a:lnTo>
                <a:lnTo>
                  <a:pt x="1029305" y="1669766"/>
                </a:lnTo>
                <a:lnTo>
                  <a:pt x="979791" y="1642783"/>
                </a:lnTo>
                <a:lnTo>
                  <a:pt x="908061" y="1773571"/>
                </a:lnTo>
                <a:lnTo>
                  <a:pt x="903935" y="1780872"/>
                </a:lnTo>
                <a:lnTo>
                  <a:pt x="899174" y="1788491"/>
                </a:lnTo>
                <a:lnTo>
                  <a:pt x="893778" y="1795474"/>
                </a:lnTo>
                <a:lnTo>
                  <a:pt x="888382" y="1802458"/>
                </a:lnTo>
                <a:lnTo>
                  <a:pt x="882669" y="1808807"/>
                </a:lnTo>
                <a:lnTo>
                  <a:pt x="876639" y="1814839"/>
                </a:lnTo>
                <a:lnTo>
                  <a:pt x="870291" y="1820235"/>
                </a:lnTo>
                <a:lnTo>
                  <a:pt x="863943" y="1825949"/>
                </a:lnTo>
                <a:lnTo>
                  <a:pt x="857278" y="1831028"/>
                </a:lnTo>
                <a:lnTo>
                  <a:pt x="849978" y="1835790"/>
                </a:lnTo>
                <a:lnTo>
                  <a:pt x="842995" y="1840234"/>
                </a:lnTo>
                <a:lnTo>
                  <a:pt x="835695" y="1844044"/>
                </a:lnTo>
                <a:lnTo>
                  <a:pt x="828395" y="1847853"/>
                </a:lnTo>
                <a:lnTo>
                  <a:pt x="820460" y="1851027"/>
                </a:lnTo>
                <a:lnTo>
                  <a:pt x="812525" y="1854202"/>
                </a:lnTo>
                <a:lnTo>
                  <a:pt x="804908" y="1856424"/>
                </a:lnTo>
                <a:lnTo>
                  <a:pt x="796656" y="1858963"/>
                </a:lnTo>
                <a:lnTo>
                  <a:pt x="788404" y="1860551"/>
                </a:lnTo>
                <a:lnTo>
                  <a:pt x="780151" y="1861821"/>
                </a:lnTo>
                <a:lnTo>
                  <a:pt x="771899" y="1862773"/>
                </a:lnTo>
                <a:lnTo>
                  <a:pt x="763647" y="1863725"/>
                </a:lnTo>
                <a:lnTo>
                  <a:pt x="755077" y="1863725"/>
                </a:lnTo>
                <a:lnTo>
                  <a:pt x="746508" y="1863408"/>
                </a:lnTo>
                <a:lnTo>
                  <a:pt x="737938" y="1862773"/>
                </a:lnTo>
                <a:lnTo>
                  <a:pt x="729686" y="1861821"/>
                </a:lnTo>
                <a:lnTo>
                  <a:pt x="721434" y="1860233"/>
                </a:lnTo>
                <a:lnTo>
                  <a:pt x="712864" y="1858646"/>
                </a:lnTo>
                <a:lnTo>
                  <a:pt x="704612" y="1856106"/>
                </a:lnTo>
                <a:lnTo>
                  <a:pt x="696360" y="1853249"/>
                </a:lnTo>
                <a:lnTo>
                  <a:pt x="688425" y="1850075"/>
                </a:lnTo>
                <a:lnTo>
                  <a:pt x="680173" y="1846583"/>
                </a:lnTo>
                <a:lnTo>
                  <a:pt x="672555" y="1842456"/>
                </a:lnTo>
                <a:lnTo>
                  <a:pt x="90140" y="1524058"/>
                </a:lnTo>
                <a:lnTo>
                  <a:pt x="82522" y="1519614"/>
                </a:lnTo>
                <a:lnTo>
                  <a:pt x="75222" y="1514535"/>
                </a:lnTo>
                <a:lnTo>
                  <a:pt x="68239" y="1509456"/>
                </a:lnTo>
                <a:lnTo>
                  <a:pt x="61257" y="1503742"/>
                </a:lnTo>
                <a:lnTo>
                  <a:pt x="54909" y="1498027"/>
                </a:lnTo>
                <a:lnTo>
                  <a:pt x="48878" y="1492313"/>
                </a:lnTo>
                <a:lnTo>
                  <a:pt x="42848" y="1485965"/>
                </a:lnTo>
                <a:lnTo>
                  <a:pt x="37452" y="1479298"/>
                </a:lnTo>
                <a:lnTo>
                  <a:pt x="32374" y="1472632"/>
                </a:lnTo>
                <a:lnTo>
                  <a:pt x="27931" y="1465648"/>
                </a:lnTo>
                <a:lnTo>
                  <a:pt x="23487" y="1458664"/>
                </a:lnTo>
                <a:lnTo>
                  <a:pt x="19361" y="1451045"/>
                </a:lnTo>
                <a:lnTo>
                  <a:pt x="15870" y="1443744"/>
                </a:lnTo>
                <a:lnTo>
                  <a:pt x="12696" y="1436126"/>
                </a:lnTo>
                <a:lnTo>
                  <a:pt x="9522" y="1428189"/>
                </a:lnTo>
                <a:lnTo>
                  <a:pt x="7300" y="1420253"/>
                </a:lnTo>
                <a:lnTo>
                  <a:pt x="4761" y="1412000"/>
                </a:lnTo>
                <a:lnTo>
                  <a:pt x="3174" y="1403746"/>
                </a:lnTo>
                <a:lnTo>
                  <a:pt x="1904" y="1395810"/>
                </a:lnTo>
                <a:lnTo>
                  <a:pt x="952" y="1387556"/>
                </a:lnTo>
                <a:lnTo>
                  <a:pt x="0" y="1378985"/>
                </a:lnTo>
                <a:lnTo>
                  <a:pt x="0" y="1370414"/>
                </a:lnTo>
                <a:lnTo>
                  <a:pt x="0" y="1361843"/>
                </a:lnTo>
                <a:lnTo>
                  <a:pt x="952" y="1353907"/>
                </a:lnTo>
                <a:lnTo>
                  <a:pt x="1904" y="1345336"/>
                </a:lnTo>
                <a:lnTo>
                  <a:pt x="3491" y="1336765"/>
                </a:lnTo>
                <a:lnTo>
                  <a:pt x="5078" y="1328511"/>
                </a:lnTo>
                <a:lnTo>
                  <a:pt x="7617" y="1320258"/>
                </a:lnTo>
                <a:lnTo>
                  <a:pt x="10474" y="1312004"/>
                </a:lnTo>
                <a:lnTo>
                  <a:pt x="13648" y="1303751"/>
                </a:lnTo>
                <a:lnTo>
                  <a:pt x="17139" y="1295497"/>
                </a:lnTo>
                <a:lnTo>
                  <a:pt x="21265" y="1287878"/>
                </a:lnTo>
                <a:lnTo>
                  <a:pt x="92679" y="1157408"/>
                </a:lnTo>
                <a:lnTo>
                  <a:pt x="42213" y="1129790"/>
                </a:lnTo>
                <a:lnTo>
                  <a:pt x="137431" y="955512"/>
                </a:lnTo>
                <a:lnTo>
                  <a:pt x="195831" y="987257"/>
                </a:lnTo>
                <a:lnTo>
                  <a:pt x="194244" y="984400"/>
                </a:lnTo>
                <a:lnTo>
                  <a:pt x="265658" y="953925"/>
                </a:lnTo>
                <a:lnTo>
                  <a:pt x="258993" y="879643"/>
                </a:lnTo>
                <a:lnTo>
                  <a:pt x="256771" y="853295"/>
                </a:lnTo>
                <a:lnTo>
                  <a:pt x="282480" y="848851"/>
                </a:lnTo>
                <a:lnTo>
                  <a:pt x="369128" y="834248"/>
                </a:lnTo>
                <a:lnTo>
                  <a:pt x="377697" y="745363"/>
                </a:lnTo>
                <a:lnTo>
                  <a:pt x="380237" y="721237"/>
                </a:lnTo>
                <a:lnTo>
                  <a:pt x="404358" y="719333"/>
                </a:lnTo>
                <a:lnTo>
                  <a:pt x="483389" y="714253"/>
                </a:lnTo>
                <a:lnTo>
                  <a:pt x="485611" y="632352"/>
                </a:lnTo>
                <a:lnTo>
                  <a:pt x="486563" y="605687"/>
                </a:lnTo>
                <a:lnTo>
                  <a:pt x="513224" y="604417"/>
                </a:lnTo>
                <a:lnTo>
                  <a:pt x="598285" y="600608"/>
                </a:lnTo>
                <a:lnTo>
                  <a:pt x="602094" y="519342"/>
                </a:lnTo>
                <a:lnTo>
                  <a:pt x="603364" y="492994"/>
                </a:lnTo>
                <a:lnTo>
                  <a:pt x="629707" y="492041"/>
                </a:lnTo>
                <a:lnTo>
                  <a:pt x="720482" y="488549"/>
                </a:lnTo>
                <a:lnTo>
                  <a:pt x="739843" y="394268"/>
                </a:lnTo>
                <a:lnTo>
                  <a:pt x="745238" y="367285"/>
                </a:lnTo>
                <a:lnTo>
                  <a:pt x="772534" y="372046"/>
                </a:lnTo>
                <a:lnTo>
                  <a:pt x="856008" y="386649"/>
                </a:lnTo>
                <a:lnTo>
                  <a:pt x="886795" y="294590"/>
                </a:lnTo>
                <a:lnTo>
                  <a:pt x="896635" y="265702"/>
                </a:lnTo>
                <a:lnTo>
                  <a:pt x="924883" y="277130"/>
                </a:lnTo>
                <a:lnTo>
                  <a:pt x="990583" y="303796"/>
                </a:lnTo>
                <a:lnTo>
                  <a:pt x="1012483" y="228243"/>
                </a:lnTo>
                <a:lnTo>
                  <a:pt x="1020418" y="200308"/>
                </a:lnTo>
                <a:lnTo>
                  <a:pt x="1048031" y="208879"/>
                </a:lnTo>
                <a:lnTo>
                  <a:pt x="1063583" y="213641"/>
                </a:lnTo>
                <a:lnTo>
                  <a:pt x="1032161" y="140311"/>
                </a:lnTo>
                <a:lnTo>
                  <a:pt x="1145471" y="91107"/>
                </a:lnTo>
                <a:lnTo>
                  <a:pt x="1144201" y="89520"/>
                </a:lnTo>
                <a:lnTo>
                  <a:pt x="1183240" y="74917"/>
                </a:lnTo>
                <a:lnTo>
                  <a:pt x="1214027" y="61584"/>
                </a:lnTo>
                <a:lnTo>
                  <a:pt x="1214662" y="62854"/>
                </a:lnTo>
                <a:lnTo>
                  <a:pt x="1366059" y="6031"/>
                </a:lnTo>
                <a:lnTo>
                  <a:pt x="1369550" y="5079"/>
                </a:lnTo>
                <a:lnTo>
                  <a:pt x="1373359" y="4127"/>
                </a:lnTo>
                <a:lnTo>
                  <a:pt x="1380659" y="2222"/>
                </a:lnTo>
                <a:lnTo>
                  <a:pt x="1388276" y="1270"/>
                </a:lnTo>
                <a:lnTo>
                  <a:pt x="1395576" y="317"/>
                </a:lnTo>
                <a:lnTo>
                  <a:pt x="1402559" y="0"/>
                </a:lnTo>
                <a:close/>
              </a:path>
            </a:pathLst>
          </a:custGeom>
          <a:solidFill>
            <a:schemeClr val="accent1"/>
          </a:solidFill>
          <a:ln>
            <a:noFill/>
          </a:ln>
          <a:effectLst/>
        </p:spPr>
        <p:txBody>
          <a:bodyPr/>
          <a:lstStyle/>
          <a:p>
            <a:endParaRPr lang="zh-CN" altLang="en-US" sz="4400"/>
          </a:p>
        </p:txBody>
      </p:sp>
      <p:sp>
        <p:nvSpPr>
          <p:cNvPr id="16" name="KSO_Shape"/>
          <p:cNvSpPr/>
          <p:nvPr/>
        </p:nvSpPr>
        <p:spPr bwMode="auto">
          <a:xfrm>
            <a:off x="5163438" y="2124021"/>
            <a:ext cx="338667" cy="330200"/>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 name="T153" fmla="*/ 2318 h 2362"/>
              <a:gd name="T154" fmla="*/ 2318 h 2362"/>
              <a:gd name="T155" fmla="*/ 2318 h 2362"/>
              <a:gd name="T156" fmla="*/ 2318 h 2362"/>
              <a:gd name="T157" fmla="*/ 2318 h 2362"/>
              <a:gd name="T158" fmla="*/ 2318 h 2362"/>
              <a:gd name="T159" fmla="*/ 2318 h 2362"/>
              <a:gd name="T160" fmla="*/ 2318 h 2362"/>
              <a:gd name="T161" fmla="*/ 2318 h 2362"/>
              <a:gd name="T162" fmla="*/ 2318 h 2362"/>
              <a:gd name="T163" fmla="*/ 2318 h 2362"/>
              <a:gd name="T164" fmla="*/ 2318 h 2362"/>
              <a:gd name="T165" fmla="*/ 2318 h 2362"/>
              <a:gd name="T166" fmla="*/ 2318 h 2362"/>
              <a:gd name="T167" fmla="*/ 2318 h 2362"/>
              <a:gd name="T168" fmla="*/ 2318 h 2362"/>
              <a:gd name="T169" fmla="*/ 2318 h 2362"/>
              <a:gd name="T170" fmla="*/ 2318 h 2362"/>
              <a:gd name="T171" fmla="*/ 2318 h 2362"/>
              <a:gd name="T172" fmla="*/ 2318 h 2362"/>
              <a:gd name="T173" fmla="*/ 2318 h 2362"/>
              <a:gd name="T174" fmla="*/ 2318 h 2362"/>
              <a:gd name="T175" fmla="*/ 2318 h 2362"/>
              <a:gd name="T176" fmla="*/ 2318 h 2362"/>
              <a:gd name="T177" fmla="*/ 2318 h 2362"/>
              <a:gd name="T178" fmla="*/ 2318 h 2362"/>
              <a:gd name="T179" fmla="*/ 2318 h 236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924" h="5780">
                <a:moveTo>
                  <a:pt x="5720" y="0"/>
                </a:moveTo>
                <a:lnTo>
                  <a:pt x="5924" y="173"/>
                </a:lnTo>
                <a:lnTo>
                  <a:pt x="5896" y="371"/>
                </a:lnTo>
                <a:lnTo>
                  <a:pt x="5660" y="414"/>
                </a:lnTo>
                <a:lnTo>
                  <a:pt x="5367" y="1053"/>
                </a:lnTo>
                <a:lnTo>
                  <a:pt x="5173" y="1029"/>
                </a:lnTo>
                <a:lnTo>
                  <a:pt x="3907" y="2367"/>
                </a:lnTo>
                <a:lnTo>
                  <a:pt x="4005" y="2468"/>
                </a:lnTo>
                <a:lnTo>
                  <a:pt x="2875" y="5656"/>
                </a:lnTo>
                <a:lnTo>
                  <a:pt x="2865" y="5676"/>
                </a:lnTo>
                <a:lnTo>
                  <a:pt x="2855" y="5692"/>
                </a:lnTo>
                <a:lnTo>
                  <a:pt x="2843" y="5708"/>
                </a:lnTo>
                <a:lnTo>
                  <a:pt x="2832" y="5722"/>
                </a:lnTo>
                <a:lnTo>
                  <a:pt x="2819" y="5734"/>
                </a:lnTo>
                <a:lnTo>
                  <a:pt x="2807" y="5745"/>
                </a:lnTo>
                <a:lnTo>
                  <a:pt x="2795" y="5754"/>
                </a:lnTo>
                <a:lnTo>
                  <a:pt x="2782" y="5763"/>
                </a:lnTo>
                <a:lnTo>
                  <a:pt x="2769" y="5769"/>
                </a:lnTo>
                <a:lnTo>
                  <a:pt x="2756" y="5773"/>
                </a:lnTo>
                <a:lnTo>
                  <a:pt x="2743" y="5778"/>
                </a:lnTo>
                <a:lnTo>
                  <a:pt x="2730" y="5780"/>
                </a:lnTo>
                <a:lnTo>
                  <a:pt x="2717" y="5780"/>
                </a:lnTo>
                <a:lnTo>
                  <a:pt x="2703" y="5780"/>
                </a:lnTo>
                <a:lnTo>
                  <a:pt x="2691" y="5778"/>
                </a:lnTo>
                <a:lnTo>
                  <a:pt x="2678" y="5774"/>
                </a:lnTo>
                <a:lnTo>
                  <a:pt x="2666" y="5770"/>
                </a:lnTo>
                <a:lnTo>
                  <a:pt x="2653" y="5765"/>
                </a:lnTo>
                <a:lnTo>
                  <a:pt x="2641" y="5757"/>
                </a:lnTo>
                <a:lnTo>
                  <a:pt x="2629" y="5749"/>
                </a:lnTo>
                <a:lnTo>
                  <a:pt x="2618" y="5739"/>
                </a:lnTo>
                <a:lnTo>
                  <a:pt x="2607" y="5728"/>
                </a:lnTo>
                <a:lnTo>
                  <a:pt x="2597" y="5716"/>
                </a:lnTo>
                <a:lnTo>
                  <a:pt x="2587" y="5704"/>
                </a:lnTo>
                <a:lnTo>
                  <a:pt x="2578" y="5690"/>
                </a:lnTo>
                <a:lnTo>
                  <a:pt x="2569" y="5674"/>
                </a:lnTo>
                <a:lnTo>
                  <a:pt x="2561" y="5658"/>
                </a:lnTo>
                <a:lnTo>
                  <a:pt x="2554" y="5639"/>
                </a:lnTo>
                <a:lnTo>
                  <a:pt x="2547" y="5621"/>
                </a:lnTo>
                <a:lnTo>
                  <a:pt x="2542" y="5602"/>
                </a:lnTo>
                <a:lnTo>
                  <a:pt x="2537" y="5580"/>
                </a:lnTo>
                <a:lnTo>
                  <a:pt x="2533" y="5559"/>
                </a:lnTo>
                <a:lnTo>
                  <a:pt x="2172" y="3969"/>
                </a:lnTo>
                <a:lnTo>
                  <a:pt x="2161" y="3920"/>
                </a:lnTo>
                <a:lnTo>
                  <a:pt x="2155" y="3896"/>
                </a:lnTo>
                <a:lnTo>
                  <a:pt x="2148" y="3874"/>
                </a:lnTo>
                <a:lnTo>
                  <a:pt x="2141" y="3853"/>
                </a:lnTo>
                <a:lnTo>
                  <a:pt x="2132" y="3833"/>
                </a:lnTo>
                <a:lnTo>
                  <a:pt x="2122" y="3814"/>
                </a:lnTo>
                <a:lnTo>
                  <a:pt x="2111" y="3795"/>
                </a:lnTo>
                <a:lnTo>
                  <a:pt x="2097" y="3778"/>
                </a:lnTo>
                <a:lnTo>
                  <a:pt x="2089" y="3771"/>
                </a:lnTo>
                <a:lnTo>
                  <a:pt x="2081" y="3763"/>
                </a:lnTo>
                <a:lnTo>
                  <a:pt x="2071" y="3756"/>
                </a:lnTo>
                <a:lnTo>
                  <a:pt x="2061" y="3748"/>
                </a:lnTo>
                <a:lnTo>
                  <a:pt x="2051" y="3741"/>
                </a:lnTo>
                <a:lnTo>
                  <a:pt x="2039" y="3734"/>
                </a:lnTo>
                <a:lnTo>
                  <a:pt x="2026" y="3728"/>
                </a:lnTo>
                <a:lnTo>
                  <a:pt x="2013" y="3722"/>
                </a:lnTo>
                <a:lnTo>
                  <a:pt x="1983" y="3711"/>
                </a:lnTo>
                <a:lnTo>
                  <a:pt x="1950" y="3701"/>
                </a:lnTo>
                <a:lnTo>
                  <a:pt x="1911" y="3692"/>
                </a:lnTo>
                <a:lnTo>
                  <a:pt x="123" y="3399"/>
                </a:lnTo>
                <a:lnTo>
                  <a:pt x="100" y="3391"/>
                </a:lnTo>
                <a:lnTo>
                  <a:pt x="78" y="3384"/>
                </a:lnTo>
                <a:lnTo>
                  <a:pt x="60" y="3374"/>
                </a:lnTo>
                <a:lnTo>
                  <a:pt x="44" y="3363"/>
                </a:lnTo>
                <a:lnTo>
                  <a:pt x="30" y="3353"/>
                </a:lnTo>
                <a:lnTo>
                  <a:pt x="19" y="3341"/>
                </a:lnTo>
                <a:lnTo>
                  <a:pt x="11" y="3327"/>
                </a:lnTo>
                <a:lnTo>
                  <a:pt x="5" y="3313"/>
                </a:lnTo>
                <a:lnTo>
                  <a:pt x="1" y="3298"/>
                </a:lnTo>
                <a:lnTo>
                  <a:pt x="0" y="3282"/>
                </a:lnTo>
                <a:lnTo>
                  <a:pt x="0" y="3266"/>
                </a:lnTo>
                <a:lnTo>
                  <a:pt x="3" y="3249"/>
                </a:lnTo>
                <a:lnTo>
                  <a:pt x="7" y="3230"/>
                </a:lnTo>
                <a:lnTo>
                  <a:pt x="14" y="3211"/>
                </a:lnTo>
                <a:lnTo>
                  <a:pt x="22" y="3191"/>
                </a:lnTo>
                <a:lnTo>
                  <a:pt x="33" y="3170"/>
                </a:lnTo>
                <a:lnTo>
                  <a:pt x="3425" y="1872"/>
                </a:lnTo>
                <a:lnTo>
                  <a:pt x="3515" y="1965"/>
                </a:lnTo>
                <a:lnTo>
                  <a:pt x="4826" y="701"/>
                </a:lnTo>
                <a:lnTo>
                  <a:pt x="4747" y="517"/>
                </a:lnTo>
                <a:lnTo>
                  <a:pt x="5537" y="36"/>
                </a:lnTo>
                <a:lnTo>
                  <a:pt x="5720" y="0"/>
                </a:lnTo>
                <a:close/>
                <a:moveTo>
                  <a:pt x="2781" y="4177"/>
                </a:moveTo>
                <a:lnTo>
                  <a:pt x="2781" y="4177"/>
                </a:lnTo>
                <a:lnTo>
                  <a:pt x="2768" y="4178"/>
                </a:lnTo>
                <a:lnTo>
                  <a:pt x="2754" y="4180"/>
                </a:lnTo>
                <a:lnTo>
                  <a:pt x="2742" y="4183"/>
                </a:lnTo>
                <a:lnTo>
                  <a:pt x="2729" y="4188"/>
                </a:lnTo>
                <a:lnTo>
                  <a:pt x="2717" y="4193"/>
                </a:lnTo>
                <a:lnTo>
                  <a:pt x="2707" y="4200"/>
                </a:lnTo>
                <a:lnTo>
                  <a:pt x="2697" y="4207"/>
                </a:lnTo>
                <a:lnTo>
                  <a:pt x="2687" y="4216"/>
                </a:lnTo>
                <a:lnTo>
                  <a:pt x="2679" y="4225"/>
                </a:lnTo>
                <a:lnTo>
                  <a:pt x="2671" y="4236"/>
                </a:lnTo>
                <a:lnTo>
                  <a:pt x="2665" y="4247"/>
                </a:lnTo>
                <a:lnTo>
                  <a:pt x="2658" y="4258"/>
                </a:lnTo>
                <a:lnTo>
                  <a:pt x="2654" y="4270"/>
                </a:lnTo>
                <a:lnTo>
                  <a:pt x="2651" y="4283"/>
                </a:lnTo>
                <a:lnTo>
                  <a:pt x="2649" y="4296"/>
                </a:lnTo>
                <a:lnTo>
                  <a:pt x="2649" y="4310"/>
                </a:lnTo>
                <a:lnTo>
                  <a:pt x="2649" y="4323"/>
                </a:lnTo>
                <a:lnTo>
                  <a:pt x="2651" y="4336"/>
                </a:lnTo>
                <a:lnTo>
                  <a:pt x="2654" y="4349"/>
                </a:lnTo>
                <a:lnTo>
                  <a:pt x="2658" y="4361"/>
                </a:lnTo>
                <a:lnTo>
                  <a:pt x="2665" y="4372"/>
                </a:lnTo>
                <a:lnTo>
                  <a:pt x="2671" y="4384"/>
                </a:lnTo>
                <a:lnTo>
                  <a:pt x="2679" y="4394"/>
                </a:lnTo>
                <a:lnTo>
                  <a:pt x="2687" y="4403"/>
                </a:lnTo>
                <a:lnTo>
                  <a:pt x="2697" y="4412"/>
                </a:lnTo>
                <a:lnTo>
                  <a:pt x="2707" y="4419"/>
                </a:lnTo>
                <a:lnTo>
                  <a:pt x="2717" y="4426"/>
                </a:lnTo>
                <a:lnTo>
                  <a:pt x="2729" y="4431"/>
                </a:lnTo>
                <a:lnTo>
                  <a:pt x="2742" y="4436"/>
                </a:lnTo>
                <a:lnTo>
                  <a:pt x="2754" y="4440"/>
                </a:lnTo>
                <a:lnTo>
                  <a:pt x="2768" y="4442"/>
                </a:lnTo>
                <a:lnTo>
                  <a:pt x="2781" y="4442"/>
                </a:lnTo>
                <a:lnTo>
                  <a:pt x="2795" y="4442"/>
                </a:lnTo>
                <a:lnTo>
                  <a:pt x="2807" y="4440"/>
                </a:lnTo>
                <a:lnTo>
                  <a:pt x="2820" y="4436"/>
                </a:lnTo>
                <a:lnTo>
                  <a:pt x="2832" y="4431"/>
                </a:lnTo>
                <a:lnTo>
                  <a:pt x="2844" y="4426"/>
                </a:lnTo>
                <a:lnTo>
                  <a:pt x="2855" y="4419"/>
                </a:lnTo>
                <a:lnTo>
                  <a:pt x="2865" y="4412"/>
                </a:lnTo>
                <a:lnTo>
                  <a:pt x="2874" y="4403"/>
                </a:lnTo>
                <a:lnTo>
                  <a:pt x="2882" y="4394"/>
                </a:lnTo>
                <a:lnTo>
                  <a:pt x="2890" y="4384"/>
                </a:lnTo>
                <a:lnTo>
                  <a:pt x="2897" y="4372"/>
                </a:lnTo>
                <a:lnTo>
                  <a:pt x="2903" y="4361"/>
                </a:lnTo>
                <a:lnTo>
                  <a:pt x="2907" y="4349"/>
                </a:lnTo>
                <a:lnTo>
                  <a:pt x="2910" y="4336"/>
                </a:lnTo>
                <a:lnTo>
                  <a:pt x="2912" y="4323"/>
                </a:lnTo>
                <a:lnTo>
                  <a:pt x="2914" y="4310"/>
                </a:lnTo>
                <a:lnTo>
                  <a:pt x="2912" y="4296"/>
                </a:lnTo>
                <a:lnTo>
                  <a:pt x="2910" y="4283"/>
                </a:lnTo>
                <a:lnTo>
                  <a:pt x="2907" y="4270"/>
                </a:lnTo>
                <a:lnTo>
                  <a:pt x="2903" y="4258"/>
                </a:lnTo>
                <a:lnTo>
                  <a:pt x="2897" y="4247"/>
                </a:lnTo>
                <a:lnTo>
                  <a:pt x="2890" y="4236"/>
                </a:lnTo>
                <a:lnTo>
                  <a:pt x="2882" y="4225"/>
                </a:lnTo>
                <a:lnTo>
                  <a:pt x="2874" y="4216"/>
                </a:lnTo>
                <a:lnTo>
                  <a:pt x="2865" y="4207"/>
                </a:lnTo>
                <a:lnTo>
                  <a:pt x="2855" y="4200"/>
                </a:lnTo>
                <a:lnTo>
                  <a:pt x="2844" y="4193"/>
                </a:lnTo>
                <a:lnTo>
                  <a:pt x="2832" y="4188"/>
                </a:lnTo>
                <a:lnTo>
                  <a:pt x="2820" y="4183"/>
                </a:lnTo>
                <a:lnTo>
                  <a:pt x="2807" y="4180"/>
                </a:lnTo>
                <a:lnTo>
                  <a:pt x="2795" y="4178"/>
                </a:lnTo>
                <a:lnTo>
                  <a:pt x="2781" y="4177"/>
                </a:lnTo>
                <a:close/>
                <a:moveTo>
                  <a:pt x="3018" y="3835"/>
                </a:moveTo>
                <a:lnTo>
                  <a:pt x="3018" y="3835"/>
                </a:lnTo>
                <a:lnTo>
                  <a:pt x="3004" y="3836"/>
                </a:lnTo>
                <a:lnTo>
                  <a:pt x="2991" y="3838"/>
                </a:lnTo>
                <a:lnTo>
                  <a:pt x="2978" y="3841"/>
                </a:lnTo>
                <a:lnTo>
                  <a:pt x="2965" y="3846"/>
                </a:lnTo>
                <a:lnTo>
                  <a:pt x="2954" y="3851"/>
                </a:lnTo>
                <a:lnTo>
                  <a:pt x="2943" y="3858"/>
                </a:lnTo>
                <a:lnTo>
                  <a:pt x="2933" y="3865"/>
                </a:lnTo>
                <a:lnTo>
                  <a:pt x="2923" y="3874"/>
                </a:lnTo>
                <a:lnTo>
                  <a:pt x="2915" y="3883"/>
                </a:lnTo>
                <a:lnTo>
                  <a:pt x="2907" y="3894"/>
                </a:lnTo>
                <a:lnTo>
                  <a:pt x="2901" y="3905"/>
                </a:lnTo>
                <a:lnTo>
                  <a:pt x="2895" y="3915"/>
                </a:lnTo>
                <a:lnTo>
                  <a:pt x="2890" y="3928"/>
                </a:lnTo>
                <a:lnTo>
                  <a:pt x="2887" y="3941"/>
                </a:lnTo>
                <a:lnTo>
                  <a:pt x="2886" y="3954"/>
                </a:lnTo>
                <a:lnTo>
                  <a:pt x="2885" y="3968"/>
                </a:lnTo>
                <a:lnTo>
                  <a:pt x="2886" y="3981"/>
                </a:lnTo>
                <a:lnTo>
                  <a:pt x="2887" y="3994"/>
                </a:lnTo>
                <a:lnTo>
                  <a:pt x="2890" y="4007"/>
                </a:lnTo>
                <a:lnTo>
                  <a:pt x="2895" y="4019"/>
                </a:lnTo>
                <a:lnTo>
                  <a:pt x="2901" y="4030"/>
                </a:lnTo>
                <a:lnTo>
                  <a:pt x="2907" y="4042"/>
                </a:lnTo>
                <a:lnTo>
                  <a:pt x="2915" y="4052"/>
                </a:lnTo>
                <a:lnTo>
                  <a:pt x="2923" y="4061"/>
                </a:lnTo>
                <a:lnTo>
                  <a:pt x="2933" y="4070"/>
                </a:lnTo>
                <a:lnTo>
                  <a:pt x="2943" y="4077"/>
                </a:lnTo>
                <a:lnTo>
                  <a:pt x="2954" y="4084"/>
                </a:lnTo>
                <a:lnTo>
                  <a:pt x="2965" y="4089"/>
                </a:lnTo>
                <a:lnTo>
                  <a:pt x="2978" y="4094"/>
                </a:lnTo>
                <a:lnTo>
                  <a:pt x="2991" y="4098"/>
                </a:lnTo>
                <a:lnTo>
                  <a:pt x="3004" y="4099"/>
                </a:lnTo>
                <a:lnTo>
                  <a:pt x="3018" y="4100"/>
                </a:lnTo>
                <a:lnTo>
                  <a:pt x="3030" y="4099"/>
                </a:lnTo>
                <a:lnTo>
                  <a:pt x="3043" y="4098"/>
                </a:lnTo>
                <a:lnTo>
                  <a:pt x="3056" y="4094"/>
                </a:lnTo>
                <a:lnTo>
                  <a:pt x="3069" y="4089"/>
                </a:lnTo>
                <a:lnTo>
                  <a:pt x="3080" y="4084"/>
                </a:lnTo>
                <a:lnTo>
                  <a:pt x="3092" y="4077"/>
                </a:lnTo>
                <a:lnTo>
                  <a:pt x="3101" y="4070"/>
                </a:lnTo>
                <a:lnTo>
                  <a:pt x="3111" y="4061"/>
                </a:lnTo>
                <a:lnTo>
                  <a:pt x="3119" y="4052"/>
                </a:lnTo>
                <a:lnTo>
                  <a:pt x="3127" y="4042"/>
                </a:lnTo>
                <a:lnTo>
                  <a:pt x="3133" y="4030"/>
                </a:lnTo>
                <a:lnTo>
                  <a:pt x="3139" y="4019"/>
                </a:lnTo>
                <a:lnTo>
                  <a:pt x="3143" y="4007"/>
                </a:lnTo>
                <a:lnTo>
                  <a:pt x="3146" y="3994"/>
                </a:lnTo>
                <a:lnTo>
                  <a:pt x="3148" y="3981"/>
                </a:lnTo>
                <a:lnTo>
                  <a:pt x="3149" y="3968"/>
                </a:lnTo>
                <a:lnTo>
                  <a:pt x="3148" y="3954"/>
                </a:lnTo>
                <a:lnTo>
                  <a:pt x="3146" y="3941"/>
                </a:lnTo>
                <a:lnTo>
                  <a:pt x="3143" y="3928"/>
                </a:lnTo>
                <a:lnTo>
                  <a:pt x="3139" y="3915"/>
                </a:lnTo>
                <a:lnTo>
                  <a:pt x="3133" y="3905"/>
                </a:lnTo>
                <a:lnTo>
                  <a:pt x="3127" y="3894"/>
                </a:lnTo>
                <a:lnTo>
                  <a:pt x="3119" y="3883"/>
                </a:lnTo>
                <a:lnTo>
                  <a:pt x="3111" y="3874"/>
                </a:lnTo>
                <a:lnTo>
                  <a:pt x="3101" y="3865"/>
                </a:lnTo>
                <a:lnTo>
                  <a:pt x="3092" y="3858"/>
                </a:lnTo>
                <a:lnTo>
                  <a:pt x="3080" y="3851"/>
                </a:lnTo>
                <a:lnTo>
                  <a:pt x="3069" y="3846"/>
                </a:lnTo>
                <a:lnTo>
                  <a:pt x="3056" y="3841"/>
                </a:lnTo>
                <a:lnTo>
                  <a:pt x="3043" y="3838"/>
                </a:lnTo>
                <a:lnTo>
                  <a:pt x="3030" y="3836"/>
                </a:lnTo>
                <a:lnTo>
                  <a:pt x="3018" y="3835"/>
                </a:lnTo>
                <a:close/>
                <a:moveTo>
                  <a:pt x="2233" y="3066"/>
                </a:moveTo>
                <a:lnTo>
                  <a:pt x="2056" y="3237"/>
                </a:lnTo>
                <a:lnTo>
                  <a:pt x="2593" y="3791"/>
                </a:lnTo>
                <a:lnTo>
                  <a:pt x="2771" y="3621"/>
                </a:lnTo>
                <a:lnTo>
                  <a:pt x="2233" y="3066"/>
                </a:lnTo>
                <a:close/>
                <a:moveTo>
                  <a:pt x="2518" y="2804"/>
                </a:moveTo>
                <a:lnTo>
                  <a:pt x="2400" y="2917"/>
                </a:lnTo>
                <a:lnTo>
                  <a:pt x="2938" y="3472"/>
                </a:lnTo>
                <a:lnTo>
                  <a:pt x="3056" y="3358"/>
                </a:lnTo>
                <a:lnTo>
                  <a:pt x="2518" y="2804"/>
                </a:lnTo>
                <a:close/>
              </a:path>
            </a:pathLst>
          </a:custGeom>
          <a:solidFill>
            <a:schemeClr val="accent1"/>
          </a:solidFill>
          <a:ln>
            <a:noFill/>
          </a:ln>
          <a:effectLst/>
        </p:spPr>
        <p:txBody>
          <a:bodyPr/>
          <a:lstStyle/>
          <a:p>
            <a:endParaRPr lang="zh-CN" altLang="en-US" sz="4400"/>
          </a:p>
        </p:txBody>
      </p:sp>
      <p:sp>
        <p:nvSpPr>
          <p:cNvPr id="17" name="KSO_Shape"/>
          <p:cNvSpPr/>
          <p:nvPr/>
        </p:nvSpPr>
        <p:spPr bwMode="auto">
          <a:xfrm>
            <a:off x="8516238" y="2188085"/>
            <a:ext cx="338667" cy="202071"/>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 name="T153" fmla="*/ 2318 h 2362"/>
              <a:gd name="T154" fmla="*/ 2318 h 2362"/>
              <a:gd name="T155" fmla="*/ 2318 h 2362"/>
              <a:gd name="T156" fmla="*/ 2318 h 2362"/>
              <a:gd name="T157" fmla="*/ 2318 h 2362"/>
              <a:gd name="T158" fmla="*/ 2318 h 2362"/>
              <a:gd name="T159" fmla="*/ 2318 h 2362"/>
              <a:gd name="T160" fmla="*/ 2318 h 2362"/>
              <a:gd name="T161" fmla="*/ 2318 h 2362"/>
              <a:gd name="T162" fmla="*/ 2318 h 2362"/>
              <a:gd name="T163" fmla="*/ 2318 h 2362"/>
              <a:gd name="T164" fmla="*/ 2318 h 2362"/>
              <a:gd name="T165" fmla="*/ 2318 h 2362"/>
              <a:gd name="T166" fmla="*/ 2318 h 2362"/>
              <a:gd name="T167" fmla="*/ 2318 h 2362"/>
              <a:gd name="T168" fmla="*/ 2318 h 2362"/>
              <a:gd name="T169" fmla="*/ 2318 h 2362"/>
              <a:gd name="T170" fmla="*/ 2318 h 2362"/>
              <a:gd name="T171" fmla="*/ 2318 h 2362"/>
              <a:gd name="T172" fmla="*/ 2318 h 2362"/>
              <a:gd name="T173" fmla="*/ 2318 h 2362"/>
              <a:gd name="T174" fmla="*/ 2318 h 2362"/>
              <a:gd name="T175" fmla="*/ 2318 h 2362"/>
              <a:gd name="T176" fmla="*/ 2318 h 2362"/>
              <a:gd name="T177" fmla="*/ 2318 h 2362"/>
              <a:gd name="T178" fmla="*/ 2318 h 2362"/>
              <a:gd name="T179" fmla="*/ 2318 h 2362"/>
              <a:gd name="T180" fmla="*/ 2318 h 2362"/>
              <a:gd name="T181" fmla="*/ 2318 h 2362"/>
              <a:gd name="T182" fmla="*/ 2318 h 236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15" h="3525">
                <a:moveTo>
                  <a:pt x="148" y="2277"/>
                </a:moveTo>
                <a:lnTo>
                  <a:pt x="148" y="2277"/>
                </a:lnTo>
                <a:lnTo>
                  <a:pt x="139" y="2282"/>
                </a:lnTo>
                <a:lnTo>
                  <a:pt x="131" y="2286"/>
                </a:lnTo>
                <a:lnTo>
                  <a:pt x="122" y="2289"/>
                </a:lnTo>
                <a:lnTo>
                  <a:pt x="112" y="2291"/>
                </a:lnTo>
                <a:lnTo>
                  <a:pt x="103" y="2292"/>
                </a:lnTo>
                <a:lnTo>
                  <a:pt x="94" y="2292"/>
                </a:lnTo>
                <a:lnTo>
                  <a:pt x="85" y="2292"/>
                </a:lnTo>
                <a:lnTo>
                  <a:pt x="76" y="2290"/>
                </a:lnTo>
                <a:lnTo>
                  <a:pt x="67" y="2288"/>
                </a:lnTo>
                <a:lnTo>
                  <a:pt x="58" y="2285"/>
                </a:lnTo>
                <a:lnTo>
                  <a:pt x="51" y="2281"/>
                </a:lnTo>
                <a:lnTo>
                  <a:pt x="43" y="2276"/>
                </a:lnTo>
                <a:lnTo>
                  <a:pt x="35" y="2270"/>
                </a:lnTo>
                <a:lnTo>
                  <a:pt x="28" y="2265"/>
                </a:lnTo>
                <a:lnTo>
                  <a:pt x="22" y="2257"/>
                </a:lnTo>
                <a:lnTo>
                  <a:pt x="16" y="2249"/>
                </a:lnTo>
                <a:lnTo>
                  <a:pt x="12" y="2241"/>
                </a:lnTo>
                <a:lnTo>
                  <a:pt x="7" y="2232"/>
                </a:lnTo>
                <a:lnTo>
                  <a:pt x="4" y="2223"/>
                </a:lnTo>
                <a:lnTo>
                  <a:pt x="2" y="2214"/>
                </a:lnTo>
                <a:lnTo>
                  <a:pt x="0" y="2206"/>
                </a:lnTo>
                <a:lnTo>
                  <a:pt x="0" y="2197"/>
                </a:lnTo>
                <a:lnTo>
                  <a:pt x="0" y="2187"/>
                </a:lnTo>
                <a:lnTo>
                  <a:pt x="3" y="2178"/>
                </a:lnTo>
                <a:lnTo>
                  <a:pt x="5" y="2169"/>
                </a:lnTo>
                <a:lnTo>
                  <a:pt x="8" y="2161"/>
                </a:lnTo>
                <a:lnTo>
                  <a:pt x="12" y="2152"/>
                </a:lnTo>
                <a:lnTo>
                  <a:pt x="16" y="2144"/>
                </a:lnTo>
                <a:lnTo>
                  <a:pt x="22" y="2136"/>
                </a:lnTo>
                <a:lnTo>
                  <a:pt x="28" y="2130"/>
                </a:lnTo>
                <a:lnTo>
                  <a:pt x="35" y="2124"/>
                </a:lnTo>
                <a:lnTo>
                  <a:pt x="44" y="2117"/>
                </a:lnTo>
                <a:lnTo>
                  <a:pt x="73" y="2099"/>
                </a:lnTo>
                <a:lnTo>
                  <a:pt x="109" y="2076"/>
                </a:lnTo>
                <a:lnTo>
                  <a:pt x="157" y="2047"/>
                </a:lnTo>
                <a:lnTo>
                  <a:pt x="217" y="2013"/>
                </a:lnTo>
                <a:lnTo>
                  <a:pt x="287" y="1973"/>
                </a:lnTo>
                <a:lnTo>
                  <a:pt x="368" y="1928"/>
                </a:lnTo>
                <a:lnTo>
                  <a:pt x="460" y="1880"/>
                </a:lnTo>
                <a:lnTo>
                  <a:pt x="454" y="1908"/>
                </a:lnTo>
                <a:lnTo>
                  <a:pt x="450" y="1936"/>
                </a:lnTo>
                <a:lnTo>
                  <a:pt x="446" y="1964"/>
                </a:lnTo>
                <a:lnTo>
                  <a:pt x="444" y="1990"/>
                </a:lnTo>
                <a:lnTo>
                  <a:pt x="443" y="2018"/>
                </a:lnTo>
                <a:lnTo>
                  <a:pt x="443" y="2046"/>
                </a:lnTo>
                <a:lnTo>
                  <a:pt x="444" y="2074"/>
                </a:lnTo>
                <a:lnTo>
                  <a:pt x="445" y="2102"/>
                </a:lnTo>
                <a:lnTo>
                  <a:pt x="380" y="2138"/>
                </a:lnTo>
                <a:lnTo>
                  <a:pt x="322" y="2171"/>
                </a:lnTo>
                <a:lnTo>
                  <a:pt x="270" y="2201"/>
                </a:lnTo>
                <a:lnTo>
                  <a:pt x="228" y="2227"/>
                </a:lnTo>
                <a:lnTo>
                  <a:pt x="169" y="2263"/>
                </a:lnTo>
                <a:lnTo>
                  <a:pt x="148" y="2277"/>
                </a:lnTo>
                <a:close/>
                <a:moveTo>
                  <a:pt x="4592" y="2112"/>
                </a:moveTo>
                <a:lnTo>
                  <a:pt x="4592" y="1225"/>
                </a:lnTo>
                <a:lnTo>
                  <a:pt x="3694" y="1356"/>
                </a:lnTo>
                <a:lnTo>
                  <a:pt x="3744" y="1404"/>
                </a:lnTo>
                <a:lnTo>
                  <a:pt x="3792" y="1451"/>
                </a:lnTo>
                <a:lnTo>
                  <a:pt x="3836" y="1496"/>
                </a:lnTo>
                <a:lnTo>
                  <a:pt x="3879" y="1540"/>
                </a:lnTo>
                <a:lnTo>
                  <a:pt x="3958" y="1624"/>
                </a:lnTo>
                <a:lnTo>
                  <a:pt x="4030" y="1702"/>
                </a:lnTo>
                <a:lnTo>
                  <a:pt x="4098" y="1776"/>
                </a:lnTo>
                <a:lnTo>
                  <a:pt x="4131" y="1811"/>
                </a:lnTo>
                <a:lnTo>
                  <a:pt x="4163" y="1844"/>
                </a:lnTo>
                <a:lnTo>
                  <a:pt x="4194" y="1876"/>
                </a:lnTo>
                <a:lnTo>
                  <a:pt x="4227" y="1906"/>
                </a:lnTo>
                <a:lnTo>
                  <a:pt x="4258" y="1934"/>
                </a:lnTo>
                <a:lnTo>
                  <a:pt x="4290" y="1960"/>
                </a:lnTo>
                <a:lnTo>
                  <a:pt x="4322" y="1985"/>
                </a:lnTo>
                <a:lnTo>
                  <a:pt x="4356" y="2008"/>
                </a:lnTo>
                <a:lnTo>
                  <a:pt x="4392" y="2031"/>
                </a:lnTo>
                <a:lnTo>
                  <a:pt x="4427" y="2049"/>
                </a:lnTo>
                <a:lnTo>
                  <a:pt x="4465" y="2068"/>
                </a:lnTo>
                <a:lnTo>
                  <a:pt x="4505" y="2084"/>
                </a:lnTo>
                <a:lnTo>
                  <a:pt x="4548" y="2099"/>
                </a:lnTo>
                <a:lnTo>
                  <a:pt x="4592" y="2112"/>
                </a:lnTo>
                <a:close/>
                <a:moveTo>
                  <a:pt x="3510" y="1444"/>
                </a:moveTo>
                <a:lnTo>
                  <a:pt x="3510" y="1444"/>
                </a:lnTo>
                <a:lnTo>
                  <a:pt x="3568" y="1499"/>
                </a:lnTo>
                <a:lnTo>
                  <a:pt x="3622" y="1550"/>
                </a:lnTo>
                <a:lnTo>
                  <a:pt x="3674" y="1601"/>
                </a:lnTo>
                <a:lnTo>
                  <a:pt x="3723" y="1650"/>
                </a:lnTo>
                <a:lnTo>
                  <a:pt x="3767" y="1697"/>
                </a:lnTo>
                <a:lnTo>
                  <a:pt x="3811" y="1743"/>
                </a:lnTo>
                <a:lnTo>
                  <a:pt x="3890" y="1830"/>
                </a:lnTo>
                <a:lnTo>
                  <a:pt x="3961" y="1907"/>
                </a:lnTo>
                <a:lnTo>
                  <a:pt x="4028" y="1978"/>
                </a:lnTo>
                <a:lnTo>
                  <a:pt x="4060" y="2010"/>
                </a:lnTo>
                <a:lnTo>
                  <a:pt x="4094" y="2043"/>
                </a:lnTo>
                <a:lnTo>
                  <a:pt x="4126" y="2073"/>
                </a:lnTo>
                <a:lnTo>
                  <a:pt x="4160" y="2102"/>
                </a:lnTo>
                <a:lnTo>
                  <a:pt x="4120" y="2109"/>
                </a:lnTo>
                <a:lnTo>
                  <a:pt x="4082" y="2119"/>
                </a:lnTo>
                <a:lnTo>
                  <a:pt x="4045" y="2131"/>
                </a:lnTo>
                <a:lnTo>
                  <a:pt x="4009" y="2144"/>
                </a:lnTo>
                <a:lnTo>
                  <a:pt x="3994" y="2152"/>
                </a:lnTo>
                <a:lnTo>
                  <a:pt x="3977" y="2161"/>
                </a:lnTo>
                <a:lnTo>
                  <a:pt x="3961" y="2169"/>
                </a:lnTo>
                <a:lnTo>
                  <a:pt x="3947" y="2179"/>
                </a:lnTo>
                <a:lnTo>
                  <a:pt x="3932" y="2188"/>
                </a:lnTo>
                <a:lnTo>
                  <a:pt x="3919" y="2198"/>
                </a:lnTo>
                <a:lnTo>
                  <a:pt x="3905" y="2208"/>
                </a:lnTo>
                <a:lnTo>
                  <a:pt x="3893" y="2219"/>
                </a:lnTo>
                <a:lnTo>
                  <a:pt x="3854" y="2183"/>
                </a:lnTo>
                <a:lnTo>
                  <a:pt x="3812" y="2146"/>
                </a:lnTo>
                <a:lnTo>
                  <a:pt x="3768" y="2109"/>
                </a:lnTo>
                <a:lnTo>
                  <a:pt x="3723" y="2070"/>
                </a:lnTo>
                <a:lnTo>
                  <a:pt x="3674" y="2029"/>
                </a:lnTo>
                <a:lnTo>
                  <a:pt x="3622" y="1989"/>
                </a:lnTo>
                <a:lnTo>
                  <a:pt x="3568" y="1949"/>
                </a:lnTo>
                <a:lnTo>
                  <a:pt x="3510" y="1907"/>
                </a:lnTo>
                <a:lnTo>
                  <a:pt x="3510" y="1444"/>
                </a:lnTo>
                <a:close/>
                <a:moveTo>
                  <a:pt x="3510" y="2143"/>
                </a:moveTo>
                <a:lnTo>
                  <a:pt x="3510" y="2557"/>
                </a:lnTo>
                <a:lnTo>
                  <a:pt x="3510" y="2572"/>
                </a:lnTo>
                <a:lnTo>
                  <a:pt x="3508" y="2587"/>
                </a:lnTo>
                <a:lnTo>
                  <a:pt x="3505" y="2601"/>
                </a:lnTo>
                <a:lnTo>
                  <a:pt x="3501" y="2616"/>
                </a:lnTo>
                <a:lnTo>
                  <a:pt x="3544" y="2640"/>
                </a:lnTo>
                <a:lnTo>
                  <a:pt x="3586" y="2666"/>
                </a:lnTo>
                <a:lnTo>
                  <a:pt x="3625" y="2690"/>
                </a:lnTo>
                <a:lnTo>
                  <a:pt x="3662" y="2715"/>
                </a:lnTo>
                <a:lnTo>
                  <a:pt x="3734" y="2764"/>
                </a:lnTo>
                <a:lnTo>
                  <a:pt x="3800" y="2811"/>
                </a:lnTo>
                <a:lnTo>
                  <a:pt x="3861" y="2858"/>
                </a:lnTo>
                <a:lnTo>
                  <a:pt x="3918" y="2902"/>
                </a:lnTo>
                <a:lnTo>
                  <a:pt x="3971" y="2946"/>
                </a:lnTo>
                <a:lnTo>
                  <a:pt x="4021" y="2987"/>
                </a:lnTo>
                <a:lnTo>
                  <a:pt x="4098" y="3050"/>
                </a:lnTo>
                <a:lnTo>
                  <a:pt x="4135" y="3079"/>
                </a:lnTo>
                <a:lnTo>
                  <a:pt x="4172" y="3106"/>
                </a:lnTo>
                <a:lnTo>
                  <a:pt x="4208" y="3132"/>
                </a:lnTo>
                <a:lnTo>
                  <a:pt x="4244" y="3154"/>
                </a:lnTo>
                <a:lnTo>
                  <a:pt x="4281" y="3175"/>
                </a:lnTo>
                <a:lnTo>
                  <a:pt x="4299" y="3184"/>
                </a:lnTo>
                <a:lnTo>
                  <a:pt x="4318" y="3193"/>
                </a:lnTo>
                <a:lnTo>
                  <a:pt x="4338" y="3201"/>
                </a:lnTo>
                <a:lnTo>
                  <a:pt x="4358" y="3209"/>
                </a:lnTo>
                <a:lnTo>
                  <a:pt x="4378" y="3215"/>
                </a:lnTo>
                <a:lnTo>
                  <a:pt x="4398" y="3221"/>
                </a:lnTo>
                <a:lnTo>
                  <a:pt x="4419" y="3226"/>
                </a:lnTo>
                <a:lnTo>
                  <a:pt x="4442" y="3231"/>
                </a:lnTo>
                <a:lnTo>
                  <a:pt x="4464" y="3234"/>
                </a:lnTo>
                <a:lnTo>
                  <a:pt x="4487" y="3238"/>
                </a:lnTo>
                <a:lnTo>
                  <a:pt x="4511" y="3240"/>
                </a:lnTo>
                <a:lnTo>
                  <a:pt x="4535" y="3241"/>
                </a:lnTo>
                <a:lnTo>
                  <a:pt x="4561" y="3242"/>
                </a:lnTo>
                <a:lnTo>
                  <a:pt x="4588" y="3241"/>
                </a:lnTo>
                <a:lnTo>
                  <a:pt x="4614" y="3240"/>
                </a:lnTo>
                <a:lnTo>
                  <a:pt x="4643" y="3239"/>
                </a:lnTo>
                <a:lnTo>
                  <a:pt x="4672" y="3235"/>
                </a:lnTo>
                <a:lnTo>
                  <a:pt x="4703" y="3232"/>
                </a:lnTo>
                <a:lnTo>
                  <a:pt x="4764" y="3222"/>
                </a:lnTo>
                <a:lnTo>
                  <a:pt x="4823" y="3210"/>
                </a:lnTo>
                <a:lnTo>
                  <a:pt x="4881" y="3195"/>
                </a:lnTo>
                <a:lnTo>
                  <a:pt x="4937" y="3180"/>
                </a:lnTo>
                <a:lnTo>
                  <a:pt x="4991" y="3162"/>
                </a:lnTo>
                <a:lnTo>
                  <a:pt x="5044" y="3142"/>
                </a:lnTo>
                <a:lnTo>
                  <a:pt x="5094" y="3121"/>
                </a:lnTo>
                <a:lnTo>
                  <a:pt x="5143" y="3098"/>
                </a:lnTo>
                <a:lnTo>
                  <a:pt x="5191" y="3076"/>
                </a:lnTo>
                <a:lnTo>
                  <a:pt x="5235" y="3051"/>
                </a:lnTo>
                <a:lnTo>
                  <a:pt x="5280" y="3026"/>
                </a:lnTo>
                <a:lnTo>
                  <a:pt x="5321" y="3000"/>
                </a:lnTo>
                <a:lnTo>
                  <a:pt x="5361" y="2975"/>
                </a:lnTo>
                <a:lnTo>
                  <a:pt x="5399" y="2949"/>
                </a:lnTo>
                <a:lnTo>
                  <a:pt x="5436" y="2922"/>
                </a:lnTo>
                <a:lnTo>
                  <a:pt x="5469" y="2897"/>
                </a:lnTo>
                <a:lnTo>
                  <a:pt x="5503" y="2870"/>
                </a:lnTo>
                <a:lnTo>
                  <a:pt x="5533" y="2844"/>
                </a:lnTo>
                <a:lnTo>
                  <a:pt x="5561" y="2820"/>
                </a:lnTo>
                <a:lnTo>
                  <a:pt x="5588" y="2795"/>
                </a:lnTo>
                <a:lnTo>
                  <a:pt x="5634" y="2751"/>
                </a:lnTo>
                <a:lnTo>
                  <a:pt x="5673" y="2710"/>
                </a:lnTo>
                <a:lnTo>
                  <a:pt x="5705" y="2676"/>
                </a:lnTo>
                <a:lnTo>
                  <a:pt x="5726" y="2650"/>
                </a:lnTo>
                <a:lnTo>
                  <a:pt x="5745" y="2628"/>
                </a:lnTo>
                <a:lnTo>
                  <a:pt x="5750" y="2620"/>
                </a:lnTo>
                <a:lnTo>
                  <a:pt x="5757" y="2613"/>
                </a:lnTo>
                <a:lnTo>
                  <a:pt x="5765" y="2608"/>
                </a:lnTo>
                <a:lnTo>
                  <a:pt x="5773" y="2603"/>
                </a:lnTo>
                <a:lnTo>
                  <a:pt x="5780" y="2599"/>
                </a:lnTo>
                <a:lnTo>
                  <a:pt x="5789" y="2596"/>
                </a:lnTo>
                <a:lnTo>
                  <a:pt x="5798" y="2593"/>
                </a:lnTo>
                <a:lnTo>
                  <a:pt x="5807" y="2591"/>
                </a:lnTo>
                <a:lnTo>
                  <a:pt x="5816" y="2590"/>
                </a:lnTo>
                <a:lnTo>
                  <a:pt x="5825" y="2590"/>
                </a:lnTo>
                <a:lnTo>
                  <a:pt x="5834" y="2591"/>
                </a:lnTo>
                <a:lnTo>
                  <a:pt x="5843" y="2593"/>
                </a:lnTo>
                <a:lnTo>
                  <a:pt x="5852" y="2596"/>
                </a:lnTo>
                <a:lnTo>
                  <a:pt x="5861" y="2600"/>
                </a:lnTo>
                <a:lnTo>
                  <a:pt x="5870" y="2605"/>
                </a:lnTo>
                <a:lnTo>
                  <a:pt x="5877" y="2609"/>
                </a:lnTo>
                <a:lnTo>
                  <a:pt x="5885" y="2616"/>
                </a:lnTo>
                <a:lnTo>
                  <a:pt x="5892" y="2622"/>
                </a:lnTo>
                <a:lnTo>
                  <a:pt x="5898" y="2630"/>
                </a:lnTo>
                <a:lnTo>
                  <a:pt x="5902" y="2638"/>
                </a:lnTo>
                <a:lnTo>
                  <a:pt x="5906" y="2646"/>
                </a:lnTo>
                <a:lnTo>
                  <a:pt x="5910" y="2655"/>
                </a:lnTo>
                <a:lnTo>
                  <a:pt x="5912" y="2664"/>
                </a:lnTo>
                <a:lnTo>
                  <a:pt x="5914" y="2673"/>
                </a:lnTo>
                <a:lnTo>
                  <a:pt x="5915" y="2681"/>
                </a:lnTo>
                <a:lnTo>
                  <a:pt x="5915" y="2690"/>
                </a:lnTo>
                <a:lnTo>
                  <a:pt x="5914" y="2699"/>
                </a:lnTo>
                <a:lnTo>
                  <a:pt x="5912" y="2708"/>
                </a:lnTo>
                <a:lnTo>
                  <a:pt x="5910" y="2717"/>
                </a:lnTo>
                <a:lnTo>
                  <a:pt x="5906" y="2726"/>
                </a:lnTo>
                <a:lnTo>
                  <a:pt x="5901" y="2735"/>
                </a:lnTo>
                <a:lnTo>
                  <a:pt x="5896" y="2743"/>
                </a:lnTo>
                <a:lnTo>
                  <a:pt x="5875" y="2767"/>
                </a:lnTo>
                <a:lnTo>
                  <a:pt x="5851" y="2796"/>
                </a:lnTo>
                <a:lnTo>
                  <a:pt x="5817" y="2834"/>
                </a:lnTo>
                <a:lnTo>
                  <a:pt x="5773" y="2880"/>
                </a:lnTo>
                <a:lnTo>
                  <a:pt x="5748" y="2904"/>
                </a:lnTo>
                <a:lnTo>
                  <a:pt x="5720" y="2930"/>
                </a:lnTo>
                <a:lnTo>
                  <a:pt x="5690" y="2958"/>
                </a:lnTo>
                <a:lnTo>
                  <a:pt x="5659" y="2986"/>
                </a:lnTo>
                <a:lnTo>
                  <a:pt x="5624" y="3014"/>
                </a:lnTo>
                <a:lnTo>
                  <a:pt x="5589" y="3044"/>
                </a:lnTo>
                <a:lnTo>
                  <a:pt x="5550" y="3073"/>
                </a:lnTo>
                <a:lnTo>
                  <a:pt x="5510" y="3102"/>
                </a:lnTo>
                <a:lnTo>
                  <a:pt x="5466" y="3132"/>
                </a:lnTo>
                <a:lnTo>
                  <a:pt x="5422" y="3161"/>
                </a:lnTo>
                <a:lnTo>
                  <a:pt x="5375" y="3190"/>
                </a:lnTo>
                <a:lnTo>
                  <a:pt x="5326" y="3218"/>
                </a:lnTo>
                <a:lnTo>
                  <a:pt x="5274" y="3244"/>
                </a:lnTo>
                <a:lnTo>
                  <a:pt x="5222" y="3271"/>
                </a:lnTo>
                <a:lnTo>
                  <a:pt x="5167" y="3296"/>
                </a:lnTo>
                <a:lnTo>
                  <a:pt x="5111" y="3319"/>
                </a:lnTo>
                <a:lnTo>
                  <a:pt x="5051" y="3341"/>
                </a:lnTo>
                <a:lnTo>
                  <a:pt x="4990" y="3361"/>
                </a:lnTo>
                <a:lnTo>
                  <a:pt x="4928" y="3379"/>
                </a:lnTo>
                <a:lnTo>
                  <a:pt x="4896" y="3388"/>
                </a:lnTo>
                <a:lnTo>
                  <a:pt x="4863" y="3395"/>
                </a:lnTo>
                <a:lnTo>
                  <a:pt x="4831" y="3403"/>
                </a:lnTo>
                <a:lnTo>
                  <a:pt x="4797" y="3409"/>
                </a:lnTo>
                <a:lnTo>
                  <a:pt x="4764" y="3415"/>
                </a:lnTo>
                <a:lnTo>
                  <a:pt x="4729" y="3419"/>
                </a:lnTo>
                <a:lnTo>
                  <a:pt x="4691" y="3425"/>
                </a:lnTo>
                <a:lnTo>
                  <a:pt x="4655" y="3428"/>
                </a:lnTo>
                <a:lnTo>
                  <a:pt x="4619" y="3430"/>
                </a:lnTo>
                <a:lnTo>
                  <a:pt x="4585" y="3433"/>
                </a:lnTo>
                <a:lnTo>
                  <a:pt x="4552" y="3433"/>
                </a:lnTo>
                <a:lnTo>
                  <a:pt x="4521" y="3433"/>
                </a:lnTo>
                <a:lnTo>
                  <a:pt x="4490" y="3432"/>
                </a:lnTo>
                <a:lnTo>
                  <a:pt x="4461" y="3429"/>
                </a:lnTo>
                <a:lnTo>
                  <a:pt x="4432" y="3425"/>
                </a:lnTo>
                <a:lnTo>
                  <a:pt x="4405" y="3421"/>
                </a:lnTo>
                <a:lnTo>
                  <a:pt x="4378" y="3416"/>
                </a:lnTo>
                <a:lnTo>
                  <a:pt x="4351" y="3409"/>
                </a:lnTo>
                <a:lnTo>
                  <a:pt x="4327" y="3403"/>
                </a:lnTo>
                <a:lnTo>
                  <a:pt x="4302" y="3395"/>
                </a:lnTo>
                <a:lnTo>
                  <a:pt x="4278" y="3386"/>
                </a:lnTo>
                <a:lnTo>
                  <a:pt x="4254" y="3377"/>
                </a:lnTo>
                <a:lnTo>
                  <a:pt x="4231" y="3367"/>
                </a:lnTo>
                <a:lnTo>
                  <a:pt x="4209" y="3356"/>
                </a:lnTo>
                <a:lnTo>
                  <a:pt x="4186" y="3343"/>
                </a:lnTo>
                <a:lnTo>
                  <a:pt x="4165" y="3331"/>
                </a:lnTo>
                <a:lnTo>
                  <a:pt x="4143" y="3318"/>
                </a:lnTo>
                <a:lnTo>
                  <a:pt x="4122" y="3304"/>
                </a:lnTo>
                <a:lnTo>
                  <a:pt x="4078" y="3274"/>
                </a:lnTo>
                <a:lnTo>
                  <a:pt x="4035" y="3243"/>
                </a:lnTo>
                <a:lnTo>
                  <a:pt x="3991" y="3209"/>
                </a:lnTo>
                <a:lnTo>
                  <a:pt x="3900" y="3133"/>
                </a:lnTo>
                <a:lnTo>
                  <a:pt x="3850" y="3093"/>
                </a:lnTo>
                <a:lnTo>
                  <a:pt x="3797" y="3049"/>
                </a:lnTo>
                <a:lnTo>
                  <a:pt x="3742" y="3006"/>
                </a:lnTo>
                <a:lnTo>
                  <a:pt x="3681" y="2960"/>
                </a:lnTo>
                <a:lnTo>
                  <a:pt x="3616" y="2913"/>
                </a:lnTo>
                <a:lnTo>
                  <a:pt x="3544" y="2865"/>
                </a:lnTo>
                <a:lnTo>
                  <a:pt x="3506" y="2841"/>
                </a:lnTo>
                <a:lnTo>
                  <a:pt x="3467" y="2816"/>
                </a:lnTo>
                <a:lnTo>
                  <a:pt x="3426" y="2792"/>
                </a:lnTo>
                <a:lnTo>
                  <a:pt x="3384" y="2767"/>
                </a:lnTo>
                <a:lnTo>
                  <a:pt x="3367" y="2777"/>
                </a:lnTo>
                <a:lnTo>
                  <a:pt x="3350" y="2787"/>
                </a:lnTo>
                <a:lnTo>
                  <a:pt x="3334" y="2797"/>
                </a:lnTo>
                <a:lnTo>
                  <a:pt x="3315" y="2806"/>
                </a:lnTo>
                <a:lnTo>
                  <a:pt x="3296" y="2814"/>
                </a:lnTo>
                <a:lnTo>
                  <a:pt x="3277" y="2822"/>
                </a:lnTo>
                <a:lnTo>
                  <a:pt x="3257" y="2830"/>
                </a:lnTo>
                <a:lnTo>
                  <a:pt x="3236" y="2835"/>
                </a:lnTo>
                <a:lnTo>
                  <a:pt x="3214" y="2842"/>
                </a:lnTo>
                <a:lnTo>
                  <a:pt x="3193" y="2846"/>
                </a:lnTo>
                <a:lnTo>
                  <a:pt x="3171" y="2851"/>
                </a:lnTo>
                <a:lnTo>
                  <a:pt x="3149" y="2854"/>
                </a:lnTo>
                <a:lnTo>
                  <a:pt x="3125" y="2858"/>
                </a:lnTo>
                <a:lnTo>
                  <a:pt x="3102" y="2860"/>
                </a:lnTo>
                <a:lnTo>
                  <a:pt x="3078" y="2861"/>
                </a:lnTo>
                <a:lnTo>
                  <a:pt x="3054" y="2861"/>
                </a:lnTo>
                <a:lnTo>
                  <a:pt x="3030" y="2861"/>
                </a:lnTo>
                <a:lnTo>
                  <a:pt x="3007" y="2860"/>
                </a:lnTo>
                <a:lnTo>
                  <a:pt x="2985" y="2858"/>
                </a:lnTo>
                <a:lnTo>
                  <a:pt x="2961" y="2855"/>
                </a:lnTo>
                <a:lnTo>
                  <a:pt x="2940" y="2852"/>
                </a:lnTo>
                <a:lnTo>
                  <a:pt x="2918" y="2847"/>
                </a:lnTo>
                <a:lnTo>
                  <a:pt x="2897" y="2843"/>
                </a:lnTo>
                <a:lnTo>
                  <a:pt x="2877" y="2837"/>
                </a:lnTo>
                <a:lnTo>
                  <a:pt x="2856" y="2831"/>
                </a:lnTo>
                <a:lnTo>
                  <a:pt x="2836" y="2824"/>
                </a:lnTo>
                <a:lnTo>
                  <a:pt x="2817" y="2817"/>
                </a:lnTo>
                <a:lnTo>
                  <a:pt x="2799" y="2810"/>
                </a:lnTo>
                <a:lnTo>
                  <a:pt x="2781" y="2801"/>
                </a:lnTo>
                <a:lnTo>
                  <a:pt x="2764" y="2792"/>
                </a:lnTo>
                <a:lnTo>
                  <a:pt x="2747" y="2782"/>
                </a:lnTo>
                <a:lnTo>
                  <a:pt x="2732" y="2772"/>
                </a:lnTo>
                <a:lnTo>
                  <a:pt x="2716" y="2762"/>
                </a:lnTo>
                <a:lnTo>
                  <a:pt x="2702" y="2751"/>
                </a:lnTo>
                <a:lnTo>
                  <a:pt x="2688" y="2739"/>
                </a:lnTo>
                <a:lnTo>
                  <a:pt x="2676" y="2727"/>
                </a:lnTo>
                <a:lnTo>
                  <a:pt x="2664" y="2715"/>
                </a:lnTo>
                <a:lnTo>
                  <a:pt x="2652" y="2701"/>
                </a:lnTo>
                <a:lnTo>
                  <a:pt x="2642" y="2689"/>
                </a:lnTo>
                <a:lnTo>
                  <a:pt x="2634" y="2675"/>
                </a:lnTo>
                <a:lnTo>
                  <a:pt x="2626" y="2661"/>
                </a:lnTo>
                <a:lnTo>
                  <a:pt x="2618" y="2647"/>
                </a:lnTo>
                <a:lnTo>
                  <a:pt x="2612" y="2632"/>
                </a:lnTo>
                <a:lnTo>
                  <a:pt x="2607" y="2618"/>
                </a:lnTo>
                <a:lnTo>
                  <a:pt x="2602" y="2603"/>
                </a:lnTo>
                <a:lnTo>
                  <a:pt x="2600" y="2588"/>
                </a:lnTo>
                <a:lnTo>
                  <a:pt x="2598" y="2572"/>
                </a:lnTo>
                <a:lnTo>
                  <a:pt x="2598" y="2557"/>
                </a:lnTo>
                <a:lnTo>
                  <a:pt x="2599" y="2535"/>
                </a:lnTo>
                <a:lnTo>
                  <a:pt x="2602" y="2513"/>
                </a:lnTo>
                <a:lnTo>
                  <a:pt x="2608" y="2493"/>
                </a:lnTo>
                <a:lnTo>
                  <a:pt x="2616" y="2472"/>
                </a:lnTo>
                <a:lnTo>
                  <a:pt x="2580" y="2467"/>
                </a:lnTo>
                <a:lnTo>
                  <a:pt x="2543" y="2464"/>
                </a:lnTo>
                <a:lnTo>
                  <a:pt x="2506" y="2462"/>
                </a:lnTo>
                <a:lnTo>
                  <a:pt x="2471" y="2461"/>
                </a:lnTo>
                <a:lnTo>
                  <a:pt x="2434" y="2460"/>
                </a:lnTo>
                <a:lnTo>
                  <a:pt x="2397" y="2460"/>
                </a:lnTo>
                <a:lnTo>
                  <a:pt x="2359" y="2461"/>
                </a:lnTo>
                <a:lnTo>
                  <a:pt x="2323" y="2462"/>
                </a:lnTo>
                <a:lnTo>
                  <a:pt x="2286" y="2464"/>
                </a:lnTo>
                <a:lnTo>
                  <a:pt x="2248" y="2467"/>
                </a:lnTo>
                <a:lnTo>
                  <a:pt x="2211" y="2471"/>
                </a:lnTo>
                <a:lnTo>
                  <a:pt x="2173" y="2475"/>
                </a:lnTo>
                <a:lnTo>
                  <a:pt x="2098" y="2486"/>
                </a:lnTo>
                <a:lnTo>
                  <a:pt x="2023" y="2500"/>
                </a:lnTo>
                <a:lnTo>
                  <a:pt x="2040" y="2470"/>
                </a:lnTo>
                <a:lnTo>
                  <a:pt x="2055" y="2440"/>
                </a:lnTo>
                <a:lnTo>
                  <a:pt x="2069" y="2407"/>
                </a:lnTo>
                <a:lnTo>
                  <a:pt x="2082" y="2375"/>
                </a:lnTo>
                <a:lnTo>
                  <a:pt x="2094" y="2336"/>
                </a:lnTo>
                <a:lnTo>
                  <a:pt x="2104" y="2297"/>
                </a:lnTo>
                <a:lnTo>
                  <a:pt x="2148" y="2290"/>
                </a:lnTo>
                <a:lnTo>
                  <a:pt x="2191" y="2286"/>
                </a:lnTo>
                <a:lnTo>
                  <a:pt x="2234" y="2281"/>
                </a:lnTo>
                <a:lnTo>
                  <a:pt x="2278" y="2277"/>
                </a:lnTo>
                <a:lnTo>
                  <a:pt x="2321" y="2275"/>
                </a:lnTo>
                <a:lnTo>
                  <a:pt x="2364" y="2272"/>
                </a:lnTo>
                <a:lnTo>
                  <a:pt x="2407" y="2272"/>
                </a:lnTo>
                <a:lnTo>
                  <a:pt x="2450" y="2272"/>
                </a:lnTo>
                <a:lnTo>
                  <a:pt x="2493" y="2274"/>
                </a:lnTo>
                <a:lnTo>
                  <a:pt x="2535" y="2276"/>
                </a:lnTo>
                <a:lnTo>
                  <a:pt x="2578" y="2278"/>
                </a:lnTo>
                <a:lnTo>
                  <a:pt x="2620" y="2282"/>
                </a:lnTo>
                <a:lnTo>
                  <a:pt x="2661" y="2288"/>
                </a:lnTo>
                <a:lnTo>
                  <a:pt x="2704" y="2295"/>
                </a:lnTo>
                <a:lnTo>
                  <a:pt x="2745" y="2302"/>
                </a:lnTo>
                <a:lnTo>
                  <a:pt x="2786" y="2310"/>
                </a:lnTo>
                <a:lnTo>
                  <a:pt x="2815" y="2298"/>
                </a:lnTo>
                <a:lnTo>
                  <a:pt x="2845" y="2287"/>
                </a:lnTo>
                <a:lnTo>
                  <a:pt x="2878" y="2277"/>
                </a:lnTo>
                <a:lnTo>
                  <a:pt x="2911" y="2268"/>
                </a:lnTo>
                <a:lnTo>
                  <a:pt x="2945" y="2261"/>
                </a:lnTo>
                <a:lnTo>
                  <a:pt x="2980" y="2257"/>
                </a:lnTo>
                <a:lnTo>
                  <a:pt x="3017" y="2253"/>
                </a:lnTo>
                <a:lnTo>
                  <a:pt x="3054" y="2253"/>
                </a:lnTo>
                <a:lnTo>
                  <a:pt x="3078" y="2253"/>
                </a:lnTo>
                <a:lnTo>
                  <a:pt x="3102" y="2255"/>
                </a:lnTo>
                <a:lnTo>
                  <a:pt x="3125" y="2257"/>
                </a:lnTo>
                <a:lnTo>
                  <a:pt x="3149" y="2259"/>
                </a:lnTo>
                <a:lnTo>
                  <a:pt x="3171" y="2263"/>
                </a:lnTo>
                <a:lnTo>
                  <a:pt x="3193" y="2268"/>
                </a:lnTo>
                <a:lnTo>
                  <a:pt x="3214" y="2272"/>
                </a:lnTo>
                <a:lnTo>
                  <a:pt x="3236" y="2278"/>
                </a:lnTo>
                <a:lnTo>
                  <a:pt x="3257" y="2285"/>
                </a:lnTo>
                <a:lnTo>
                  <a:pt x="3277" y="2291"/>
                </a:lnTo>
                <a:lnTo>
                  <a:pt x="3296" y="2299"/>
                </a:lnTo>
                <a:lnTo>
                  <a:pt x="3315" y="2308"/>
                </a:lnTo>
                <a:lnTo>
                  <a:pt x="3334" y="2317"/>
                </a:lnTo>
                <a:lnTo>
                  <a:pt x="3350" y="2326"/>
                </a:lnTo>
                <a:lnTo>
                  <a:pt x="3367" y="2336"/>
                </a:lnTo>
                <a:lnTo>
                  <a:pt x="3384" y="2347"/>
                </a:lnTo>
                <a:lnTo>
                  <a:pt x="3384" y="2051"/>
                </a:lnTo>
                <a:lnTo>
                  <a:pt x="3332" y="2016"/>
                </a:lnTo>
                <a:lnTo>
                  <a:pt x="3279" y="1980"/>
                </a:lnTo>
                <a:lnTo>
                  <a:pt x="3223" y="1945"/>
                </a:lnTo>
                <a:lnTo>
                  <a:pt x="3164" y="1908"/>
                </a:lnTo>
                <a:lnTo>
                  <a:pt x="3103" y="1872"/>
                </a:lnTo>
                <a:lnTo>
                  <a:pt x="3038" y="1835"/>
                </a:lnTo>
                <a:lnTo>
                  <a:pt x="2970" y="1798"/>
                </a:lnTo>
                <a:lnTo>
                  <a:pt x="2900" y="1761"/>
                </a:lnTo>
                <a:lnTo>
                  <a:pt x="2871" y="1746"/>
                </a:lnTo>
                <a:lnTo>
                  <a:pt x="2842" y="1733"/>
                </a:lnTo>
                <a:lnTo>
                  <a:pt x="2813" y="1720"/>
                </a:lnTo>
                <a:lnTo>
                  <a:pt x="2784" y="1707"/>
                </a:lnTo>
                <a:lnTo>
                  <a:pt x="2754" y="1695"/>
                </a:lnTo>
                <a:lnTo>
                  <a:pt x="2725" y="1685"/>
                </a:lnTo>
                <a:lnTo>
                  <a:pt x="2695" y="1674"/>
                </a:lnTo>
                <a:lnTo>
                  <a:pt x="2665" y="1665"/>
                </a:lnTo>
                <a:lnTo>
                  <a:pt x="2603" y="1647"/>
                </a:lnTo>
                <a:lnTo>
                  <a:pt x="2542" y="1633"/>
                </a:lnTo>
                <a:lnTo>
                  <a:pt x="2481" y="1620"/>
                </a:lnTo>
                <a:lnTo>
                  <a:pt x="2418" y="1610"/>
                </a:lnTo>
                <a:lnTo>
                  <a:pt x="2356" y="1603"/>
                </a:lnTo>
                <a:lnTo>
                  <a:pt x="2294" y="1597"/>
                </a:lnTo>
                <a:lnTo>
                  <a:pt x="2230" y="1594"/>
                </a:lnTo>
                <a:lnTo>
                  <a:pt x="2166" y="1593"/>
                </a:lnTo>
                <a:lnTo>
                  <a:pt x="2103" y="1594"/>
                </a:lnTo>
                <a:lnTo>
                  <a:pt x="2039" y="1596"/>
                </a:lnTo>
                <a:lnTo>
                  <a:pt x="1976" y="1600"/>
                </a:lnTo>
                <a:lnTo>
                  <a:pt x="1912" y="1606"/>
                </a:lnTo>
                <a:lnTo>
                  <a:pt x="1889" y="1585"/>
                </a:lnTo>
                <a:lnTo>
                  <a:pt x="1864" y="1565"/>
                </a:lnTo>
                <a:lnTo>
                  <a:pt x="1839" y="1547"/>
                </a:lnTo>
                <a:lnTo>
                  <a:pt x="1813" y="1529"/>
                </a:lnTo>
                <a:lnTo>
                  <a:pt x="1785" y="1513"/>
                </a:lnTo>
                <a:lnTo>
                  <a:pt x="1757" y="1499"/>
                </a:lnTo>
                <a:lnTo>
                  <a:pt x="1729" y="1486"/>
                </a:lnTo>
                <a:lnTo>
                  <a:pt x="1700" y="1474"/>
                </a:lnTo>
                <a:lnTo>
                  <a:pt x="1673" y="1464"/>
                </a:lnTo>
                <a:lnTo>
                  <a:pt x="1645" y="1457"/>
                </a:lnTo>
                <a:lnTo>
                  <a:pt x="1728" y="1441"/>
                </a:lnTo>
                <a:lnTo>
                  <a:pt x="1814" y="1429"/>
                </a:lnTo>
                <a:lnTo>
                  <a:pt x="1899" y="1419"/>
                </a:lnTo>
                <a:lnTo>
                  <a:pt x="1941" y="1414"/>
                </a:lnTo>
                <a:lnTo>
                  <a:pt x="1985" y="1411"/>
                </a:lnTo>
                <a:lnTo>
                  <a:pt x="2027" y="1407"/>
                </a:lnTo>
                <a:lnTo>
                  <a:pt x="2071" y="1406"/>
                </a:lnTo>
                <a:lnTo>
                  <a:pt x="2113" y="1405"/>
                </a:lnTo>
                <a:lnTo>
                  <a:pt x="2156" y="1404"/>
                </a:lnTo>
                <a:lnTo>
                  <a:pt x="2199" y="1404"/>
                </a:lnTo>
                <a:lnTo>
                  <a:pt x="2242" y="1406"/>
                </a:lnTo>
                <a:lnTo>
                  <a:pt x="2285" y="1407"/>
                </a:lnTo>
                <a:lnTo>
                  <a:pt x="2327" y="1411"/>
                </a:lnTo>
                <a:lnTo>
                  <a:pt x="2369" y="1414"/>
                </a:lnTo>
                <a:lnTo>
                  <a:pt x="2413" y="1419"/>
                </a:lnTo>
                <a:lnTo>
                  <a:pt x="2455" y="1424"/>
                </a:lnTo>
                <a:lnTo>
                  <a:pt x="2496" y="1431"/>
                </a:lnTo>
                <a:lnTo>
                  <a:pt x="2539" y="1439"/>
                </a:lnTo>
                <a:lnTo>
                  <a:pt x="2581" y="1448"/>
                </a:lnTo>
                <a:lnTo>
                  <a:pt x="2622" y="1457"/>
                </a:lnTo>
                <a:lnTo>
                  <a:pt x="2664" y="1468"/>
                </a:lnTo>
                <a:lnTo>
                  <a:pt x="2705" y="1479"/>
                </a:lnTo>
                <a:lnTo>
                  <a:pt x="2746" y="1491"/>
                </a:lnTo>
                <a:lnTo>
                  <a:pt x="2787" y="1506"/>
                </a:lnTo>
                <a:lnTo>
                  <a:pt x="2828" y="1520"/>
                </a:lnTo>
                <a:lnTo>
                  <a:pt x="2868" y="1537"/>
                </a:lnTo>
                <a:lnTo>
                  <a:pt x="2908" y="1554"/>
                </a:lnTo>
                <a:lnTo>
                  <a:pt x="2948" y="1572"/>
                </a:lnTo>
                <a:lnTo>
                  <a:pt x="2987" y="1591"/>
                </a:lnTo>
                <a:lnTo>
                  <a:pt x="3043" y="1621"/>
                </a:lnTo>
                <a:lnTo>
                  <a:pt x="3096" y="1650"/>
                </a:lnTo>
                <a:lnTo>
                  <a:pt x="3149" y="1679"/>
                </a:lnTo>
                <a:lnTo>
                  <a:pt x="3199" y="1708"/>
                </a:lnTo>
                <a:lnTo>
                  <a:pt x="3248" y="1736"/>
                </a:lnTo>
                <a:lnTo>
                  <a:pt x="3295" y="1765"/>
                </a:lnTo>
                <a:lnTo>
                  <a:pt x="3340" y="1793"/>
                </a:lnTo>
                <a:lnTo>
                  <a:pt x="3384" y="1821"/>
                </a:lnTo>
                <a:lnTo>
                  <a:pt x="3384" y="1357"/>
                </a:lnTo>
                <a:lnTo>
                  <a:pt x="3384" y="1335"/>
                </a:lnTo>
                <a:lnTo>
                  <a:pt x="3331" y="1293"/>
                </a:lnTo>
                <a:lnTo>
                  <a:pt x="3278" y="1249"/>
                </a:lnTo>
                <a:lnTo>
                  <a:pt x="3221" y="1206"/>
                </a:lnTo>
                <a:lnTo>
                  <a:pt x="3161" y="1161"/>
                </a:lnTo>
                <a:lnTo>
                  <a:pt x="3098" y="1115"/>
                </a:lnTo>
                <a:lnTo>
                  <a:pt x="3033" y="1069"/>
                </a:lnTo>
                <a:lnTo>
                  <a:pt x="2964" y="1022"/>
                </a:lnTo>
                <a:lnTo>
                  <a:pt x="2892" y="974"/>
                </a:lnTo>
                <a:lnTo>
                  <a:pt x="2836" y="941"/>
                </a:lnTo>
                <a:lnTo>
                  <a:pt x="2781" y="908"/>
                </a:lnTo>
                <a:lnTo>
                  <a:pt x="2724" y="879"/>
                </a:lnTo>
                <a:lnTo>
                  <a:pt x="2667" y="852"/>
                </a:lnTo>
                <a:lnTo>
                  <a:pt x="2609" y="828"/>
                </a:lnTo>
                <a:lnTo>
                  <a:pt x="2551" y="806"/>
                </a:lnTo>
                <a:lnTo>
                  <a:pt x="2492" y="784"/>
                </a:lnTo>
                <a:lnTo>
                  <a:pt x="2433" y="767"/>
                </a:lnTo>
                <a:lnTo>
                  <a:pt x="2374" y="751"/>
                </a:lnTo>
                <a:lnTo>
                  <a:pt x="2314" y="737"/>
                </a:lnTo>
                <a:lnTo>
                  <a:pt x="2253" y="724"/>
                </a:lnTo>
                <a:lnTo>
                  <a:pt x="2193" y="714"/>
                </a:lnTo>
                <a:lnTo>
                  <a:pt x="2132" y="705"/>
                </a:lnTo>
                <a:lnTo>
                  <a:pt x="2072" y="699"/>
                </a:lnTo>
                <a:lnTo>
                  <a:pt x="2010" y="693"/>
                </a:lnTo>
                <a:lnTo>
                  <a:pt x="1950" y="690"/>
                </a:lnTo>
                <a:lnTo>
                  <a:pt x="1961" y="648"/>
                </a:lnTo>
                <a:lnTo>
                  <a:pt x="1970" y="607"/>
                </a:lnTo>
                <a:lnTo>
                  <a:pt x="1977" y="565"/>
                </a:lnTo>
                <a:lnTo>
                  <a:pt x="1983" y="523"/>
                </a:lnTo>
                <a:lnTo>
                  <a:pt x="1985" y="502"/>
                </a:lnTo>
                <a:lnTo>
                  <a:pt x="2049" y="507"/>
                </a:lnTo>
                <a:lnTo>
                  <a:pt x="2114" y="514"/>
                </a:lnTo>
                <a:lnTo>
                  <a:pt x="2179" y="521"/>
                </a:lnTo>
                <a:lnTo>
                  <a:pt x="2243" y="531"/>
                </a:lnTo>
                <a:lnTo>
                  <a:pt x="2308" y="543"/>
                </a:lnTo>
                <a:lnTo>
                  <a:pt x="2373" y="556"/>
                </a:lnTo>
                <a:lnTo>
                  <a:pt x="2437" y="572"/>
                </a:lnTo>
                <a:lnTo>
                  <a:pt x="2501" y="589"/>
                </a:lnTo>
                <a:lnTo>
                  <a:pt x="2564" y="609"/>
                </a:lnTo>
                <a:lnTo>
                  <a:pt x="2628" y="632"/>
                </a:lnTo>
                <a:lnTo>
                  <a:pt x="2690" y="656"/>
                </a:lnTo>
                <a:lnTo>
                  <a:pt x="2753" y="683"/>
                </a:lnTo>
                <a:lnTo>
                  <a:pt x="2814" y="712"/>
                </a:lnTo>
                <a:lnTo>
                  <a:pt x="2875" y="744"/>
                </a:lnTo>
                <a:lnTo>
                  <a:pt x="2936" y="779"/>
                </a:lnTo>
                <a:lnTo>
                  <a:pt x="2966" y="797"/>
                </a:lnTo>
                <a:lnTo>
                  <a:pt x="2995" y="816"/>
                </a:lnTo>
                <a:lnTo>
                  <a:pt x="3053" y="854"/>
                </a:lnTo>
                <a:lnTo>
                  <a:pt x="3107" y="890"/>
                </a:lnTo>
                <a:lnTo>
                  <a:pt x="3161" y="927"/>
                </a:lnTo>
                <a:lnTo>
                  <a:pt x="3212" y="964"/>
                </a:lnTo>
                <a:lnTo>
                  <a:pt x="3262" y="1000"/>
                </a:lnTo>
                <a:lnTo>
                  <a:pt x="3309" y="1035"/>
                </a:lnTo>
                <a:lnTo>
                  <a:pt x="3400" y="1104"/>
                </a:lnTo>
                <a:lnTo>
                  <a:pt x="3409" y="1089"/>
                </a:lnTo>
                <a:lnTo>
                  <a:pt x="3421" y="1074"/>
                </a:lnTo>
                <a:lnTo>
                  <a:pt x="3434" y="1061"/>
                </a:lnTo>
                <a:lnTo>
                  <a:pt x="3451" y="1050"/>
                </a:lnTo>
                <a:lnTo>
                  <a:pt x="3470" y="1039"/>
                </a:lnTo>
                <a:lnTo>
                  <a:pt x="3491" y="1030"/>
                </a:lnTo>
                <a:lnTo>
                  <a:pt x="3515" y="1022"/>
                </a:lnTo>
                <a:lnTo>
                  <a:pt x="3542" y="1016"/>
                </a:lnTo>
                <a:lnTo>
                  <a:pt x="4544" y="869"/>
                </a:lnTo>
                <a:lnTo>
                  <a:pt x="4569" y="867"/>
                </a:lnTo>
                <a:lnTo>
                  <a:pt x="4591" y="866"/>
                </a:lnTo>
                <a:lnTo>
                  <a:pt x="4611" y="867"/>
                </a:lnTo>
                <a:lnTo>
                  <a:pt x="4629" y="871"/>
                </a:lnTo>
                <a:lnTo>
                  <a:pt x="4645" y="877"/>
                </a:lnTo>
                <a:lnTo>
                  <a:pt x="4659" y="885"/>
                </a:lnTo>
                <a:lnTo>
                  <a:pt x="4671" y="894"/>
                </a:lnTo>
                <a:lnTo>
                  <a:pt x="4681" y="905"/>
                </a:lnTo>
                <a:lnTo>
                  <a:pt x="4690" y="917"/>
                </a:lnTo>
                <a:lnTo>
                  <a:pt x="4698" y="932"/>
                </a:lnTo>
                <a:lnTo>
                  <a:pt x="4704" y="946"/>
                </a:lnTo>
                <a:lnTo>
                  <a:pt x="4709" y="963"/>
                </a:lnTo>
                <a:lnTo>
                  <a:pt x="4713" y="981"/>
                </a:lnTo>
                <a:lnTo>
                  <a:pt x="4715" y="1000"/>
                </a:lnTo>
                <a:lnTo>
                  <a:pt x="4717" y="1019"/>
                </a:lnTo>
                <a:lnTo>
                  <a:pt x="4718" y="1040"/>
                </a:lnTo>
                <a:lnTo>
                  <a:pt x="4718" y="1162"/>
                </a:lnTo>
                <a:lnTo>
                  <a:pt x="4718" y="2136"/>
                </a:lnTo>
                <a:lnTo>
                  <a:pt x="4727" y="2138"/>
                </a:lnTo>
                <a:lnTo>
                  <a:pt x="4787" y="2143"/>
                </a:lnTo>
                <a:lnTo>
                  <a:pt x="4846" y="2146"/>
                </a:lnTo>
                <a:lnTo>
                  <a:pt x="4903" y="2148"/>
                </a:lnTo>
                <a:lnTo>
                  <a:pt x="4958" y="2146"/>
                </a:lnTo>
                <a:lnTo>
                  <a:pt x="5011" y="2143"/>
                </a:lnTo>
                <a:lnTo>
                  <a:pt x="5063" y="2138"/>
                </a:lnTo>
                <a:lnTo>
                  <a:pt x="5113" y="2131"/>
                </a:lnTo>
                <a:lnTo>
                  <a:pt x="5162" y="2122"/>
                </a:lnTo>
                <a:lnTo>
                  <a:pt x="5208" y="2111"/>
                </a:lnTo>
                <a:lnTo>
                  <a:pt x="5252" y="2100"/>
                </a:lnTo>
                <a:lnTo>
                  <a:pt x="5296" y="2086"/>
                </a:lnTo>
                <a:lnTo>
                  <a:pt x="5337" y="2072"/>
                </a:lnTo>
                <a:lnTo>
                  <a:pt x="5376" y="2057"/>
                </a:lnTo>
                <a:lnTo>
                  <a:pt x="5414" y="2042"/>
                </a:lnTo>
                <a:lnTo>
                  <a:pt x="5448" y="2025"/>
                </a:lnTo>
                <a:lnTo>
                  <a:pt x="5483" y="2008"/>
                </a:lnTo>
                <a:lnTo>
                  <a:pt x="5514" y="1992"/>
                </a:lnTo>
                <a:lnTo>
                  <a:pt x="5544" y="1975"/>
                </a:lnTo>
                <a:lnTo>
                  <a:pt x="5572" y="1957"/>
                </a:lnTo>
                <a:lnTo>
                  <a:pt x="5598" y="1940"/>
                </a:lnTo>
                <a:lnTo>
                  <a:pt x="5622" y="1925"/>
                </a:lnTo>
                <a:lnTo>
                  <a:pt x="5644" y="1909"/>
                </a:lnTo>
                <a:lnTo>
                  <a:pt x="5682" y="1880"/>
                </a:lnTo>
                <a:lnTo>
                  <a:pt x="5711" y="1854"/>
                </a:lnTo>
                <a:lnTo>
                  <a:pt x="5734" y="1835"/>
                </a:lnTo>
                <a:lnTo>
                  <a:pt x="5752" y="1818"/>
                </a:lnTo>
                <a:lnTo>
                  <a:pt x="5758" y="1811"/>
                </a:lnTo>
                <a:lnTo>
                  <a:pt x="5766" y="1805"/>
                </a:lnTo>
                <a:lnTo>
                  <a:pt x="5774" y="1800"/>
                </a:lnTo>
                <a:lnTo>
                  <a:pt x="5782" y="1796"/>
                </a:lnTo>
                <a:lnTo>
                  <a:pt x="5791" y="1793"/>
                </a:lnTo>
                <a:lnTo>
                  <a:pt x="5799" y="1790"/>
                </a:lnTo>
                <a:lnTo>
                  <a:pt x="5808" y="1789"/>
                </a:lnTo>
                <a:lnTo>
                  <a:pt x="5817" y="1788"/>
                </a:lnTo>
                <a:lnTo>
                  <a:pt x="5826" y="1788"/>
                </a:lnTo>
                <a:lnTo>
                  <a:pt x="5835" y="1789"/>
                </a:lnTo>
                <a:lnTo>
                  <a:pt x="5844" y="1791"/>
                </a:lnTo>
                <a:lnTo>
                  <a:pt x="5853" y="1794"/>
                </a:lnTo>
                <a:lnTo>
                  <a:pt x="5862" y="1798"/>
                </a:lnTo>
                <a:lnTo>
                  <a:pt x="5870" y="1802"/>
                </a:lnTo>
                <a:lnTo>
                  <a:pt x="5877" y="1808"/>
                </a:lnTo>
                <a:lnTo>
                  <a:pt x="5885" y="1814"/>
                </a:lnTo>
                <a:lnTo>
                  <a:pt x="5892" y="1821"/>
                </a:lnTo>
                <a:lnTo>
                  <a:pt x="5898" y="1829"/>
                </a:lnTo>
                <a:lnTo>
                  <a:pt x="5903" y="1837"/>
                </a:lnTo>
                <a:lnTo>
                  <a:pt x="5906" y="1844"/>
                </a:lnTo>
                <a:lnTo>
                  <a:pt x="5910" y="1853"/>
                </a:lnTo>
                <a:lnTo>
                  <a:pt x="5913" y="1862"/>
                </a:lnTo>
                <a:lnTo>
                  <a:pt x="5914" y="1871"/>
                </a:lnTo>
                <a:lnTo>
                  <a:pt x="5915" y="1880"/>
                </a:lnTo>
                <a:lnTo>
                  <a:pt x="5915" y="1889"/>
                </a:lnTo>
                <a:lnTo>
                  <a:pt x="5914" y="1898"/>
                </a:lnTo>
                <a:lnTo>
                  <a:pt x="5912" y="1907"/>
                </a:lnTo>
                <a:lnTo>
                  <a:pt x="5909" y="1916"/>
                </a:lnTo>
                <a:lnTo>
                  <a:pt x="5905" y="1925"/>
                </a:lnTo>
                <a:lnTo>
                  <a:pt x="5901" y="1932"/>
                </a:lnTo>
                <a:lnTo>
                  <a:pt x="5895" y="1940"/>
                </a:lnTo>
                <a:lnTo>
                  <a:pt x="5890" y="1948"/>
                </a:lnTo>
                <a:lnTo>
                  <a:pt x="5869" y="1968"/>
                </a:lnTo>
                <a:lnTo>
                  <a:pt x="5844" y="1990"/>
                </a:lnTo>
                <a:lnTo>
                  <a:pt x="5809" y="2019"/>
                </a:lnTo>
                <a:lnTo>
                  <a:pt x="5766" y="2054"/>
                </a:lnTo>
                <a:lnTo>
                  <a:pt x="5740" y="2072"/>
                </a:lnTo>
                <a:lnTo>
                  <a:pt x="5712" y="2091"/>
                </a:lnTo>
                <a:lnTo>
                  <a:pt x="5682" y="2111"/>
                </a:lnTo>
                <a:lnTo>
                  <a:pt x="5650" y="2131"/>
                </a:lnTo>
                <a:lnTo>
                  <a:pt x="5616" y="2151"/>
                </a:lnTo>
                <a:lnTo>
                  <a:pt x="5580" y="2170"/>
                </a:lnTo>
                <a:lnTo>
                  <a:pt x="5541" y="2190"/>
                </a:lnTo>
                <a:lnTo>
                  <a:pt x="5500" y="2209"/>
                </a:lnTo>
                <a:lnTo>
                  <a:pt x="5457" y="2228"/>
                </a:lnTo>
                <a:lnTo>
                  <a:pt x="5413" y="2246"/>
                </a:lnTo>
                <a:lnTo>
                  <a:pt x="5365" y="2262"/>
                </a:lnTo>
                <a:lnTo>
                  <a:pt x="5316" y="2278"/>
                </a:lnTo>
                <a:lnTo>
                  <a:pt x="5264" y="2291"/>
                </a:lnTo>
                <a:lnTo>
                  <a:pt x="5212" y="2305"/>
                </a:lnTo>
                <a:lnTo>
                  <a:pt x="5156" y="2316"/>
                </a:lnTo>
                <a:lnTo>
                  <a:pt x="5099" y="2325"/>
                </a:lnTo>
                <a:lnTo>
                  <a:pt x="5040" y="2331"/>
                </a:lnTo>
                <a:lnTo>
                  <a:pt x="4980" y="2336"/>
                </a:lnTo>
                <a:lnTo>
                  <a:pt x="4918" y="2338"/>
                </a:lnTo>
                <a:lnTo>
                  <a:pt x="4885" y="2338"/>
                </a:lnTo>
                <a:lnTo>
                  <a:pt x="4853" y="2337"/>
                </a:lnTo>
                <a:lnTo>
                  <a:pt x="4820" y="2336"/>
                </a:lnTo>
                <a:lnTo>
                  <a:pt x="4786" y="2334"/>
                </a:lnTo>
                <a:lnTo>
                  <a:pt x="4753" y="2331"/>
                </a:lnTo>
                <a:lnTo>
                  <a:pt x="4718" y="2327"/>
                </a:lnTo>
                <a:lnTo>
                  <a:pt x="4718" y="2397"/>
                </a:lnTo>
                <a:lnTo>
                  <a:pt x="4717" y="2418"/>
                </a:lnTo>
                <a:lnTo>
                  <a:pt x="4714" y="2438"/>
                </a:lnTo>
                <a:lnTo>
                  <a:pt x="4709" y="2459"/>
                </a:lnTo>
                <a:lnTo>
                  <a:pt x="4703" y="2479"/>
                </a:lnTo>
                <a:lnTo>
                  <a:pt x="4694" y="2498"/>
                </a:lnTo>
                <a:lnTo>
                  <a:pt x="4682" y="2515"/>
                </a:lnTo>
                <a:lnTo>
                  <a:pt x="4670" y="2533"/>
                </a:lnTo>
                <a:lnTo>
                  <a:pt x="4656" y="2551"/>
                </a:lnTo>
                <a:lnTo>
                  <a:pt x="4640" y="2568"/>
                </a:lnTo>
                <a:lnTo>
                  <a:pt x="4623" y="2583"/>
                </a:lnTo>
                <a:lnTo>
                  <a:pt x="4604" y="2598"/>
                </a:lnTo>
                <a:lnTo>
                  <a:pt x="4585" y="2612"/>
                </a:lnTo>
                <a:lnTo>
                  <a:pt x="4564" y="2626"/>
                </a:lnTo>
                <a:lnTo>
                  <a:pt x="4541" y="2638"/>
                </a:lnTo>
                <a:lnTo>
                  <a:pt x="4517" y="2649"/>
                </a:lnTo>
                <a:lnTo>
                  <a:pt x="4493" y="2660"/>
                </a:lnTo>
                <a:lnTo>
                  <a:pt x="4517" y="2666"/>
                </a:lnTo>
                <a:lnTo>
                  <a:pt x="4543" y="2670"/>
                </a:lnTo>
                <a:lnTo>
                  <a:pt x="4569" y="2675"/>
                </a:lnTo>
                <a:lnTo>
                  <a:pt x="4597" y="2678"/>
                </a:lnTo>
                <a:lnTo>
                  <a:pt x="4624" y="2680"/>
                </a:lnTo>
                <a:lnTo>
                  <a:pt x="4653" y="2683"/>
                </a:lnTo>
                <a:lnTo>
                  <a:pt x="4685" y="2684"/>
                </a:lnTo>
                <a:lnTo>
                  <a:pt x="4716" y="2684"/>
                </a:lnTo>
                <a:lnTo>
                  <a:pt x="4776" y="2683"/>
                </a:lnTo>
                <a:lnTo>
                  <a:pt x="4835" y="2678"/>
                </a:lnTo>
                <a:lnTo>
                  <a:pt x="4892" y="2671"/>
                </a:lnTo>
                <a:lnTo>
                  <a:pt x="4948" y="2662"/>
                </a:lnTo>
                <a:lnTo>
                  <a:pt x="5001" y="2652"/>
                </a:lnTo>
                <a:lnTo>
                  <a:pt x="5053" y="2640"/>
                </a:lnTo>
                <a:lnTo>
                  <a:pt x="5104" y="2626"/>
                </a:lnTo>
                <a:lnTo>
                  <a:pt x="5152" y="2610"/>
                </a:lnTo>
                <a:lnTo>
                  <a:pt x="5199" y="2593"/>
                </a:lnTo>
                <a:lnTo>
                  <a:pt x="5244" y="2576"/>
                </a:lnTo>
                <a:lnTo>
                  <a:pt x="5287" y="2557"/>
                </a:lnTo>
                <a:lnTo>
                  <a:pt x="5329" y="2537"/>
                </a:lnTo>
                <a:lnTo>
                  <a:pt x="5368" y="2515"/>
                </a:lnTo>
                <a:lnTo>
                  <a:pt x="5406" y="2495"/>
                </a:lnTo>
                <a:lnTo>
                  <a:pt x="5442" y="2474"/>
                </a:lnTo>
                <a:lnTo>
                  <a:pt x="5476" y="2452"/>
                </a:lnTo>
                <a:lnTo>
                  <a:pt x="5507" y="2431"/>
                </a:lnTo>
                <a:lnTo>
                  <a:pt x="5539" y="2409"/>
                </a:lnTo>
                <a:lnTo>
                  <a:pt x="5566" y="2388"/>
                </a:lnTo>
                <a:lnTo>
                  <a:pt x="5592" y="2368"/>
                </a:lnTo>
                <a:lnTo>
                  <a:pt x="5617" y="2348"/>
                </a:lnTo>
                <a:lnTo>
                  <a:pt x="5639" y="2329"/>
                </a:lnTo>
                <a:lnTo>
                  <a:pt x="5678" y="2295"/>
                </a:lnTo>
                <a:lnTo>
                  <a:pt x="5708" y="2266"/>
                </a:lnTo>
                <a:lnTo>
                  <a:pt x="5729" y="2243"/>
                </a:lnTo>
                <a:lnTo>
                  <a:pt x="5747" y="2223"/>
                </a:lnTo>
                <a:lnTo>
                  <a:pt x="5754" y="2216"/>
                </a:lnTo>
                <a:lnTo>
                  <a:pt x="5762" y="2210"/>
                </a:lnTo>
                <a:lnTo>
                  <a:pt x="5769" y="2204"/>
                </a:lnTo>
                <a:lnTo>
                  <a:pt x="5777" y="2200"/>
                </a:lnTo>
                <a:lnTo>
                  <a:pt x="5785" y="2195"/>
                </a:lnTo>
                <a:lnTo>
                  <a:pt x="5794" y="2193"/>
                </a:lnTo>
                <a:lnTo>
                  <a:pt x="5803" y="2191"/>
                </a:lnTo>
                <a:lnTo>
                  <a:pt x="5812" y="2190"/>
                </a:lnTo>
                <a:lnTo>
                  <a:pt x="5821" y="2189"/>
                </a:lnTo>
                <a:lnTo>
                  <a:pt x="5830" y="2190"/>
                </a:lnTo>
                <a:lnTo>
                  <a:pt x="5840" y="2191"/>
                </a:lnTo>
                <a:lnTo>
                  <a:pt x="5848" y="2193"/>
                </a:lnTo>
                <a:lnTo>
                  <a:pt x="5856" y="2197"/>
                </a:lnTo>
                <a:lnTo>
                  <a:pt x="5865" y="2200"/>
                </a:lnTo>
                <a:lnTo>
                  <a:pt x="5873" y="2206"/>
                </a:lnTo>
                <a:lnTo>
                  <a:pt x="5881" y="2211"/>
                </a:lnTo>
                <a:lnTo>
                  <a:pt x="5889" y="2218"/>
                </a:lnTo>
                <a:lnTo>
                  <a:pt x="5894" y="2224"/>
                </a:lnTo>
                <a:lnTo>
                  <a:pt x="5900" y="2232"/>
                </a:lnTo>
                <a:lnTo>
                  <a:pt x="5904" y="2241"/>
                </a:lnTo>
                <a:lnTo>
                  <a:pt x="5909" y="2249"/>
                </a:lnTo>
                <a:lnTo>
                  <a:pt x="5912" y="2258"/>
                </a:lnTo>
                <a:lnTo>
                  <a:pt x="5913" y="2267"/>
                </a:lnTo>
                <a:lnTo>
                  <a:pt x="5914" y="2276"/>
                </a:lnTo>
                <a:lnTo>
                  <a:pt x="5915" y="2285"/>
                </a:lnTo>
                <a:lnTo>
                  <a:pt x="5914" y="2294"/>
                </a:lnTo>
                <a:lnTo>
                  <a:pt x="5913" y="2302"/>
                </a:lnTo>
                <a:lnTo>
                  <a:pt x="5911" y="2311"/>
                </a:lnTo>
                <a:lnTo>
                  <a:pt x="5908" y="2320"/>
                </a:lnTo>
                <a:lnTo>
                  <a:pt x="5904" y="2329"/>
                </a:lnTo>
                <a:lnTo>
                  <a:pt x="5899" y="2337"/>
                </a:lnTo>
                <a:lnTo>
                  <a:pt x="5893" y="2345"/>
                </a:lnTo>
                <a:lnTo>
                  <a:pt x="5873" y="2368"/>
                </a:lnTo>
                <a:lnTo>
                  <a:pt x="5847" y="2394"/>
                </a:lnTo>
                <a:lnTo>
                  <a:pt x="5813" y="2427"/>
                </a:lnTo>
                <a:lnTo>
                  <a:pt x="5769" y="2467"/>
                </a:lnTo>
                <a:lnTo>
                  <a:pt x="5744" y="2489"/>
                </a:lnTo>
                <a:lnTo>
                  <a:pt x="5716" y="2511"/>
                </a:lnTo>
                <a:lnTo>
                  <a:pt x="5686" y="2534"/>
                </a:lnTo>
                <a:lnTo>
                  <a:pt x="5653" y="2559"/>
                </a:lnTo>
                <a:lnTo>
                  <a:pt x="5619" y="2583"/>
                </a:lnTo>
                <a:lnTo>
                  <a:pt x="5582" y="2608"/>
                </a:lnTo>
                <a:lnTo>
                  <a:pt x="5544" y="2632"/>
                </a:lnTo>
                <a:lnTo>
                  <a:pt x="5503" y="2657"/>
                </a:lnTo>
                <a:lnTo>
                  <a:pt x="5459" y="2680"/>
                </a:lnTo>
                <a:lnTo>
                  <a:pt x="5415" y="2704"/>
                </a:lnTo>
                <a:lnTo>
                  <a:pt x="5367" y="2727"/>
                </a:lnTo>
                <a:lnTo>
                  <a:pt x="5318" y="2748"/>
                </a:lnTo>
                <a:lnTo>
                  <a:pt x="5267" y="2769"/>
                </a:lnTo>
                <a:lnTo>
                  <a:pt x="5213" y="2788"/>
                </a:lnTo>
                <a:lnTo>
                  <a:pt x="5157" y="2806"/>
                </a:lnTo>
                <a:lnTo>
                  <a:pt x="5100" y="2823"/>
                </a:lnTo>
                <a:lnTo>
                  <a:pt x="5041" y="2836"/>
                </a:lnTo>
                <a:lnTo>
                  <a:pt x="4980" y="2849"/>
                </a:lnTo>
                <a:lnTo>
                  <a:pt x="4917" y="2859"/>
                </a:lnTo>
                <a:lnTo>
                  <a:pt x="4884" y="2863"/>
                </a:lnTo>
                <a:lnTo>
                  <a:pt x="4852" y="2866"/>
                </a:lnTo>
                <a:lnTo>
                  <a:pt x="4818" y="2869"/>
                </a:lnTo>
                <a:lnTo>
                  <a:pt x="4785" y="2871"/>
                </a:lnTo>
                <a:lnTo>
                  <a:pt x="4750" y="2872"/>
                </a:lnTo>
                <a:lnTo>
                  <a:pt x="4716" y="2873"/>
                </a:lnTo>
                <a:lnTo>
                  <a:pt x="4666" y="2873"/>
                </a:lnTo>
                <a:lnTo>
                  <a:pt x="4618" y="2871"/>
                </a:lnTo>
                <a:lnTo>
                  <a:pt x="4572" y="2866"/>
                </a:lnTo>
                <a:lnTo>
                  <a:pt x="4529" y="2862"/>
                </a:lnTo>
                <a:lnTo>
                  <a:pt x="4487" y="2855"/>
                </a:lnTo>
                <a:lnTo>
                  <a:pt x="4447" y="2846"/>
                </a:lnTo>
                <a:lnTo>
                  <a:pt x="4410" y="2836"/>
                </a:lnTo>
                <a:lnTo>
                  <a:pt x="4374" y="2825"/>
                </a:lnTo>
                <a:lnTo>
                  <a:pt x="4339" y="2813"/>
                </a:lnTo>
                <a:lnTo>
                  <a:pt x="4306" y="2800"/>
                </a:lnTo>
                <a:lnTo>
                  <a:pt x="4273" y="2784"/>
                </a:lnTo>
                <a:lnTo>
                  <a:pt x="4242" y="2767"/>
                </a:lnTo>
                <a:lnTo>
                  <a:pt x="4212" y="2749"/>
                </a:lnTo>
                <a:lnTo>
                  <a:pt x="4182" y="2729"/>
                </a:lnTo>
                <a:lnTo>
                  <a:pt x="4153" y="2709"/>
                </a:lnTo>
                <a:lnTo>
                  <a:pt x="4124" y="2687"/>
                </a:lnTo>
                <a:lnTo>
                  <a:pt x="4089" y="2679"/>
                </a:lnTo>
                <a:lnTo>
                  <a:pt x="4057" y="2669"/>
                </a:lnTo>
                <a:lnTo>
                  <a:pt x="4026" y="2658"/>
                </a:lnTo>
                <a:lnTo>
                  <a:pt x="3996" y="2645"/>
                </a:lnTo>
                <a:lnTo>
                  <a:pt x="3968" y="2630"/>
                </a:lnTo>
                <a:lnTo>
                  <a:pt x="3942" y="2615"/>
                </a:lnTo>
                <a:lnTo>
                  <a:pt x="3918" y="2597"/>
                </a:lnTo>
                <a:lnTo>
                  <a:pt x="3895" y="2579"/>
                </a:lnTo>
                <a:lnTo>
                  <a:pt x="3875" y="2559"/>
                </a:lnTo>
                <a:lnTo>
                  <a:pt x="3858" y="2539"/>
                </a:lnTo>
                <a:lnTo>
                  <a:pt x="3843" y="2518"/>
                </a:lnTo>
                <a:lnTo>
                  <a:pt x="3836" y="2506"/>
                </a:lnTo>
                <a:lnTo>
                  <a:pt x="3830" y="2494"/>
                </a:lnTo>
                <a:lnTo>
                  <a:pt x="3824" y="2483"/>
                </a:lnTo>
                <a:lnTo>
                  <a:pt x="3820" y="2472"/>
                </a:lnTo>
                <a:lnTo>
                  <a:pt x="3815" y="2460"/>
                </a:lnTo>
                <a:lnTo>
                  <a:pt x="3812" y="2447"/>
                </a:lnTo>
                <a:lnTo>
                  <a:pt x="3810" y="2435"/>
                </a:lnTo>
                <a:lnTo>
                  <a:pt x="3807" y="2423"/>
                </a:lnTo>
                <a:lnTo>
                  <a:pt x="3806" y="2411"/>
                </a:lnTo>
                <a:lnTo>
                  <a:pt x="3806" y="2397"/>
                </a:lnTo>
                <a:lnTo>
                  <a:pt x="3742" y="2337"/>
                </a:lnTo>
                <a:lnTo>
                  <a:pt x="3671" y="2275"/>
                </a:lnTo>
                <a:lnTo>
                  <a:pt x="3633" y="2243"/>
                </a:lnTo>
                <a:lnTo>
                  <a:pt x="3594" y="2210"/>
                </a:lnTo>
                <a:lnTo>
                  <a:pt x="3553" y="2177"/>
                </a:lnTo>
                <a:lnTo>
                  <a:pt x="3510" y="2143"/>
                </a:lnTo>
                <a:close/>
                <a:moveTo>
                  <a:pt x="1226" y="3231"/>
                </a:moveTo>
                <a:lnTo>
                  <a:pt x="1226" y="3231"/>
                </a:lnTo>
                <a:lnTo>
                  <a:pt x="1232" y="3216"/>
                </a:lnTo>
                <a:lnTo>
                  <a:pt x="1239" y="3201"/>
                </a:lnTo>
                <a:lnTo>
                  <a:pt x="1245" y="3184"/>
                </a:lnTo>
                <a:lnTo>
                  <a:pt x="1250" y="3167"/>
                </a:lnTo>
                <a:lnTo>
                  <a:pt x="1253" y="3151"/>
                </a:lnTo>
                <a:lnTo>
                  <a:pt x="1256" y="3134"/>
                </a:lnTo>
                <a:lnTo>
                  <a:pt x="1258" y="3116"/>
                </a:lnTo>
                <a:lnTo>
                  <a:pt x="1258" y="3098"/>
                </a:lnTo>
                <a:lnTo>
                  <a:pt x="1258" y="3084"/>
                </a:lnTo>
                <a:lnTo>
                  <a:pt x="1257" y="3069"/>
                </a:lnTo>
                <a:lnTo>
                  <a:pt x="1255" y="3055"/>
                </a:lnTo>
                <a:lnTo>
                  <a:pt x="1252" y="3041"/>
                </a:lnTo>
                <a:lnTo>
                  <a:pt x="1249" y="3027"/>
                </a:lnTo>
                <a:lnTo>
                  <a:pt x="1246" y="3014"/>
                </a:lnTo>
                <a:lnTo>
                  <a:pt x="1241" y="3000"/>
                </a:lnTo>
                <a:lnTo>
                  <a:pt x="1236" y="2988"/>
                </a:lnTo>
                <a:lnTo>
                  <a:pt x="1230" y="2975"/>
                </a:lnTo>
                <a:lnTo>
                  <a:pt x="1224" y="2962"/>
                </a:lnTo>
                <a:lnTo>
                  <a:pt x="1210" y="2939"/>
                </a:lnTo>
                <a:lnTo>
                  <a:pt x="1193" y="2918"/>
                </a:lnTo>
                <a:lnTo>
                  <a:pt x="1175" y="2898"/>
                </a:lnTo>
                <a:lnTo>
                  <a:pt x="1154" y="2879"/>
                </a:lnTo>
                <a:lnTo>
                  <a:pt x="1133" y="2862"/>
                </a:lnTo>
                <a:lnTo>
                  <a:pt x="1110" y="2849"/>
                </a:lnTo>
                <a:lnTo>
                  <a:pt x="1097" y="2842"/>
                </a:lnTo>
                <a:lnTo>
                  <a:pt x="1085" y="2836"/>
                </a:lnTo>
                <a:lnTo>
                  <a:pt x="1072" y="2831"/>
                </a:lnTo>
                <a:lnTo>
                  <a:pt x="1058" y="2826"/>
                </a:lnTo>
                <a:lnTo>
                  <a:pt x="1045" y="2823"/>
                </a:lnTo>
                <a:lnTo>
                  <a:pt x="1032" y="2820"/>
                </a:lnTo>
                <a:lnTo>
                  <a:pt x="1017" y="2817"/>
                </a:lnTo>
                <a:lnTo>
                  <a:pt x="1003" y="2815"/>
                </a:lnTo>
                <a:lnTo>
                  <a:pt x="988" y="2814"/>
                </a:lnTo>
                <a:lnTo>
                  <a:pt x="974" y="2814"/>
                </a:lnTo>
                <a:lnTo>
                  <a:pt x="959" y="2814"/>
                </a:lnTo>
                <a:lnTo>
                  <a:pt x="945" y="2815"/>
                </a:lnTo>
                <a:lnTo>
                  <a:pt x="930" y="2817"/>
                </a:lnTo>
                <a:lnTo>
                  <a:pt x="917" y="2820"/>
                </a:lnTo>
                <a:lnTo>
                  <a:pt x="902" y="2823"/>
                </a:lnTo>
                <a:lnTo>
                  <a:pt x="889" y="2826"/>
                </a:lnTo>
                <a:lnTo>
                  <a:pt x="877" y="2831"/>
                </a:lnTo>
                <a:lnTo>
                  <a:pt x="863" y="2836"/>
                </a:lnTo>
                <a:lnTo>
                  <a:pt x="851" y="2842"/>
                </a:lnTo>
                <a:lnTo>
                  <a:pt x="839" y="2849"/>
                </a:lnTo>
                <a:lnTo>
                  <a:pt x="815" y="2862"/>
                </a:lnTo>
                <a:lnTo>
                  <a:pt x="793" y="2879"/>
                </a:lnTo>
                <a:lnTo>
                  <a:pt x="773" y="2898"/>
                </a:lnTo>
                <a:lnTo>
                  <a:pt x="754" y="2918"/>
                </a:lnTo>
                <a:lnTo>
                  <a:pt x="738" y="2939"/>
                </a:lnTo>
                <a:lnTo>
                  <a:pt x="724" y="2962"/>
                </a:lnTo>
                <a:lnTo>
                  <a:pt x="717" y="2975"/>
                </a:lnTo>
                <a:lnTo>
                  <a:pt x="712" y="2988"/>
                </a:lnTo>
                <a:lnTo>
                  <a:pt x="707" y="3000"/>
                </a:lnTo>
                <a:lnTo>
                  <a:pt x="703" y="3014"/>
                </a:lnTo>
                <a:lnTo>
                  <a:pt x="698" y="3027"/>
                </a:lnTo>
                <a:lnTo>
                  <a:pt x="695" y="3041"/>
                </a:lnTo>
                <a:lnTo>
                  <a:pt x="693" y="3055"/>
                </a:lnTo>
                <a:lnTo>
                  <a:pt x="691" y="3069"/>
                </a:lnTo>
                <a:lnTo>
                  <a:pt x="689" y="3084"/>
                </a:lnTo>
                <a:lnTo>
                  <a:pt x="689" y="3098"/>
                </a:lnTo>
                <a:lnTo>
                  <a:pt x="691" y="3123"/>
                </a:lnTo>
                <a:lnTo>
                  <a:pt x="682" y="3124"/>
                </a:lnTo>
                <a:lnTo>
                  <a:pt x="684" y="3153"/>
                </a:lnTo>
                <a:lnTo>
                  <a:pt x="687" y="3181"/>
                </a:lnTo>
                <a:lnTo>
                  <a:pt x="692" y="3209"/>
                </a:lnTo>
                <a:lnTo>
                  <a:pt x="698" y="3235"/>
                </a:lnTo>
                <a:lnTo>
                  <a:pt x="706" y="3261"/>
                </a:lnTo>
                <a:lnTo>
                  <a:pt x="715" y="3287"/>
                </a:lnTo>
                <a:lnTo>
                  <a:pt x="726" y="3311"/>
                </a:lnTo>
                <a:lnTo>
                  <a:pt x="738" y="3335"/>
                </a:lnTo>
                <a:lnTo>
                  <a:pt x="753" y="3357"/>
                </a:lnTo>
                <a:lnTo>
                  <a:pt x="769" y="3379"/>
                </a:lnTo>
                <a:lnTo>
                  <a:pt x="785" y="3399"/>
                </a:lnTo>
                <a:lnTo>
                  <a:pt x="804" y="3419"/>
                </a:lnTo>
                <a:lnTo>
                  <a:pt x="823" y="3437"/>
                </a:lnTo>
                <a:lnTo>
                  <a:pt x="845" y="3454"/>
                </a:lnTo>
                <a:lnTo>
                  <a:pt x="868" y="3468"/>
                </a:lnTo>
                <a:lnTo>
                  <a:pt x="892" y="3483"/>
                </a:lnTo>
                <a:lnTo>
                  <a:pt x="918" y="3495"/>
                </a:lnTo>
                <a:lnTo>
                  <a:pt x="938" y="3503"/>
                </a:lnTo>
                <a:lnTo>
                  <a:pt x="959" y="3510"/>
                </a:lnTo>
                <a:lnTo>
                  <a:pt x="980" y="3515"/>
                </a:lnTo>
                <a:lnTo>
                  <a:pt x="1002" y="3520"/>
                </a:lnTo>
                <a:lnTo>
                  <a:pt x="1023" y="3523"/>
                </a:lnTo>
                <a:lnTo>
                  <a:pt x="1044" y="3525"/>
                </a:lnTo>
                <a:lnTo>
                  <a:pt x="1066" y="3525"/>
                </a:lnTo>
                <a:lnTo>
                  <a:pt x="1087" y="3525"/>
                </a:lnTo>
                <a:lnTo>
                  <a:pt x="1111" y="3523"/>
                </a:lnTo>
                <a:lnTo>
                  <a:pt x="1132" y="3520"/>
                </a:lnTo>
                <a:lnTo>
                  <a:pt x="1154" y="3515"/>
                </a:lnTo>
                <a:lnTo>
                  <a:pt x="1175" y="3510"/>
                </a:lnTo>
                <a:lnTo>
                  <a:pt x="1197" y="3503"/>
                </a:lnTo>
                <a:lnTo>
                  <a:pt x="1218" y="3494"/>
                </a:lnTo>
                <a:lnTo>
                  <a:pt x="1238" y="3485"/>
                </a:lnTo>
                <a:lnTo>
                  <a:pt x="1258" y="3474"/>
                </a:lnTo>
                <a:lnTo>
                  <a:pt x="1272" y="3465"/>
                </a:lnTo>
                <a:lnTo>
                  <a:pt x="1286" y="3456"/>
                </a:lnTo>
                <a:lnTo>
                  <a:pt x="1300" y="3446"/>
                </a:lnTo>
                <a:lnTo>
                  <a:pt x="1313" y="3435"/>
                </a:lnTo>
                <a:lnTo>
                  <a:pt x="1325" y="3425"/>
                </a:lnTo>
                <a:lnTo>
                  <a:pt x="1337" y="3414"/>
                </a:lnTo>
                <a:lnTo>
                  <a:pt x="1359" y="3389"/>
                </a:lnTo>
                <a:lnTo>
                  <a:pt x="1378" y="3365"/>
                </a:lnTo>
                <a:lnTo>
                  <a:pt x="1396" y="3338"/>
                </a:lnTo>
                <a:lnTo>
                  <a:pt x="1412" y="3310"/>
                </a:lnTo>
                <a:lnTo>
                  <a:pt x="1426" y="3281"/>
                </a:lnTo>
                <a:lnTo>
                  <a:pt x="1439" y="3251"/>
                </a:lnTo>
                <a:lnTo>
                  <a:pt x="1449" y="3221"/>
                </a:lnTo>
                <a:lnTo>
                  <a:pt x="1456" y="3189"/>
                </a:lnTo>
                <a:lnTo>
                  <a:pt x="1463" y="3157"/>
                </a:lnTo>
                <a:lnTo>
                  <a:pt x="1469" y="3125"/>
                </a:lnTo>
                <a:lnTo>
                  <a:pt x="1472" y="3092"/>
                </a:lnTo>
                <a:lnTo>
                  <a:pt x="1474" y="3059"/>
                </a:lnTo>
                <a:lnTo>
                  <a:pt x="1474" y="3026"/>
                </a:lnTo>
                <a:lnTo>
                  <a:pt x="1473" y="2680"/>
                </a:lnTo>
                <a:lnTo>
                  <a:pt x="1505" y="2674"/>
                </a:lnTo>
                <a:lnTo>
                  <a:pt x="1539" y="2667"/>
                </a:lnTo>
                <a:lnTo>
                  <a:pt x="1571" y="2658"/>
                </a:lnTo>
                <a:lnTo>
                  <a:pt x="1604" y="2648"/>
                </a:lnTo>
                <a:lnTo>
                  <a:pt x="1635" y="2636"/>
                </a:lnTo>
                <a:lnTo>
                  <a:pt x="1665" y="2622"/>
                </a:lnTo>
                <a:lnTo>
                  <a:pt x="1695" y="2607"/>
                </a:lnTo>
                <a:lnTo>
                  <a:pt x="1724" y="2590"/>
                </a:lnTo>
                <a:lnTo>
                  <a:pt x="1743" y="2578"/>
                </a:lnTo>
                <a:lnTo>
                  <a:pt x="1761" y="2566"/>
                </a:lnTo>
                <a:lnTo>
                  <a:pt x="1779" y="2552"/>
                </a:lnTo>
                <a:lnTo>
                  <a:pt x="1794" y="2538"/>
                </a:lnTo>
                <a:lnTo>
                  <a:pt x="1811" y="2523"/>
                </a:lnTo>
                <a:lnTo>
                  <a:pt x="1825" y="2508"/>
                </a:lnTo>
                <a:lnTo>
                  <a:pt x="1841" y="2492"/>
                </a:lnTo>
                <a:lnTo>
                  <a:pt x="1854" y="2476"/>
                </a:lnTo>
                <a:lnTo>
                  <a:pt x="1868" y="2459"/>
                </a:lnTo>
                <a:lnTo>
                  <a:pt x="1880" y="2442"/>
                </a:lnTo>
                <a:lnTo>
                  <a:pt x="1891" y="2423"/>
                </a:lnTo>
                <a:lnTo>
                  <a:pt x="1902" y="2405"/>
                </a:lnTo>
                <a:lnTo>
                  <a:pt x="1912" y="2385"/>
                </a:lnTo>
                <a:lnTo>
                  <a:pt x="1922" y="2366"/>
                </a:lnTo>
                <a:lnTo>
                  <a:pt x="1930" y="2345"/>
                </a:lnTo>
                <a:lnTo>
                  <a:pt x="1938" y="2325"/>
                </a:lnTo>
                <a:lnTo>
                  <a:pt x="1949" y="2291"/>
                </a:lnTo>
                <a:lnTo>
                  <a:pt x="1957" y="2258"/>
                </a:lnTo>
                <a:lnTo>
                  <a:pt x="1964" y="2223"/>
                </a:lnTo>
                <a:lnTo>
                  <a:pt x="1968" y="2189"/>
                </a:lnTo>
                <a:lnTo>
                  <a:pt x="1970" y="2154"/>
                </a:lnTo>
                <a:lnTo>
                  <a:pt x="1971" y="2120"/>
                </a:lnTo>
                <a:lnTo>
                  <a:pt x="1971" y="2085"/>
                </a:lnTo>
                <a:lnTo>
                  <a:pt x="1969" y="2051"/>
                </a:lnTo>
                <a:lnTo>
                  <a:pt x="1967" y="2027"/>
                </a:lnTo>
                <a:lnTo>
                  <a:pt x="1964" y="2004"/>
                </a:lnTo>
                <a:lnTo>
                  <a:pt x="1959" y="1981"/>
                </a:lnTo>
                <a:lnTo>
                  <a:pt x="1954" y="1959"/>
                </a:lnTo>
                <a:lnTo>
                  <a:pt x="1947" y="1936"/>
                </a:lnTo>
                <a:lnTo>
                  <a:pt x="1939" y="1915"/>
                </a:lnTo>
                <a:lnTo>
                  <a:pt x="1930" y="1892"/>
                </a:lnTo>
                <a:lnTo>
                  <a:pt x="1921" y="1871"/>
                </a:lnTo>
                <a:lnTo>
                  <a:pt x="1910" y="1850"/>
                </a:lnTo>
                <a:lnTo>
                  <a:pt x="1899" y="1830"/>
                </a:lnTo>
                <a:lnTo>
                  <a:pt x="1887" y="1810"/>
                </a:lnTo>
                <a:lnTo>
                  <a:pt x="1873" y="1791"/>
                </a:lnTo>
                <a:lnTo>
                  <a:pt x="1859" y="1772"/>
                </a:lnTo>
                <a:lnTo>
                  <a:pt x="1844" y="1754"/>
                </a:lnTo>
                <a:lnTo>
                  <a:pt x="1829" y="1737"/>
                </a:lnTo>
                <a:lnTo>
                  <a:pt x="1812" y="1721"/>
                </a:lnTo>
                <a:lnTo>
                  <a:pt x="1793" y="1704"/>
                </a:lnTo>
                <a:lnTo>
                  <a:pt x="1774" y="1688"/>
                </a:lnTo>
                <a:lnTo>
                  <a:pt x="1755" y="1674"/>
                </a:lnTo>
                <a:lnTo>
                  <a:pt x="1734" y="1661"/>
                </a:lnTo>
                <a:lnTo>
                  <a:pt x="1714" y="1647"/>
                </a:lnTo>
                <a:lnTo>
                  <a:pt x="1692" y="1636"/>
                </a:lnTo>
                <a:lnTo>
                  <a:pt x="1669" y="1626"/>
                </a:lnTo>
                <a:lnTo>
                  <a:pt x="1647" y="1617"/>
                </a:lnTo>
                <a:lnTo>
                  <a:pt x="1625" y="1609"/>
                </a:lnTo>
                <a:lnTo>
                  <a:pt x="1604" y="1603"/>
                </a:lnTo>
                <a:lnTo>
                  <a:pt x="1581" y="1597"/>
                </a:lnTo>
                <a:lnTo>
                  <a:pt x="1559" y="1593"/>
                </a:lnTo>
                <a:lnTo>
                  <a:pt x="1536" y="1590"/>
                </a:lnTo>
                <a:lnTo>
                  <a:pt x="1513" y="1588"/>
                </a:lnTo>
                <a:lnTo>
                  <a:pt x="1490" y="1587"/>
                </a:lnTo>
                <a:lnTo>
                  <a:pt x="1468" y="1587"/>
                </a:lnTo>
                <a:lnTo>
                  <a:pt x="1465" y="1158"/>
                </a:lnTo>
                <a:lnTo>
                  <a:pt x="1498" y="1123"/>
                </a:lnTo>
                <a:lnTo>
                  <a:pt x="1530" y="1089"/>
                </a:lnTo>
                <a:lnTo>
                  <a:pt x="1562" y="1053"/>
                </a:lnTo>
                <a:lnTo>
                  <a:pt x="1592" y="1016"/>
                </a:lnTo>
                <a:lnTo>
                  <a:pt x="1622" y="978"/>
                </a:lnTo>
                <a:lnTo>
                  <a:pt x="1651" y="941"/>
                </a:lnTo>
                <a:lnTo>
                  <a:pt x="1679" y="901"/>
                </a:lnTo>
                <a:lnTo>
                  <a:pt x="1705" y="862"/>
                </a:lnTo>
                <a:lnTo>
                  <a:pt x="1728" y="821"/>
                </a:lnTo>
                <a:lnTo>
                  <a:pt x="1751" y="780"/>
                </a:lnTo>
                <a:lnTo>
                  <a:pt x="1771" y="738"/>
                </a:lnTo>
                <a:lnTo>
                  <a:pt x="1780" y="715"/>
                </a:lnTo>
                <a:lnTo>
                  <a:pt x="1789" y="693"/>
                </a:lnTo>
                <a:lnTo>
                  <a:pt x="1796" y="672"/>
                </a:lnTo>
                <a:lnTo>
                  <a:pt x="1803" y="648"/>
                </a:lnTo>
                <a:lnTo>
                  <a:pt x="1810" y="626"/>
                </a:lnTo>
                <a:lnTo>
                  <a:pt x="1815" y="603"/>
                </a:lnTo>
                <a:lnTo>
                  <a:pt x="1821" y="579"/>
                </a:lnTo>
                <a:lnTo>
                  <a:pt x="1825" y="556"/>
                </a:lnTo>
                <a:lnTo>
                  <a:pt x="1829" y="533"/>
                </a:lnTo>
                <a:lnTo>
                  <a:pt x="1831" y="508"/>
                </a:lnTo>
                <a:lnTo>
                  <a:pt x="1834" y="463"/>
                </a:lnTo>
                <a:lnTo>
                  <a:pt x="1835" y="418"/>
                </a:lnTo>
                <a:lnTo>
                  <a:pt x="1834" y="372"/>
                </a:lnTo>
                <a:lnTo>
                  <a:pt x="1833" y="349"/>
                </a:lnTo>
                <a:lnTo>
                  <a:pt x="1831" y="325"/>
                </a:lnTo>
                <a:lnTo>
                  <a:pt x="1829" y="302"/>
                </a:lnTo>
                <a:lnTo>
                  <a:pt x="1824" y="280"/>
                </a:lnTo>
                <a:lnTo>
                  <a:pt x="1820" y="257"/>
                </a:lnTo>
                <a:lnTo>
                  <a:pt x="1815" y="235"/>
                </a:lnTo>
                <a:lnTo>
                  <a:pt x="1809" y="213"/>
                </a:lnTo>
                <a:lnTo>
                  <a:pt x="1802" y="192"/>
                </a:lnTo>
                <a:lnTo>
                  <a:pt x="1793" y="170"/>
                </a:lnTo>
                <a:lnTo>
                  <a:pt x="1784" y="149"/>
                </a:lnTo>
                <a:lnTo>
                  <a:pt x="1770" y="122"/>
                </a:lnTo>
                <a:lnTo>
                  <a:pt x="1762" y="109"/>
                </a:lnTo>
                <a:lnTo>
                  <a:pt x="1753" y="97"/>
                </a:lnTo>
                <a:lnTo>
                  <a:pt x="1743" y="85"/>
                </a:lnTo>
                <a:lnTo>
                  <a:pt x="1733" y="73"/>
                </a:lnTo>
                <a:lnTo>
                  <a:pt x="1723" y="62"/>
                </a:lnTo>
                <a:lnTo>
                  <a:pt x="1712" y="51"/>
                </a:lnTo>
                <a:lnTo>
                  <a:pt x="1700" y="42"/>
                </a:lnTo>
                <a:lnTo>
                  <a:pt x="1688" y="33"/>
                </a:lnTo>
                <a:lnTo>
                  <a:pt x="1675" y="25"/>
                </a:lnTo>
                <a:lnTo>
                  <a:pt x="1661" y="18"/>
                </a:lnTo>
                <a:lnTo>
                  <a:pt x="1648" y="12"/>
                </a:lnTo>
                <a:lnTo>
                  <a:pt x="1634" y="7"/>
                </a:lnTo>
                <a:lnTo>
                  <a:pt x="1618" y="3"/>
                </a:lnTo>
                <a:lnTo>
                  <a:pt x="1602" y="1"/>
                </a:lnTo>
                <a:lnTo>
                  <a:pt x="1587" y="0"/>
                </a:lnTo>
                <a:lnTo>
                  <a:pt x="1571" y="0"/>
                </a:lnTo>
                <a:lnTo>
                  <a:pt x="1556" y="1"/>
                </a:lnTo>
                <a:lnTo>
                  <a:pt x="1541" y="3"/>
                </a:lnTo>
                <a:lnTo>
                  <a:pt x="1527" y="7"/>
                </a:lnTo>
                <a:lnTo>
                  <a:pt x="1512" y="11"/>
                </a:lnTo>
                <a:lnTo>
                  <a:pt x="1499" y="17"/>
                </a:lnTo>
                <a:lnTo>
                  <a:pt x="1485" y="22"/>
                </a:lnTo>
                <a:lnTo>
                  <a:pt x="1473" y="30"/>
                </a:lnTo>
                <a:lnTo>
                  <a:pt x="1461" y="38"/>
                </a:lnTo>
                <a:lnTo>
                  <a:pt x="1449" y="47"/>
                </a:lnTo>
                <a:lnTo>
                  <a:pt x="1437" y="57"/>
                </a:lnTo>
                <a:lnTo>
                  <a:pt x="1426" y="67"/>
                </a:lnTo>
                <a:lnTo>
                  <a:pt x="1415" y="78"/>
                </a:lnTo>
                <a:lnTo>
                  <a:pt x="1395" y="101"/>
                </a:lnTo>
                <a:lnTo>
                  <a:pt x="1376" y="126"/>
                </a:lnTo>
                <a:lnTo>
                  <a:pt x="1358" y="153"/>
                </a:lnTo>
                <a:lnTo>
                  <a:pt x="1343" y="180"/>
                </a:lnTo>
                <a:lnTo>
                  <a:pt x="1328" y="208"/>
                </a:lnTo>
                <a:lnTo>
                  <a:pt x="1316" y="237"/>
                </a:lnTo>
                <a:lnTo>
                  <a:pt x="1305" y="265"/>
                </a:lnTo>
                <a:lnTo>
                  <a:pt x="1296" y="293"/>
                </a:lnTo>
                <a:lnTo>
                  <a:pt x="1287" y="320"/>
                </a:lnTo>
                <a:lnTo>
                  <a:pt x="1278" y="355"/>
                </a:lnTo>
                <a:lnTo>
                  <a:pt x="1271" y="391"/>
                </a:lnTo>
                <a:lnTo>
                  <a:pt x="1267" y="428"/>
                </a:lnTo>
                <a:lnTo>
                  <a:pt x="1264" y="465"/>
                </a:lnTo>
                <a:lnTo>
                  <a:pt x="1261" y="501"/>
                </a:lnTo>
                <a:lnTo>
                  <a:pt x="1260" y="539"/>
                </a:lnTo>
                <a:lnTo>
                  <a:pt x="1260" y="613"/>
                </a:lnTo>
                <a:lnTo>
                  <a:pt x="1261" y="723"/>
                </a:lnTo>
                <a:lnTo>
                  <a:pt x="1264" y="1075"/>
                </a:lnTo>
                <a:lnTo>
                  <a:pt x="1200" y="1137"/>
                </a:lnTo>
                <a:lnTo>
                  <a:pt x="1138" y="1198"/>
                </a:lnTo>
                <a:lnTo>
                  <a:pt x="1024" y="1308"/>
                </a:lnTo>
                <a:lnTo>
                  <a:pt x="967" y="1364"/>
                </a:lnTo>
                <a:lnTo>
                  <a:pt x="912" y="1422"/>
                </a:lnTo>
                <a:lnTo>
                  <a:pt x="859" y="1481"/>
                </a:lnTo>
                <a:lnTo>
                  <a:pt x="833" y="1511"/>
                </a:lnTo>
                <a:lnTo>
                  <a:pt x="808" y="1541"/>
                </a:lnTo>
                <a:lnTo>
                  <a:pt x="783" y="1572"/>
                </a:lnTo>
                <a:lnTo>
                  <a:pt x="759" y="1604"/>
                </a:lnTo>
                <a:lnTo>
                  <a:pt x="735" y="1636"/>
                </a:lnTo>
                <a:lnTo>
                  <a:pt x="713" y="1668"/>
                </a:lnTo>
                <a:lnTo>
                  <a:pt x="701" y="1687"/>
                </a:lnTo>
                <a:lnTo>
                  <a:pt x="689" y="1706"/>
                </a:lnTo>
                <a:lnTo>
                  <a:pt x="678" y="1726"/>
                </a:lnTo>
                <a:lnTo>
                  <a:pt x="667" y="1746"/>
                </a:lnTo>
                <a:lnTo>
                  <a:pt x="657" y="1767"/>
                </a:lnTo>
                <a:lnTo>
                  <a:pt x="648" y="1788"/>
                </a:lnTo>
                <a:lnTo>
                  <a:pt x="639" y="1809"/>
                </a:lnTo>
                <a:lnTo>
                  <a:pt x="631" y="1830"/>
                </a:lnTo>
                <a:lnTo>
                  <a:pt x="624" y="1856"/>
                </a:lnTo>
                <a:lnTo>
                  <a:pt x="616" y="1880"/>
                </a:lnTo>
                <a:lnTo>
                  <a:pt x="610" y="1906"/>
                </a:lnTo>
                <a:lnTo>
                  <a:pt x="605" y="1931"/>
                </a:lnTo>
                <a:lnTo>
                  <a:pt x="601" y="1957"/>
                </a:lnTo>
                <a:lnTo>
                  <a:pt x="598" y="1983"/>
                </a:lnTo>
                <a:lnTo>
                  <a:pt x="596" y="2009"/>
                </a:lnTo>
                <a:lnTo>
                  <a:pt x="595" y="2035"/>
                </a:lnTo>
                <a:lnTo>
                  <a:pt x="596" y="2061"/>
                </a:lnTo>
                <a:lnTo>
                  <a:pt x="597" y="2086"/>
                </a:lnTo>
                <a:lnTo>
                  <a:pt x="599" y="2112"/>
                </a:lnTo>
                <a:lnTo>
                  <a:pt x="602" y="2138"/>
                </a:lnTo>
                <a:lnTo>
                  <a:pt x="608" y="2163"/>
                </a:lnTo>
                <a:lnTo>
                  <a:pt x="614" y="2189"/>
                </a:lnTo>
                <a:lnTo>
                  <a:pt x="620" y="2214"/>
                </a:lnTo>
                <a:lnTo>
                  <a:pt x="629" y="2239"/>
                </a:lnTo>
                <a:lnTo>
                  <a:pt x="638" y="2263"/>
                </a:lnTo>
                <a:lnTo>
                  <a:pt x="648" y="2288"/>
                </a:lnTo>
                <a:lnTo>
                  <a:pt x="659" y="2311"/>
                </a:lnTo>
                <a:lnTo>
                  <a:pt x="672" y="2334"/>
                </a:lnTo>
                <a:lnTo>
                  <a:pt x="685" y="2356"/>
                </a:lnTo>
                <a:lnTo>
                  <a:pt x="698" y="2377"/>
                </a:lnTo>
                <a:lnTo>
                  <a:pt x="713" y="2398"/>
                </a:lnTo>
                <a:lnTo>
                  <a:pt x="728" y="2420"/>
                </a:lnTo>
                <a:lnTo>
                  <a:pt x="745" y="2438"/>
                </a:lnTo>
                <a:lnTo>
                  <a:pt x="762" y="2457"/>
                </a:lnTo>
                <a:lnTo>
                  <a:pt x="780" y="2476"/>
                </a:lnTo>
                <a:lnTo>
                  <a:pt x="799" y="2494"/>
                </a:lnTo>
                <a:lnTo>
                  <a:pt x="819" y="2511"/>
                </a:lnTo>
                <a:lnTo>
                  <a:pt x="839" y="2528"/>
                </a:lnTo>
                <a:lnTo>
                  <a:pt x="859" y="2543"/>
                </a:lnTo>
                <a:lnTo>
                  <a:pt x="880" y="2558"/>
                </a:lnTo>
                <a:lnTo>
                  <a:pt x="900" y="2570"/>
                </a:lnTo>
                <a:lnTo>
                  <a:pt x="920" y="2582"/>
                </a:lnTo>
                <a:lnTo>
                  <a:pt x="940" y="2593"/>
                </a:lnTo>
                <a:lnTo>
                  <a:pt x="960" y="2603"/>
                </a:lnTo>
                <a:lnTo>
                  <a:pt x="981" y="2613"/>
                </a:lnTo>
                <a:lnTo>
                  <a:pt x="1003" y="2622"/>
                </a:lnTo>
                <a:lnTo>
                  <a:pt x="1024" y="2631"/>
                </a:lnTo>
                <a:lnTo>
                  <a:pt x="1045" y="2639"/>
                </a:lnTo>
                <a:lnTo>
                  <a:pt x="1073" y="2648"/>
                </a:lnTo>
                <a:lnTo>
                  <a:pt x="1101" y="2657"/>
                </a:lnTo>
                <a:lnTo>
                  <a:pt x="1129" y="2664"/>
                </a:lnTo>
                <a:lnTo>
                  <a:pt x="1156" y="2670"/>
                </a:lnTo>
                <a:lnTo>
                  <a:pt x="1185" y="2676"/>
                </a:lnTo>
                <a:lnTo>
                  <a:pt x="1214" y="2680"/>
                </a:lnTo>
                <a:lnTo>
                  <a:pt x="1242" y="2684"/>
                </a:lnTo>
                <a:lnTo>
                  <a:pt x="1271" y="2687"/>
                </a:lnTo>
                <a:lnTo>
                  <a:pt x="1274" y="3027"/>
                </a:lnTo>
                <a:lnTo>
                  <a:pt x="1272" y="3053"/>
                </a:lnTo>
                <a:lnTo>
                  <a:pt x="1271" y="3079"/>
                </a:lnTo>
                <a:lnTo>
                  <a:pt x="1268" y="3105"/>
                </a:lnTo>
                <a:lnTo>
                  <a:pt x="1264" y="3132"/>
                </a:lnTo>
                <a:lnTo>
                  <a:pt x="1257" y="3158"/>
                </a:lnTo>
                <a:lnTo>
                  <a:pt x="1248" y="3183"/>
                </a:lnTo>
                <a:lnTo>
                  <a:pt x="1238" y="3207"/>
                </a:lnTo>
                <a:lnTo>
                  <a:pt x="1232" y="3220"/>
                </a:lnTo>
                <a:lnTo>
                  <a:pt x="1226" y="3231"/>
                </a:lnTo>
                <a:close/>
                <a:moveTo>
                  <a:pt x="1266" y="1636"/>
                </a:moveTo>
                <a:lnTo>
                  <a:pt x="1266" y="1636"/>
                </a:lnTo>
                <a:lnTo>
                  <a:pt x="1236" y="1652"/>
                </a:lnTo>
                <a:lnTo>
                  <a:pt x="1206" y="1668"/>
                </a:lnTo>
                <a:lnTo>
                  <a:pt x="1177" y="1687"/>
                </a:lnTo>
                <a:lnTo>
                  <a:pt x="1149" y="1707"/>
                </a:lnTo>
                <a:lnTo>
                  <a:pt x="1121" y="1728"/>
                </a:lnTo>
                <a:lnTo>
                  <a:pt x="1095" y="1751"/>
                </a:lnTo>
                <a:lnTo>
                  <a:pt x="1070" y="1774"/>
                </a:lnTo>
                <a:lnTo>
                  <a:pt x="1046" y="1799"/>
                </a:lnTo>
                <a:lnTo>
                  <a:pt x="1026" y="1820"/>
                </a:lnTo>
                <a:lnTo>
                  <a:pt x="1172" y="1958"/>
                </a:lnTo>
                <a:lnTo>
                  <a:pt x="1192" y="1938"/>
                </a:lnTo>
                <a:lnTo>
                  <a:pt x="1210" y="1920"/>
                </a:lnTo>
                <a:lnTo>
                  <a:pt x="1228" y="1902"/>
                </a:lnTo>
                <a:lnTo>
                  <a:pt x="1248" y="1886"/>
                </a:lnTo>
                <a:lnTo>
                  <a:pt x="1268" y="1870"/>
                </a:lnTo>
                <a:lnTo>
                  <a:pt x="1270" y="2484"/>
                </a:lnTo>
                <a:lnTo>
                  <a:pt x="1230" y="2479"/>
                </a:lnTo>
                <a:lnTo>
                  <a:pt x="1190" y="2471"/>
                </a:lnTo>
                <a:lnTo>
                  <a:pt x="1151" y="2461"/>
                </a:lnTo>
                <a:lnTo>
                  <a:pt x="1112" y="2448"/>
                </a:lnTo>
                <a:lnTo>
                  <a:pt x="1081" y="2437"/>
                </a:lnTo>
                <a:lnTo>
                  <a:pt x="1049" y="2423"/>
                </a:lnTo>
                <a:lnTo>
                  <a:pt x="1020" y="2407"/>
                </a:lnTo>
                <a:lnTo>
                  <a:pt x="992" y="2389"/>
                </a:lnTo>
                <a:lnTo>
                  <a:pt x="964" y="2369"/>
                </a:lnTo>
                <a:lnTo>
                  <a:pt x="936" y="2346"/>
                </a:lnTo>
                <a:lnTo>
                  <a:pt x="924" y="2335"/>
                </a:lnTo>
                <a:lnTo>
                  <a:pt x="911" y="2321"/>
                </a:lnTo>
                <a:lnTo>
                  <a:pt x="899" y="2309"/>
                </a:lnTo>
                <a:lnTo>
                  <a:pt x="888" y="2296"/>
                </a:lnTo>
                <a:lnTo>
                  <a:pt x="877" y="2281"/>
                </a:lnTo>
                <a:lnTo>
                  <a:pt x="867" y="2268"/>
                </a:lnTo>
                <a:lnTo>
                  <a:pt x="858" y="2252"/>
                </a:lnTo>
                <a:lnTo>
                  <a:pt x="849" y="2238"/>
                </a:lnTo>
                <a:lnTo>
                  <a:pt x="840" y="2222"/>
                </a:lnTo>
                <a:lnTo>
                  <a:pt x="832" y="2207"/>
                </a:lnTo>
                <a:lnTo>
                  <a:pt x="825" y="2190"/>
                </a:lnTo>
                <a:lnTo>
                  <a:pt x="820" y="2173"/>
                </a:lnTo>
                <a:lnTo>
                  <a:pt x="814" y="2156"/>
                </a:lnTo>
                <a:lnTo>
                  <a:pt x="809" y="2139"/>
                </a:lnTo>
                <a:lnTo>
                  <a:pt x="805" y="2122"/>
                </a:lnTo>
                <a:lnTo>
                  <a:pt x="802" y="2104"/>
                </a:lnTo>
                <a:lnTo>
                  <a:pt x="800" y="2087"/>
                </a:lnTo>
                <a:lnTo>
                  <a:pt x="798" y="2070"/>
                </a:lnTo>
                <a:lnTo>
                  <a:pt x="796" y="2052"/>
                </a:lnTo>
                <a:lnTo>
                  <a:pt x="796" y="2035"/>
                </a:lnTo>
                <a:lnTo>
                  <a:pt x="798" y="2017"/>
                </a:lnTo>
                <a:lnTo>
                  <a:pt x="799" y="1999"/>
                </a:lnTo>
                <a:lnTo>
                  <a:pt x="801" y="1983"/>
                </a:lnTo>
                <a:lnTo>
                  <a:pt x="803" y="1965"/>
                </a:lnTo>
                <a:lnTo>
                  <a:pt x="808" y="1948"/>
                </a:lnTo>
                <a:lnTo>
                  <a:pt x="811" y="1930"/>
                </a:lnTo>
                <a:lnTo>
                  <a:pt x="816" y="1914"/>
                </a:lnTo>
                <a:lnTo>
                  <a:pt x="822" y="1897"/>
                </a:lnTo>
                <a:lnTo>
                  <a:pt x="834" y="1866"/>
                </a:lnTo>
                <a:lnTo>
                  <a:pt x="848" y="1837"/>
                </a:lnTo>
                <a:lnTo>
                  <a:pt x="863" y="1808"/>
                </a:lnTo>
                <a:lnTo>
                  <a:pt x="881" y="1780"/>
                </a:lnTo>
                <a:lnTo>
                  <a:pt x="901" y="1751"/>
                </a:lnTo>
                <a:lnTo>
                  <a:pt x="922" y="1722"/>
                </a:lnTo>
                <a:lnTo>
                  <a:pt x="944" y="1693"/>
                </a:lnTo>
                <a:lnTo>
                  <a:pt x="966" y="1665"/>
                </a:lnTo>
                <a:lnTo>
                  <a:pt x="989" y="1638"/>
                </a:lnTo>
                <a:lnTo>
                  <a:pt x="1013" y="1610"/>
                </a:lnTo>
                <a:lnTo>
                  <a:pt x="1062" y="1557"/>
                </a:lnTo>
                <a:lnTo>
                  <a:pt x="1112" y="1506"/>
                </a:lnTo>
                <a:lnTo>
                  <a:pt x="1162" y="1454"/>
                </a:lnTo>
                <a:lnTo>
                  <a:pt x="1265" y="1355"/>
                </a:lnTo>
                <a:lnTo>
                  <a:pt x="1266" y="1636"/>
                </a:lnTo>
                <a:close/>
                <a:moveTo>
                  <a:pt x="1469" y="1789"/>
                </a:moveTo>
                <a:lnTo>
                  <a:pt x="1472" y="2475"/>
                </a:lnTo>
                <a:lnTo>
                  <a:pt x="1491" y="2471"/>
                </a:lnTo>
                <a:lnTo>
                  <a:pt x="1510" y="2466"/>
                </a:lnTo>
                <a:lnTo>
                  <a:pt x="1529" y="2460"/>
                </a:lnTo>
                <a:lnTo>
                  <a:pt x="1548" y="2453"/>
                </a:lnTo>
                <a:lnTo>
                  <a:pt x="1566" y="2446"/>
                </a:lnTo>
                <a:lnTo>
                  <a:pt x="1583" y="2437"/>
                </a:lnTo>
                <a:lnTo>
                  <a:pt x="1601" y="2428"/>
                </a:lnTo>
                <a:lnTo>
                  <a:pt x="1618" y="2418"/>
                </a:lnTo>
                <a:lnTo>
                  <a:pt x="1640" y="2404"/>
                </a:lnTo>
                <a:lnTo>
                  <a:pt x="1660" y="2387"/>
                </a:lnTo>
                <a:lnTo>
                  <a:pt x="1679" y="2369"/>
                </a:lnTo>
                <a:lnTo>
                  <a:pt x="1697" y="2349"/>
                </a:lnTo>
                <a:lnTo>
                  <a:pt x="1713" y="2329"/>
                </a:lnTo>
                <a:lnTo>
                  <a:pt x="1726" y="2307"/>
                </a:lnTo>
                <a:lnTo>
                  <a:pt x="1738" y="2282"/>
                </a:lnTo>
                <a:lnTo>
                  <a:pt x="1748" y="2258"/>
                </a:lnTo>
                <a:lnTo>
                  <a:pt x="1755" y="2234"/>
                </a:lnTo>
                <a:lnTo>
                  <a:pt x="1761" y="2211"/>
                </a:lnTo>
                <a:lnTo>
                  <a:pt x="1765" y="2188"/>
                </a:lnTo>
                <a:lnTo>
                  <a:pt x="1768" y="2163"/>
                </a:lnTo>
                <a:lnTo>
                  <a:pt x="1770" y="2139"/>
                </a:lnTo>
                <a:lnTo>
                  <a:pt x="1770" y="2115"/>
                </a:lnTo>
                <a:lnTo>
                  <a:pt x="1770" y="2091"/>
                </a:lnTo>
                <a:lnTo>
                  <a:pt x="1768" y="2066"/>
                </a:lnTo>
                <a:lnTo>
                  <a:pt x="1764" y="2038"/>
                </a:lnTo>
                <a:lnTo>
                  <a:pt x="1758" y="2010"/>
                </a:lnTo>
                <a:lnTo>
                  <a:pt x="1750" y="1984"/>
                </a:lnTo>
                <a:lnTo>
                  <a:pt x="1738" y="1958"/>
                </a:lnTo>
                <a:lnTo>
                  <a:pt x="1725" y="1932"/>
                </a:lnTo>
                <a:lnTo>
                  <a:pt x="1709" y="1909"/>
                </a:lnTo>
                <a:lnTo>
                  <a:pt x="1693" y="1887"/>
                </a:lnTo>
                <a:lnTo>
                  <a:pt x="1673" y="1867"/>
                </a:lnTo>
                <a:lnTo>
                  <a:pt x="1663" y="1857"/>
                </a:lnTo>
                <a:lnTo>
                  <a:pt x="1651" y="1848"/>
                </a:lnTo>
                <a:lnTo>
                  <a:pt x="1639" y="1839"/>
                </a:lnTo>
                <a:lnTo>
                  <a:pt x="1628" y="1831"/>
                </a:lnTo>
                <a:lnTo>
                  <a:pt x="1616" y="1823"/>
                </a:lnTo>
                <a:lnTo>
                  <a:pt x="1602" y="1817"/>
                </a:lnTo>
                <a:lnTo>
                  <a:pt x="1590" y="1811"/>
                </a:lnTo>
                <a:lnTo>
                  <a:pt x="1577" y="1805"/>
                </a:lnTo>
                <a:lnTo>
                  <a:pt x="1563" y="1801"/>
                </a:lnTo>
                <a:lnTo>
                  <a:pt x="1550" y="1796"/>
                </a:lnTo>
                <a:lnTo>
                  <a:pt x="1537" y="1794"/>
                </a:lnTo>
                <a:lnTo>
                  <a:pt x="1523" y="1791"/>
                </a:lnTo>
                <a:lnTo>
                  <a:pt x="1510" y="1790"/>
                </a:lnTo>
                <a:lnTo>
                  <a:pt x="1495" y="1789"/>
                </a:lnTo>
                <a:lnTo>
                  <a:pt x="1482" y="1789"/>
                </a:lnTo>
                <a:lnTo>
                  <a:pt x="1469" y="1789"/>
                </a:lnTo>
                <a:close/>
                <a:moveTo>
                  <a:pt x="1464" y="851"/>
                </a:moveTo>
                <a:lnTo>
                  <a:pt x="1463" y="723"/>
                </a:lnTo>
                <a:lnTo>
                  <a:pt x="1462" y="611"/>
                </a:lnTo>
                <a:lnTo>
                  <a:pt x="1461" y="557"/>
                </a:lnTo>
                <a:lnTo>
                  <a:pt x="1462" y="504"/>
                </a:lnTo>
                <a:lnTo>
                  <a:pt x="1463" y="476"/>
                </a:lnTo>
                <a:lnTo>
                  <a:pt x="1465" y="449"/>
                </a:lnTo>
                <a:lnTo>
                  <a:pt x="1469" y="423"/>
                </a:lnTo>
                <a:lnTo>
                  <a:pt x="1474" y="398"/>
                </a:lnTo>
                <a:lnTo>
                  <a:pt x="1485" y="359"/>
                </a:lnTo>
                <a:lnTo>
                  <a:pt x="1494" y="329"/>
                </a:lnTo>
                <a:lnTo>
                  <a:pt x="1507" y="297"/>
                </a:lnTo>
                <a:lnTo>
                  <a:pt x="1513" y="282"/>
                </a:lnTo>
                <a:lnTo>
                  <a:pt x="1520" y="267"/>
                </a:lnTo>
                <a:lnTo>
                  <a:pt x="1527" y="254"/>
                </a:lnTo>
                <a:lnTo>
                  <a:pt x="1534" y="242"/>
                </a:lnTo>
                <a:lnTo>
                  <a:pt x="1542" y="232"/>
                </a:lnTo>
                <a:lnTo>
                  <a:pt x="1550" y="225"/>
                </a:lnTo>
                <a:lnTo>
                  <a:pt x="1553" y="223"/>
                </a:lnTo>
                <a:lnTo>
                  <a:pt x="1558" y="221"/>
                </a:lnTo>
                <a:lnTo>
                  <a:pt x="1562" y="219"/>
                </a:lnTo>
                <a:lnTo>
                  <a:pt x="1566" y="219"/>
                </a:lnTo>
                <a:lnTo>
                  <a:pt x="1570" y="221"/>
                </a:lnTo>
                <a:lnTo>
                  <a:pt x="1573" y="223"/>
                </a:lnTo>
                <a:lnTo>
                  <a:pt x="1581" y="228"/>
                </a:lnTo>
                <a:lnTo>
                  <a:pt x="1588" y="237"/>
                </a:lnTo>
                <a:lnTo>
                  <a:pt x="1595" y="248"/>
                </a:lnTo>
                <a:lnTo>
                  <a:pt x="1600" y="258"/>
                </a:lnTo>
                <a:lnTo>
                  <a:pt x="1605" y="270"/>
                </a:lnTo>
                <a:lnTo>
                  <a:pt x="1610" y="286"/>
                </a:lnTo>
                <a:lnTo>
                  <a:pt x="1617" y="310"/>
                </a:lnTo>
                <a:lnTo>
                  <a:pt x="1621" y="332"/>
                </a:lnTo>
                <a:lnTo>
                  <a:pt x="1626" y="356"/>
                </a:lnTo>
                <a:lnTo>
                  <a:pt x="1628" y="380"/>
                </a:lnTo>
                <a:lnTo>
                  <a:pt x="1629" y="404"/>
                </a:lnTo>
                <a:lnTo>
                  <a:pt x="1629" y="429"/>
                </a:lnTo>
                <a:lnTo>
                  <a:pt x="1628" y="452"/>
                </a:lnTo>
                <a:lnTo>
                  <a:pt x="1627" y="476"/>
                </a:lnTo>
                <a:lnTo>
                  <a:pt x="1624" y="502"/>
                </a:lnTo>
                <a:lnTo>
                  <a:pt x="1619" y="528"/>
                </a:lnTo>
                <a:lnTo>
                  <a:pt x="1615" y="554"/>
                </a:lnTo>
                <a:lnTo>
                  <a:pt x="1608" y="578"/>
                </a:lnTo>
                <a:lnTo>
                  <a:pt x="1600" y="603"/>
                </a:lnTo>
                <a:lnTo>
                  <a:pt x="1592" y="627"/>
                </a:lnTo>
                <a:lnTo>
                  <a:pt x="1582" y="652"/>
                </a:lnTo>
                <a:lnTo>
                  <a:pt x="1572" y="675"/>
                </a:lnTo>
                <a:lnTo>
                  <a:pt x="1561" y="699"/>
                </a:lnTo>
                <a:lnTo>
                  <a:pt x="1549" y="721"/>
                </a:lnTo>
                <a:lnTo>
                  <a:pt x="1537" y="744"/>
                </a:lnTo>
                <a:lnTo>
                  <a:pt x="1523" y="766"/>
                </a:lnTo>
                <a:lnTo>
                  <a:pt x="1509" y="788"/>
                </a:lnTo>
                <a:lnTo>
                  <a:pt x="1494" y="809"/>
                </a:lnTo>
                <a:lnTo>
                  <a:pt x="1464" y="851"/>
                </a:lnTo>
                <a:close/>
                <a:moveTo>
                  <a:pt x="154" y="3429"/>
                </a:moveTo>
                <a:lnTo>
                  <a:pt x="154" y="3429"/>
                </a:lnTo>
                <a:lnTo>
                  <a:pt x="147" y="3435"/>
                </a:lnTo>
                <a:lnTo>
                  <a:pt x="138" y="3439"/>
                </a:lnTo>
                <a:lnTo>
                  <a:pt x="130" y="3443"/>
                </a:lnTo>
                <a:lnTo>
                  <a:pt x="121" y="3446"/>
                </a:lnTo>
                <a:lnTo>
                  <a:pt x="112" y="3448"/>
                </a:lnTo>
                <a:lnTo>
                  <a:pt x="103" y="3449"/>
                </a:lnTo>
                <a:lnTo>
                  <a:pt x="93" y="3449"/>
                </a:lnTo>
                <a:lnTo>
                  <a:pt x="84" y="3448"/>
                </a:lnTo>
                <a:lnTo>
                  <a:pt x="75" y="3447"/>
                </a:lnTo>
                <a:lnTo>
                  <a:pt x="66" y="3445"/>
                </a:lnTo>
                <a:lnTo>
                  <a:pt x="58" y="3442"/>
                </a:lnTo>
                <a:lnTo>
                  <a:pt x="50" y="3438"/>
                </a:lnTo>
                <a:lnTo>
                  <a:pt x="42" y="3433"/>
                </a:lnTo>
                <a:lnTo>
                  <a:pt x="35" y="3427"/>
                </a:lnTo>
                <a:lnTo>
                  <a:pt x="27" y="3420"/>
                </a:lnTo>
                <a:lnTo>
                  <a:pt x="22" y="3414"/>
                </a:lnTo>
                <a:lnTo>
                  <a:pt x="16" y="3406"/>
                </a:lnTo>
                <a:lnTo>
                  <a:pt x="11" y="3397"/>
                </a:lnTo>
                <a:lnTo>
                  <a:pt x="7" y="3389"/>
                </a:lnTo>
                <a:lnTo>
                  <a:pt x="4" y="3380"/>
                </a:lnTo>
                <a:lnTo>
                  <a:pt x="2" y="3371"/>
                </a:lnTo>
                <a:lnTo>
                  <a:pt x="0" y="3361"/>
                </a:lnTo>
                <a:lnTo>
                  <a:pt x="0" y="3352"/>
                </a:lnTo>
                <a:lnTo>
                  <a:pt x="2" y="3343"/>
                </a:lnTo>
                <a:lnTo>
                  <a:pt x="3" y="3335"/>
                </a:lnTo>
                <a:lnTo>
                  <a:pt x="5" y="3326"/>
                </a:lnTo>
                <a:lnTo>
                  <a:pt x="8" y="3318"/>
                </a:lnTo>
                <a:lnTo>
                  <a:pt x="13" y="3309"/>
                </a:lnTo>
                <a:lnTo>
                  <a:pt x="17" y="3301"/>
                </a:lnTo>
                <a:lnTo>
                  <a:pt x="23" y="3293"/>
                </a:lnTo>
                <a:lnTo>
                  <a:pt x="29" y="3287"/>
                </a:lnTo>
                <a:lnTo>
                  <a:pt x="37" y="3280"/>
                </a:lnTo>
                <a:lnTo>
                  <a:pt x="76" y="3250"/>
                </a:lnTo>
                <a:lnTo>
                  <a:pt x="123" y="3215"/>
                </a:lnTo>
                <a:lnTo>
                  <a:pt x="187" y="3168"/>
                </a:lnTo>
                <a:lnTo>
                  <a:pt x="265" y="3114"/>
                </a:lnTo>
                <a:lnTo>
                  <a:pt x="357" y="3050"/>
                </a:lnTo>
                <a:lnTo>
                  <a:pt x="463" y="2981"/>
                </a:lnTo>
                <a:lnTo>
                  <a:pt x="520" y="2946"/>
                </a:lnTo>
                <a:lnTo>
                  <a:pt x="581" y="2908"/>
                </a:lnTo>
                <a:lnTo>
                  <a:pt x="572" y="2926"/>
                </a:lnTo>
                <a:lnTo>
                  <a:pt x="566" y="2943"/>
                </a:lnTo>
                <a:lnTo>
                  <a:pt x="559" y="2962"/>
                </a:lnTo>
                <a:lnTo>
                  <a:pt x="553" y="2981"/>
                </a:lnTo>
                <a:lnTo>
                  <a:pt x="519" y="2983"/>
                </a:lnTo>
                <a:lnTo>
                  <a:pt x="532" y="3162"/>
                </a:lnTo>
                <a:lnTo>
                  <a:pt x="450" y="3216"/>
                </a:lnTo>
                <a:lnTo>
                  <a:pt x="375" y="3267"/>
                </a:lnTo>
                <a:lnTo>
                  <a:pt x="312" y="3312"/>
                </a:lnTo>
                <a:lnTo>
                  <a:pt x="257" y="3351"/>
                </a:lnTo>
                <a:lnTo>
                  <a:pt x="181" y="3408"/>
                </a:lnTo>
                <a:lnTo>
                  <a:pt x="154" y="3429"/>
                </a:lnTo>
                <a:close/>
                <a:moveTo>
                  <a:pt x="140" y="1124"/>
                </a:moveTo>
                <a:lnTo>
                  <a:pt x="140" y="1124"/>
                </a:lnTo>
                <a:lnTo>
                  <a:pt x="131" y="1129"/>
                </a:lnTo>
                <a:lnTo>
                  <a:pt x="122" y="1131"/>
                </a:lnTo>
                <a:lnTo>
                  <a:pt x="113" y="1133"/>
                </a:lnTo>
                <a:lnTo>
                  <a:pt x="103" y="1134"/>
                </a:lnTo>
                <a:lnTo>
                  <a:pt x="94" y="1136"/>
                </a:lnTo>
                <a:lnTo>
                  <a:pt x="85" y="1134"/>
                </a:lnTo>
                <a:lnTo>
                  <a:pt x="76" y="1133"/>
                </a:lnTo>
                <a:lnTo>
                  <a:pt x="67" y="1131"/>
                </a:lnTo>
                <a:lnTo>
                  <a:pt x="58" y="1128"/>
                </a:lnTo>
                <a:lnTo>
                  <a:pt x="51" y="1124"/>
                </a:lnTo>
                <a:lnTo>
                  <a:pt x="43" y="1119"/>
                </a:lnTo>
                <a:lnTo>
                  <a:pt x="35" y="1113"/>
                </a:lnTo>
                <a:lnTo>
                  <a:pt x="28" y="1108"/>
                </a:lnTo>
                <a:lnTo>
                  <a:pt x="22" y="1101"/>
                </a:lnTo>
                <a:lnTo>
                  <a:pt x="16" y="1093"/>
                </a:lnTo>
                <a:lnTo>
                  <a:pt x="12" y="1084"/>
                </a:lnTo>
                <a:lnTo>
                  <a:pt x="7" y="1075"/>
                </a:lnTo>
                <a:lnTo>
                  <a:pt x="4" y="1066"/>
                </a:lnTo>
                <a:lnTo>
                  <a:pt x="2" y="1058"/>
                </a:lnTo>
                <a:lnTo>
                  <a:pt x="0" y="1049"/>
                </a:lnTo>
                <a:lnTo>
                  <a:pt x="0" y="1040"/>
                </a:lnTo>
                <a:lnTo>
                  <a:pt x="2" y="1030"/>
                </a:lnTo>
                <a:lnTo>
                  <a:pt x="3" y="1021"/>
                </a:lnTo>
                <a:lnTo>
                  <a:pt x="5" y="1012"/>
                </a:lnTo>
                <a:lnTo>
                  <a:pt x="8" y="1004"/>
                </a:lnTo>
                <a:lnTo>
                  <a:pt x="12" y="995"/>
                </a:lnTo>
                <a:lnTo>
                  <a:pt x="16" y="987"/>
                </a:lnTo>
                <a:lnTo>
                  <a:pt x="22" y="981"/>
                </a:lnTo>
                <a:lnTo>
                  <a:pt x="28" y="973"/>
                </a:lnTo>
                <a:lnTo>
                  <a:pt x="35" y="967"/>
                </a:lnTo>
                <a:lnTo>
                  <a:pt x="43" y="962"/>
                </a:lnTo>
                <a:lnTo>
                  <a:pt x="51" y="956"/>
                </a:lnTo>
                <a:lnTo>
                  <a:pt x="73" y="945"/>
                </a:lnTo>
                <a:lnTo>
                  <a:pt x="133" y="916"/>
                </a:lnTo>
                <a:lnTo>
                  <a:pt x="177" y="895"/>
                </a:lnTo>
                <a:lnTo>
                  <a:pt x="228" y="871"/>
                </a:lnTo>
                <a:lnTo>
                  <a:pt x="288" y="846"/>
                </a:lnTo>
                <a:lnTo>
                  <a:pt x="355" y="818"/>
                </a:lnTo>
                <a:lnTo>
                  <a:pt x="429" y="789"/>
                </a:lnTo>
                <a:lnTo>
                  <a:pt x="510" y="758"/>
                </a:lnTo>
                <a:lnTo>
                  <a:pt x="597" y="727"/>
                </a:lnTo>
                <a:lnTo>
                  <a:pt x="689" y="695"/>
                </a:lnTo>
                <a:lnTo>
                  <a:pt x="788" y="665"/>
                </a:lnTo>
                <a:lnTo>
                  <a:pt x="890" y="636"/>
                </a:lnTo>
                <a:lnTo>
                  <a:pt x="942" y="622"/>
                </a:lnTo>
                <a:lnTo>
                  <a:pt x="997" y="608"/>
                </a:lnTo>
                <a:lnTo>
                  <a:pt x="1052" y="595"/>
                </a:lnTo>
                <a:lnTo>
                  <a:pt x="1107" y="582"/>
                </a:lnTo>
                <a:lnTo>
                  <a:pt x="1109" y="614"/>
                </a:lnTo>
                <a:lnTo>
                  <a:pt x="1110" y="724"/>
                </a:lnTo>
                <a:lnTo>
                  <a:pt x="1110" y="774"/>
                </a:lnTo>
                <a:lnTo>
                  <a:pt x="1058" y="787"/>
                </a:lnTo>
                <a:lnTo>
                  <a:pt x="1007" y="799"/>
                </a:lnTo>
                <a:lnTo>
                  <a:pt x="909" y="826"/>
                </a:lnTo>
                <a:lnTo>
                  <a:pt x="815" y="854"/>
                </a:lnTo>
                <a:lnTo>
                  <a:pt x="725" y="883"/>
                </a:lnTo>
                <a:lnTo>
                  <a:pt x="640" y="912"/>
                </a:lnTo>
                <a:lnTo>
                  <a:pt x="560" y="941"/>
                </a:lnTo>
                <a:lnTo>
                  <a:pt x="487" y="969"/>
                </a:lnTo>
                <a:lnTo>
                  <a:pt x="419" y="996"/>
                </a:lnTo>
                <a:lnTo>
                  <a:pt x="356" y="1023"/>
                </a:lnTo>
                <a:lnTo>
                  <a:pt x="301" y="1046"/>
                </a:lnTo>
                <a:lnTo>
                  <a:pt x="255" y="1069"/>
                </a:lnTo>
                <a:lnTo>
                  <a:pt x="215" y="1087"/>
                </a:lnTo>
                <a:lnTo>
                  <a:pt x="159" y="1114"/>
                </a:lnTo>
                <a:lnTo>
                  <a:pt x="140" y="1124"/>
                </a:lnTo>
                <a:close/>
              </a:path>
            </a:pathLst>
          </a:custGeom>
          <a:solidFill>
            <a:schemeClr val="accent1"/>
          </a:solidFill>
          <a:ln>
            <a:noFill/>
          </a:ln>
          <a:effectLst/>
        </p:spPr>
        <p:txBody>
          <a:bodyPr/>
          <a:lstStyle/>
          <a:p>
            <a:endParaRPr lang="zh-CN" altLang="en-US" sz="4400"/>
          </a:p>
        </p:txBody>
      </p:sp>
      <p:sp>
        <p:nvSpPr>
          <p:cNvPr id="18" name="矩形 17"/>
          <p:cNvSpPr/>
          <p:nvPr/>
        </p:nvSpPr>
        <p:spPr>
          <a:xfrm>
            <a:off x="1136129" y="4375875"/>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 name="矩形 18"/>
          <p:cNvSpPr/>
          <p:nvPr/>
        </p:nvSpPr>
        <p:spPr>
          <a:xfrm>
            <a:off x="1136129" y="563969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MH_Other_1"/>
          <p:cNvSpPr/>
          <p:nvPr>
            <p:custDataLst>
              <p:tags r:id="rId1"/>
            </p:custDataLst>
          </p:nvPr>
        </p:nvSpPr>
        <p:spPr>
          <a:xfrm>
            <a:off x="7045106" y="3668639"/>
            <a:ext cx="1231900" cy="1274763"/>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0-1" fmla="*/ 2318 h 2362"/>
              <a:gd name="connsiteY0-2" fmla="*/ 2318 h 2362"/>
              <a:gd name="connsiteX1-3" fmla="*/ 2318 h 2362"/>
              <a:gd name="connsiteY1-4" fmla="*/ 2318 h 2362"/>
              <a:gd name="connsiteX2-5" fmla="*/ 2318 h 2362"/>
              <a:gd name="connsiteY2-6" fmla="*/ 2318 h 2362"/>
              <a:gd name="connsiteX3-7" fmla="*/ 2318 h 2362"/>
              <a:gd name="connsiteY3-8" fmla="*/ 2318 h 2362"/>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16" name="MH_SubTitle_1"/>
          <p:cNvSpPr/>
          <p:nvPr>
            <p:custDataLst>
              <p:tags r:id="rId2"/>
            </p:custDataLst>
          </p:nvPr>
        </p:nvSpPr>
        <p:spPr>
          <a:xfrm rot="588792">
            <a:off x="6597431" y="4629076"/>
            <a:ext cx="1936750" cy="965200"/>
          </a:xfrm>
          <a:prstGeom prst="roundRect">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88%</a:t>
            </a:r>
            <a:endParaRPr lang="zh-CN" altLang="en-US" sz="4000" dirty="0">
              <a:solidFill>
                <a:srgbClr val="FFFFFF"/>
              </a:solidFill>
              <a:latin typeface="+mj-ea"/>
              <a:ea typeface="+mj-ea"/>
            </a:endParaRPr>
          </a:p>
        </p:txBody>
      </p:sp>
      <p:sp>
        <p:nvSpPr>
          <p:cNvPr id="17" name="MH_Other_2"/>
          <p:cNvSpPr/>
          <p:nvPr>
            <p:custDataLst>
              <p:tags r:id="rId3"/>
            </p:custDataLst>
          </p:nvPr>
        </p:nvSpPr>
        <p:spPr>
          <a:xfrm rot="19833143">
            <a:off x="7379374" y="3409191"/>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8" name="文本框 17"/>
          <p:cNvSpPr txBox="1"/>
          <p:nvPr/>
        </p:nvSpPr>
        <p:spPr>
          <a:xfrm rot="621143">
            <a:off x="7060980" y="4225237"/>
            <a:ext cx="1200150" cy="369332"/>
          </a:xfrm>
          <a:prstGeom prst="rect">
            <a:avLst/>
          </a:prstGeom>
          <a:noFill/>
        </p:spPr>
        <p:txBody>
          <a:bodyPr wrap="square" rtlCol="0">
            <a:spAutoFit/>
          </a:bodyPr>
          <a:lstStyle/>
          <a:p>
            <a:pPr algn="ctr"/>
            <a:r>
              <a:rPr lang="zh-CN" altLang="en-US" sz="1800" dirty="0"/>
              <a:t>文本</a:t>
            </a:r>
          </a:p>
        </p:txBody>
      </p:sp>
      <p:sp>
        <p:nvSpPr>
          <p:cNvPr id="19" name="MH_Other_1"/>
          <p:cNvSpPr/>
          <p:nvPr>
            <p:custDataLst>
              <p:tags r:id="rId4"/>
            </p:custDataLst>
          </p:nvPr>
        </p:nvSpPr>
        <p:spPr>
          <a:xfrm>
            <a:off x="9712105" y="2677370"/>
            <a:ext cx="1231900" cy="1274763"/>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0-1" fmla="*/ 2318 h 2362"/>
              <a:gd name="connsiteY0-2" fmla="*/ 2318 h 2362"/>
              <a:gd name="connsiteX1-3" fmla="*/ 2318 h 2362"/>
              <a:gd name="connsiteY1-4" fmla="*/ 2318 h 2362"/>
              <a:gd name="connsiteX2-5" fmla="*/ 2318 h 2362"/>
              <a:gd name="connsiteY2-6" fmla="*/ 2318 h 2362"/>
              <a:gd name="connsiteX3-7" fmla="*/ 2318 h 2362"/>
              <a:gd name="connsiteY3-8" fmla="*/ 2318 h 2362"/>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0" name="MH_SubTitle_1"/>
          <p:cNvSpPr/>
          <p:nvPr>
            <p:custDataLst>
              <p:tags r:id="rId5"/>
            </p:custDataLst>
          </p:nvPr>
        </p:nvSpPr>
        <p:spPr>
          <a:xfrm rot="588792">
            <a:off x="9264430" y="3637807"/>
            <a:ext cx="1936750" cy="965200"/>
          </a:xfrm>
          <a:prstGeom prst="roundRect">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92%</a:t>
            </a:r>
            <a:endParaRPr lang="zh-CN" altLang="en-US" sz="4000" dirty="0">
              <a:solidFill>
                <a:srgbClr val="FFFFFF"/>
              </a:solidFill>
              <a:latin typeface="+mj-ea"/>
              <a:ea typeface="+mj-ea"/>
            </a:endParaRPr>
          </a:p>
        </p:txBody>
      </p:sp>
      <p:sp>
        <p:nvSpPr>
          <p:cNvPr id="21" name="MH_Other_2"/>
          <p:cNvSpPr/>
          <p:nvPr>
            <p:custDataLst>
              <p:tags r:id="rId6"/>
            </p:custDataLst>
          </p:nvPr>
        </p:nvSpPr>
        <p:spPr>
          <a:xfrm rot="19833143">
            <a:off x="10046373" y="2417922"/>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2" name="文本框 21"/>
          <p:cNvSpPr txBox="1"/>
          <p:nvPr/>
        </p:nvSpPr>
        <p:spPr>
          <a:xfrm rot="621143">
            <a:off x="9727979" y="3233968"/>
            <a:ext cx="1200150" cy="369332"/>
          </a:xfrm>
          <a:prstGeom prst="rect">
            <a:avLst/>
          </a:prstGeom>
          <a:noFill/>
        </p:spPr>
        <p:txBody>
          <a:bodyPr wrap="square" rtlCol="0">
            <a:spAutoFit/>
          </a:bodyPr>
          <a:lstStyle/>
          <a:p>
            <a:pPr algn="ctr"/>
            <a:r>
              <a:rPr lang="zh-CN" altLang="en-US" sz="1800" dirty="0"/>
              <a:t>文本</a:t>
            </a:r>
          </a:p>
        </p:txBody>
      </p:sp>
      <p:sp>
        <p:nvSpPr>
          <p:cNvPr id="29" name="圆角矩形 22"/>
          <p:cNvSpPr/>
          <p:nvPr/>
        </p:nvSpPr>
        <p:spPr>
          <a:xfrm>
            <a:off x="695235" y="2958786"/>
            <a:ext cx="4495743"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1" name="圆角矩形 22"/>
          <p:cNvSpPr/>
          <p:nvPr/>
        </p:nvSpPr>
        <p:spPr>
          <a:xfrm>
            <a:off x="695235" y="2269469"/>
            <a:ext cx="4495743" cy="613336"/>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mj-ea"/>
                <a:ea typeface="+mj-ea"/>
              </a:rPr>
              <a:t>请输入文本请输入文本</a:t>
            </a:r>
            <a:endParaRPr lang="zh-CN" altLang="zh-CN" sz="1800" dirty="0">
              <a:solidFill>
                <a:srgbClr val="FEFFFF"/>
              </a:solidFill>
              <a:latin typeface="+mj-ea"/>
              <a:ea typeface="+mj-ea"/>
            </a:endParaRPr>
          </a:p>
        </p:txBody>
      </p:sp>
      <p:sp>
        <p:nvSpPr>
          <p:cNvPr id="32" name="圆角矩形 22"/>
          <p:cNvSpPr/>
          <p:nvPr/>
        </p:nvSpPr>
        <p:spPr>
          <a:xfrm>
            <a:off x="695235" y="5160407"/>
            <a:ext cx="4495743"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3" name="圆角矩形 22"/>
          <p:cNvSpPr/>
          <p:nvPr/>
        </p:nvSpPr>
        <p:spPr>
          <a:xfrm>
            <a:off x="695235" y="4471090"/>
            <a:ext cx="4495743" cy="613336"/>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mj-ea"/>
                <a:ea typeface="+mj-ea"/>
              </a:rPr>
              <a:t>请输入文本请输入文本</a:t>
            </a:r>
            <a:endParaRPr lang="zh-CN" altLang="zh-CN" sz="1800" dirty="0">
              <a:solidFill>
                <a:srgbClr val="FEFFFF"/>
              </a:solidFill>
              <a:latin typeface="+mj-ea"/>
              <a:ea typeface="+mj-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Oval 23"/>
          <p:cNvSpPr>
            <a:spLocks noChangeArrowheads="1"/>
          </p:cNvSpPr>
          <p:nvPr/>
        </p:nvSpPr>
        <p:spPr bwMode="auto">
          <a:xfrm>
            <a:off x="4193124" y="5033551"/>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18" name="Freeform 12"/>
          <p:cNvSpPr/>
          <p:nvPr/>
        </p:nvSpPr>
        <p:spPr bwMode="auto">
          <a:xfrm>
            <a:off x="5333192" y="4832068"/>
            <a:ext cx="2012950" cy="337794"/>
          </a:xfrm>
          <a:prstGeom prst="homePlate">
            <a:avLst/>
          </a:pr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19" name="KSO_Shape"/>
          <p:cNvSpPr/>
          <p:nvPr/>
        </p:nvSpPr>
        <p:spPr bwMode="auto">
          <a:xfrm flipH="1">
            <a:off x="4864228" y="4832068"/>
            <a:ext cx="301458" cy="1007889"/>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8" name="Freeform 12"/>
          <p:cNvSpPr/>
          <p:nvPr/>
        </p:nvSpPr>
        <p:spPr bwMode="auto">
          <a:xfrm>
            <a:off x="5333192" y="5502163"/>
            <a:ext cx="2012950" cy="337794"/>
          </a:xfrm>
          <a:prstGeom prst="homePlate">
            <a:avLst/>
          </a:pr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29" name="KSO_Shape"/>
          <p:cNvSpPr/>
          <p:nvPr/>
        </p:nvSpPr>
        <p:spPr bwMode="auto">
          <a:xfrm>
            <a:off x="4367742" y="5232378"/>
            <a:ext cx="238115" cy="1956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30" name="Freeform 12"/>
          <p:cNvSpPr/>
          <p:nvPr/>
        </p:nvSpPr>
        <p:spPr bwMode="auto">
          <a:xfrm>
            <a:off x="5350244" y="2302336"/>
            <a:ext cx="2012950" cy="337794"/>
          </a:xfrm>
          <a:prstGeom prst="homePlate">
            <a:avLst/>
          </a:pr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31" name="Oval 15"/>
          <p:cNvSpPr>
            <a:spLocks noChangeArrowheads="1"/>
          </p:cNvSpPr>
          <p:nvPr/>
        </p:nvSpPr>
        <p:spPr bwMode="auto">
          <a:xfrm>
            <a:off x="4193124" y="248921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2" name="KSO_Shape"/>
          <p:cNvSpPr/>
          <p:nvPr/>
        </p:nvSpPr>
        <p:spPr bwMode="auto">
          <a:xfrm>
            <a:off x="4379648" y="2696296"/>
            <a:ext cx="210335" cy="179135"/>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a:noFill/>
          </a:ln>
        </p:spPr>
        <p:txBody>
          <a:bodyPr/>
          <a:lstStyle/>
          <a:p>
            <a:endParaRPr lang="zh-CN" altLang="en-US" dirty="0"/>
          </a:p>
        </p:txBody>
      </p:sp>
      <p:sp>
        <p:nvSpPr>
          <p:cNvPr id="33" name="KSO_Shape"/>
          <p:cNvSpPr/>
          <p:nvPr/>
        </p:nvSpPr>
        <p:spPr bwMode="auto">
          <a:xfrm flipH="1">
            <a:off x="4881280" y="2302336"/>
            <a:ext cx="301458" cy="1007889"/>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4" name="Freeform 12"/>
          <p:cNvSpPr/>
          <p:nvPr/>
        </p:nvSpPr>
        <p:spPr bwMode="auto">
          <a:xfrm>
            <a:off x="5350244" y="2972431"/>
            <a:ext cx="2012950" cy="337794"/>
          </a:xfrm>
          <a:prstGeom prst="homePlate">
            <a:avLst/>
          </a:pr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35" name="矩形 34"/>
          <p:cNvSpPr/>
          <p:nvPr/>
        </p:nvSpPr>
        <p:spPr>
          <a:xfrm>
            <a:off x="7658539" y="2976760"/>
            <a:ext cx="4228661" cy="2297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椭圆 35"/>
          <p:cNvSpPr/>
          <p:nvPr/>
        </p:nvSpPr>
        <p:spPr>
          <a:xfrm>
            <a:off x="813049" y="2729921"/>
            <a:ext cx="2628960" cy="2628960"/>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7" name="KSO_Shape"/>
          <p:cNvSpPr/>
          <p:nvPr/>
        </p:nvSpPr>
        <p:spPr bwMode="auto">
          <a:xfrm>
            <a:off x="1555286" y="3555923"/>
            <a:ext cx="1144484" cy="976950"/>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6" action="ppaction://hlinksldjump"/>
          </p:cNvPr>
          <p:cNvSpPr txBox="1"/>
          <p:nvPr>
            <p:custDataLst>
              <p:tags r:id="rId2"/>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3" name="MH_Others_2"/>
          <p:cNvCxnSpPr/>
          <p:nvPr>
            <p:custDataLst>
              <p:tags r:id="rId3"/>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6" action="ppaction://hlinksldjump"/>
          </p:cNvPr>
          <p:cNvSpPr txBox="1"/>
          <p:nvPr>
            <p:custDataLst>
              <p:tags r:id="rId4"/>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cxnSp>
        <p:nvCxnSpPr>
          <p:cNvPr id="16" name="MH_Others_1"/>
          <p:cNvCxnSpPr/>
          <p:nvPr>
            <p:custDataLst>
              <p:tags r:id="rId5"/>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6" action="ppaction://hlinksldjump"/>
          </p:cNvPr>
          <p:cNvSpPr txBox="1"/>
          <p:nvPr>
            <p:custDataLst>
              <p:tags r:id="rId6"/>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8" name="MH_Others_2"/>
          <p:cNvCxnSpPr/>
          <p:nvPr>
            <p:custDataLst>
              <p:tags r:id="rId7"/>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6" action="ppaction://hlinksldjump"/>
          </p:cNvPr>
          <p:cNvSpPr txBox="1"/>
          <p:nvPr>
            <p:custDataLst>
              <p:tags r:id="rId8"/>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cxnSp>
        <p:nvCxnSpPr>
          <p:cNvPr id="20" name="MH_Others_1"/>
          <p:cNvCxnSpPr/>
          <p:nvPr>
            <p:custDataLst>
              <p:tags r:id="rId9"/>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6" action="ppaction://hlinksldjump"/>
          </p:cNvPr>
          <p:cNvSpPr txBox="1"/>
          <p:nvPr>
            <p:custDataLst>
              <p:tags r:id="rId10"/>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2" name="MH_Others_2"/>
          <p:cNvCxnSpPr/>
          <p:nvPr>
            <p:custDataLst>
              <p:tags r:id="rId11"/>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6" action="ppaction://hlinksldjump"/>
          </p:cNvPr>
          <p:cNvSpPr txBox="1"/>
          <p:nvPr>
            <p:custDataLst>
              <p:tags r:id="rId12"/>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cxnSp>
        <p:nvCxnSpPr>
          <p:cNvPr id="24" name="MH_Others_1"/>
          <p:cNvCxnSpPr/>
          <p:nvPr>
            <p:custDataLst>
              <p:tags r:id="rId13"/>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6" action="ppaction://hlinksldjump"/>
          </p:cNvPr>
          <p:cNvSpPr txBox="1"/>
          <p:nvPr>
            <p:custDataLst>
              <p:tags r:id="rId14"/>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6" name="MH_Others_2"/>
          <p:cNvCxnSpPr/>
          <p:nvPr>
            <p:custDataLst>
              <p:tags r:id="rId15"/>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6" action="ppaction://hlinksldjump"/>
          </p:cNvPr>
          <p:cNvSpPr txBox="1"/>
          <p:nvPr>
            <p:custDataLst>
              <p:tags r:id="rId16"/>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cxnSp>
        <p:nvCxnSpPr>
          <p:cNvPr id="28" name="MH_Others_1"/>
          <p:cNvCxnSpPr/>
          <p:nvPr>
            <p:custDataLst>
              <p:tags r:id="rId17"/>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6" action="ppaction://hlinksldjump"/>
          </p:cNvPr>
          <p:cNvSpPr txBox="1"/>
          <p:nvPr>
            <p:custDataLst>
              <p:tags r:id="rId18"/>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1" name="MH_Others_2"/>
          <p:cNvCxnSpPr/>
          <p:nvPr>
            <p:custDataLst>
              <p:tags r:id="rId19"/>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6" action="ppaction://hlinksldjump"/>
          </p:cNvPr>
          <p:cNvSpPr txBox="1"/>
          <p:nvPr>
            <p:custDataLst>
              <p:tags r:id="rId20"/>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cxnSp>
        <p:nvCxnSpPr>
          <p:cNvPr id="33" name="MH_Others_1"/>
          <p:cNvCxnSpPr/>
          <p:nvPr>
            <p:custDataLst>
              <p:tags r:id="rId21"/>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6" action="ppaction://hlinksldjump"/>
          </p:cNvPr>
          <p:cNvSpPr txBox="1"/>
          <p:nvPr>
            <p:custDataLst>
              <p:tags r:id="rId22"/>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6" name="MH_Others_2"/>
          <p:cNvCxnSpPr/>
          <p:nvPr>
            <p:custDataLst>
              <p:tags r:id="rId23"/>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6" action="ppaction://hlinksldjump"/>
          </p:cNvPr>
          <p:cNvSpPr txBox="1"/>
          <p:nvPr>
            <p:custDataLst>
              <p:tags r:id="rId24"/>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F</a:t>
            </a:r>
            <a:endParaRPr lang="zh-CN" altLang="en-US" sz="2800" dirty="0">
              <a:solidFill>
                <a:schemeClr val="accent1"/>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21"/>
          <p:cNvSpPr/>
          <p:nvPr/>
        </p:nvSpPr>
        <p:spPr bwMode="auto">
          <a:xfrm>
            <a:off x="6664857" y="2181198"/>
            <a:ext cx="1912101" cy="1912101"/>
          </a:xfrm>
          <a:prstGeom prst="ellipse">
            <a:avLst/>
          </a:prstGeom>
          <a:solidFill>
            <a:schemeClr val="accent1"/>
          </a:solidFill>
          <a:ln>
            <a:noFill/>
          </a:ln>
        </p:spPr>
        <p:txBody>
          <a:bodyPr/>
          <a:lstStyle/>
          <a:p>
            <a:endParaRPr lang="zh-CN" altLang="en-US"/>
          </a:p>
        </p:txBody>
      </p:sp>
      <p:sp>
        <p:nvSpPr>
          <p:cNvPr id="23" name="KSO_Shape"/>
          <p:cNvSpPr/>
          <p:nvPr/>
        </p:nvSpPr>
        <p:spPr bwMode="auto">
          <a:xfrm>
            <a:off x="6922861" y="2648615"/>
            <a:ext cx="1396094" cy="977266"/>
          </a:xfrm>
          <a:custGeom>
            <a:avLst/>
            <a:gdLst/>
            <a:ahLst/>
            <a:cxnLst/>
            <a:rect l="0" t="0" r="r" b="b"/>
            <a:pathLst>
              <a:path w="5226050" h="3657600">
                <a:moveTo>
                  <a:pt x="3327400" y="1387475"/>
                </a:moveTo>
                <a:lnTo>
                  <a:pt x="3327400" y="1631950"/>
                </a:lnTo>
                <a:lnTo>
                  <a:pt x="3092450" y="1631950"/>
                </a:lnTo>
                <a:lnTo>
                  <a:pt x="3092450" y="1622425"/>
                </a:lnTo>
                <a:lnTo>
                  <a:pt x="3327400" y="1387475"/>
                </a:lnTo>
                <a:close/>
                <a:moveTo>
                  <a:pt x="3648075" y="1212850"/>
                </a:moveTo>
                <a:lnTo>
                  <a:pt x="3886200" y="1212850"/>
                </a:lnTo>
                <a:lnTo>
                  <a:pt x="3886200" y="1631950"/>
                </a:lnTo>
                <a:lnTo>
                  <a:pt x="3648075" y="1631950"/>
                </a:lnTo>
                <a:lnTo>
                  <a:pt x="3648075" y="1212850"/>
                </a:lnTo>
                <a:close/>
                <a:moveTo>
                  <a:pt x="3498850" y="1212850"/>
                </a:moveTo>
                <a:lnTo>
                  <a:pt x="3606800" y="1212850"/>
                </a:lnTo>
                <a:lnTo>
                  <a:pt x="3606800" y="1631950"/>
                </a:lnTo>
                <a:lnTo>
                  <a:pt x="3368675" y="1631950"/>
                </a:lnTo>
                <a:lnTo>
                  <a:pt x="3368675" y="1343025"/>
                </a:lnTo>
                <a:lnTo>
                  <a:pt x="3498850" y="1212850"/>
                </a:lnTo>
                <a:close/>
                <a:moveTo>
                  <a:pt x="2470150" y="1060450"/>
                </a:moveTo>
                <a:lnTo>
                  <a:pt x="2489200" y="1060450"/>
                </a:lnTo>
                <a:lnTo>
                  <a:pt x="2511425" y="1060450"/>
                </a:lnTo>
                <a:lnTo>
                  <a:pt x="2530475" y="1066800"/>
                </a:lnTo>
                <a:lnTo>
                  <a:pt x="2549525" y="1076325"/>
                </a:lnTo>
                <a:lnTo>
                  <a:pt x="2565400" y="1089025"/>
                </a:lnTo>
                <a:lnTo>
                  <a:pt x="2578100" y="1104900"/>
                </a:lnTo>
                <a:lnTo>
                  <a:pt x="2590800" y="1123950"/>
                </a:lnTo>
                <a:lnTo>
                  <a:pt x="2597150" y="1143000"/>
                </a:lnTo>
                <a:lnTo>
                  <a:pt x="2600325" y="1165225"/>
                </a:lnTo>
                <a:lnTo>
                  <a:pt x="2597150" y="1187450"/>
                </a:lnTo>
                <a:lnTo>
                  <a:pt x="2590800" y="1206500"/>
                </a:lnTo>
                <a:lnTo>
                  <a:pt x="2581275" y="1225550"/>
                </a:lnTo>
                <a:lnTo>
                  <a:pt x="2568575" y="1241425"/>
                </a:lnTo>
                <a:lnTo>
                  <a:pt x="2552700" y="1254125"/>
                </a:lnTo>
                <a:lnTo>
                  <a:pt x="2533650" y="1266825"/>
                </a:lnTo>
                <a:lnTo>
                  <a:pt x="2514600" y="1273175"/>
                </a:lnTo>
                <a:lnTo>
                  <a:pt x="1568371" y="1588585"/>
                </a:lnTo>
                <a:lnTo>
                  <a:pt x="1470025" y="2333625"/>
                </a:lnTo>
                <a:lnTo>
                  <a:pt x="1463675" y="2362200"/>
                </a:lnTo>
                <a:lnTo>
                  <a:pt x="1457325" y="2387600"/>
                </a:lnTo>
                <a:lnTo>
                  <a:pt x="1444625" y="2409825"/>
                </a:lnTo>
                <a:lnTo>
                  <a:pt x="1441450" y="2414588"/>
                </a:lnTo>
                <a:lnTo>
                  <a:pt x="1441450" y="3508375"/>
                </a:lnTo>
                <a:lnTo>
                  <a:pt x="1438275" y="3536950"/>
                </a:lnTo>
                <a:lnTo>
                  <a:pt x="1431925" y="3565525"/>
                </a:lnTo>
                <a:lnTo>
                  <a:pt x="1416050" y="3590925"/>
                </a:lnTo>
                <a:lnTo>
                  <a:pt x="1400175" y="3613150"/>
                </a:lnTo>
                <a:lnTo>
                  <a:pt x="1377950" y="3632200"/>
                </a:lnTo>
                <a:lnTo>
                  <a:pt x="1352550" y="3644900"/>
                </a:lnTo>
                <a:lnTo>
                  <a:pt x="1323975" y="3654425"/>
                </a:lnTo>
                <a:lnTo>
                  <a:pt x="1292225" y="3657600"/>
                </a:lnTo>
                <a:lnTo>
                  <a:pt x="1263650" y="3654425"/>
                </a:lnTo>
                <a:lnTo>
                  <a:pt x="1235075" y="3644900"/>
                </a:lnTo>
                <a:lnTo>
                  <a:pt x="1209675" y="3632200"/>
                </a:lnTo>
                <a:lnTo>
                  <a:pt x="1187450" y="3613150"/>
                </a:lnTo>
                <a:lnTo>
                  <a:pt x="1168400" y="3590925"/>
                </a:lnTo>
                <a:lnTo>
                  <a:pt x="1155700" y="3565525"/>
                </a:lnTo>
                <a:lnTo>
                  <a:pt x="1146175" y="3536950"/>
                </a:lnTo>
                <a:lnTo>
                  <a:pt x="1143000" y="3508375"/>
                </a:lnTo>
                <a:lnTo>
                  <a:pt x="1143000" y="2473801"/>
                </a:lnTo>
                <a:lnTo>
                  <a:pt x="1139825" y="2473325"/>
                </a:lnTo>
                <a:lnTo>
                  <a:pt x="1031875" y="2459831"/>
                </a:lnTo>
                <a:lnTo>
                  <a:pt x="1031875" y="3508375"/>
                </a:lnTo>
                <a:lnTo>
                  <a:pt x="1028700" y="3536950"/>
                </a:lnTo>
                <a:lnTo>
                  <a:pt x="1019175" y="3565525"/>
                </a:lnTo>
                <a:lnTo>
                  <a:pt x="1006475" y="3590925"/>
                </a:lnTo>
                <a:lnTo>
                  <a:pt x="987425" y="3613150"/>
                </a:lnTo>
                <a:lnTo>
                  <a:pt x="965200" y="3632200"/>
                </a:lnTo>
                <a:lnTo>
                  <a:pt x="939800" y="3644900"/>
                </a:lnTo>
                <a:lnTo>
                  <a:pt x="911225" y="3654425"/>
                </a:lnTo>
                <a:lnTo>
                  <a:pt x="882650" y="3657600"/>
                </a:lnTo>
                <a:lnTo>
                  <a:pt x="850900" y="3654425"/>
                </a:lnTo>
                <a:lnTo>
                  <a:pt x="822325" y="3644900"/>
                </a:lnTo>
                <a:lnTo>
                  <a:pt x="796925" y="3632200"/>
                </a:lnTo>
                <a:lnTo>
                  <a:pt x="774700" y="3613150"/>
                </a:lnTo>
                <a:lnTo>
                  <a:pt x="755650" y="3590925"/>
                </a:lnTo>
                <a:lnTo>
                  <a:pt x="742950" y="3565525"/>
                </a:lnTo>
                <a:lnTo>
                  <a:pt x="733425" y="3536950"/>
                </a:lnTo>
                <a:lnTo>
                  <a:pt x="730250" y="3508375"/>
                </a:lnTo>
                <a:lnTo>
                  <a:pt x="730250" y="2397125"/>
                </a:lnTo>
                <a:lnTo>
                  <a:pt x="733425" y="2368550"/>
                </a:lnTo>
                <a:lnTo>
                  <a:pt x="742950" y="2339975"/>
                </a:lnTo>
                <a:lnTo>
                  <a:pt x="743744" y="2338388"/>
                </a:lnTo>
                <a:lnTo>
                  <a:pt x="742950" y="2336800"/>
                </a:lnTo>
                <a:lnTo>
                  <a:pt x="736600" y="2314575"/>
                </a:lnTo>
                <a:lnTo>
                  <a:pt x="730250" y="2292350"/>
                </a:lnTo>
                <a:lnTo>
                  <a:pt x="730250" y="2263775"/>
                </a:lnTo>
                <a:lnTo>
                  <a:pt x="733425" y="2235200"/>
                </a:lnTo>
                <a:lnTo>
                  <a:pt x="825831" y="1545236"/>
                </a:lnTo>
                <a:lnTo>
                  <a:pt x="679450" y="1892300"/>
                </a:lnTo>
                <a:lnTo>
                  <a:pt x="669925" y="1911350"/>
                </a:lnTo>
                <a:lnTo>
                  <a:pt x="669217" y="1912766"/>
                </a:lnTo>
                <a:lnTo>
                  <a:pt x="666750" y="1917700"/>
                </a:lnTo>
                <a:lnTo>
                  <a:pt x="657225" y="1936750"/>
                </a:lnTo>
                <a:lnTo>
                  <a:pt x="641350" y="1952625"/>
                </a:lnTo>
                <a:lnTo>
                  <a:pt x="625475" y="1962150"/>
                </a:lnTo>
                <a:lnTo>
                  <a:pt x="606425" y="1971675"/>
                </a:lnTo>
                <a:lnTo>
                  <a:pt x="584200" y="1974850"/>
                </a:lnTo>
                <a:lnTo>
                  <a:pt x="561975" y="1974850"/>
                </a:lnTo>
                <a:lnTo>
                  <a:pt x="542925" y="1971675"/>
                </a:lnTo>
                <a:lnTo>
                  <a:pt x="76200" y="1774825"/>
                </a:lnTo>
                <a:lnTo>
                  <a:pt x="57150" y="1765300"/>
                </a:lnTo>
                <a:lnTo>
                  <a:pt x="38100" y="1752600"/>
                </a:lnTo>
                <a:lnTo>
                  <a:pt x="25400" y="1739900"/>
                </a:lnTo>
                <a:lnTo>
                  <a:pt x="12700" y="1720850"/>
                </a:lnTo>
                <a:lnTo>
                  <a:pt x="3175" y="1704975"/>
                </a:lnTo>
                <a:lnTo>
                  <a:pt x="0" y="1682750"/>
                </a:lnTo>
                <a:lnTo>
                  <a:pt x="0" y="1660525"/>
                </a:lnTo>
                <a:lnTo>
                  <a:pt x="3175" y="1641475"/>
                </a:lnTo>
                <a:lnTo>
                  <a:pt x="12700" y="1619250"/>
                </a:lnTo>
                <a:lnTo>
                  <a:pt x="22225" y="1603375"/>
                </a:lnTo>
                <a:lnTo>
                  <a:pt x="38100" y="1587500"/>
                </a:lnTo>
                <a:lnTo>
                  <a:pt x="53975" y="1574800"/>
                </a:lnTo>
                <a:lnTo>
                  <a:pt x="73025" y="1568450"/>
                </a:lnTo>
                <a:lnTo>
                  <a:pt x="95250" y="1562100"/>
                </a:lnTo>
                <a:lnTo>
                  <a:pt x="114300" y="1562100"/>
                </a:lnTo>
                <a:lnTo>
                  <a:pt x="136525" y="1568450"/>
                </a:lnTo>
                <a:lnTo>
                  <a:pt x="516862" y="1728864"/>
                </a:lnTo>
                <a:lnTo>
                  <a:pt x="669925" y="1368425"/>
                </a:lnTo>
                <a:lnTo>
                  <a:pt x="679450" y="1346200"/>
                </a:lnTo>
                <a:lnTo>
                  <a:pt x="688975" y="1330325"/>
                </a:lnTo>
                <a:lnTo>
                  <a:pt x="704850" y="1314450"/>
                </a:lnTo>
                <a:lnTo>
                  <a:pt x="714375" y="1304925"/>
                </a:lnTo>
                <a:lnTo>
                  <a:pt x="730250" y="1295400"/>
                </a:lnTo>
                <a:lnTo>
                  <a:pt x="746125" y="1285875"/>
                </a:lnTo>
                <a:lnTo>
                  <a:pt x="787400" y="1273175"/>
                </a:lnTo>
                <a:lnTo>
                  <a:pt x="831850" y="1260475"/>
                </a:lnTo>
                <a:lnTo>
                  <a:pt x="882650" y="1254125"/>
                </a:lnTo>
                <a:lnTo>
                  <a:pt x="936625" y="1250950"/>
                </a:lnTo>
                <a:lnTo>
                  <a:pt x="990600" y="1250950"/>
                </a:lnTo>
                <a:lnTo>
                  <a:pt x="1092200" y="1250950"/>
                </a:lnTo>
                <a:lnTo>
                  <a:pt x="1171575" y="1260475"/>
                </a:lnTo>
                <a:lnTo>
                  <a:pt x="1301750" y="1276350"/>
                </a:lnTo>
                <a:lnTo>
                  <a:pt x="1377950" y="1289050"/>
                </a:lnTo>
                <a:lnTo>
                  <a:pt x="1473200" y="1311275"/>
                </a:lnTo>
                <a:lnTo>
                  <a:pt x="1524000" y="1323975"/>
                </a:lnTo>
                <a:lnTo>
                  <a:pt x="1571625" y="1339850"/>
                </a:lnTo>
                <a:lnTo>
                  <a:pt x="1604727" y="1351672"/>
                </a:lnTo>
                <a:lnTo>
                  <a:pt x="2470150" y="1060450"/>
                </a:lnTo>
                <a:close/>
                <a:moveTo>
                  <a:pt x="4162425" y="914400"/>
                </a:moveTo>
                <a:lnTo>
                  <a:pt x="4162425" y="1631950"/>
                </a:lnTo>
                <a:lnTo>
                  <a:pt x="3924300" y="1631950"/>
                </a:lnTo>
                <a:lnTo>
                  <a:pt x="3924300" y="1168400"/>
                </a:lnTo>
                <a:lnTo>
                  <a:pt x="4162425" y="914400"/>
                </a:lnTo>
                <a:close/>
                <a:moveTo>
                  <a:pt x="1193800" y="593725"/>
                </a:moveTo>
                <a:lnTo>
                  <a:pt x="1228725" y="596900"/>
                </a:lnTo>
                <a:lnTo>
                  <a:pt x="1260475" y="603250"/>
                </a:lnTo>
                <a:lnTo>
                  <a:pt x="1289050" y="612775"/>
                </a:lnTo>
                <a:lnTo>
                  <a:pt x="1317625" y="625475"/>
                </a:lnTo>
                <a:lnTo>
                  <a:pt x="1346200" y="638175"/>
                </a:lnTo>
                <a:lnTo>
                  <a:pt x="1371600" y="657225"/>
                </a:lnTo>
                <a:lnTo>
                  <a:pt x="1397000" y="676275"/>
                </a:lnTo>
                <a:lnTo>
                  <a:pt x="1419225" y="698500"/>
                </a:lnTo>
                <a:lnTo>
                  <a:pt x="1438275" y="720725"/>
                </a:lnTo>
                <a:lnTo>
                  <a:pt x="1454150" y="746125"/>
                </a:lnTo>
                <a:lnTo>
                  <a:pt x="1470025" y="771525"/>
                </a:lnTo>
                <a:lnTo>
                  <a:pt x="1482725" y="800100"/>
                </a:lnTo>
                <a:lnTo>
                  <a:pt x="1492250" y="828675"/>
                </a:lnTo>
                <a:lnTo>
                  <a:pt x="1498600" y="860425"/>
                </a:lnTo>
                <a:lnTo>
                  <a:pt x="1501775" y="892175"/>
                </a:lnTo>
                <a:lnTo>
                  <a:pt x="1501775" y="923925"/>
                </a:lnTo>
                <a:lnTo>
                  <a:pt x="1498600" y="955675"/>
                </a:lnTo>
                <a:lnTo>
                  <a:pt x="1495425" y="987425"/>
                </a:lnTo>
                <a:lnTo>
                  <a:pt x="1485900" y="1019175"/>
                </a:lnTo>
                <a:lnTo>
                  <a:pt x="1473200" y="1047750"/>
                </a:lnTo>
                <a:lnTo>
                  <a:pt x="1457325" y="1073150"/>
                </a:lnTo>
                <a:lnTo>
                  <a:pt x="1441450" y="1101725"/>
                </a:lnTo>
                <a:lnTo>
                  <a:pt x="1422400" y="1123950"/>
                </a:lnTo>
                <a:lnTo>
                  <a:pt x="1400175" y="1146175"/>
                </a:lnTo>
                <a:lnTo>
                  <a:pt x="1377950" y="1165225"/>
                </a:lnTo>
                <a:lnTo>
                  <a:pt x="1352550" y="1184275"/>
                </a:lnTo>
                <a:lnTo>
                  <a:pt x="1327150" y="1196975"/>
                </a:lnTo>
                <a:lnTo>
                  <a:pt x="1298575" y="1209675"/>
                </a:lnTo>
                <a:lnTo>
                  <a:pt x="1270000" y="1219200"/>
                </a:lnTo>
                <a:lnTo>
                  <a:pt x="1238250" y="1225550"/>
                </a:lnTo>
                <a:lnTo>
                  <a:pt x="1206500" y="1228725"/>
                </a:lnTo>
                <a:lnTo>
                  <a:pt x="1174750" y="1231900"/>
                </a:lnTo>
                <a:lnTo>
                  <a:pt x="1143000" y="1228725"/>
                </a:lnTo>
                <a:lnTo>
                  <a:pt x="1111250" y="1222375"/>
                </a:lnTo>
                <a:lnTo>
                  <a:pt x="1079500" y="1212850"/>
                </a:lnTo>
                <a:lnTo>
                  <a:pt x="1050925" y="1200150"/>
                </a:lnTo>
                <a:lnTo>
                  <a:pt x="1022350" y="1187450"/>
                </a:lnTo>
                <a:lnTo>
                  <a:pt x="996950" y="1168400"/>
                </a:lnTo>
                <a:lnTo>
                  <a:pt x="974725" y="1149350"/>
                </a:lnTo>
                <a:lnTo>
                  <a:pt x="952500" y="1130300"/>
                </a:lnTo>
                <a:lnTo>
                  <a:pt x="933450" y="1104900"/>
                </a:lnTo>
                <a:lnTo>
                  <a:pt x="914400" y="1079500"/>
                </a:lnTo>
                <a:lnTo>
                  <a:pt x="901700" y="1054100"/>
                </a:lnTo>
                <a:lnTo>
                  <a:pt x="889000" y="1025525"/>
                </a:lnTo>
                <a:lnTo>
                  <a:pt x="879475" y="996950"/>
                </a:lnTo>
                <a:lnTo>
                  <a:pt x="873125" y="965200"/>
                </a:lnTo>
                <a:lnTo>
                  <a:pt x="866775" y="936625"/>
                </a:lnTo>
                <a:lnTo>
                  <a:pt x="866775" y="904875"/>
                </a:lnTo>
                <a:lnTo>
                  <a:pt x="869950" y="869950"/>
                </a:lnTo>
                <a:lnTo>
                  <a:pt x="876300" y="838200"/>
                </a:lnTo>
                <a:lnTo>
                  <a:pt x="885825" y="809625"/>
                </a:lnTo>
                <a:lnTo>
                  <a:pt x="895350" y="777875"/>
                </a:lnTo>
                <a:lnTo>
                  <a:pt x="911225" y="752475"/>
                </a:lnTo>
                <a:lnTo>
                  <a:pt x="927100" y="727075"/>
                </a:lnTo>
                <a:lnTo>
                  <a:pt x="946150" y="701675"/>
                </a:lnTo>
                <a:lnTo>
                  <a:pt x="968375" y="679450"/>
                </a:lnTo>
                <a:lnTo>
                  <a:pt x="990600" y="660400"/>
                </a:lnTo>
                <a:lnTo>
                  <a:pt x="1016000" y="644525"/>
                </a:lnTo>
                <a:lnTo>
                  <a:pt x="1044575" y="628650"/>
                </a:lnTo>
                <a:lnTo>
                  <a:pt x="1073150" y="615950"/>
                </a:lnTo>
                <a:lnTo>
                  <a:pt x="1101725" y="606425"/>
                </a:lnTo>
                <a:lnTo>
                  <a:pt x="1130300" y="600075"/>
                </a:lnTo>
                <a:lnTo>
                  <a:pt x="1162050" y="596900"/>
                </a:lnTo>
                <a:lnTo>
                  <a:pt x="1193800" y="593725"/>
                </a:lnTo>
                <a:close/>
                <a:moveTo>
                  <a:pt x="3930650" y="523875"/>
                </a:moveTo>
                <a:lnTo>
                  <a:pt x="4273550" y="523875"/>
                </a:lnTo>
                <a:lnTo>
                  <a:pt x="4289425" y="527050"/>
                </a:lnTo>
                <a:lnTo>
                  <a:pt x="4295775" y="527050"/>
                </a:lnTo>
                <a:lnTo>
                  <a:pt x="4302125" y="530225"/>
                </a:lnTo>
                <a:lnTo>
                  <a:pt x="4311650" y="533400"/>
                </a:lnTo>
                <a:lnTo>
                  <a:pt x="4318000" y="536575"/>
                </a:lnTo>
                <a:lnTo>
                  <a:pt x="4327525" y="546100"/>
                </a:lnTo>
                <a:lnTo>
                  <a:pt x="4337050" y="558800"/>
                </a:lnTo>
                <a:lnTo>
                  <a:pt x="4340225" y="565150"/>
                </a:lnTo>
                <a:lnTo>
                  <a:pt x="4343400" y="571500"/>
                </a:lnTo>
                <a:lnTo>
                  <a:pt x="4346575" y="581025"/>
                </a:lnTo>
                <a:lnTo>
                  <a:pt x="4349750" y="587375"/>
                </a:lnTo>
                <a:lnTo>
                  <a:pt x="4349750" y="603250"/>
                </a:lnTo>
                <a:lnTo>
                  <a:pt x="4349750" y="908050"/>
                </a:lnTo>
                <a:lnTo>
                  <a:pt x="4349750" y="920750"/>
                </a:lnTo>
                <a:lnTo>
                  <a:pt x="4343400" y="936625"/>
                </a:lnTo>
                <a:lnTo>
                  <a:pt x="4337050" y="949325"/>
                </a:lnTo>
                <a:lnTo>
                  <a:pt x="4327525" y="962025"/>
                </a:lnTo>
                <a:lnTo>
                  <a:pt x="4318000" y="971550"/>
                </a:lnTo>
                <a:lnTo>
                  <a:pt x="4305300" y="977900"/>
                </a:lnTo>
                <a:lnTo>
                  <a:pt x="4289425" y="981075"/>
                </a:lnTo>
                <a:lnTo>
                  <a:pt x="4273550" y="984250"/>
                </a:lnTo>
                <a:lnTo>
                  <a:pt x="4257675" y="981075"/>
                </a:lnTo>
                <a:lnTo>
                  <a:pt x="4244975" y="977900"/>
                </a:lnTo>
                <a:lnTo>
                  <a:pt x="4229100" y="971550"/>
                </a:lnTo>
                <a:lnTo>
                  <a:pt x="4219575" y="962025"/>
                </a:lnTo>
                <a:lnTo>
                  <a:pt x="4210050" y="949325"/>
                </a:lnTo>
                <a:lnTo>
                  <a:pt x="4203700" y="936625"/>
                </a:lnTo>
                <a:lnTo>
                  <a:pt x="4197350" y="920750"/>
                </a:lnTo>
                <a:lnTo>
                  <a:pt x="4197350" y="908050"/>
                </a:lnTo>
                <a:lnTo>
                  <a:pt x="4197350" y="787400"/>
                </a:lnTo>
                <a:lnTo>
                  <a:pt x="3873500" y="1127125"/>
                </a:lnTo>
                <a:lnTo>
                  <a:pt x="3863975" y="1136650"/>
                </a:lnTo>
                <a:lnTo>
                  <a:pt x="3851275" y="1146175"/>
                </a:lnTo>
                <a:lnTo>
                  <a:pt x="3838575" y="1152525"/>
                </a:lnTo>
                <a:lnTo>
                  <a:pt x="3825875" y="1158875"/>
                </a:lnTo>
                <a:lnTo>
                  <a:pt x="3813175" y="1158875"/>
                </a:lnTo>
                <a:lnTo>
                  <a:pt x="3810000" y="1158875"/>
                </a:lnTo>
                <a:lnTo>
                  <a:pt x="3806825" y="1158875"/>
                </a:lnTo>
                <a:lnTo>
                  <a:pt x="3473450" y="1162050"/>
                </a:lnTo>
                <a:lnTo>
                  <a:pt x="3022600" y="1612900"/>
                </a:lnTo>
                <a:lnTo>
                  <a:pt x="3009900" y="1622425"/>
                </a:lnTo>
                <a:lnTo>
                  <a:pt x="2997200" y="1628775"/>
                </a:lnTo>
                <a:lnTo>
                  <a:pt x="2981325" y="1631950"/>
                </a:lnTo>
                <a:lnTo>
                  <a:pt x="2968625" y="1635125"/>
                </a:lnTo>
                <a:lnTo>
                  <a:pt x="2952750" y="1631950"/>
                </a:lnTo>
                <a:lnTo>
                  <a:pt x="2940050" y="1628775"/>
                </a:lnTo>
                <a:lnTo>
                  <a:pt x="2924175" y="1622425"/>
                </a:lnTo>
                <a:lnTo>
                  <a:pt x="2914650" y="1612900"/>
                </a:lnTo>
                <a:lnTo>
                  <a:pt x="2901950" y="1600200"/>
                </a:lnTo>
                <a:lnTo>
                  <a:pt x="2895600" y="1587500"/>
                </a:lnTo>
                <a:lnTo>
                  <a:pt x="2892425" y="1571625"/>
                </a:lnTo>
                <a:lnTo>
                  <a:pt x="2889250" y="1555750"/>
                </a:lnTo>
                <a:lnTo>
                  <a:pt x="2892425" y="1543050"/>
                </a:lnTo>
                <a:lnTo>
                  <a:pt x="2895600" y="1527175"/>
                </a:lnTo>
                <a:lnTo>
                  <a:pt x="2901950" y="1514475"/>
                </a:lnTo>
                <a:lnTo>
                  <a:pt x="2914650" y="1501775"/>
                </a:lnTo>
                <a:lnTo>
                  <a:pt x="3371850" y="1044575"/>
                </a:lnTo>
                <a:lnTo>
                  <a:pt x="3381375" y="1031875"/>
                </a:lnTo>
                <a:lnTo>
                  <a:pt x="3394075" y="1019175"/>
                </a:lnTo>
                <a:lnTo>
                  <a:pt x="3409950" y="1012825"/>
                </a:lnTo>
                <a:lnTo>
                  <a:pt x="3425825" y="1009650"/>
                </a:lnTo>
                <a:lnTo>
                  <a:pt x="3435350" y="1006475"/>
                </a:lnTo>
                <a:lnTo>
                  <a:pt x="3438525" y="1006475"/>
                </a:lnTo>
                <a:lnTo>
                  <a:pt x="3441700" y="1006475"/>
                </a:lnTo>
                <a:lnTo>
                  <a:pt x="3775075" y="1006475"/>
                </a:lnTo>
                <a:lnTo>
                  <a:pt x="4086225" y="679450"/>
                </a:lnTo>
                <a:lnTo>
                  <a:pt x="3930650" y="679450"/>
                </a:lnTo>
                <a:lnTo>
                  <a:pt x="3914775" y="676275"/>
                </a:lnTo>
                <a:lnTo>
                  <a:pt x="3902075" y="673100"/>
                </a:lnTo>
                <a:lnTo>
                  <a:pt x="3886200" y="666750"/>
                </a:lnTo>
                <a:lnTo>
                  <a:pt x="3876675" y="657225"/>
                </a:lnTo>
                <a:lnTo>
                  <a:pt x="3867150" y="644525"/>
                </a:lnTo>
                <a:lnTo>
                  <a:pt x="3860800" y="631825"/>
                </a:lnTo>
                <a:lnTo>
                  <a:pt x="3854450" y="615950"/>
                </a:lnTo>
                <a:lnTo>
                  <a:pt x="3854450" y="603250"/>
                </a:lnTo>
                <a:lnTo>
                  <a:pt x="3854450" y="587375"/>
                </a:lnTo>
                <a:lnTo>
                  <a:pt x="3860800" y="571500"/>
                </a:lnTo>
                <a:lnTo>
                  <a:pt x="3867150" y="558800"/>
                </a:lnTo>
                <a:lnTo>
                  <a:pt x="3876675" y="546100"/>
                </a:lnTo>
                <a:lnTo>
                  <a:pt x="3886200" y="536575"/>
                </a:lnTo>
                <a:lnTo>
                  <a:pt x="3902075" y="530225"/>
                </a:lnTo>
                <a:lnTo>
                  <a:pt x="3914775" y="527050"/>
                </a:lnTo>
                <a:lnTo>
                  <a:pt x="3930650" y="523875"/>
                </a:lnTo>
                <a:close/>
                <a:moveTo>
                  <a:pt x="3302000" y="285750"/>
                </a:moveTo>
                <a:lnTo>
                  <a:pt x="3333750" y="317500"/>
                </a:lnTo>
                <a:lnTo>
                  <a:pt x="2622550" y="1104900"/>
                </a:lnTo>
                <a:lnTo>
                  <a:pt x="2543175" y="1028700"/>
                </a:lnTo>
                <a:lnTo>
                  <a:pt x="3302000" y="285750"/>
                </a:lnTo>
                <a:close/>
                <a:moveTo>
                  <a:pt x="2543175" y="0"/>
                </a:moveTo>
                <a:lnTo>
                  <a:pt x="4841875" y="0"/>
                </a:lnTo>
                <a:lnTo>
                  <a:pt x="4879975" y="3175"/>
                </a:lnTo>
                <a:lnTo>
                  <a:pt x="4918075" y="6350"/>
                </a:lnTo>
                <a:lnTo>
                  <a:pt x="4956175" y="15875"/>
                </a:lnTo>
                <a:lnTo>
                  <a:pt x="4991100" y="28575"/>
                </a:lnTo>
                <a:lnTo>
                  <a:pt x="5026025" y="47625"/>
                </a:lnTo>
                <a:lnTo>
                  <a:pt x="5057775" y="66675"/>
                </a:lnTo>
                <a:lnTo>
                  <a:pt x="5086350" y="88900"/>
                </a:lnTo>
                <a:lnTo>
                  <a:pt x="5111750" y="111125"/>
                </a:lnTo>
                <a:lnTo>
                  <a:pt x="5137150" y="139700"/>
                </a:lnTo>
                <a:lnTo>
                  <a:pt x="5159375" y="168275"/>
                </a:lnTo>
                <a:lnTo>
                  <a:pt x="5178425" y="200025"/>
                </a:lnTo>
                <a:lnTo>
                  <a:pt x="5194300" y="234950"/>
                </a:lnTo>
                <a:lnTo>
                  <a:pt x="5207000" y="269875"/>
                </a:lnTo>
                <a:lnTo>
                  <a:pt x="5216525" y="304800"/>
                </a:lnTo>
                <a:lnTo>
                  <a:pt x="5222875" y="342900"/>
                </a:lnTo>
                <a:lnTo>
                  <a:pt x="5226050" y="384175"/>
                </a:lnTo>
                <a:lnTo>
                  <a:pt x="5226050" y="1739900"/>
                </a:lnTo>
                <a:lnTo>
                  <a:pt x="5222875" y="1778000"/>
                </a:lnTo>
                <a:lnTo>
                  <a:pt x="5216525" y="1816100"/>
                </a:lnTo>
                <a:lnTo>
                  <a:pt x="5207000" y="1854200"/>
                </a:lnTo>
                <a:lnTo>
                  <a:pt x="5194300" y="1889125"/>
                </a:lnTo>
                <a:lnTo>
                  <a:pt x="5178425" y="1920875"/>
                </a:lnTo>
                <a:lnTo>
                  <a:pt x="5159375" y="1952625"/>
                </a:lnTo>
                <a:lnTo>
                  <a:pt x="5137150" y="1984375"/>
                </a:lnTo>
                <a:lnTo>
                  <a:pt x="5111750" y="2009775"/>
                </a:lnTo>
                <a:lnTo>
                  <a:pt x="5086350" y="2035175"/>
                </a:lnTo>
                <a:lnTo>
                  <a:pt x="5057775" y="2057400"/>
                </a:lnTo>
                <a:lnTo>
                  <a:pt x="5026025" y="2076450"/>
                </a:lnTo>
                <a:lnTo>
                  <a:pt x="4991100" y="2092325"/>
                </a:lnTo>
                <a:lnTo>
                  <a:pt x="4956175" y="2105025"/>
                </a:lnTo>
                <a:lnTo>
                  <a:pt x="4918075" y="2114550"/>
                </a:lnTo>
                <a:lnTo>
                  <a:pt x="4879975" y="2120900"/>
                </a:lnTo>
                <a:lnTo>
                  <a:pt x="4841875" y="2120900"/>
                </a:lnTo>
                <a:lnTo>
                  <a:pt x="2543175" y="2120900"/>
                </a:lnTo>
                <a:lnTo>
                  <a:pt x="2505075" y="2120900"/>
                </a:lnTo>
                <a:lnTo>
                  <a:pt x="2466975" y="2114550"/>
                </a:lnTo>
                <a:lnTo>
                  <a:pt x="2428875" y="2105025"/>
                </a:lnTo>
                <a:lnTo>
                  <a:pt x="2393950" y="2092325"/>
                </a:lnTo>
                <a:lnTo>
                  <a:pt x="2362200" y="2076450"/>
                </a:lnTo>
                <a:lnTo>
                  <a:pt x="2330450" y="2057400"/>
                </a:lnTo>
                <a:lnTo>
                  <a:pt x="2298700" y="2035175"/>
                </a:lnTo>
                <a:lnTo>
                  <a:pt x="2273300" y="2009775"/>
                </a:lnTo>
                <a:lnTo>
                  <a:pt x="2247900" y="1984375"/>
                </a:lnTo>
                <a:lnTo>
                  <a:pt x="2225675" y="1952625"/>
                </a:lnTo>
                <a:lnTo>
                  <a:pt x="2206625" y="1920875"/>
                </a:lnTo>
                <a:lnTo>
                  <a:pt x="2190750" y="1889125"/>
                </a:lnTo>
                <a:lnTo>
                  <a:pt x="2178050" y="1854200"/>
                </a:lnTo>
                <a:lnTo>
                  <a:pt x="2168525" y="1816100"/>
                </a:lnTo>
                <a:lnTo>
                  <a:pt x="2162175" y="1778000"/>
                </a:lnTo>
                <a:lnTo>
                  <a:pt x="2159000" y="1739900"/>
                </a:lnTo>
                <a:lnTo>
                  <a:pt x="2159000" y="1435100"/>
                </a:lnTo>
                <a:lnTo>
                  <a:pt x="2241550" y="1406525"/>
                </a:lnTo>
                <a:lnTo>
                  <a:pt x="2324100" y="1374775"/>
                </a:lnTo>
                <a:lnTo>
                  <a:pt x="2324100" y="1739900"/>
                </a:lnTo>
                <a:lnTo>
                  <a:pt x="2324100" y="1762125"/>
                </a:lnTo>
                <a:lnTo>
                  <a:pt x="2327275" y="1784350"/>
                </a:lnTo>
                <a:lnTo>
                  <a:pt x="2333625" y="1803400"/>
                </a:lnTo>
                <a:lnTo>
                  <a:pt x="2339975" y="1825625"/>
                </a:lnTo>
                <a:lnTo>
                  <a:pt x="2349500" y="1844675"/>
                </a:lnTo>
                <a:lnTo>
                  <a:pt x="2362200" y="1863725"/>
                </a:lnTo>
                <a:lnTo>
                  <a:pt x="2374900" y="1879600"/>
                </a:lnTo>
                <a:lnTo>
                  <a:pt x="2387600" y="1895475"/>
                </a:lnTo>
                <a:lnTo>
                  <a:pt x="2403475" y="1908175"/>
                </a:lnTo>
                <a:lnTo>
                  <a:pt x="2419350" y="1920875"/>
                </a:lnTo>
                <a:lnTo>
                  <a:pt x="2438400" y="1933575"/>
                </a:lnTo>
                <a:lnTo>
                  <a:pt x="2457450" y="1943100"/>
                </a:lnTo>
                <a:lnTo>
                  <a:pt x="2476500" y="1949450"/>
                </a:lnTo>
                <a:lnTo>
                  <a:pt x="2498725" y="1955800"/>
                </a:lnTo>
                <a:lnTo>
                  <a:pt x="2520950" y="1958975"/>
                </a:lnTo>
                <a:lnTo>
                  <a:pt x="2543175" y="1958975"/>
                </a:lnTo>
                <a:lnTo>
                  <a:pt x="4841875" y="1958975"/>
                </a:lnTo>
                <a:lnTo>
                  <a:pt x="4864100" y="1958975"/>
                </a:lnTo>
                <a:lnTo>
                  <a:pt x="4886325" y="1955800"/>
                </a:lnTo>
                <a:lnTo>
                  <a:pt x="4908550" y="1949450"/>
                </a:lnTo>
                <a:lnTo>
                  <a:pt x="4927600" y="1943100"/>
                </a:lnTo>
                <a:lnTo>
                  <a:pt x="4946650" y="1933575"/>
                </a:lnTo>
                <a:lnTo>
                  <a:pt x="4965700" y="1920875"/>
                </a:lnTo>
                <a:lnTo>
                  <a:pt x="4981575" y="1908175"/>
                </a:lnTo>
                <a:lnTo>
                  <a:pt x="4997450" y="1895475"/>
                </a:lnTo>
                <a:lnTo>
                  <a:pt x="5013325" y="1879600"/>
                </a:lnTo>
                <a:lnTo>
                  <a:pt x="5026025" y="1863725"/>
                </a:lnTo>
                <a:lnTo>
                  <a:pt x="5035550" y="1844675"/>
                </a:lnTo>
                <a:lnTo>
                  <a:pt x="5045075" y="1825625"/>
                </a:lnTo>
                <a:lnTo>
                  <a:pt x="5051425" y="1803400"/>
                </a:lnTo>
                <a:lnTo>
                  <a:pt x="5057775" y="1784350"/>
                </a:lnTo>
                <a:lnTo>
                  <a:pt x="5060950" y="1762125"/>
                </a:lnTo>
                <a:lnTo>
                  <a:pt x="5060950" y="1739900"/>
                </a:lnTo>
                <a:lnTo>
                  <a:pt x="5060950" y="384175"/>
                </a:lnTo>
                <a:lnTo>
                  <a:pt x="5060950" y="361950"/>
                </a:lnTo>
                <a:lnTo>
                  <a:pt x="5057775" y="339725"/>
                </a:lnTo>
                <a:lnTo>
                  <a:pt x="5051425" y="317500"/>
                </a:lnTo>
                <a:lnTo>
                  <a:pt x="5045075" y="298450"/>
                </a:lnTo>
                <a:lnTo>
                  <a:pt x="5035550" y="279400"/>
                </a:lnTo>
                <a:lnTo>
                  <a:pt x="5026025" y="260350"/>
                </a:lnTo>
                <a:lnTo>
                  <a:pt x="5013325" y="244475"/>
                </a:lnTo>
                <a:lnTo>
                  <a:pt x="4997450" y="228600"/>
                </a:lnTo>
                <a:lnTo>
                  <a:pt x="4981575" y="212725"/>
                </a:lnTo>
                <a:lnTo>
                  <a:pt x="4965700" y="200025"/>
                </a:lnTo>
                <a:lnTo>
                  <a:pt x="4946650" y="190500"/>
                </a:lnTo>
                <a:lnTo>
                  <a:pt x="4927600" y="180975"/>
                </a:lnTo>
                <a:lnTo>
                  <a:pt x="4908550" y="171450"/>
                </a:lnTo>
                <a:lnTo>
                  <a:pt x="4886325" y="168275"/>
                </a:lnTo>
                <a:lnTo>
                  <a:pt x="4864100" y="165100"/>
                </a:lnTo>
                <a:lnTo>
                  <a:pt x="4841875" y="161925"/>
                </a:lnTo>
                <a:lnTo>
                  <a:pt x="2543175" y="161925"/>
                </a:lnTo>
                <a:lnTo>
                  <a:pt x="2520950" y="165100"/>
                </a:lnTo>
                <a:lnTo>
                  <a:pt x="2498725" y="168275"/>
                </a:lnTo>
                <a:lnTo>
                  <a:pt x="2476500" y="171450"/>
                </a:lnTo>
                <a:lnTo>
                  <a:pt x="2457450" y="180975"/>
                </a:lnTo>
                <a:lnTo>
                  <a:pt x="2438400" y="190500"/>
                </a:lnTo>
                <a:lnTo>
                  <a:pt x="2419350" y="200025"/>
                </a:lnTo>
                <a:lnTo>
                  <a:pt x="2403475" y="212725"/>
                </a:lnTo>
                <a:lnTo>
                  <a:pt x="2387600" y="228600"/>
                </a:lnTo>
                <a:lnTo>
                  <a:pt x="2374900" y="244475"/>
                </a:lnTo>
                <a:lnTo>
                  <a:pt x="2362200" y="260350"/>
                </a:lnTo>
                <a:lnTo>
                  <a:pt x="2349500" y="279400"/>
                </a:lnTo>
                <a:lnTo>
                  <a:pt x="2339975" y="298450"/>
                </a:lnTo>
                <a:lnTo>
                  <a:pt x="2333625" y="317500"/>
                </a:lnTo>
                <a:lnTo>
                  <a:pt x="2327275" y="339725"/>
                </a:lnTo>
                <a:lnTo>
                  <a:pt x="2324100" y="361950"/>
                </a:lnTo>
                <a:lnTo>
                  <a:pt x="2324100" y="384175"/>
                </a:lnTo>
                <a:lnTo>
                  <a:pt x="2324100" y="1066800"/>
                </a:lnTo>
                <a:lnTo>
                  <a:pt x="2241550" y="1089025"/>
                </a:lnTo>
                <a:lnTo>
                  <a:pt x="2159000" y="1117600"/>
                </a:lnTo>
                <a:lnTo>
                  <a:pt x="2159000" y="384175"/>
                </a:lnTo>
                <a:lnTo>
                  <a:pt x="2162175" y="342900"/>
                </a:lnTo>
                <a:lnTo>
                  <a:pt x="2168525" y="304800"/>
                </a:lnTo>
                <a:lnTo>
                  <a:pt x="2178050" y="269875"/>
                </a:lnTo>
                <a:lnTo>
                  <a:pt x="2190750" y="234950"/>
                </a:lnTo>
                <a:lnTo>
                  <a:pt x="2206625" y="200025"/>
                </a:lnTo>
                <a:lnTo>
                  <a:pt x="2225675" y="168275"/>
                </a:lnTo>
                <a:lnTo>
                  <a:pt x="2247900" y="139700"/>
                </a:lnTo>
                <a:lnTo>
                  <a:pt x="2273300" y="111125"/>
                </a:lnTo>
                <a:lnTo>
                  <a:pt x="2298700" y="88900"/>
                </a:lnTo>
                <a:lnTo>
                  <a:pt x="2330450" y="66675"/>
                </a:lnTo>
                <a:lnTo>
                  <a:pt x="2362200" y="47625"/>
                </a:lnTo>
                <a:lnTo>
                  <a:pt x="2393950" y="28575"/>
                </a:lnTo>
                <a:lnTo>
                  <a:pt x="2428875" y="15875"/>
                </a:lnTo>
                <a:lnTo>
                  <a:pt x="2466975" y="6350"/>
                </a:lnTo>
                <a:lnTo>
                  <a:pt x="2505075" y="3175"/>
                </a:lnTo>
                <a:lnTo>
                  <a:pt x="254317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Freeform 21"/>
          <p:cNvSpPr/>
          <p:nvPr/>
        </p:nvSpPr>
        <p:spPr bwMode="auto">
          <a:xfrm>
            <a:off x="9581322" y="2181198"/>
            <a:ext cx="1912101" cy="1912101"/>
          </a:xfrm>
          <a:prstGeom prst="ellipse">
            <a:avLst/>
          </a:prstGeom>
          <a:solidFill>
            <a:schemeClr val="accent1"/>
          </a:solidFill>
          <a:ln>
            <a:noFill/>
          </a:ln>
        </p:spPr>
        <p:txBody>
          <a:bodyPr/>
          <a:lstStyle/>
          <a:p>
            <a:endParaRPr lang="zh-CN" altLang="en-US"/>
          </a:p>
        </p:txBody>
      </p:sp>
      <p:sp>
        <p:nvSpPr>
          <p:cNvPr id="27" name="KSO_Shape"/>
          <p:cNvSpPr/>
          <p:nvPr/>
        </p:nvSpPr>
        <p:spPr bwMode="auto">
          <a:xfrm>
            <a:off x="10146707" y="2576484"/>
            <a:ext cx="781331" cy="1121528"/>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8" h="112">
                <a:moveTo>
                  <a:pt x="21" y="36"/>
                </a:moveTo>
                <a:cubicBezTo>
                  <a:pt x="20" y="27"/>
                  <a:pt x="20" y="19"/>
                  <a:pt x="21" y="11"/>
                </a:cubicBezTo>
                <a:cubicBezTo>
                  <a:pt x="37" y="0"/>
                  <a:pt x="45" y="13"/>
                  <a:pt x="58" y="11"/>
                </a:cubicBezTo>
                <a:cubicBezTo>
                  <a:pt x="59" y="19"/>
                  <a:pt x="59" y="29"/>
                  <a:pt x="57" y="36"/>
                </a:cubicBezTo>
                <a:cubicBezTo>
                  <a:pt x="57" y="40"/>
                  <a:pt x="55" y="44"/>
                  <a:pt x="53" y="47"/>
                </a:cubicBezTo>
                <a:cubicBezTo>
                  <a:pt x="49" y="51"/>
                  <a:pt x="44" y="53"/>
                  <a:pt x="39" y="53"/>
                </a:cubicBezTo>
                <a:cubicBezTo>
                  <a:pt x="39" y="53"/>
                  <a:pt x="39" y="53"/>
                  <a:pt x="39" y="53"/>
                </a:cubicBezTo>
                <a:cubicBezTo>
                  <a:pt x="34" y="53"/>
                  <a:pt x="29" y="51"/>
                  <a:pt x="26" y="47"/>
                </a:cubicBezTo>
                <a:cubicBezTo>
                  <a:pt x="24" y="44"/>
                  <a:pt x="22" y="40"/>
                  <a:pt x="21" y="36"/>
                </a:cubicBezTo>
                <a:close/>
                <a:moveTo>
                  <a:pt x="13" y="107"/>
                </a:moveTo>
                <a:cubicBezTo>
                  <a:pt x="67" y="107"/>
                  <a:pt x="67" y="107"/>
                  <a:pt x="67" y="107"/>
                </a:cubicBezTo>
                <a:cubicBezTo>
                  <a:pt x="64" y="112"/>
                  <a:pt x="64" y="112"/>
                  <a:pt x="64" y="112"/>
                </a:cubicBezTo>
                <a:cubicBezTo>
                  <a:pt x="16" y="112"/>
                  <a:pt x="16" y="112"/>
                  <a:pt x="16" y="112"/>
                </a:cubicBezTo>
                <a:cubicBezTo>
                  <a:pt x="13" y="107"/>
                  <a:pt x="13" y="107"/>
                  <a:pt x="13" y="107"/>
                </a:cubicBezTo>
                <a:close/>
                <a:moveTo>
                  <a:pt x="70" y="67"/>
                </a:moveTo>
                <a:cubicBezTo>
                  <a:pt x="76" y="90"/>
                  <a:pt x="76" y="90"/>
                  <a:pt x="76" y="90"/>
                </a:cubicBezTo>
                <a:cubicBezTo>
                  <a:pt x="78" y="98"/>
                  <a:pt x="77" y="103"/>
                  <a:pt x="68" y="103"/>
                </a:cubicBezTo>
                <a:cubicBezTo>
                  <a:pt x="66" y="103"/>
                  <a:pt x="66" y="103"/>
                  <a:pt x="66" y="103"/>
                </a:cubicBezTo>
                <a:cubicBezTo>
                  <a:pt x="66" y="72"/>
                  <a:pt x="66" y="72"/>
                  <a:pt x="66" y="72"/>
                </a:cubicBezTo>
                <a:cubicBezTo>
                  <a:pt x="42" y="72"/>
                  <a:pt x="42" y="72"/>
                  <a:pt x="42" y="72"/>
                </a:cubicBezTo>
                <a:cubicBezTo>
                  <a:pt x="49" y="56"/>
                  <a:pt x="49" y="56"/>
                  <a:pt x="49" y="56"/>
                </a:cubicBezTo>
                <a:cubicBezTo>
                  <a:pt x="51" y="54"/>
                  <a:pt x="51" y="54"/>
                  <a:pt x="51" y="54"/>
                </a:cubicBezTo>
                <a:cubicBezTo>
                  <a:pt x="65" y="57"/>
                  <a:pt x="65" y="57"/>
                  <a:pt x="65" y="57"/>
                </a:cubicBezTo>
                <a:cubicBezTo>
                  <a:pt x="66" y="57"/>
                  <a:pt x="66" y="57"/>
                  <a:pt x="66" y="57"/>
                </a:cubicBezTo>
                <a:cubicBezTo>
                  <a:pt x="66" y="58"/>
                  <a:pt x="66" y="58"/>
                  <a:pt x="66" y="58"/>
                </a:cubicBezTo>
                <a:cubicBezTo>
                  <a:pt x="68" y="61"/>
                  <a:pt x="69" y="64"/>
                  <a:pt x="70" y="67"/>
                </a:cubicBezTo>
                <a:cubicBezTo>
                  <a:pt x="70" y="67"/>
                  <a:pt x="70" y="67"/>
                  <a:pt x="70" y="67"/>
                </a:cubicBezTo>
                <a:close/>
                <a:moveTo>
                  <a:pt x="14" y="103"/>
                </a:moveTo>
                <a:cubicBezTo>
                  <a:pt x="11" y="103"/>
                  <a:pt x="11" y="103"/>
                  <a:pt x="11" y="103"/>
                </a:cubicBezTo>
                <a:cubicBezTo>
                  <a:pt x="1" y="103"/>
                  <a:pt x="0" y="98"/>
                  <a:pt x="3" y="90"/>
                </a:cubicBezTo>
                <a:cubicBezTo>
                  <a:pt x="9" y="67"/>
                  <a:pt x="9" y="67"/>
                  <a:pt x="9" y="67"/>
                </a:cubicBezTo>
                <a:cubicBezTo>
                  <a:pt x="9" y="63"/>
                  <a:pt x="11" y="60"/>
                  <a:pt x="14" y="58"/>
                </a:cubicBezTo>
                <a:cubicBezTo>
                  <a:pt x="14" y="57"/>
                  <a:pt x="14" y="57"/>
                  <a:pt x="14" y="57"/>
                </a:cubicBezTo>
                <a:cubicBezTo>
                  <a:pt x="14" y="57"/>
                  <a:pt x="14" y="57"/>
                  <a:pt x="14" y="57"/>
                </a:cubicBezTo>
                <a:cubicBezTo>
                  <a:pt x="28" y="54"/>
                  <a:pt x="28" y="54"/>
                  <a:pt x="28" y="54"/>
                </a:cubicBezTo>
                <a:cubicBezTo>
                  <a:pt x="30" y="56"/>
                  <a:pt x="30" y="56"/>
                  <a:pt x="30" y="56"/>
                </a:cubicBezTo>
                <a:cubicBezTo>
                  <a:pt x="38" y="72"/>
                  <a:pt x="38" y="72"/>
                  <a:pt x="38" y="72"/>
                </a:cubicBezTo>
                <a:cubicBezTo>
                  <a:pt x="14" y="72"/>
                  <a:pt x="14" y="72"/>
                  <a:pt x="14" y="72"/>
                </a:cubicBezTo>
                <a:lnTo>
                  <a:pt x="14" y="10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矩形 27"/>
          <p:cNvSpPr/>
          <p:nvPr/>
        </p:nvSpPr>
        <p:spPr>
          <a:xfrm>
            <a:off x="6296881"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9213346"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5" name="矩形 34"/>
          <p:cNvSpPr/>
          <p:nvPr/>
        </p:nvSpPr>
        <p:spPr>
          <a:xfrm>
            <a:off x="852417" y="2949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1991949" y="185385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37" name="矩形 36"/>
          <p:cNvSpPr/>
          <p:nvPr/>
        </p:nvSpPr>
        <p:spPr>
          <a:xfrm>
            <a:off x="852417" y="540141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1991949" y="430618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852417" y="282508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52417" y="525438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1" name="KSO_Shape"/>
          <p:cNvSpPr/>
          <p:nvPr/>
        </p:nvSpPr>
        <p:spPr bwMode="auto">
          <a:xfrm>
            <a:off x="1187350" y="2001305"/>
            <a:ext cx="641450" cy="437255"/>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42" name="KSO_Shape"/>
          <p:cNvSpPr/>
          <p:nvPr/>
        </p:nvSpPr>
        <p:spPr bwMode="auto">
          <a:xfrm>
            <a:off x="1238514" y="4331924"/>
            <a:ext cx="590286" cy="576512"/>
          </a:xfrm>
          <a:custGeom>
            <a:avLst/>
            <a:gdLst/>
            <a:ahLst/>
            <a:cxnLst/>
            <a:rect l="0" t="0" r="r" b="b"/>
            <a:pathLst>
              <a:path w="5833534" h="5697984">
                <a:moveTo>
                  <a:pt x="4116344" y="2028563"/>
                </a:moveTo>
                <a:lnTo>
                  <a:pt x="4115715" y="2034106"/>
                </a:lnTo>
                <a:lnTo>
                  <a:pt x="4105639" y="2083992"/>
                </a:lnTo>
                <a:lnTo>
                  <a:pt x="4085489" y="2122793"/>
                </a:lnTo>
                <a:lnTo>
                  <a:pt x="4055263" y="2161593"/>
                </a:lnTo>
                <a:lnTo>
                  <a:pt x="4025038" y="2189308"/>
                </a:lnTo>
                <a:lnTo>
                  <a:pt x="3989775" y="2211480"/>
                </a:lnTo>
                <a:lnTo>
                  <a:pt x="3959549" y="2223952"/>
                </a:lnTo>
                <a:lnTo>
                  <a:pt x="3959549" y="2244737"/>
                </a:lnTo>
                <a:lnTo>
                  <a:pt x="3964587" y="2266909"/>
                </a:lnTo>
                <a:lnTo>
                  <a:pt x="3974662" y="2289081"/>
                </a:lnTo>
                <a:lnTo>
                  <a:pt x="3989775" y="2311252"/>
                </a:lnTo>
                <a:lnTo>
                  <a:pt x="4004887" y="2327881"/>
                </a:lnTo>
                <a:lnTo>
                  <a:pt x="4161053" y="2460911"/>
                </a:lnTo>
                <a:lnTo>
                  <a:pt x="4352482" y="2189308"/>
                </a:lnTo>
                <a:lnTo>
                  <a:pt x="4196316" y="2056277"/>
                </a:lnTo>
                <a:lnTo>
                  <a:pt x="4176166" y="2045192"/>
                </a:lnTo>
                <a:lnTo>
                  <a:pt x="4156015" y="2034106"/>
                </a:lnTo>
                <a:lnTo>
                  <a:pt x="4135865" y="2028563"/>
                </a:lnTo>
                <a:lnTo>
                  <a:pt x="4116344" y="2028563"/>
                </a:lnTo>
                <a:close/>
                <a:moveTo>
                  <a:pt x="2040226" y="1191580"/>
                </a:moveTo>
                <a:lnTo>
                  <a:pt x="2125865" y="1191580"/>
                </a:lnTo>
                <a:lnTo>
                  <a:pt x="2211504" y="1202666"/>
                </a:lnTo>
                <a:lnTo>
                  <a:pt x="2292105" y="1224838"/>
                </a:lnTo>
                <a:lnTo>
                  <a:pt x="2332406" y="1241466"/>
                </a:lnTo>
                <a:lnTo>
                  <a:pt x="2372707" y="1258095"/>
                </a:lnTo>
                <a:lnTo>
                  <a:pt x="2398150" y="1274092"/>
                </a:lnTo>
                <a:lnTo>
                  <a:pt x="3989775" y="1768045"/>
                </a:lnTo>
                <a:lnTo>
                  <a:pt x="4025038" y="1790217"/>
                </a:lnTo>
                <a:lnTo>
                  <a:pt x="4060301" y="1823474"/>
                </a:lnTo>
                <a:lnTo>
                  <a:pt x="4085489" y="1856732"/>
                </a:lnTo>
                <a:lnTo>
                  <a:pt x="4091442" y="1869834"/>
                </a:lnTo>
                <a:lnTo>
                  <a:pt x="4100602" y="1867818"/>
                </a:lnTo>
                <a:lnTo>
                  <a:pt x="4145940" y="1862275"/>
                </a:lnTo>
                <a:lnTo>
                  <a:pt x="4196316" y="1873361"/>
                </a:lnTo>
                <a:lnTo>
                  <a:pt x="4241655" y="1889989"/>
                </a:lnTo>
                <a:lnTo>
                  <a:pt x="4281955" y="1923247"/>
                </a:lnTo>
                <a:lnTo>
                  <a:pt x="4443158" y="2061820"/>
                </a:lnTo>
                <a:lnTo>
                  <a:pt x="4785715" y="1585128"/>
                </a:lnTo>
                <a:lnTo>
                  <a:pt x="4800827" y="1568499"/>
                </a:lnTo>
                <a:lnTo>
                  <a:pt x="4815940" y="1557414"/>
                </a:lnTo>
                <a:lnTo>
                  <a:pt x="4836091" y="1546328"/>
                </a:lnTo>
                <a:lnTo>
                  <a:pt x="4856241" y="1540785"/>
                </a:lnTo>
                <a:lnTo>
                  <a:pt x="4876391" y="1540785"/>
                </a:lnTo>
                <a:lnTo>
                  <a:pt x="4896542" y="1546328"/>
                </a:lnTo>
                <a:lnTo>
                  <a:pt x="4916692" y="1551871"/>
                </a:lnTo>
                <a:lnTo>
                  <a:pt x="4931805" y="1568499"/>
                </a:lnTo>
                <a:lnTo>
                  <a:pt x="5793233" y="2305709"/>
                </a:lnTo>
                <a:lnTo>
                  <a:pt x="5808346" y="2322338"/>
                </a:lnTo>
                <a:lnTo>
                  <a:pt x="5818421" y="2344510"/>
                </a:lnTo>
                <a:lnTo>
                  <a:pt x="5828497" y="2361139"/>
                </a:lnTo>
                <a:lnTo>
                  <a:pt x="5833534" y="2383311"/>
                </a:lnTo>
                <a:lnTo>
                  <a:pt x="5833534" y="2405482"/>
                </a:lnTo>
                <a:lnTo>
                  <a:pt x="5828497" y="2427654"/>
                </a:lnTo>
                <a:lnTo>
                  <a:pt x="5823459" y="2449826"/>
                </a:lnTo>
                <a:lnTo>
                  <a:pt x="5808346" y="2471997"/>
                </a:lnTo>
                <a:lnTo>
                  <a:pt x="4755489" y="3946417"/>
                </a:lnTo>
                <a:lnTo>
                  <a:pt x="4740376" y="3963046"/>
                </a:lnTo>
                <a:lnTo>
                  <a:pt x="4725264" y="3979675"/>
                </a:lnTo>
                <a:lnTo>
                  <a:pt x="4705113" y="3985218"/>
                </a:lnTo>
                <a:lnTo>
                  <a:pt x="4684963" y="3990761"/>
                </a:lnTo>
                <a:lnTo>
                  <a:pt x="4664812" y="3990761"/>
                </a:lnTo>
                <a:lnTo>
                  <a:pt x="4644662" y="3985218"/>
                </a:lnTo>
                <a:lnTo>
                  <a:pt x="4624512" y="3979675"/>
                </a:lnTo>
                <a:lnTo>
                  <a:pt x="4609399" y="3968589"/>
                </a:lnTo>
                <a:lnTo>
                  <a:pt x="3747970" y="3225836"/>
                </a:lnTo>
                <a:lnTo>
                  <a:pt x="3732857" y="3209207"/>
                </a:lnTo>
                <a:lnTo>
                  <a:pt x="3722782" y="3192579"/>
                </a:lnTo>
                <a:lnTo>
                  <a:pt x="3712707" y="3170407"/>
                </a:lnTo>
                <a:lnTo>
                  <a:pt x="3707669" y="3148235"/>
                </a:lnTo>
                <a:lnTo>
                  <a:pt x="3707669" y="3126063"/>
                </a:lnTo>
                <a:lnTo>
                  <a:pt x="3712707" y="3103892"/>
                </a:lnTo>
                <a:lnTo>
                  <a:pt x="3717745" y="3081720"/>
                </a:lnTo>
                <a:lnTo>
                  <a:pt x="3732857" y="3065091"/>
                </a:lnTo>
                <a:lnTo>
                  <a:pt x="4070376" y="2588399"/>
                </a:lnTo>
                <a:lnTo>
                  <a:pt x="3909173" y="2444283"/>
                </a:lnTo>
                <a:lnTo>
                  <a:pt x="3873910" y="2405482"/>
                </a:lnTo>
                <a:lnTo>
                  <a:pt x="3843684" y="2361139"/>
                </a:lnTo>
                <a:lnTo>
                  <a:pt x="3823534" y="2311252"/>
                </a:lnTo>
                <a:lnTo>
                  <a:pt x="3813459" y="2261366"/>
                </a:lnTo>
                <a:lnTo>
                  <a:pt x="3813459" y="2211480"/>
                </a:lnTo>
                <a:lnTo>
                  <a:pt x="3813729" y="2209996"/>
                </a:lnTo>
                <a:lnTo>
                  <a:pt x="2614518" y="1836763"/>
                </a:lnTo>
                <a:lnTo>
                  <a:pt x="2913586" y="3090555"/>
                </a:lnTo>
                <a:lnTo>
                  <a:pt x="3697594" y="4212478"/>
                </a:lnTo>
                <a:lnTo>
                  <a:pt x="3705792" y="4227513"/>
                </a:lnTo>
                <a:lnTo>
                  <a:pt x="4740376" y="4373223"/>
                </a:lnTo>
                <a:lnTo>
                  <a:pt x="4790752" y="4389852"/>
                </a:lnTo>
                <a:lnTo>
                  <a:pt x="4836091" y="4412024"/>
                </a:lnTo>
                <a:lnTo>
                  <a:pt x="4876391" y="4445281"/>
                </a:lnTo>
                <a:lnTo>
                  <a:pt x="4906617" y="4484082"/>
                </a:lnTo>
                <a:lnTo>
                  <a:pt x="4936842" y="4528425"/>
                </a:lnTo>
                <a:lnTo>
                  <a:pt x="4951955" y="4578312"/>
                </a:lnTo>
                <a:lnTo>
                  <a:pt x="4962030" y="4633741"/>
                </a:lnTo>
                <a:lnTo>
                  <a:pt x="4956993" y="4689171"/>
                </a:lnTo>
                <a:lnTo>
                  <a:pt x="4946918" y="4744600"/>
                </a:lnTo>
                <a:lnTo>
                  <a:pt x="4926767" y="4794486"/>
                </a:lnTo>
                <a:lnTo>
                  <a:pt x="4896542" y="4838830"/>
                </a:lnTo>
                <a:lnTo>
                  <a:pt x="4861279" y="4872087"/>
                </a:lnTo>
                <a:lnTo>
                  <a:pt x="4820978" y="4905345"/>
                </a:lnTo>
                <a:lnTo>
                  <a:pt x="4775639" y="4921974"/>
                </a:lnTo>
                <a:lnTo>
                  <a:pt x="4725264" y="4933060"/>
                </a:lnTo>
                <a:lnTo>
                  <a:pt x="4674888" y="4933060"/>
                </a:lnTo>
                <a:lnTo>
                  <a:pt x="3415489" y="4750143"/>
                </a:lnTo>
                <a:lnTo>
                  <a:pt x="3365113" y="4739057"/>
                </a:lnTo>
                <a:lnTo>
                  <a:pt x="3319775" y="4711342"/>
                </a:lnTo>
                <a:lnTo>
                  <a:pt x="3279474" y="4683628"/>
                </a:lnTo>
                <a:lnTo>
                  <a:pt x="3276115" y="4679317"/>
                </a:lnTo>
                <a:lnTo>
                  <a:pt x="3259324" y="4666999"/>
                </a:lnTo>
                <a:lnTo>
                  <a:pt x="3234136" y="4639284"/>
                </a:lnTo>
                <a:lnTo>
                  <a:pt x="3213985" y="4617112"/>
                </a:lnTo>
                <a:lnTo>
                  <a:pt x="2502629" y="3593564"/>
                </a:lnTo>
                <a:lnTo>
                  <a:pt x="2483534" y="3602756"/>
                </a:lnTo>
                <a:lnTo>
                  <a:pt x="2317294" y="3669271"/>
                </a:lnTo>
                <a:lnTo>
                  <a:pt x="2191354" y="3724700"/>
                </a:lnTo>
                <a:lnTo>
                  <a:pt x="2004963" y="3802301"/>
                </a:lnTo>
                <a:lnTo>
                  <a:pt x="1732933" y="3918703"/>
                </a:lnTo>
                <a:lnTo>
                  <a:pt x="1380301" y="4073905"/>
                </a:lnTo>
                <a:lnTo>
                  <a:pt x="1571730" y="4916431"/>
                </a:lnTo>
                <a:lnTo>
                  <a:pt x="1586842" y="4971860"/>
                </a:lnTo>
                <a:lnTo>
                  <a:pt x="1617068" y="5104890"/>
                </a:lnTo>
                <a:lnTo>
                  <a:pt x="1637218" y="5182492"/>
                </a:lnTo>
                <a:lnTo>
                  <a:pt x="1647293" y="5265636"/>
                </a:lnTo>
                <a:lnTo>
                  <a:pt x="1652331" y="5343237"/>
                </a:lnTo>
                <a:lnTo>
                  <a:pt x="1647293" y="5415295"/>
                </a:lnTo>
                <a:lnTo>
                  <a:pt x="1627143" y="5498439"/>
                </a:lnTo>
                <a:lnTo>
                  <a:pt x="1617068" y="5537239"/>
                </a:lnTo>
                <a:lnTo>
                  <a:pt x="1601955" y="5570497"/>
                </a:lnTo>
                <a:lnTo>
                  <a:pt x="1586842" y="5598211"/>
                </a:lnTo>
                <a:lnTo>
                  <a:pt x="1566692" y="5620383"/>
                </a:lnTo>
                <a:lnTo>
                  <a:pt x="1546542" y="5642555"/>
                </a:lnTo>
                <a:lnTo>
                  <a:pt x="1526391" y="5659184"/>
                </a:lnTo>
                <a:lnTo>
                  <a:pt x="1506241" y="5675813"/>
                </a:lnTo>
                <a:lnTo>
                  <a:pt x="1481053" y="5686898"/>
                </a:lnTo>
                <a:lnTo>
                  <a:pt x="1450827" y="5692441"/>
                </a:lnTo>
                <a:lnTo>
                  <a:pt x="1425639" y="5697984"/>
                </a:lnTo>
                <a:lnTo>
                  <a:pt x="1360151" y="5697984"/>
                </a:lnTo>
                <a:lnTo>
                  <a:pt x="1294662" y="5686898"/>
                </a:lnTo>
                <a:lnTo>
                  <a:pt x="1259399" y="5681355"/>
                </a:lnTo>
                <a:lnTo>
                  <a:pt x="1234211" y="5664727"/>
                </a:lnTo>
                <a:lnTo>
                  <a:pt x="1203985" y="5642555"/>
                </a:lnTo>
                <a:lnTo>
                  <a:pt x="1178797" y="5620383"/>
                </a:lnTo>
                <a:lnTo>
                  <a:pt x="1158647" y="5592669"/>
                </a:lnTo>
                <a:lnTo>
                  <a:pt x="1143534" y="5564954"/>
                </a:lnTo>
                <a:lnTo>
                  <a:pt x="1133459" y="5537239"/>
                </a:lnTo>
                <a:lnTo>
                  <a:pt x="1123384" y="5515067"/>
                </a:lnTo>
                <a:lnTo>
                  <a:pt x="780827" y="4012933"/>
                </a:lnTo>
                <a:lnTo>
                  <a:pt x="780827" y="3996304"/>
                </a:lnTo>
                <a:lnTo>
                  <a:pt x="765714" y="3940874"/>
                </a:lnTo>
                <a:lnTo>
                  <a:pt x="765714" y="3885445"/>
                </a:lnTo>
                <a:lnTo>
                  <a:pt x="770752" y="3830016"/>
                </a:lnTo>
                <a:lnTo>
                  <a:pt x="785865" y="3774587"/>
                </a:lnTo>
                <a:lnTo>
                  <a:pt x="811053" y="3730243"/>
                </a:lnTo>
                <a:lnTo>
                  <a:pt x="841278" y="3685900"/>
                </a:lnTo>
                <a:lnTo>
                  <a:pt x="881579" y="3647099"/>
                </a:lnTo>
                <a:lnTo>
                  <a:pt x="926917" y="3619384"/>
                </a:lnTo>
                <a:lnTo>
                  <a:pt x="2045264" y="3015205"/>
                </a:lnTo>
                <a:lnTo>
                  <a:pt x="1808497" y="2028563"/>
                </a:lnTo>
                <a:lnTo>
                  <a:pt x="1299700" y="2544055"/>
                </a:lnTo>
                <a:lnTo>
                  <a:pt x="1264436" y="2577313"/>
                </a:lnTo>
                <a:lnTo>
                  <a:pt x="1254361" y="2582856"/>
                </a:lnTo>
                <a:lnTo>
                  <a:pt x="1244286" y="2588399"/>
                </a:lnTo>
                <a:lnTo>
                  <a:pt x="1224136" y="2599485"/>
                </a:lnTo>
                <a:lnTo>
                  <a:pt x="1214060" y="2605028"/>
                </a:lnTo>
                <a:lnTo>
                  <a:pt x="1173760" y="2616114"/>
                </a:lnTo>
                <a:lnTo>
                  <a:pt x="1133459" y="2621657"/>
                </a:lnTo>
                <a:lnTo>
                  <a:pt x="1093158" y="2616114"/>
                </a:lnTo>
                <a:lnTo>
                  <a:pt x="1047820" y="2605028"/>
                </a:lnTo>
                <a:lnTo>
                  <a:pt x="1012557" y="2582856"/>
                </a:lnTo>
                <a:lnTo>
                  <a:pt x="95714" y="2039649"/>
                </a:lnTo>
                <a:lnTo>
                  <a:pt x="60451" y="2006391"/>
                </a:lnTo>
                <a:lnTo>
                  <a:pt x="35263" y="1973134"/>
                </a:lnTo>
                <a:lnTo>
                  <a:pt x="15113" y="1928790"/>
                </a:lnTo>
                <a:lnTo>
                  <a:pt x="5038" y="1884447"/>
                </a:lnTo>
                <a:lnTo>
                  <a:pt x="0" y="1840103"/>
                </a:lnTo>
                <a:lnTo>
                  <a:pt x="5038" y="1795760"/>
                </a:lnTo>
                <a:lnTo>
                  <a:pt x="15113" y="1751416"/>
                </a:lnTo>
                <a:lnTo>
                  <a:pt x="35263" y="1707073"/>
                </a:lnTo>
                <a:lnTo>
                  <a:pt x="65489" y="1668272"/>
                </a:lnTo>
                <a:lnTo>
                  <a:pt x="95714" y="1640558"/>
                </a:lnTo>
                <a:lnTo>
                  <a:pt x="136015" y="1618386"/>
                </a:lnTo>
                <a:lnTo>
                  <a:pt x="176316" y="1607300"/>
                </a:lnTo>
                <a:lnTo>
                  <a:pt x="216617" y="1601757"/>
                </a:lnTo>
                <a:lnTo>
                  <a:pt x="261955" y="1607300"/>
                </a:lnTo>
                <a:lnTo>
                  <a:pt x="302256" y="1618386"/>
                </a:lnTo>
                <a:lnTo>
                  <a:pt x="337519" y="1640558"/>
                </a:lnTo>
                <a:lnTo>
                  <a:pt x="1081691" y="2081462"/>
                </a:lnTo>
                <a:lnTo>
                  <a:pt x="1692632" y="1418840"/>
                </a:lnTo>
                <a:lnTo>
                  <a:pt x="1763158" y="1346782"/>
                </a:lnTo>
                <a:lnTo>
                  <a:pt x="1828647" y="1280267"/>
                </a:lnTo>
                <a:lnTo>
                  <a:pt x="1863910" y="1258095"/>
                </a:lnTo>
                <a:lnTo>
                  <a:pt x="1899173" y="1235923"/>
                </a:lnTo>
                <a:lnTo>
                  <a:pt x="1934436" y="1219295"/>
                </a:lnTo>
                <a:lnTo>
                  <a:pt x="1969699" y="1208209"/>
                </a:lnTo>
                <a:lnTo>
                  <a:pt x="2004963" y="1197123"/>
                </a:lnTo>
                <a:lnTo>
                  <a:pt x="2040226" y="1191580"/>
                </a:lnTo>
                <a:close/>
                <a:moveTo>
                  <a:pt x="3057820" y="731517"/>
                </a:moveTo>
                <a:lnTo>
                  <a:pt x="3148496" y="731517"/>
                </a:lnTo>
                <a:lnTo>
                  <a:pt x="3244211" y="737059"/>
                </a:lnTo>
                <a:lnTo>
                  <a:pt x="3339925" y="748145"/>
                </a:lnTo>
                <a:lnTo>
                  <a:pt x="3430602" y="764774"/>
                </a:lnTo>
                <a:lnTo>
                  <a:pt x="3662331" y="809118"/>
                </a:lnTo>
                <a:lnTo>
                  <a:pt x="3768121" y="836832"/>
                </a:lnTo>
                <a:lnTo>
                  <a:pt x="3798346" y="847918"/>
                </a:lnTo>
                <a:lnTo>
                  <a:pt x="3813459" y="859004"/>
                </a:lnTo>
                <a:lnTo>
                  <a:pt x="3828572" y="903347"/>
                </a:lnTo>
                <a:lnTo>
                  <a:pt x="3843684" y="997577"/>
                </a:lnTo>
                <a:lnTo>
                  <a:pt x="3873910" y="1186037"/>
                </a:lnTo>
                <a:lnTo>
                  <a:pt x="3808421" y="1213752"/>
                </a:lnTo>
                <a:lnTo>
                  <a:pt x="3742933" y="1235923"/>
                </a:lnTo>
                <a:lnTo>
                  <a:pt x="3677444" y="1263638"/>
                </a:lnTo>
                <a:lnTo>
                  <a:pt x="3611955" y="1291353"/>
                </a:lnTo>
                <a:lnTo>
                  <a:pt x="3586767" y="1252552"/>
                </a:lnTo>
                <a:lnTo>
                  <a:pt x="3561579" y="1219295"/>
                </a:lnTo>
                <a:lnTo>
                  <a:pt x="3526316" y="1186037"/>
                </a:lnTo>
                <a:lnTo>
                  <a:pt x="3496090" y="1158322"/>
                </a:lnTo>
                <a:lnTo>
                  <a:pt x="3455790" y="1130608"/>
                </a:lnTo>
                <a:lnTo>
                  <a:pt x="3415489" y="1108436"/>
                </a:lnTo>
                <a:lnTo>
                  <a:pt x="3334887" y="1064093"/>
                </a:lnTo>
                <a:lnTo>
                  <a:pt x="3244211" y="1030835"/>
                </a:lnTo>
                <a:lnTo>
                  <a:pt x="3153534" y="1003120"/>
                </a:lnTo>
                <a:lnTo>
                  <a:pt x="3067895" y="980949"/>
                </a:lnTo>
                <a:lnTo>
                  <a:pt x="2987293" y="969863"/>
                </a:lnTo>
                <a:lnTo>
                  <a:pt x="2881504" y="958777"/>
                </a:lnTo>
                <a:lnTo>
                  <a:pt x="2765639" y="958777"/>
                </a:lnTo>
                <a:lnTo>
                  <a:pt x="2644737" y="964320"/>
                </a:lnTo>
                <a:lnTo>
                  <a:pt x="2523835" y="980949"/>
                </a:lnTo>
                <a:lnTo>
                  <a:pt x="2397895" y="1008663"/>
                </a:lnTo>
                <a:lnTo>
                  <a:pt x="2282030" y="1047464"/>
                </a:lnTo>
                <a:lnTo>
                  <a:pt x="2226617" y="1069635"/>
                </a:lnTo>
                <a:lnTo>
                  <a:pt x="2176241" y="1091807"/>
                </a:lnTo>
                <a:lnTo>
                  <a:pt x="2125865" y="1119522"/>
                </a:lnTo>
                <a:lnTo>
                  <a:pt x="2080527" y="1147236"/>
                </a:lnTo>
                <a:lnTo>
                  <a:pt x="1984812" y="1113979"/>
                </a:lnTo>
                <a:lnTo>
                  <a:pt x="2065414" y="1058550"/>
                </a:lnTo>
                <a:lnTo>
                  <a:pt x="2146015" y="1008663"/>
                </a:lnTo>
                <a:lnTo>
                  <a:pt x="2231654" y="958777"/>
                </a:lnTo>
                <a:lnTo>
                  <a:pt x="2317294" y="914433"/>
                </a:lnTo>
                <a:lnTo>
                  <a:pt x="2402933" y="875633"/>
                </a:lnTo>
                <a:lnTo>
                  <a:pt x="2493609" y="842375"/>
                </a:lnTo>
                <a:lnTo>
                  <a:pt x="2584286" y="814661"/>
                </a:lnTo>
                <a:lnTo>
                  <a:pt x="2680000" y="786946"/>
                </a:lnTo>
                <a:lnTo>
                  <a:pt x="2770677" y="764774"/>
                </a:lnTo>
                <a:lnTo>
                  <a:pt x="2866391" y="748145"/>
                </a:lnTo>
                <a:lnTo>
                  <a:pt x="2962105" y="737059"/>
                </a:lnTo>
                <a:lnTo>
                  <a:pt x="3057820" y="731517"/>
                </a:lnTo>
                <a:close/>
                <a:moveTo>
                  <a:pt x="1435100" y="0"/>
                </a:moveTo>
                <a:cubicBezTo>
                  <a:pt x="1809181" y="0"/>
                  <a:pt x="2112433" y="303252"/>
                  <a:pt x="2112433" y="677333"/>
                </a:cubicBezTo>
                <a:cubicBezTo>
                  <a:pt x="2112433" y="1051414"/>
                  <a:pt x="1809181" y="1354666"/>
                  <a:pt x="1435100" y="1354666"/>
                </a:cubicBezTo>
                <a:cubicBezTo>
                  <a:pt x="1061019" y="1354666"/>
                  <a:pt x="757767" y="1051414"/>
                  <a:pt x="757767" y="677333"/>
                </a:cubicBezTo>
                <a:cubicBezTo>
                  <a:pt x="757767" y="303252"/>
                  <a:pt x="1061019" y="0"/>
                  <a:pt x="1435100" y="0"/>
                </a:cubicBez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任意多边形: 形状 19"/>
          <p:cNvSpPr/>
          <p:nvPr/>
        </p:nvSpPr>
        <p:spPr bwMode="auto">
          <a:xfrm>
            <a:off x="5621446" y="3855649"/>
            <a:ext cx="1792229" cy="1412577"/>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 name="connsiteX16" fmla="*/ 2318 h 2362"/>
              <a:gd name="connsiteY16" fmla="*/ 2318 h 2362"/>
              <a:gd name="connsiteX17" fmla="*/ 2318 h 2362"/>
              <a:gd name="connsiteY17" fmla="*/ 2318 h 2362"/>
              <a:gd name="connsiteX18" fmla="*/ 2318 h 2362"/>
              <a:gd name="connsiteY18" fmla="*/ 2318 h 2362"/>
              <a:gd name="connsiteX19" fmla="*/ 2318 h 2362"/>
              <a:gd name="connsiteY19" fmla="*/ 2318 h 2362"/>
              <a:gd name="connsiteX20" fmla="*/ 2318 h 2362"/>
              <a:gd name="connsiteY20" fmla="*/ 2318 h 2362"/>
              <a:gd name="connsiteX21" fmla="*/ 2318 h 2362"/>
              <a:gd name="connsiteY21" fmla="*/ 2318 h 2362"/>
              <a:gd name="connsiteX22" fmla="*/ 2318 h 2362"/>
              <a:gd name="connsiteY22" fmla="*/ 2318 h 2362"/>
              <a:gd name="connsiteX23" fmla="*/ 2318 h 2362"/>
              <a:gd name="connsiteY23" fmla="*/ 2318 h 2362"/>
              <a:gd name="connsiteX24" fmla="*/ 2318 h 2362"/>
              <a:gd name="connsiteY24" fmla="*/ 2318 h 2362"/>
              <a:gd name="connsiteX25" fmla="*/ 2318 h 2362"/>
              <a:gd name="connsiteY25" fmla="*/ 2318 h 2362"/>
              <a:gd name="connsiteX26" fmla="*/ 2318 h 2362"/>
              <a:gd name="connsiteY26" fmla="*/ 2318 h 2362"/>
              <a:gd name="connsiteX27" fmla="*/ 2318 h 2362"/>
              <a:gd name="connsiteY27" fmla="*/ 2318 h 2362"/>
              <a:gd name="connsiteX28" fmla="*/ 2318 h 2362"/>
              <a:gd name="connsiteY28" fmla="*/ 2318 h 2362"/>
              <a:gd name="connsiteX29" fmla="*/ 2318 h 2362"/>
              <a:gd name="connsiteY29" fmla="*/ 2318 h 2362"/>
              <a:gd name="connsiteX30" fmla="*/ 2318 h 2362"/>
              <a:gd name="connsiteY30" fmla="*/ 2318 h 2362"/>
              <a:gd name="connsiteX31" fmla="*/ 2318 h 2362"/>
              <a:gd name="connsiteY31" fmla="*/ 2318 h 2362"/>
              <a:gd name="connsiteX32" fmla="*/ 2318 h 2362"/>
              <a:gd name="connsiteY32" fmla="*/ 2318 h 2362"/>
              <a:gd name="connsiteX33" fmla="*/ 2318 h 2362"/>
              <a:gd name="connsiteY33" fmla="*/ 2318 h 2362"/>
              <a:gd name="connsiteX34" fmla="*/ 2318 h 2362"/>
              <a:gd name="connsiteY34" fmla="*/ 2318 h 2362"/>
              <a:gd name="connsiteX35" fmla="*/ 2318 h 2362"/>
              <a:gd name="connsiteY35" fmla="*/ 2318 h 2362"/>
              <a:gd name="connsiteX36" fmla="*/ 2318 h 2362"/>
              <a:gd name="connsiteY36" fmla="*/ 2318 h 2362"/>
              <a:gd name="connsiteX37" fmla="*/ 2318 h 2362"/>
              <a:gd name="connsiteY37" fmla="*/ 2318 h 2362"/>
              <a:gd name="connsiteX38" fmla="*/ 2318 h 2362"/>
              <a:gd name="connsiteY38" fmla="*/ 2318 h 2362"/>
              <a:gd name="connsiteX39" fmla="*/ 2318 h 2362"/>
              <a:gd name="connsiteY39" fmla="*/ 2318 h 2362"/>
              <a:gd name="connsiteX40" fmla="*/ 2318 h 2362"/>
              <a:gd name="connsiteY40" fmla="*/ 2318 h 2362"/>
              <a:gd name="connsiteX41" fmla="*/ 2318 h 2362"/>
              <a:gd name="connsiteY41" fmla="*/ 2318 h 2362"/>
              <a:gd name="connsiteX42" fmla="*/ 2318 h 2362"/>
              <a:gd name="connsiteY42" fmla="*/ 2318 h 2362"/>
              <a:gd name="connsiteX43" fmla="*/ 2318 h 2362"/>
              <a:gd name="connsiteY43" fmla="*/ 2318 h 2362"/>
              <a:gd name="connsiteX44" fmla="*/ 2318 h 2362"/>
              <a:gd name="connsiteY44" fmla="*/ 2318 h 2362"/>
              <a:gd name="connsiteX45" fmla="*/ 2318 h 2362"/>
              <a:gd name="connsiteY45" fmla="*/ 2318 h 2362"/>
              <a:gd name="connsiteX46" fmla="*/ 2318 h 2362"/>
              <a:gd name="connsiteY46" fmla="*/ 2318 h 2362"/>
              <a:gd name="connsiteX47" fmla="*/ 2318 h 2362"/>
              <a:gd name="connsiteY47" fmla="*/ 2318 h 2362"/>
              <a:gd name="connsiteX48" fmla="*/ 2318 h 2362"/>
              <a:gd name="connsiteY48" fmla="*/ 2318 h 2362"/>
              <a:gd name="connsiteX49" fmla="*/ 2318 h 2362"/>
              <a:gd name="connsiteY49" fmla="*/ 2318 h 2362"/>
              <a:gd name="connsiteX50" fmla="*/ 2318 h 2362"/>
              <a:gd name="connsiteY50" fmla="*/ 2318 h 2362"/>
              <a:gd name="connsiteX51" fmla="*/ 2318 h 2362"/>
              <a:gd name="connsiteY51" fmla="*/ 2318 h 2362"/>
              <a:gd name="connsiteX52" fmla="*/ 2318 h 2362"/>
              <a:gd name="connsiteY52" fmla="*/ 2318 h 2362"/>
              <a:gd name="connsiteX53" fmla="*/ 2318 h 2362"/>
              <a:gd name="connsiteY53" fmla="*/ 2318 h 2362"/>
              <a:gd name="connsiteX54" fmla="*/ 2318 h 2362"/>
              <a:gd name="connsiteY54" fmla="*/ 2318 h 2362"/>
              <a:gd name="connsiteX55" fmla="*/ 2318 h 2362"/>
              <a:gd name="connsiteY55" fmla="*/ 2318 h 2362"/>
              <a:gd name="connsiteX56" fmla="*/ 2318 h 2362"/>
              <a:gd name="connsiteY56" fmla="*/ 2318 h 2362"/>
              <a:gd name="connsiteX57" fmla="*/ 2318 h 2362"/>
              <a:gd name="connsiteY57" fmla="*/ 2318 h 2362"/>
              <a:gd name="connsiteX58" fmla="*/ 2318 h 2362"/>
              <a:gd name="connsiteY58" fmla="*/ 2318 h 2362"/>
              <a:gd name="connsiteX59" fmla="*/ 2318 h 2362"/>
              <a:gd name="connsiteY59" fmla="*/ 2318 h 2362"/>
              <a:gd name="connsiteX60" fmla="*/ 2318 h 2362"/>
              <a:gd name="connsiteY60" fmla="*/ 2318 h 2362"/>
              <a:gd name="connsiteX61" fmla="*/ 2318 h 2362"/>
              <a:gd name="connsiteY61" fmla="*/ 2318 h 2362"/>
              <a:gd name="connsiteX62" fmla="*/ 2318 h 2362"/>
              <a:gd name="connsiteY62" fmla="*/ 2318 h 2362"/>
              <a:gd name="connsiteX63" fmla="*/ 2318 h 2362"/>
              <a:gd name="connsiteY63" fmla="*/ 2318 h 2362"/>
              <a:gd name="connsiteX64" fmla="*/ 2318 h 2362"/>
              <a:gd name="connsiteY64" fmla="*/ 2318 h 2362"/>
              <a:gd name="connsiteX65" fmla="*/ 2318 h 2362"/>
              <a:gd name="connsiteY65" fmla="*/ 2318 h 2362"/>
              <a:gd name="connsiteX66" fmla="*/ 2318 h 2362"/>
              <a:gd name="connsiteY66" fmla="*/ 2318 h 2362"/>
              <a:gd name="connsiteX67" fmla="*/ 2318 h 2362"/>
              <a:gd name="connsiteY67" fmla="*/ 2318 h 2362"/>
              <a:gd name="connsiteX68" fmla="*/ 2318 h 2362"/>
              <a:gd name="connsiteY68" fmla="*/ 2318 h 2362"/>
              <a:gd name="connsiteX69" fmla="*/ 2318 h 2362"/>
              <a:gd name="connsiteY69" fmla="*/ 2318 h 2362"/>
              <a:gd name="connsiteX70" fmla="*/ 2318 h 2362"/>
              <a:gd name="connsiteY70" fmla="*/ 2318 h 2362"/>
              <a:gd name="connsiteX71" fmla="*/ 2318 h 2362"/>
              <a:gd name="connsiteY71" fmla="*/ 2318 h 2362"/>
              <a:gd name="connsiteX72" fmla="*/ 2318 h 2362"/>
              <a:gd name="connsiteY72" fmla="*/ 2318 h 2362"/>
              <a:gd name="connsiteX73" fmla="*/ 2318 h 2362"/>
              <a:gd name="connsiteY73" fmla="*/ 2318 h 2362"/>
              <a:gd name="connsiteX74" fmla="*/ 2318 h 2362"/>
              <a:gd name="connsiteY74" fmla="*/ 2318 h 2362"/>
              <a:gd name="connsiteX75" fmla="*/ 2318 h 2362"/>
              <a:gd name="connsiteY75" fmla="*/ 2318 h 2362"/>
              <a:gd name="connsiteX76" fmla="*/ 2318 h 2362"/>
              <a:gd name="connsiteY76" fmla="*/ 2318 h 2362"/>
              <a:gd name="connsiteX77" fmla="*/ 2318 h 2362"/>
              <a:gd name="connsiteY77" fmla="*/ 2318 h 2362"/>
              <a:gd name="connsiteX78" fmla="*/ 2318 h 2362"/>
              <a:gd name="connsiteY78" fmla="*/ 2318 h 2362"/>
              <a:gd name="connsiteX79" fmla="*/ 2318 h 2362"/>
              <a:gd name="connsiteY79" fmla="*/ 2318 h 2362"/>
              <a:gd name="connsiteX80" fmla="*/ 2318 h 2362"/>
              <a:gd name="connsiteY80" fmla="*/ 2318 h 2362"/>
              <a:gd name="connsiteX81" fmla="*/ 2318 h 2362"/>
              <a:gd name="connsiteY81" fmla="*/ 2318 h 2362"/>
              <a:gd name="connsiteX82" fmla="*/ 2318 h 2362"/>
              <a:gd name="connsiteY82" fmla="*/ 2318 h 2362"/>
              <a:gd name="connsiteX83" fmla="*/ 2318 h 2362"/>
              <a:gd name="connsiteY83" fmla="*/ 2318 h 2362"/>
              <a:gd name="connsiteX84" fmla="*/ 2318 h 2362"/>
              <a:gd name="connsiteY84" fmla="*/ 2318 h 2362"/>
              <a:gd name="connsiteX85" fmla="*/ 2318 h 2362"/>
              <a:gd name="connsiteY85" fmla="*/ 2318 h 2362"/>
              <a:gd name="connsiteX86" fmla="*/ 2318 h 2362"/>
              <a:gd name="connsiteY86" fmla="*/ 2318 h 2362"/>
              <a:gd name="connsiteX87" fmla="*/ 2318 h 2362"/>
              <a:gd name="connsiteY87" fmla="*/ 2318 h 2362"/>
              <a:gd name="connsiteX88" fmla="*/ 2318 h 2362"/>
              <a:gd name="connsiteY88" fmla="*/ 2318 h 2362"/>
              <a:gd name="connsiteX89" fmla="*/ 2318 h 2362"/>
              <a:gd name="connsiteY89" fmla="*/ 2318 h 2362"/>
              <a:gd name="connsiteX90" fmla="*/ 2318 h 2362"/>
              <a:gd name="connsiteY90" fmla="*/ 2318 h 2362"/>
              <a:gd name="connsiteX91" fmla="*/ 2318 h 2362"/>
              <a:gd name="connsiteY91" fmla="*/ 2318 h 2362"/>
              <a:gd name="connsiteX92" fmla="*/ 2318 h 2362"/>
              <a:gd name="connsiteY92" fmla="*/ 2318 h 2362"/>
              <a:gd name="connsiteX93" fmla="*/ 2318 h 2362"/>
              <a:gd name="connsiteY93" fmla="*/ 2318 h 2362"/>
              <a:gd name="connsiteX94" fmla="*/ 2318 h 2362"/>
              <a:gd name="connsiteY94" fmla="*/ 2318 h 2362"/>
              <a:gd name="connsiteX95" fmla="*/ 2318 h 2362"/>
              <a:gd name="connsiteY95" fmla="*/ 2318 h 2362"/>
              <a:gd name="connsiteX96" fmla="*/ 2318 h 2362"/>
              <a:gd name="connsiteY96" fmla="*/ 2318 h 2362"/>
              <a:gd name="connsiteX97" fmla="*/ 2318 h 2362"/>
              <a:gd name="connsiteY97" fmla="*/ 2318 h 2362"/>
              <a:gd name="connsiteX98" fmla="*/ 2318 h 2362"/>
              <a:gd name="connsiteY98" fmla="*/ 2318 h 2362"/>
              <a:gd name="connsiteX99" fmla="*/ 2318 h 2362"/>
              <a:gd name="connsiteY99" fmla="*/ 2318 h 2362"/>
              <a:gd name="connsiteX100" fmla="*/ 2318 h 2362"/>
              <a:gd name="connsiteY100" fmla="*/ 2318 h 2362"/>
              <a:gd name="connsiteX101" fmla="*/ 2318 h 2362"/>
              <a:gd name="connsiteY101" fmla="*/ 2318 h 2362"/>
              <a:gd name="connsiteX102" fmla="*/ 2318 h 2362"/>
              <a:gd name="connsiteY102" fmla="*/ 2318 h 2362"/>
              <a:gd name="connsiteX103" fmla="*/ 2318 h 2362"/>
              <a:gd name="connsiteY103" fmla="*/ 2318 h 2362"/>
              <a:gd name="connsiteX104" fmla="*/ 2318 h 2362"/>
              <a:gd name="connsiteY104" fmla="*/ 2318 h 2362"/>
              <a:gd name="connsiteX105" fmla="*/ 2318 h 2362"/>
              <a:gd name="connsiteY105" fmla="*/ 2318 h 2362"/>
              <a:gd name="connsiteX106" fmla="*/ 2318 h 2362"/>
              <a:gd name="connsiteY106" fmla="*/ 2318 h 2362"/>
              <a:gd name="connsiteX107" fmla="*/ 2318 h 2362"/>
              <a:gd name="connsiteY107" fmla="*/ 2318 h 2362"/>
              <a:gd name="connsiteX108" fmla="*/ 2318 h 2362"/>
              <a:gd name="connsiteY108" fmla="*/ 2318 h 2362"/>
              <a:gd name="connsiteX109" fmla="*/ 2318 h 2362"/>
              <a:gd name="connsiteY109" fmla="*/ 2318 h 2362"/>
              <a:gd name="connsiteX110" fmla="*/ 2318 h 2362"/>
              <a:gd name="connsiteY110" fmla="*/ 2318 h 2362"/>
              <a:gd name="connsiteX111" fmla="*/ 2318 h 2362"/>
              <a:gd name="connsiteY111" fmla="*/ 2318 h 2362"/>
              <a:gd name="connsiteX112" fmla="*/ 2318 h 2362"/>
              <a:gd name="connsiteY112" fmla="*/ 2318 h 2362"/>
              <a:gd name="connsiteX113" fmla="*/ 2318 h 2362"/>
              <a:gd name="connsiteY113" fmla="*/ 2318 h 2362"/>
              <a:gd name="connsiteX114" fmla="*/ 2318 h 2362"/>
              <a:gd name="connsiteY114" fmla="*/ 2318 h 2362"/>
              <a:gd name="connsiteX115" fmla="*/ 2318 h 2362"/>
              <a:gd name="connsiteY115" fmla="*/ 2318 h 2362"/>
              <a:gd name="connsiteX116" fmla="*/ 2318 h 2362"/>
              <a:gd name="connsiteY116" fmla="*/ 2318 h 2362"/>
              <a:gd name="connsiteX117" fmla="*/ 2318 h 2362"/>
              <a:gd name="connsiteY117" fmla="*/ 2318 h 2362"/>
              <a:gd name="connsiteX118" fmla="*/ 2318 h 2362"/>
              <a:gd name="connsiteY118" fmla="*/ 2318 h 2362"/>
              <a:gd name="connsiteX119" fmla="*/ 2318 h 2362"/>
              <a:gd name="connsiteY119" fmla="*/ 2318 h 2362"/>
              <a:gd name="connsiteX120" fmla="*/ 2318 h 2362"/>
              <a:gd name="connsiteY120" fmla="*/ 2318 h 2362"/>
              <a:gd name="connsiteX121" fmla="*/ 2318 h 2362"/>
              <a:gd name="connsiteY121" fmla="*/ 2318 h 2362"/>
              <a:gd name="connsiteX122" fmla="*/ 2318 h 2362"/>
              <a:gd name="connsiteY122" fmla="*/ 2318 h 2362"/>
              <a:gd name="connsiteX123" fmla="*/ 2318 h 2362"/>
              <a:gd name="connsiteY123" fmla="*/ 2318 h 2362"/>
              <a:gd name="connsiteX124" fmla="*/ 2318 h 2362"/>
              <a:gd name="connsiteY124" fmla="*/ 2318 h 2362"/>
              <a:gd name="connsiteX125" fmla="*/ 2318 h 2362"/>
              <a:gd name="connsiteY125" fmla="*/ 2318 h 2362"/>
              <a:gd name="connsiteX126" fmla="*/ 2318 h 2362"/>
              <a:gd name="connsiteY126" fmla="*/ 2318 h 2362"/>
              <a:gd name="connsiteX127" fmla="*/ 2318 h 2362"/>
              <a:gd name="connsiteY127" fmla="*/ 2318 h 2362"/>
              <a:gd name="connsiteX128" fmla="*/ 2318 h 2362"/>
              <a:gd name="connsiteY128" fmla="*/ 2318 h 2362"/>
              <a:gd name="connsiteX129" fmla="*/ 2318 h 2362"/>
              <a:gd name="connsiteY129" fmla="*/ 2318 h 2362"/>
              <a:gd name="connsiteX130" fmla="*/ 2318 h 2362"/>
              <a:gd name="connsiteY130" fmla="*/ 2318 h 2362"/>
              <a:gd name="connsiteX131" fmla="*/ 2318 h 2362"/>
              <a:gd name="connsiteY131" fmla="*/ 2318 h 2362"/>
              <a:gd name="connsiteX132" fmla="*/ 2318 h 2362"/>
              <a:gd name="connsiteY132" fmla="*/ 2318 h 2362"/>
              <a:gd name="connsiteX133" fmla="*/ 2318 h 2362"/>
              <a:gd name="connsiteY133" fmla="*/ 2318 h 2362"/>
              <a:gd name="connsiteX134" fmla="*/ 2318 h 2362"/>
              <a:gd name="connsiteY134" fmla="*/ 2318 h 2362"/>
              <a:gd name="connsiteX135" fmla="*/ 2318 h 2362"/>
              <a:gd name="connsiteY135" fmla="*/ 2318 h 2362"/>
              <a:gd name="connsiteX136" fmla="*/ 2318 h 2362"/>
              <a:gd name="connsiteY136" fmla="*/ 2318 h 2362"/>
              <a:gd name="connsiteX137" fmla="*/ 2318 h 2362"/>
              <a:gd name="connsiteY137" fmla="*/ 2318 h 2362"/>
              <a:gd name="connsiteX138" fmla="*/ 2318 h 2362"/>
              <a:gd name="connsiteY138" fmla="*/ 2318 h 2362"/>
              <a:gd name="connsiteX139" fmla="*/ 2318 h 2362"/>
              <a:gd name="connsiteY139" fmla="*/ 2318 h 2362"/>
              <a:gd name="connsiteX140" fmla="*/ 2318 h 2362"/>
              <a:gd name="connsiteY140" fmla="*/ 2318 h 2362"/>
              <a:gd name="connsiteX141" fmla="*/ 2318 h 2362"/>
              <a:gd name="connsiteY141" fmla="*/ 2318 h 2362"/>
              <a:gd name="connsiteX142" fmla="*/ 2318 h 2362"/>
              <a:gd name="connsiteY142" fmla="*/ 2318 h 2362"/>
              <a:gd name="connsiteX143" fmla="*/ 2318 h 2362"/>
              <a:gd name="connsiteY143" fmla="*/ 2318 h 2362"/>
              <a:gd name="connsiteX144" fmla="*/ 2318 h 2362"/>
              <a:gd name="connsiteY144" fmla="*/ 2318 h 2362"/>
              <a:gd name="connsiteX145" fmla="*/ 2318 h 2362"/>
              <a:gd name="connsiteY145" fmla="*/ 2318 h 2362"/>
              <a:gd name="connsiteX146" fmla="*/ 2318 h 2362"/>
              <a:gd name="connsiteY146" fmla="*/ 2318 h 2362"/>
              <a:gd name="connsiteX147" fmla="*/ 2318 h 2362"/>
              <a:gd name="connsiteY147" fmla="*/ 2318 h 2362"/>
              <a:gd name="connsiteX148" fmla="*/ 2318 h 2362"/>
              <a:gd name="connsiteY148" fmla="*/ 2318 h 2362"/>
              <a:gd name="connsiteX149" fmla="*/ 2318 h 2362"/>
              <a:gd name="connsiteY149" fmla="*/ 2318 h 2362"/>
              <a:gd name="connsiteX150" fmla="*/ 2318 h 2362"/>
              <a:gd name="connsiteY150" fmla="*/ 2318 h 2362"/>
              <a:gd name="connsiteX151" fmla="*/ 2318 h 2362"/>
              <a:gd name="connsiteY151" fmla="*/ 2318 h 2362"/>
              <a:gd name="connsiteX152" fmla="*/ 2318 h 2362"/>
              <a:gd name="connsiteY152" fmla="*/ 2318 h 2362"/>
              <a:gd name="connsiteX153" fmla="*/ 2318 h 2362"/>
              <a:gd name="connsiteY153" fmla="*/ 2318 h 2362"/>
              <a:gd name="connsiteX154" fmla="*/ 2318 h 2362"/>
              <a:gd name="connsiteY154" fmla="*/ 2318 h 2362"/>
              <a:gd name="connsiteX155" fmla="*/ 2318 h 2362"/>
              <a:gd name="connsiteY155" fmla="*/ 2318 h 2362"/>
              <a:gd name="connsiteX156" fmla="*/ 2318 h 2362"/>
              <a:gd name="connsiteY156" fmla="*/ 2318 h 2362"/>
              <a:gd name="connsiteX157" fmla="*/ 2318 h 2362"/>
              <a:gd name="connsiteY157" fmla="*/ 2318 h 2362"/>
              <a:gd name="connsiteX158" fmla="*/ 2318 h 2362"/>
              <a:gd name="connsiteY158" fmla="*/ 2318 h 2362"/>
              <a:gd name="connsiteX159" fmla="*/ 2318 h 2362"/>
              <a:gd name="connsiteY159" fmla="*/ 2318 h 2362"/>
              <a:gd name="connsiteX160" fmla="*/ 2318 h 2362"/>
              <a:gd name="connsiteY160" fmla="*/ 2318 h 2362"/>
              <a:gd name="connsiteX161" fmla="*/ 2318 h 2362"/>
              <a:gd name="connsiteY161" fmla="*/ 2318 h 2362"/>
              <a:gd name="connsiteX162" fmla="*/ 2318 h 2362"/>
              <a:gd name="connsiteY162" fmla="*/ 2318 h 2362"/>
              <a:gd name="connsiteX163" fmla="*/ 2318 h 2362"/>
              <a:gd name="connsiteY163" fmla="*/ 2318 h 2362"/>
              <a:gd name="connsiteX164" fmla="*/ 2318 h 2362"/>
              <a:gd name="connsiteY164" fmla="*/ 2318 h 2362"/>
              <a:gd name="connsiteX165" fmla="*/ 2318 h 2362"/>
              <a:gd name="connsiteY165" fmla="*/ 2318 h 2362"/>
              <a:gd name="connsiteX166" fmla="*/ 2318 h 2362"/>
              <a:gd name="connsiteY166" fmla="*/ 2318 h 2362"/>
              <a:gd name="connsiteX167" fmla="*/ 2318 h 2362"/>
              <a:gd name="connsiteY167" fmla="*/ 2318 h 2362"/>
              <a:gd name="connsiteX168" fmla="*/ 2318 h 2362"/>
              <a:gd name="connsiteY168" fmla="*/ 2318 h 2362"/>
              <a:gd name="connsiteX169" fmla="*/ 2318 h 2362"/>
              <a:gd name="connsiteY169" fmla="*/ 2318 h 2362"/>
              <a:gd name="connsiteX170" fmla="*/ 2318 h 2362"/>
              <a:gd name="connsiteY170" fmla="*/ 2318 h 2362"/>
              <a:gd name="connsiteX171" fmla="*/ 2318 h 2362"/>
              <a:gd name="connsiteY171" fmla="*/ 2318 h 2362"/>
              <a:gd name="connsiteX172" fmla="*/ 2318 h 2362"/>
              <a:gd name="connsiteY172" fmla="*/ 2318 h 2362"/>
              <a:gd name="connsiteX173" fmla="*/ 2318 h 2362"/>
              <a:gd name="connsiteY173" fmla="*/ 2318 h 2362"/>
              <a:gd name="connsiteX174" fmla="*/ 2318 h 2362"/>
              <a:gd name="connsiteY174" fmla="*/ 2318 h 2362"/>
              <a:gd name="connsiteX175" fmla="*/ 2318 h 2362"/>
              <a:gd name="connsiteY175" fmla="*/ 2318 h 2362"/>
              <a:gd name="connsiteX176" fmla="*/ 2318 h 2362"/>
              <a:gd name="connsiteY176" fmla="*/ 2318 h 2362"/>
              <a:gd name="connsiteX177" fmla="*/ 2318 h 2362"/>
              <a:gd name="connsiteY177" fmla="*/ 2318 h 2362"/>
              <a:gd name="connsiteX178" fmla="*/ 2318 h 2362"/>
              <a:gd name="connsiteY178" fmla="*/ 2318 h 2362"/>
              <a:gd name="connsiteX179" fmla="*/ 2318 h 2362"/>
              <a:gd name="connsiteY179" fmla="*/ 2318 h 2362"/>
              <a:gd name="connsiteX180" fmla="*/ 2318 h 2362"/>
              <a:gd name="connsiteY180" fmla="*/ 2318 h 2362"/>
              <a:gd name="connsiteX181" fmla="*/ 2318 h 2362"/>
              <a:gd name="connsiteY181" fmla="*/ 2318 h 2362"/>
              <a:gd name="connsiteX182" fmla="*/ 2318 h 2362"/>
              <a:gd name="connsiteY182" fmla="*/ 2318 h 2362"/>
              <a:gd name="connsiteX183" fmla="*/ 2318 h 2362"/>
              <a:gd name="connsiteY183" fmla="*/ 2318 h 2362"/>
              <a:gd name="connsiteX184" fmla="*/ 2318 h 2362"/>
              <a:gd name="connsiteY184" fmla="*/ 2318 h 2362"/>
              <a:gd name="connsiteX185" fmla="*/ 2318 h 2362"/>
              <a:gd name="connsiteY185" fmla="*/ 2318 h 2362"/>
              <a:gd name="connsiteX186" fmla="*/ 2318 h 2362"/>
              <a:gd name="connsiteY186" fmla="*/ 2318 h 2362"/>
              <a:gd name="connsiteX187" fmla="*/ 2318 h 2362"/>
              <a:gd name="connsiteY187" fmla="*/ 2318 h 2362"/>
              <a:gd name="connsiteX188" fmla="*/ 2318 h 2362"/>
              <a:gd name="connsiteY188" fmla="*/ 2318 h 2362"/>
              <a:gd name="connsiteX189" fmla="*/ 2318 h 2362"/>
              <a:gd name="connsiteY189" fmla="*/ 2318 h 2362"/>
              <a:gd name="connsiteX190" fmla="*/ 2318 h 2362"/>
              <a:gd name="connsiteY190" fmla="*/ 2318 h 2362"/>
              <a:gd name="connsiteX191" fmla="*/ 2318 h 2362"/>
              <a:gd name="connsiteY191" fmla="*/ 2318 h 2362"/>
              <a:gd name="connsiteX192" fmla="*/ 2318 h 2362"/>
              <a:gd name="connsiteY192" fmla="*/ 2318 h 2362"/>
              <a:gd name="connsiteX193" fmla="*/ 2318 h 2362"/>
              <a:gd name="connsiteY193" fmla="*/ 2318 h 2362"/>
              <a:gd name="connsiteX194" fmla="*/ 2318 h 2362"/>
              <a:gd name="connsiteY194" fmla="*/ 2318 h 2362"/>
              <a:gd name="connsiteX195" fmla="*/ 2318 h 2362"/>
              <a:gd name="connsiteY195" fmla="*/ 2318 h 2362"/>
              <a:gd name="connsiteX196" fmla="*/ 2318 h 2362"/>
              <a:gd name="connsiteY196" fmla="*/ 2318 h 2362"/>
              <a:gd name="connsiteX197" fmla="*/ 2318 h 2362"/>
              <a:gd name="connsiteY197" fmla="*/ 2318 h 2362"/>
              <a:gd name="connsiteX198" fmla="*/ 2318 h 2362"/>
              <a:gd name="connsiteY198" fmla="*/ 2318 h 2362"/>
              <a:gd name="connsiteX199" fmla="*/ 2318 h 2362"/>
              <a:gd name="connsiteY199" fmla="*/ 2318 h 2362"/>
              <a:gd name="connsiteX200" fmla="*/ 2318 h 2362"/>
              <a:gd name="connsiteY200" fmla="*/ 2318 h 2362"/>
              <a:gd name="connsiteX201" fmla="*/ 2318 h 2362"/>
              <a:gd name="connsiteY201" fmla="*/ 2318 h 2362"/>
              <a:gd name="connsiteX202" fmla="*/ 2318 h 2362"/>
              <a:gd name="connsiteY202" fmla="*/ 2318 h 2362"/>
              <a:gd name="connsiteX203" fmla="*/ 2318 h 2362"/>
              <a:gd name="connsiteY203" fmla="*/ 2318 h 2362"/>
              <a:gd name="connsiteX204" fmla="*/ 2318 h 2362"/>
              <a:gd name="connsiteY204" fmla="*/ 2318 h 2362"/>
              <a:gd name="connsiteX205" fmla="*/ 2318 h 2362"/>
              <a:gd name="connsiteY205" fmla="*/ 2318 h 2362"/>
              <a:gd name="connsiteX206" fmla="*/ 2318 h 2362"/>
              <a:gd name="connsiteY206" fmla="*/ 2318 h 2362"/>
              <a:gd name="connsiteX207" fmla="*/ 2318 h 2362"/>
              <a:gd name="connsiteY207" fmla="*/ 2318 h 2362"/>
              <a:gd name="connsiteX208" fmla="*/ 2318 h 2362"/>
              <a:gd name="connsiteY208" fmla="*/ 2318 h 2362"/>
              <a:gd name="connsiteX209" fmla="*/ 2318 h 2362"/>
              <a:gd name="connsiteY209" fmla="*/ 2318 h 2362"/>
              <a:gd name="connsiteX210" fmla="*/ 2318 h 2362"/>
              <a:gd name="connsiteY210" fmla="*/ 2318 h 2362"/>
              <a:gd name="connsiteX211" fmla="*/ 2318 h 2362"/>
              <a:gd name="connsiteY211" fmla="*/ 2318 h 2362"/>
              <a:gd name="connsiteX212" fmla="*/ 2318 h 2362"/>
              <a:gd name="connsiteY212" fmla="*/ 2318 h 2362"/>
              <a:gd name="connsiteX213" fmla="*/ 2318 h 2362"/>
              <a:gd name="connsiteY213" fmla="*/ 2318 h 2362"/>
              <a:gd name="connsiteX214" fmla="*/ 2318 h 2362"/>
              <a:gd name="connsiteY214" fmla="*/ 2318 h 2362"/>
              <a:gd name="connsiteX215" fmla="*/ 2318 h 2362"/>
              <a:gd name="connsiteY215" fmla="*/ 2318 h 2362"/>
              <a:gd name="connsiteX216" fmla="*/ 2318 h 2362"/>
              <a:gd name="connsiteY216" fmla="*/ 2318 h 2362"/>
              <a:gd name="connsiteX217" fmla="*/ 2318 h 2362"/>
              <a:gd name="connsiteY217" fmla="*/ 2318 h 2362"/>
              <a:gd name="connsiteX218" fmla="*/ 2318 h 2362"/>
              <a:gd name="connsiteY218" fmla="*/ 2318 h 2362"/>
              <a:gd name="connsiteX219" fmla="*/ 2318 h 2362"/>
              <a:gd name="connsiteY219" fmla="*/ 2318 h 2362"/>
              <a:gd name="connsiteX220" fmla="*/ 2318 h 2362"/>
              <a:gd name="connsiteY220" fmla="*/ 2318 h 2362"/>
              <a:gd name="connsiteX221" fmla="*/ 2318 h 2362"/>
              <a:gd name="connsiteY221" fmla="*/ 2318 h 2362"/>
              <a:gd name="connsiteX222" fmla="*/ 2318 h 2362"/>
              <a:gd name="connsiteY222" fmla="*/ 2318 h 2362"/>
              <a:gd name="connsiteX223" fmla="*/ 2318 h 2362"/>
              <a:gd name="connsiteY223" fmla="*/ 2318 h 2362"/>
              <a:gd name="connsiteX224" fmla="*/ 2318 h 2362"/>
              <a:gd name="connsiteY224" fmla="*/ 2318 h 2362"/>
              <a:gd name="connsiteX225" fmla="*/ 2318 h 2362"/>
              <a:gd name="connsiteY225" fmla="*/ 2318 h 2362"/>
              <a:gd name="connsiteX226" fmla="*/ 2318 h 2362"/>
              <a:gd name="connsiteY226" fmla="*/ 2318 h 2362"/>
              <a:gd name="connsiteX227" fmla="*/ 2318 h 2362"/>
              <a:gd name="connsiteY227" fmla="*/ 2318 h 2362"/>
              <a:gd name="connsiteX228" fmla="*/ 2318 h 2362"/>
              <a:gd name="connsiteY228" fmla="*/ 2318 h 2362"/>
              <a:gd name="connsiteX229" fmla="*/ 2318 h 2362"/>
              <a:gd name="connsiteY229" fmla="*/ 2318 h 2362"/>
              <a:gd name="connsiteX230" fmla="*/ 2318 h 2362"/>
              <a:gd name="connsiteY230" fmla="*/ 2318 h 2362"/>
              <a:gd name="connsiteX231" fmla="*/ 2318 h 2362"/>
              <a:gd name="connsiteY231" fmla="*/ 2318 h 2362"/>
              <a:gd name="connsiteX232" fmla="*/ 2318 h 2362"/>
              <a:gd name="connsiteY232" fmla="*/ 2318 h 2362"/>
              <a:gd name="connsiteX233" fmla="*/ 2318 h 2362"/>
              <a:gd name="connsiteY233" fmla="*/ 2318 h 2362"/>
              <a:gd name="connsiteX234" fmla="*/ 2318 h 2362"/>
              <a:gd name="connsiteY234" fmla="*/ 2318 h 2362"/>
              <a:gd name="connsiteX235" fmla="*/ 2318 h 2362"/>
              <a:gd name="connsiteY235" fmla="*/ 2318 h 2362"/>
              <a:gd name="connsiteX236" fmla="*/ 2318 h 2362"/>
              <a:gd name="connsiteY236" fmla="*/ 2318 h 2362"/>
              <a:gd name="connsiteX237" fmla="*/ 2318 h 2362"/>
              <a:gd name="connsiteY237" fmla="*/ 2318 h 2362"/>
              <a:gd name="connsiteX238" fmla="*/ 2318 h 2362"/>
              <a:gd name="connsiteY238" fmla="*/ 2318 h 2362"/>
              <a:gd name="connsiteX239" fmla="*/ 2318 h 2362"/>
              <a:gd name="connsiteY239" fmla="*/ 2318 h 2362"/>
              <a:gd name="connsiteX240" fmla="*/ 2318 h 2362"/>
              <a:gd name="connsiteY240" fmla="*/ 2318 h 2362"/>
              <a:gd name="connsiteX241" fmla="*/ 2318 h 2362"/>
              <a:gd name="connsiteY241" fmla="*/ 2318 h 2362"/>
              <a:gd name="connsiteX242" fmla="*/ 2318 h 2362"/>
              <a:gd name="connsiteY242" fmla="*/ 2318 h 2362"/>
              <a:gd name="connsiteX243" fmla="*/ 2318 h 2362"/>
              <a:gd name="connsiteY243" fmla="*/ 2318 h 2362"/>
              <a:gd name="connsiteX244" fmla="*/ 2318 h 2362"/>
              <a:gd name="connsiteY244" fmla="*/ 2318 h 2362"/>
              <a:gd name="connsiteX245" fmla="*/ 2318 h 2362"/>
              <a:gd name="connsiteY245" fmla="*/ 2318 h 2362"/>
              <a:gd name="connsiteX246" fmla="*/ 2318 h 2362"/>
              <a:gd name="connsiteY246" fmla="*/ 2318 h 2362"/>
              <a:gd name="connsiteX247" fmla="*/ 2318 h 2362"/>
              <a:gd name="connsiteY247" fmla="*/ 2318 h 2362"/>
              <a:gd name="connsiteX248" fmla="*/ 2318 h 2362"/>
              <a:gd name="connsiteY248" fmla="*/ 2318 h 2362"/>
              <a:gd name="connsiteX249" fmla="*/ 2318 h 2362"/>
              <a:gd name="connsiteY249" fmla="*/ 2318 h 2362"/>
              <a:gd name="connsiteX250" fmla="*/ 2318 h 2362"/>
              <a:gd name="connsiteY250" fmla="*/ 2318 h 2362"/>
              <a:gd name="connsiteX251" fmla="*/ 2318 h 2362"/>
              <a:gd name="connsiteY251" fmla="*/ 2318 h 2362"/>
              <a:gd name="connsiteX252" fmla="*/ 2318 h 2362"/>
              <a:gd name="connsiteY252" fmla="*/ 2318 h 2362"/>
              <a:gd name="connsiteX253" fmla="*/ 2318 h 2362"/>
              <a:gd name="connsiteY253" fmla="*/ 2318 h 2362"/>
              <a:gd name="connsiteX254" fmla="*/ 2318 h 2362"/>
              <a:gd name="connsiteY254" fmla="*/ 2318 h 2362"/>
              <a:gd name="connsiteX255" fmla="*/ 2318 h 2362"/>
              <a:gd name="connsiteY255" fmla="*/ 2318 h 2362"/>
              <a:gd name="connsiteX256" fmla="*/ 2318 h 2362"/>
              <a:gd name="connsiteY256" fmla="*/ 2318 h 2362"/>
              <a:gd name="connsiteX257" fmla="*/ 2318 h 2362"/>
              <a:gd name="connsiteY257" fmla="*/ 2318 h 2362"/>
              <a:gd name="connsiteX258" fmla="*/ 2318 h 2362"/>
              <a:gd name="connsiteY258" fmla="*/ 2318 h 2362"/>
              <a:gd name="connsiteX259" fmla="*/ 2318 h 2362"/>
              <a:gd name="connsiteY259" fmla="*/ 2318 h 2362"/>
              <a:gd name="connsiteX260" fmla="*/ 2318 h 2362"/>
              <a:gd name="connsiteY260" fmla="*/ 2318 h 2362"/>
              <a:gd name="connsiteX261" fmla="*/ 2318 h 2362"/>
              <a:gd name="connsiteY261" fmla="*/ 2318 h 2362"/>
              <a:gd name="connsiteX262" fmla="*/ 2318 h 2362"/>
              <a:gd name="connsiteY262" fmla="*/ 2318 h 2362"/>
              <a:gd name="connsiteX263" fmla="*/ 2318 h 2362"/>
              <a:gd name="connsiteY263" fmla="*/ 2318 h 2362"/>
              <a:gd name="connsiteX264" fmla="*/ 2318 h 2362"/>
              <a:gd name="connsiteY264" fmla="*/ 2318 h 2362"/>
              <a:gd name="connsiteX265" fmla="*/ 2318 h 2362"/>
              <a:gd name="connsiteY265" fmla="*/ 2318 h 2362"/>
              <a:gd name="connsiteX266" fmla="*/ 2318 h 2362"/>
              <a:gd name="connsiteY266" fmla="*/ 2318 h 2362"/>
              <a:gd name="connsiteX267" fmla="*/ 2318 h 2362"/>
              <a:gd name="connsiteY267" fmla="*/ 2318 h 2362"/>
              <a:gd name="connsiteX268" fmla="*/ 2318 h 2362"/>
              <a:gd name="connsiteY268" fmla="*/ 2318 h 2362"/>
              <a:gd name="connsiteX269" fmla="*/ 2318 h 2362"/>
              <a:gd name="connsiteY269" fmla="*/ 2318 h 2362"/>
              <a:gd name="connsiteX270" fmla="*/ 2318 h 2362"/>
              <a:gd name="connsiteY270" fmla="*/ 2318 h 2362"/>
              <a:gd name="connsiteX271" fmla="*/ 2318 h 2362"/>
              <a:gd name="connsiteY271" fmla="*/ 2318 h 2362"/>
              <a:gd name="connsiteX272" fmla="*/ 2318 h 2362"/>
              <a:gd name="connsiteY272" fmla="*/ 2318 h 2362"/>
              <a:gd name="connsiteX273" fmla="*/ 2318 h 2362"/>
              <a:gd name="connsiteY273" fmla="*/ 2318 h 2362"/>
              <a:gd name="connsiteX274" fmla="*/ 2318 h 2362"/>
              <a:gd name="connsiteY274" fmla="*/ 2318 h 2362"/>
              <a:gd name="connsiteX275" fmla="*/ 2318 h 2362"/>
              <a:gd name="connsiteY275" fmla="*/ 2318 h 2362"/>
              <a:gd name="connsiteX276" fmla="*/ 2318 h 2362"/>
              <a:gd name="connsiteY276" fmla="*/ 2318 h 2362"/>
              <a:gd name="connsiteX277" fmla="*/ 2318 h 2362"/>
              <a:gd name="connsiteY277" fmla="*/ 2318 h 2362"/>
              <a:gd name="connsiteX278" fmla="*/ 2318 h 2362"/>
              <a:gd name="connsiteY278" fmla="*/ 2318 h 2362"/>
              <a:gd name="connsiteX279" fmla="*/ 2318 h 2362"/>
              <a:gd name="connsiteY279" fmla="*/ 2318 h 2362"/>
              <a:gd name="connsiteX280" fmla="*/ 2318 h 2362"/>
              <a:gd name="connsiteY280" fmla="*/ 2318 h 2362"/>
              <a:gd name="connsiteX281" fmla="*/ 2318 h 2362"/>
              <a:gd name="connsiteY281" fmla="*/ 2318 h 2362"/>
              <a:gd name="connsiteX282" fmla="*/ 2318 h 2362"/>
              <a:gd name="connsiteY282" fmla="*/ 2318 h 2362"/>
              <a:gd name="connsiteX283" fmla="*/ 2318 h 2362"/>
              <a:gd name="connsiteY283" fmla="*/ 2318 h 2362"/>
              <a:gd name="connsiteX284" fmla="*/ 2318 h 2362"/>
              <a:gd name="connsiteY284" fmla="*/ 2318 h 2362"/>
              <a:gd name="connsiteX285" fmla="*/ 2318 h 2362"/>
              <a:gd name="connsiteY285" fmla="*/ 2318 h 2362"/>
              <a:gd name="connsiteX286" fmla="*/ 2318 h 2362"/>
              <a:gd name="connsiteY286" fmla="*/ 2318 h 2362"/>
              <a:gd name="connsiteX287" fmla="*/ 2318 h 2362"/>
              <a:gd name="connsiteY287" fmla="*/ 2318 h 2362"/>
              <a:gd name="connsiteX288" fmla="*/ 2318 h 2362"/>
              <a:gd name="connsiteY288" fmla="*/ 2318 h 2362"/>
              <a:gd name="connsiteX289" fmla="*/ 2318 h 2362"/>
              <a:gd name="connsiteY289" fmla="*/ 2318 h 2362"/>
              <a:gd name="connsiteX290" fmla="*/ 2318 h 2362"/>
              <a:gd name="connsiteY290" fmla="*/ 2318 h 2362"/>
              <a:gd name="connsiteX291" fmla="*/ 2318 h 2362"/>
              <a:gd name="connsiteY291" fmla="*/ 2318 h 2362"/>
              <a:gd name="connsiteX292" fmla="*/ 2318 h 2362"/>
              <a:gd name="connsiteY292" fmla="*/ 2318 h 2362"/>
              <a:gd name="connsiteX293" fmla="*/ 2318 h 2362"/>
              <a:gd name="connsiteY293" fmla="*/ 2318 h 2362"/>
              <a:gd name="connsiteX294" fmla="*/ 2318 h 2362"/>
              <a:gd name="connsiteY294" fmla="*/ 2318 h 2362"/>
              <a:gd name="connsiteX295" fmla="*/ 2318 h 2362"/>
              <a:gd name="connsiteY295" fmla="*/ 2318 h 2362"/>
              <a:gd name="connsiteX296" fmla="*/ 2318 h 2362"/>
              <a:gd name="connsiteY296" fmla="*/ 2318 h 2362"/>
              <a:gd name="connsiteX297" fmla="*/ 2318 h 2362"/>
              <a:gd name="connsiteY297" fmla="*/ 2318 h 2362"/>
              <a:gd name="connsiteX298" fmla="*/ 2318 h 2362"/>
              <a:gd name="connsiteY298" fmla="*/ 2318 h 2362"/>
              <a:gd name="connsiteX299" fmla="*/ 2318 h 2362"/>
              <a:gd name="connsiteY299"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3250246" h="2561739">
                <a:moveTo>
                  <a:pt x="3134979" y="0"/>
                </a:moveTo>
                <a:lnTo>
                  <a:pt x="3141318" y="0"/>
                </a:lnTo>
                <a:lnTo>
                  <a:pt x="3148234" y="576"/>
                </a:lnTo>
                <a:lnTo>
                  <a:pt x="3154574" y="1440"/>
                </a:lnTo>
                <a:lnTo>
                  <a:pt x="3160913" y="2879"/>
                </a:lnTo>
                <a:lnTo>
                  <a:pt x="3167542" y="4607"/>
                </a:lnTo>
                <a:lnTo>
                  <a:pt x="3173881" y="6622"/>
                </a:lnTo>
                <a:lnTo>
                  <a:pt x="3179933" y="8925"/>
                </a:lnTo>
                <a:lnTo>
                  <a:pt x="3185984" y="11804"/>
                </a:lnTo>
                <a:lnTo>
                  <a:pt x="3192036" y="14971"/>
                </a:lnTo>
                <a:lnTo>
                  <a:pt x="3197799" y="18427"/>
                </a:lnTo>
                <a:lnTo>
                  <a:pt x="3203275" y="22457"/>
                </a:lnTo>
                <a:lnTo>
                  <a:pt x="3208750" y="26775"/>
                </a:lnTo>
                <a:lnTo>
                  <a:pt x="3213649" y="31381"/>
                </a:lnTo>
                <a:lnTo>
                  <a:pt x="3218547" y="36276"/>
                </a:lnTo>
                <a:lnTo>
                  <a:pt x="3222870" y="41458"/>
                </a:lnTo>
                <a:lnTo>
                  <a:pt x="3227193" y="46640"/>
                </a:lnTo>
                <a:lnTo>
                  <a:pt x="3231227" y="52398"/>
                </a:lnTo>
                <a:lnTo>
                  <a:pt x="3234685" y="58156"/>
                </a:lnTo>
                <a:lnTo>
                  <a:pt x="3237854" y="64202"/>
                </a:lnTo>
                <a:lnTo>
                  <a:pt x="3240737" y="70248"/>
                </a:lnTo>
                <a:lnTo>
                  <a:pt x="3243042" y="76294"/>
                </a:lnTo>
                <a:lnTo>
                  <a:pt x="3245058" y="82916"/>
                </a:lnTo>
                <a:lnTo>
                  <a:pt x="3246788" y="89537"/>
                </a:lnTo>
                <a:lnTo>
                  <a:pt x="3248228" y="96159"/>
                </a:lnTo>
                <a:lnTo>
                  <a:pt x="3249382" y="102780"/>
                </a:lnTo>
                <a:lnTo>
                  <a:pt x="3249670" y="109690"/>
                </a:lnTo>
                <a:lnTo>
                  <a:pt x="3250246" y="116600"/>
                </a:lnTo>
                <a:lnTo>
                  <a:pt x="3249670" y="123510"/>
                </a:lnTo>
                <a:lnTo>
                  <a:pt x="3204427" y="918691"/>
                </a:lnTo>
                <a:lnTo>
                  <a:pt x="3203562" y="924449"/>
                </a:lnTo>
                <a:lnTo>
                  <a:pt x="3202987" y="930494"/>
                </a:lnTo>
                <a:lnTo>
                  <a:pt x="3201833" y="936252"/>
                </a:lnTo>
                <a:lnTo>
                  <a:pt x="3200681" y="942011"/>
                </a:lnTo>
                <a:lnTo>
                  <a:pt x="3198952" y="947481"/>
                </a:lnTo>
                <a:lnTo>
                  <a:pt x="3197223" y="952663"/>
                </a:lnTo>
                <a:lnTo>
                  <a:pt x="3194917" y="958133"/>
                </a:lnTo>
                <a:lnTo>
                  <a:pt x="3192900" y="963604"/>
                </a:lnTo>
                <a:lnTo>
                  <a:pt x="3190307" y="968497"/>
                </a:lnTo>
                <a:lnTo>
                  <a:pt x="3187425" y="973104"/>
                </a:lnTo>
                <a:lnTo>
                  <a:pt x="3184255" y="977711"/>
                </a:lnTo>
                <a:lnTo>
                  <a:pt x="3181085" y="982605"/>
                </a:lnTo>
                <a:lnTo>
                  <a:pt x="3177915" y="986635"/>
                </a:lnTo>
                <a:lnTo>
                  <a:pt x="3174169" y="990954"/>
                </a:lnTo>
                <a:lnTo>
                  <a:pt x="3170424" y="994984"/>
                </a:lnTo>
                <a:lnTo>
                  <a:pt x="3166389" y="999015"/>
                </a:lnTo>
                <a:lnTo>
                  <a:pt x="3162355" y="1002470"/>
                </a:lnTo>
                <a:lnTo>
                  <a:pt x="3158032" y="1005637"/>
                </a:lnTo>
                <a:lnTo>
                  <a:pt x="3153421" y="1009092"/>
                </a:lnTo>
                <a:lnTo>
                  <a:pt x="3148811" y="1011682"/>
                </a:lnTo>
                <a:lnTo>
                  <a:pt x="3144200" y="1014562"/>
                </a:lnTo>
                <a:lnTo>
                  <a:pt x="3139301" y="1017153"/>
                </a:lnTo>
                <a:lnTo>
                  <a:pt x="3134114" y="1019456"/>
                </a:lnTo>
                <a:lnTo>
                  <a:pt x="3129215" y="1021472"/>
                </a:lnTo>
                <a:lnTo>
                  <a:pt x="3123740" y="1023199"/>
                </a:lnTo>
                <a:lnTo>
                  <a:pt x="3118265" y="1024638"/>
                </a:lnTo>
                <a:lnTo>
                  <a:pt x="3113077" y="1025789"/>
                </a:lnTo>
                <a:lnTo>
                  <a:pt x="3107314" y="1026941"/>
                </a:lnTo>
                <a:lnTo>
                  <a:pt x="3101839" y="1027517"/>
                </a:lnTo>
                <a:lnTo>
                  <a:pt x="3096076" y="1027805"/>
                </a:lnTo>
                <a:lnTo>
                  <a:pt x="3090601" y="1027805"/>
                </a:lnTo>
                <a:lnTo>
                  <a:pt x="3084261" y="1027517"/>
                </a:lnTo>
                <a:lnTo>
                  <a:pt x="3078786" y="1027229"/>
                </a:lnTo>
                <a:lnTo>
                  <a:pt x="3073022" y="1026078"/>
                </a:lnTo>
                <a:lnTo>
                  <a:pt x="3067260" y="1024926"/>
                </a:lnTo>
                <a:lnTo>
                  <a:pt x="3061783" y="1023486"/>
                </a:lnTo>
                <a:lnTo>
                  <a:pt x="3056597" y="1022047"/>
                </a:lnTo>
                <a:lnTo>
                  <a:pt x="3051122" y="1020032"/>
                </a:lnTo>
                <a:lnTo>
                  <a:pt x="3046223" y="1018017"/>
                </a:lnTo>
                <a:lnTo>
                  <a:pt x="3041035" y="1015713"/>
                </a:lnTo>
                <a:lnTo>
                  <a:pt x="3036137" y="1012834"/>
                </a:lnTo>
                <a:lnTo>
                  <a:pt x="3031526" y="1009955"/>
                </a:lnTo>
                <a:lnTo>
                  <a:pt x="3026627" y="1006789"/>
                </a:lnTo>
                <a:lnTo>
                  <a:pt x="3022593" y="1003621"/>
                </a:lnTo>
                <a:lnTo>
                  <a:pt x="3018271" y="999879"/>
                </a:lnTo>
                <a:lnTo>
                  <a:pt x="3014236" y="996424"/>
                </a:lnTo>
                <a:lnTo>
                  <a:pt x="3010202" y="992393"/>
                </a:lnTo>
                <a:lnTo>
                  <a:pt x="3006456" y="988075"/>
                </a:lnTo>
                <a:lnTo>
                  <a:pt x="3002998" y="984044"/>
                </a:lnTo>
                <a:lnTo>
                  <a:pt x="2999539" y="979726"/>
                </a:lnTo>
                <a:lnTo>
                  <a:pt x="2996658" y="974831"/>
                </a:lnTo>
                <a:lnTo>
                  <a:pt x="2993488" y="970225"/>
                </a:lnTo>
                <a:lnTo>
                  <a:pt x="2990895" y="965331"/>
                </a:lnTo>
                <a:lnTo>
                  <a:pt x="2988589" y="960436"/>
                </a:lnTo>
                <a:lnTo>
                  <a:pt x="2986284" y="955254"/>
                </a:lnTo>
                <a:lnTo>
                  <a:pt x="2984555" y="950072"/>
                </a:lnTo>
                <a:lnTo>
                  <a:pt x="2982826" y="944602"/>
                </a:lnTo>
                <a:lnTo>
                  <a:pt x="2981385" y="938844"/>
                </a:lnTo>
                <a:lnTo>
                  <a:pt x="2979944" y="933373"/>
                </a:lnTo>
                <a:lnTo>
                  <a:pt x="2979080" y="927615"/>
                </a:lnTo>
                <a:lnTo>
                  <a:pt x="2978504" y="921570"/>
                </a:lnTo>
                <a:lnTo>
                  <a:pt x="2978216" y="915811"/>
                </a:lnTo>
                <a:lnTo>
                  <a:pt x="2977639" y="910342"/>
                </a:lnTo>
                <a:lnTo>
                  <a:pt x="2978216" y="904008"/>
                </a:lnTo>
                <a:lnTo>
                  <a:pt x="3000404" y="520236"/>
                </a:lnTo>
                <a:lnTo>
                  <a:pt x="2994065" y="515918"/>
                </a:lnTo>
                <a:lnTo>
                  <a:pt x="1867328" y="1961178"/>
                </a:lnTo>
                <a:lnTo>
                  <a:pt x="1862717" y="1966649"/>
                </a:lnTo>
                <a:lnTo>
                  <a:pt x="1858107" y="1971831"/>
                </a:lnTo>
                <a:lnTo>
                  <a:pt x="1853208" y="1976437"/>
                </a:lnTo>
                <a:lnTo>
                  <a:pt x="1848309" y="1981043"/>
                </a:lnTo>
                <a:lnTo>
                  <a:pt x="1842833" y="1985362"/>
                </a:lnTo>
                <a:lnTo>
                  <a:pt x="1837647" y="1989393"/>
                </a:lnTo>
                <a:lnTo>
                  <a:pt x="1832172" y="1993423"/>
                </a:lnTo>
                <a:lnTo>
                  <a:pt x="1826408" y="1996590"/>
                </a:lnTo>
                <a:lnTo>
                  <a:pt x="1820645" y="1999757"/>
                </a:lnTo>
                <a:lnTo>
                  <a:pt x="1814594" y="2002636"/>
                </a:lnTo>
                <a:lnTo>
                  <a:pt x="1808542" y="2005227"/>
                </a:lnTo>
                <a:lnTo>
                  <a:pt x="1802491" y="2007531"/>
                </a:lnTo>
                <a:lnTo>
                  <a:pt x="1796438" y="2009545"/>
                </a:lnTo>
                <a:lnTo>
                  <a:pt x="1790099" y="2011273"/>
                </a:lnTo>
                <a:lnTo>
                  <a:pt x="1783759" y="2012424"/>
                </a:lnTo>
                <a:lnTo>
                  <a:pt x="1777420" y="2013288"/>
                </a:lnTo>
                <a:lnTo>
                  <a:pt x="1771080" y="2014152"/>
                </a:lnTo>
                <a:lnTo>
                  <a:pt x="1764452" y="2014728"/>
                </a:lnTo>
                <a:lnTo>
                  <a:pt x="1758112" y="2014728"/>
                </a:lnTo>
                <a:lnTo>
                  <a:pt x="1751197" y="2014728"/>
                </a:lnTo>
                <a:lnTo>
                  <a:pt x="1744857" y="2014152"/>
                </a:lnTo>
                <a:lnTo>
                  <a:pt x="1738517" y="2013288"/>
                </a:lnTo>
                <a:lnTo>
                  <a:pt x="1731889" y="2012424"/>
                </a:lnTo>
                <a:lnTo>
                  <a:pt x="1725549" y="2010985"/>
                </a:lnTo>
                <a:lnTo>
                  <a:pt x="1719498" y="2008970"/>
                </a:lnTo>
                <a:lnTo>
                  <a:pt x="1712870" y="2006955"/>
                </a:lnTo>
                <a:lnTo>
                  <a:pt x="1706531" y="2004652"/>
                </a:lnTo>
                <a:lnTo>
                  <a:pt x="1700479" y="2002060"/>
                </a:lnTo>
                <a:lnTo>
                  <a:pt x="1694428" y="1999181"/>
                </a:lnTo>
                <a:lnTo>
                  <a:pt x="1688664" y="1995439"/>
                </a:lnTo>
                <a:lnTo>
                  <a:pt x="1682613" y="1991983"/>
                </a:lnTo>
                <a:lnTo>
                  <a:pt x="1676849" y="1987953"/>
                </a:lnTo>
                <a:lnTo>
                  <a:pt x="1115786" y="1570210"/>
                </a:lnTo>
                <a:lnTo>
                  <a:pt x="246384" y="2511644"/>
                </a:lnTo>
                <a:lnTo>
                  <a:pt x="241773" y="2517114"/>
                </a:lnTo>
                <a:lnTo>
                  <a:pt x="236586" y="2522296"/>
                </a:lnTo>
                <a:lnTo>
                  <a:pt x="231399" y="2526903"/>
                </a:lnTo>
                <a:lnTo>
                  <a:pt x="225924" y="2531797"/>
                </a:lnTo>
                <a:lnTo>
                  <a:pt x="220161" y="2536115"/>
                </a:lnTo>
                <a:lnTo>
                  <a:pt x="214397" y="2539858"/>
                </a:lnTo>
                <a:lnTo>
                  <a:pt x="208922" y="2543601"/>
                </a:lnTo>
                <a:lnTo>
                  <a:pt x="202583" y="2546768"/>
                </a:lnTo>
                <a:lnTo>
                  <a:pt x="196530" y="2549647"/>
                </a:lnTo>
                <a:lnTo>
                  <a:pt x="190479" y="2552526"/>
                </a:lnTo>
                <a:lnTo>
                  <a:pt x="184140" y="2554541"/>
                </a:lnTo>
                <a:lnTo>
                  <a:pt x="177800" y="2556844"/>
                </a:lnTo>
                <a:lnTo>
                  <a:pt x="171172" y="2558284"/>
                </a:lnTo>
                <a:lnTo>
                  <a:pt x="164544" y="2559723"/>
                </a:lnTo>
                <a:lnTo>
                  <a:pt x="157917" y="2560588"/>
                </a:lnTo>
                <a:lnTo>
                  <a:pt x="151289" y="2561451"/>
                </a:lnTo>
                <a:lnTo>
                  <a:pt x="144373" y="2561739"/>
                </a:lnTo>
                <a:lnTo>
                  <a:pt x="138033" y="2561739"/>
                </a:lnTo>
                <a:lnTo>
                  <a:pt x="131117" y="2561451"/>
                </a:lnTo>
                <a:lnTo>
                  <a:pt x="124201" y="2561163"/>
                </a:lnTo>
                <a:lnTo>
                  <a:pt x="117573" y="2560012"/>
                </a:lnTo>
                <a:lnTo>
                  <a:pt x="110945" y="2558572"/>
                </a:lnTo>
                <a:lnTo>
                  <a:pt x="104317" y="2557133"/>
                </a:lnTo>
                <a:lnTo>
                  <a:pt x="97689" y="2554829"/>
                </a:lnTo>
                <a:lnTo>
                  <a:pt x="91350" y="2552814"/>
                </a:lnTo>
                <a:lnTo>
                  <a:pt x="85010" y="2550222"/>
                </a:lnTo>
                <a:lnTo>
                  <a:pt x="78958" y="2547056"/>
                </a:lnTo>
                <a:lnTo>
                  <a:pt x="72907" y="2543889"/>
                </a:lnTo>
                <a:lnTo>
                  <a:pt x="66567" y="2540147"/>
                </a:lnTo>
                <a:lnTo>
                  <a:pt x="60515" y="2536404"/>
                </a:lnTo>
                <a:lnTo>
                  <a:pt x="54753" y="2532085"/>
                </a:lnTo>
                <a:lnTo>
                  <a:pt x="49277" y="2526903"/>
                </a:lnTo>
                <a:lnTo>
                  <a:pt x="43802" y="2522296"/>
                </a:lnTo>
                <a:lnTo>
                  <a:pt x="38903" y="2517114"/>
                </a:lnTo>
                <a:lnTo>
                  <a:pt x="34005" y="2511644"/>
                </a:lnTo>
                <a:lnTo>
                  <a:pt x="29393" y="2506174"/>
                </a:lnTo>
                <a:lnTo>
                  <a:pt x="25647" y="2500704"/>
                </a:lnTo>
                <a:lnTo>
                  <a:pt x="21613" y="2494370"/>
                </a:lnTo>
                <a:lnTo>
                  <a:pt x="17867" y="2488324"/>
                </a:lnTo>
                <a:lnTo>
                  <a:pt x="14697" y="2482279"/>
                </a:lnTo>
                <a:lnTo>
                  <a:pt x="11815" y="2475944"/>
                </a:lnTo>
                <a:lnTo>
                  <a:pt x="9510" y="2469323"/>
                </a:lnTo>
                <a:lnTo>
                  <a:pt x="7204" y="2462989"/>
                </a:lnTo>
                <a:lnTo>
                  <a:pt x="5188" y="2456655"/>
                </a:lnTo>
                <a:lnTo>
                  <a:pt x="3459" y="2449745"/>
                </a:lnTo>
                <a:lnTo>
                  <a:pt x="2305" y="2442836"/>
                </a:lnTo>
                <a:lnTo>
                  <a:pt x="1153" y="2436214"/>
                </a:lnTo>
                <a:lnTo>
                  <a:pt x="576" y="2429304"/>
                </a:lnTo>
                <a:lnTo>
                  <a:pt x="0" y="2422107"/>
                </a:lnTo>
                <a:lnTo>
                  <a:pt x="0" y="2415485"/>
                </a:lnTo>
                <a:lnTo>
                  <a:pt x="0" y="2408576"/>
                </a:lnTo>
                <a:lnTo>
                  <a:pt x="865" y="2401954"/>
                </a:lnTo>
                <a:lnTo>
                  <a:pt x="1441" y="2394756"/>
                </a:lnTo>
                <a:lnTo>
                  <a:pt x="2882" y="2387847"/>
                </a:lnTo>
                <a:lnTo>
                  <a:pt x="4323" y="2381225"/>
                </a:lnTo>
                <a:lnTo>
                  <a:pt x="6052" y="2374604"/>
                </a:lnTo>
                <a:lnTo>
                  <a:pt x="8645" y="2367982"/>
                </a:lnTo>
                <a:lnTo>
                  <a:pt x="11239" y="2361360"/>
                </a:lnTo>
                <a:lnTo>
                  <a:pt x="14120" y="2355026"/>
                </a:lnTo>
                <a:lnTo>
                  <a:pt x="17290" y="2348405"/>
                </a:lnTo>
                <a:lnTo>
                  <a:pt x="20461" y="2342359"/>
                </a:lnTo>
                <a:lnTo>
                  <a:pt x="24494" y="2336312"/>
                </a:lnTo>
                <a:lnTo>
                  <a:pt x="28817" y="2330555"/>
                </a:lnTo>
                <a:lnTo>
                  <a:pt x="33140" y="2324509"/>
                </a:lnTo>
                <a:lnTo>
                  <a:pt x="985823" y="1283173"/>
                </a:lnTo>
                <a:lnTo>
                  <a:pt x="990145" y="1277991"/>
                </a:lnTo>
                <a:lnTo>
                  <a:pt x="995332" y="1273384"/>
                </a:lnTo>
                <a:lnTo>
                  <a:pt x="999943" y="1268778"/>
                </a:lnTo>
                <a:lnTo>
                  <a:pt x="1004842" y="1264459"/>
                </a:lnTo>
                <a:lnTo>
                  <a:pt x="1010317" y="1260140"/>
                </a:lnTo>
                <a:lnTo>
                  <a:pt x="1015792" y="1256398"/>
                </a:lnTo>
                <a:lnTo>
                  <a:pt x="1020979" y="1252944"/>
                </a:lnTo>
                <a:lnTo>
                  <a:pt x="1026743" y="1249776"/>
                </a:lnTo>
                <a:lnTo>
                  <a:pt x="1032505" y="1246897"/>
                </a:lnTo>
                <a:lnTo>
                  <a:pt x="1038269" y="1244018"/>
                </a:lnTo>
                <a:lnTo>
                  <a:pt x="1044321" y="1241427"/>
                </a:lnTo>
                <a:lnTo>
                  <a:pt x="1050372" y="1239699"/>
                </a:lnTo>
                <a:lnTo>
                  <a:pt x="1056424" y="1237972"/>
                </a:lnTo>
                <a:lnTo>
                  <a:pt x="1062475" y="1235957"/>
                </a:lnTo>
                <a:lnTo>
                  <a:pt x="1068526" y="1235093"/>
                </a:lnTo>
                <a:lnTo>
                  <a:pt x="1075155" y="1233942"/>
                </a:lnTo>
                <a:lnTo>
                  <a:pt x="1081494" y="1233654"/>
                </a:lnTo>
                <a:lnTo>
                  <a:pt x="1087546" y="1233366"/>
                </a:lnTo>
                <a:lnTo>
                  <a:pt x="1094173" y="1232790"/>
                </a:lnTo>
                <a:lnTo>
                  <a:pt x="1100513" y="1233366"/>
                </a:lnTo>
                <a:lnTo>
                  <a:pt x="1106853" y="1233942"/>
                </a:lnTo>
                <a:lnTo>
                  <a:pt x="1112905" y="1234806"/>
                </a:lnTo>
                <a:lnTo>
                  <a:pt x="1119533" y="1235669"/>
                </a:lnTo>
                <a:lnTo>
                  <a:pt x="1125872" y="1237109"/>
                </a:lnTo>
                <a:lnTo>
                  <a:pt x="1131924" y="1238836"/>
                </a:lnTo>
                <a:lnTo>
                  <a:pt x="1137976" y="1241139"/>
                </a:lnTo>
                <a:lnTo>
                  <a:pt x="1144315" y="1243730"/>
                </a:lnTo>
                <a:lnTo>
                  <a:pt x="1150366" y="1246034"/>
                </a:lnTo>
                <a:lnTo>
                  <a:pt x="1156418" y="1248913"/>
                </a:lnTo>
                <a:lnTo>
                  <a:pt x="1162181" y="1252655"/>
                </a:lnTo>
                <a:lnTo>
                  <a:pt x="1167945" y="1256110"/>
                </a:lnTo>
                <a:lnTo>
                  <a:pt x="1173420" y="1260140"/>
                </a:lnTo>
                <a:lnTo>
                  <a:pt x="1731313" y="1675293"/>
                </a:lnTo>
                <a:lnTo>
                  <a:pt x="2762089" y="352966"/>
                </a:lnTo>
                <a:lnTo>
                  <a:pt x="2743647" y="340010"/>
                </a:lnTo>
                <a:lnTo>
                  <a:pt x="2414559" y="426669"/>
                </a:lnTo>
                <a:lnTo>
                  <a:pt x="2409372" y="427820"/>
                </a:lnTo>
                <a:lnTo>
                  <a:pt x="2403608" y="428684"/>
                </a:lnTo>
                <a:lnTo>
                  <a:pt x="2397845" y="429548"/>
                </a:lnTo>
                <a:lnTo>
                  <a:pt x="2392082" y="429836"/>
                </a:lnTo>
                <a:lnTo>
                  <a:pt x="2386318" y="430123"/>
                </a:lnTo>
                <a:lnTo>
                  <a:pt x="2380844" y="429836"/>
                </a:lnTo>
                <a:lnTo>
                  <a:pt x="2375368" y="429548"/>
                </a:lnTo>
                <a:lnTo>
                  <a:pt x="2369893" y="428684"/>
                </a:lnTo>
                <a:lnTo>
                  <a:pt x="2364417" y="428109"/>
                </a:lnTo>
                <a:lnTo>
                  <a:pt x="2359231" y="426669"/>
                </a:lnTo>
                <a:lnTo>
                  <a:pt x="2353756" y="425230"/>
                </a:lnTo>
                <a:lnTo>
                  <a:pt x="2348280" y="423502"/>
                </a:lnTo>
                <a:lnTo>
                  <a:pt x="2343382" y="421199"/>
                </a:lnTo>
                <a:lnTo>
                  <a:pt x="2338483" y="419183"/>
                </a:lnTo>
                <a:lnTo>
                  <a:pt x="2333871" y="416592"/>
                </a:lnTo>
                <a:lnTo>
                  <a:pt x="2328685" y="413713"/>
                </a:lnTo>
                <a:lnTo>
                  <a:pt x="2324074" y="410834"/>
                </a:lnTo>
                <a:lnTo>
                  <a:pt x="2319752" y="407668"/>
                </a:lnTo>
                <a:lnTo>
                  <a:pt x="2315429" y="404500"/>
                </a:lnTo>
                <a:lnTo>
                  <a:pt x="2311107" y="400758"/>
                </a:lnTo>
                <a:lnTo>
                  <a:pt x="2307361" y="397015"/>
                </a:lnTo>
                <a:lnTo>
                  <a:pt x="2303326" y="392985"/>
                </a:lnTo>
                <a:lnTo>
                  <a:pt x="2299580" y="388666"/>
                </a:lnTo>
                <a:lnTo>
                  <a:pt x="2296122" y="384059"/>
                </a:lnTo>
                <a:lnTo>
                  <a:pt x="2292953" y="379453"/>
                </a:lnTo>
                <a:lnTo>
                  <a:pt x="2290070" y="374847"/>
                </a:lnTo>
                <a:lnTo>
                  <a:pt x="2287189" y="369665"/>
                </a:lnTo>
                <a:lnTo>
                  <a:pt x="2284595" y="364770"/>
                </a:lnTo>
                <a:lnTo>
                  <a:pt x="2282290" y="359300"/>
                </a:lnTo>
                <a:lnTo>
                  <a:pt x="2279985" y="354118"/>
                </a:lnTo>
                <a:lnTo>
                  <a:pt x="2278256" y="348360"/>
                </a:lnTo>
                <a:lnTo>
                  <a:pt x="2276526" y="342602"/>
                </a:lnTo>
                <a:lnTo>
                  <a:pt x="2275374" y="336844"/>
                </a:lnTo>
                <a:lnTo>
                  <a:pt x="2274221" y="330798"/>
                </a:lnTo>
                <a:lnTo>
                  <a:pt x="2273645" y="325040"/>
                </a:lnTo>
                <a:lnTo>
                  <a:pt x="2273357" y="319282"/>
                </a:lnTo>
                <a:lnTo>
                  <a:pt x="2272780" y="313524"/>
                </a:lnTo>
                <a:lnTo>
                  <a:pt x="2272780" y="307766"/>
                </a:lnTo>
                <a:lnTo>
                  <a:pt x="2273645" y="302008"/>
                </a:lnTo>
                <a:lnTo>
                  <a:pt x="2273933" y="296538"/>
                </a:lnTo>
                <a:lnTo>
                  <a:pt x="2275086" y="290780"/>
                </a:lnTo>
                <a:lnTo>
                  <a:pt x="2276238" y="285310"/>
                </a:lnTo>
                <a:lnTo>
                  <a:pt x="2277391" y="279839"/>
                </a:lnTo>
                <a:lnTo>
                  <a:pt x="2279408" y="274657"/>
                </a:lnTo>
                <a:lnTo>
                  <a:pt x="2281425" y="269188"/>
                </a:lnTo>
                <a:lnTo>
                  <a:pt x="2283730" y="264293"/>
                </a:lnTo>
                <a:lnTo>
                  <a:pt x="2285748" y="259111"/>
                </a:lnTo>
                <a:lnTo>
                  <a:pt x="2288629" y="254505"/>
                </a:lnTo>
                <a:lnTo>
                  <a:pt x="2291511" y="249610"/>
                </a:lnTo>
                <a:lnTo>
                  <a:pt x="2294393" y="245004"/>
                </a:lnTo>
                <a:lnTo>
                  <a:pt x="2297851" y="240685"/>
                </a:lnTo>
                <a:lnTo>
                  <a:pt x="2301021" y="236367"/>
                </a:lnTo>
                <a:lnTo>
                  <a:pt x="2305055" y="232336"/>
                </a:lnTo>
                <a:lnTo>
                  <a:pt x="2309089" y="228306"/>
                </a:lnTo>
                <a:lnTo>
                  <a:pt x="2312836" y="224563"/>
                </a:lnTo>
                <a:lnTo>
                  <a:pt x="2317158" y="220820"/>
                </a:lnTo>
                <a:lnTo>
                  <a:pt x="2322057" y="217653"/>
                </a:lnTo>
                <a:lnTo>
                  <a:pt x="2326667" y="214486"/>
                </a:lnTo>
                <a:lnTo>
                  <a:pt x="2331279" y="211607"/>
                </a:lnTo>
                <a:lnTo>
                  <a:pt x="2336177" y="209016"/>
                </a:lnTo>
                <a:lnTo>
                  <a:pt x="2341364" y="206713"/>
                </a:lnTo>
                <a:lnTo>
                  <a:pt x="2346552" y="204409"/>
                </a:lnTo>
                <a:lnTo>
                  <a:pt x="2352314" y="202682"/>
                </a:lnTo>
                <a:lnTo>
                  <a:pt x="2357790" y="200955"/>
                </a:lnTo>
                <a:lnTo>
                  <a:pt x="3108467" y="3743"/>
                </a:lnTo>
                <a:lnTo>
                  <a:pt x="3114807" y="2016"/>
                </a:lnTo>
                <a:lnTo>
                  <a:pt x="3121723" y="864"/>
                </a:lnTo>
                <a:lnTo>
                  <a:pt x="3128063" y="28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chor="ctr">
            <a:noAutofit/>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1" name="任意多边形: 形状 20"/>
          <p:cNvSpPr/>
          <p:nvPr/>
        </p:nvSpPr>
        <p:spPr bwMode="auto">
          <a:xfrm rot="17450714">
            <a:off x="4016780" y="2744980"/>
            <a:ext cx="2533291" cy="1996658"/>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 name="connsiteX16" fmla="*/ 2318 h 2362"/>
              <a:gd name="connsiteY16" fmla="*/ 2318 h 2362"/>
              <a:gd name="connsiteX17" fmla="*/ 2318 h 2362"/>
              <a:gd name="connsiteY17" fmla="*/ 2318 h 2362"/>
              <a:gd name="connsiteX18" fmla="*/ 2318 h 2362"/>
              <a:gd name="connsiteY18" fmla="*/ 2318 h 2362"/>
              <a:gd name="connsiteX19" fmla="*/ 2318 h 2362"/>
              <a:gd name="connsiteY19" fmla="*/ 2318 h 2362"/>
              <a:gd name="connsiteX20" fmla="*/ 2318 h 2362"/>
              <a:gd name="connsiteY20" fmla="*/ 2318 h 2362"/>
              <a:gd name="connsiteX21" fmla="*/ 2318 h 2362"/>
              <a:gd name="connsiteY21" fmla="*/ 2318 h 2362"/>
              <a:gd name="connsiteX22" fmla="*/ 2318 h 2362"/>
              <a:gd name="connsiteY22" fmla="*/ 2318 h 2362"/>
              <a:gd name="connsiteX23" fmla="*/ 2318 h 2362"/>
              <a:gd name="connsiteY23" fmla="*/ 2318 h 2362"/>
              <a:gd name="connsiteX24" fmla="*/ 2318 h 2362"/>
              <a:gd name="connsiteY24" fmla="*/ 2318 h 2362"/>
              <a:gd name="connsiteX25" fmla="*/ 2318 h 2362"/>
              <a:gd name="connsiteY25" fmla="*/ 2318 h 2362"/>
              <a:gd name="connsiteX26" fmla="*/ 2318 h 2362"/>
              <a:gd name="connsiteY26" fmla="*/ 2318 h 2362"/>
              <a:gd name="connsiteX27" fmla="*/ 2318 h 2362"/>
              <a:gd name="connsiteY27" fmla="*/ 2318 h 2362"/>
              <a:gd name="connsiteX28" fmla="*/ 2318 h 2362"/>
              <a:gd name="connsiteY28" fmla="*/ 2318 h 2362"/>
              <a:gd name="connsiteX29" fmla="*/ 2318 h 2362"/>
              <a:gd name="connsiteY29" fmla="*/ 2318 h 2362"/>
              <a:gd name="connsiteX30" fmla="*/ 2318 h 2362"/>
              <a:gd name="connsiteY30" fmla="*/ 2318 h 2362"/>
              <a:gd name="connsiteX31" fmla="*/ 2318 h 2362"/>
              <a:gd name="connsiteY31" fmla="*/ 2318 h 2362"/>
              <a:gd name="connsiteX32" fmla="*/ 2318 h 2362"/>
              <a:gd name="connsiteY32" fmla="*/ 2318 h 2362"/>
              <a:gd name="connsiteX33" fmla="*/ 2318 h 2362"/>
              <a:gd name="connsiteY33" fmla="*/ 2318 h 2362"/>
              <a:gd name="connsiteX34" fmla="*/ 2318 h 2362"/>
              <a:gd name="connsiteY34" fmla="*/ 2318 h 2362"/>
              <a:gd name="connsiteX35" fmla="*/ 2318 h 2362"/>
              <a:gd name="connsiteY35" fmla="*/ 2318 h 2362"/>
              <a:gd name="connsiteX36" fmla="*/ 2318 h 2362"/>
              <a:gd name="connsiteY36" fmla="*/ 2318 h 2362"/>
              <a:gd name="connsiteX37" fmla="*/ 2318 h 2362"/>
              <a:gd name="connsiteY37" fmla="*/ 2318 h 2362"/>
              <a:gd name="connsiteX38" fmla="*/ 2318 h 2362"/>
              <a:gd name="connsiteY38" fmla="*/ 2318 h 2362"/>
              <a:gd name="connsiteX39" fmla="*/ 2318 h 2362"/>
              <a:gd name="connsiteY39" fmla="*/ 2318 h 2362"/>
              <a:gd name="connsiteX40" fmla="*/ 2318 h 2362"/>
              <a:gd name="connsiteY40" fmla="*/ 2318 h 2362"/>
              <a:gd name="connsiteX41" fmla="*/ 2318 h 2362"/>
              <a:gd name="connsiteY41" fmla="*/ 2318 h 2362"/>
              <a:gd name="connsiteX42" fmla="*/ 2318 h 2362"/>
              <a:gd name="connsiteY42" fmla="*/ 2318 h 2362"/>
              <a:gd name="connsiteX43" fmla="*/ 2318 h 2362"/>
              <a:gd name="connsiteY43" fmla="*/ 2318 h 2362"/>
              <a:gd name="connsiteX44" fmla="*/ 2318 h 2362"/>
              <a:gd name="connsiteY44" fmla="*/ 2318 h 2362"/>
              <a:gd name="connsiteX45" fmla="*/ 2318 h 2362"/>
              <a:gd name="connsiteY45" fmla="*/ 2318 h 2362"/>
              <a:gd name="connsiteX46" fmla="*/ 2318 h 2362"/>
              <a:gd name="connsiteY46" fmla="*/ 2318 h 2362"/>
              <a:gd name="connsiteX47" fmla="*/ 2318 h 2362"/>
              <a:gd name="connsiteY47" fmla="*/ 2318 h 2362"/>
              <a:gd name="connsiteX48" fmla="*/ 2318 h 2362"/>
              <a:gd name="connsiteY48" fmla="*/ 2318 h 2362"/>
              <a:gd name="connsiteX49" fmla="*/ 2318 h 2362"/>
              <a:gd name="connsiteY49" fmla="*/ 2318 h 2362"/>
              <a:gd name="connsiteX50" fmla="*/ 2318 h 2362"/>
              <a:gd name="connsiteY50" fmla="*/ 2318 h 2362"/>
              <a:gd name="connsiteX51" fmla="*/ 2318 h 2362"/>
              <a:gd name="connsiteY51" fmla="*/ 2318 h 2362"/>
              <a:gd name="connsiteX52" fmla="*/ 2318 h 2362"/>
              <a:gd name="connsiteY52" fmla="*/ 2318 h 2362"/>
              <a:gd name="connsiteX53" fmla="*/ 2318 h 2362"/>
              <a:gd name="connsiteY53" fmla="*/ 2318 h 2362"/>
              <a:gd name="connsiteX54" fmla="*/ 2318 h 2362"/>
              <a:gd name="connsiteY54" fmla="*/ 2318 h 2362"/>
              <a:gd name="connsiteX55" fmla="*/ 2318 h 2362"/>
              <a:gd name="connsiteY55" fmla="*/ 2318 h 2362"/>
              <a:gd name="connsiteX56" fmla="*/ 2318 h 2362"/>
              <a:gd name="connsiteY56" fmla="*/ 2318 h 2362"/>
              <a:gd name="connsiteX57" fmla="*/ 2318 h 2362"/>
              <a:gd name="connsiteY57" fmla="*/ 2318 h 2362"/>
              <a:gd name="connsiteX58" fmla="*/ 2318 h 2362"/>
              <a:gd name="connsiteY58" fmla="*/ 2318 h 2362"/>
              <a:gd name="connsiteX59" fmla="*/ 2318 h 2362"/>
              <a:gd name="connsiteY59" fmla="*/ 2318 h 2362"/>
              <a:gd name="connsiteX60" fmla="*/ 2318 h 2362"/>
              <a:gd name="connsiteY60" fmla="*/ 2318 h 2362"/>
              <a:gd name="connsiteX61" fmla="*/ 2318 h 2362"/>
              <a:gd name="connsiteY61" fmla="*/ 2318 h 2362"/>
              <a:gd name="connsiteX62" fmla="*/ 2318 h 2362"/>
              <a:gd name="connsiteY62" fmla="*/ 2318 h 2362"/>
              <a:gd name="connsiteX63" fmla="*/ 2318 h 2362"/>
              <a:gd name="connsiteY63" fmla="*/ 2318 h 2362"/>
              <a:gd name="connsiteX64" fmla="*/ 2318 h 2362"/>
              <a:gd name="connsiteY64" fmla="*/ 2318 h 2362"/>
              <a:gd name="connsiteX65" fmla="*/ 2318 h 2362"/>
              <a:gd name="connsiteY65" fmla="*/ 2318 h 2362"/>
              <a:gd name="connsiteX66" fmla="*/ 2318 h 2362"/>
              <a:gd name="connsiteY66" fmla="*/ 2318 h 2362"/>
              <a:gd name="connsiteX67" fmla="*/ 2318 h 2362"/>
              <a:gd name="connsiteY67" fmla="*/ 2318 h 2362"/>
              <a:gd name="connsiteX68" fmla="*/ 2318 h 2362"/>
              <a:gd name="connsiteY68" fmla="*/ 2318 h 2362"/>
              <a:gd name="connsiteX69" fmla="*/ 2318 h 2362"/>
              <a:gd name="connsiteY69" fmla="*/ 2318 h 2362"/>
              <a:gd name="connsiteX70" fmla="*/ 2318 h 2362"/>
              <a:gd name="connsiteY70" fmla="*/ 2318 h 2362"/>
              <a:gd name="connsiteX71" fmla="*/ 2318 h 2362"/>
              <a:gd name="connsiteY71" fmla="*/ 2318 h 2362"/>
              <a:gd name="connsiteX72" fmla="*/ 2318 h 2362"/>
              <a:gd name="connsiteY72" fmla="*/ 2318 h 2362"/>
              <a:gd name="connsiteX73" fmla="*/ 2318 h 2362"/>
              <a:gd name="connsiteY73" fmla="*/ 2318 h 2362"/>
              <a:gd name="connsiteX74" fmla="*/ 2318 h 2362"/>
              <a:gd name="connsiteY74" fmla="*/ 2318 h 2362"/>
              <a:gd name="connsiteX75" fmla="*/ 2318 h 2362"/>
              <a:gd name="connsiteY75" fmla="*/ 2318 h 2362"/>
              <a:gd name="connsiteX76" fmla="*/ 2318 h 2362"/>
              <a:gd name="connsiteY76" fmla="*/ 2318 h 2362"/>
              <a:gd name="connsiteX77" fmla="*/ 2318 h 2362"/>
              <a:gd name="connsiteY77" fmla="*/ 2318 h 2362"/>
              <a:gd name="connsiteX78" fmla="*/ 2318 h 2362"/>
              <a:gd name="connsiteY78" fmla="*/ 2318 h 2362"/>
              <a:gd name="connsiteX79" fmla="*/ 2318 h 2362"/>
              <a:gd name="connsiteY79" fmla="*/ 2318 h 2362"/>
              <a:gd name="connsiteX80" fmla="*/ 2318 h 2362"/>
              <a:gd name="connsiteY80" fmla="*/ 2318 h 2362"/>
              <a:gd name="connsiteX81" fmla="*/ 2318 h 2362"/>
              <a:gd name="connsiteY81" fmla="*/ 2318 h 2362"/>
              <a:gd name="connsiteX82" fmla="*/ 2318 h 2362"/>
              <a:gd name="connsiteY82" fmla="*/ 2318 h 2362"/>
              <a:gd name="connsiteX83" fmla="*/ 2318 h 2362"/>
              <a:gd name="connsiteY83" fmla="*/ 2318 h 2362"/>
              <a:gd name="connsiteX84" fmla="*/ 2318 h 2362"/>
              <a:gd name="connsiteY84" fmla="*/ 2318 h 2362"/>
              <a:gd name="connsiteX85" fmla="*/ 2318 h 2362"/>
              <a:gd name="connsiteY85" fmla="*/ 2318 h 2362"/>
              <a:gd name="connsiteX86" fmla="*/ 2318 h 2362"/>
              <a:gd name="connsiteY86" fmla="*/ 2318 h 2362"/>
              <a:gd name="connsiteX87" fmla="*/ 2318 h 2362"/>
              <a:gd name="connsiteY87" fmla="*/ 2318 h 2362"/>
              <a:gd name="connsiteX88" fmla="*/ 2318 h 2362"/>
              <a:gd name="connsiteY88" fmla="*/ 2318 h 2362"/>
              <a:gd name="connsiteX89" fmla="*/ 2318 h 2362"/>
              <a:gd name="connsiteY89" fmla="*/ 2318 h 2362"/>
              <a:gd name="connsiteX90" fmla="*/ 2318 h 2362"/>
              <a:gd name="connsiteY90" fmla="*/ 2318 h 2362"/>
              <a:gd name="connsiteX91" fmla="*/ 2318 h 2362"/>
              <a:gd name="connsiteY91" fmla="*/ 2318 h 2362"/>
              <a:gd name="connsiteX92" fmla="*/ 2318 h 2362"/>
              <a:gd name="connsiteY92" fmla="*/ 2318 h 2362"/>
              <a:gd name="connsiteX93" fmla="*/ 2318 h 2362"/>
              <a:gd name="connsiteY93" fmla="*/ 2318 h 2362"/>
              <a:gd name="connsiteX94" fmla="*/ 2318 h 2362"/>
              <a:gd name="connsiteY94" fmla="*/ 2318 h 2362"/>
              <a:gd name="connsiteX95" fmla="*/ 2318 h 2362"/>
              <a:gd name="connsiteY95" fmla="*/ 2318 h 2362"/>
              <a:gd name="connsiteX96" fmla="*/ 2318 h 2362"/>
              <a:gd name="connsiteY96" fmla="*/ 2318 h 2362"/>
              <a:gd name="connsiteX97" fmla="*/ 2318 h 2362"/>
              <a:gd name="connsiteY97" fmla="*/ 2318 h 2362"/>
              <a:gd name="connsiteX98" fmla="*/ 2318 h 2362"/>
              <a:gd name="connsiteY98" fmla="*/ 2318 h 2362"/>
              <a:gd name="connsiteX99" fmla="*/ 2318 h 2362"/>
              <a:gd name="connsiteY99" fmla="*/ 2318 h 2362"/>
              <a:gd name="connsiteX100" fmla="*/ 2318 h 2362"/>
              <a:gd name="connsiteY100" fmla="*/ 2318 h 2362"/>
              <a:gd name="connsiteX101" fmla="*/ 2318 h 2362"/>
              <a:gd name="connsiteY101" fmla="*/ 2318 h 2362"/>
              <a:gd name="connsiteX102" fmla="*/ 2318 h 2362"/>
              <a:gd name="connsiteY102" fmla="*/ 2318 h 2362"/>
              <a:gd name="connsiteX103" fmla="*/ 2318 h 2362"/>
              <a:gd name="connsiteY103" fmla="*/ 2318 h 2362"/>
              <a:gd name="connsiteX104" fmla="*/ 2318 h 2362"/>
              <a:gd name="connsiteY104" fmla="*/ 2318 h 2362"/>
              <a:gd name="connsiteX105" fmla="*/ 2318 h 2362"/>
              <a:gd name="connsiteY105" fmla="*/ 2318 h 2362"/>
              <a:gd name="connsiteX106" fmla="*/ 2318 h 2362"/>
              <a:gd name="connsiteY106" fmla="*/ 2318 h 2362"/>
              <a:gd name="connsiteX107" fmla="*/ 2318 h 2362"/>
              <a:gd name="connsiteY107" fmla="*/ 2318 h 2362"/>
              <a:gd name="connsiteX108" fmla="*/ 2318 h 2362"/>
              <a:gd name="connsiteY108" fmla="*/ 2318 h 2362"/>
              <a:gd name="connsiteX109" fmla="*/ 2318 h 2362"/>
              <a:gd name="connsiteY109" fmla="*/ 2318 h 2362"/>
              <a:gd name="connsiteX110" fmla="*/ 2318 h 2362"/>
              <a:gd name="connsiteY110" fmla="*/ 2318 h 2362"/>
              <a:gd name="connsiteX111" fmla="*/ 2318 h 2362"/>
              <a:gd name="connsiteY111" fmla="*/ 2318 h 2362"/>
              <a:gd name="connsiteX112" fmla="*/ 2318 h 2362"/>
              <a:gd name="connsiteY112" fmla="*/ 2318 h 2362"/>
              <a:gd name="connsiteX113" fmla="*/ 2318 h 2362"/>
              <a:gd name="connsiteY113" fmla="*/ 2318 h 2362"/>
              <a:gd name="connsiteX114" fmla="*/ 2318 h 2362"/>
              <a:gd name="connsiteY114" fmla="*/ 2318 h 2362"/>
              <a:gd name="connsiteX115" fmla="*/ 2318 h 2362"/>
              <a:gd name="connsiteY115" fmla="*/ 2318 h 2362"/>
              <a:gd name="connsiteX116" fmla="*/ 2318 h 2362"/>
              <a:gd name="connsiteY116" fmla="*/ 2318 h 2362"/>
              <a:gd name="connsiteX117" fmla="*/ 2318 h 2362"/>
              <a:gd name="connsiteY117" fmla="*/ 2318 h 2362"/>
              <a:gd name="connsiteX118" fmla="*/ 2318 h 2362"/>
              <a:gd name="connsiteY118" fmla="*/ 2318 h 2362"/>
              <a:gd name="connsiteX119" fmla="*/ 2318 h 2362"/>
              <a:gd name="connsiteY119" fmla="*/ 2318 h 2362"/>
              <a:gd name="connsiteX120" fmla="*/ 2318 h 2362"/>
              <a:gd name="connsiteY120" fmla="*/ 2318 h 2362"/>
              <a:gd name="connsiteX121" fmla="*/ 2318 h 2362"/>
              <a:gd name="connsiteY121" fmla="*/ 2318 h 2362"/>
              <a:gd name="connsiteX122" fmla="*/ 2318 h 2362"/>
              <a:gd name="connsiteY122" fmla="*/ 2318 h 2362"/>
              <a:gd name="connsiteX123" fmla="*/ 2318 h 2362"/>
              <a:gd name="connsiteY123" fmla="*/ 2318 h 2362"/>
              <a:gd name="connsiteX124" fmla="*/ 2318 h 2362"/>
              <a:gd name="connsiteY124" fmla="*/ 2318 h 2362"/>
              <a:gd name="connsiteX125" fmla="*/ 2318 h 2362"/>
              <a:gd name="connsiteY125" fmla="*/ 2318 h 2362"/>
              <a:gd name="connsiteX126" fmla="*/ 2318 h 2362"/>
              <a:gd name="connsiteY126" fmla="*/ 2318 h 2362"/>
              <a:gd name="connsiteX127" fmla="*/ 2318 h 2362"/>
              <a:gd name="connsiteY127" fmla="*/ 2318 h 2362"/>
              <a:gd name="connsiteX128" fmla="*/ 2318 h 2362"/>
              <a:gd name="connsiteY128" fmla="*/ 2318 h 2362"/>
              <a:gd name="connsiteX129" fmla="*/ 2318 h 2362"/>
              <a:gd name="connsiteY129" fmla="*/ 2318 h 2362"/>
              <a:gd name="connsiteX130" fmla="*/ 2318 h 2362"/>
              <a:gd name="connsiteY130" fmla="*/ 2318 h 2362"/>
              <a:gd name="connsiteX131" fmla="*/ 2318 h 2362"/>
              <a:gd name="connsiteY131" fmla="*/ 2318 h 2362"/>
              <a:gd name="connsiteX132" fmla="*/ 2318 h 2362"/>
              <a:gd name="connsiteY132" fmla="*/ 2318 h 2362"/>
              <a:gd name="connsiteX133" fmla="*/ 2318 h 2362"/>
              <a:gd name="connsiteY133" fmla="*/ 2318 h 2362"/>
              <a:gd name="connsiteX134" fmla="*/ 2318 h 2362"/>
              <a:gd name="connsiteY134" fmla="*/ 2318 h 2362"/>
              <a:gd name="connsiteX135" fmla="*/ 2318 h 2362"/>
              <a:gd name="connsiteY135" fmla="*/ 2318 h 2362"/>
              <a:gd name="connsiteX136" fmla="*/ 2318 h 2362"/>
              <a:gd name="connsiteY136" fmla="*/ 2318 h 2362"/>
              <a:gd name="connsiteX137" fmla="*/ 2318 h 2362"/>
              <a:gd name="connsiteY137" fmla="*/ 2318 h 2362"/>
              <a:gd name="connsiteX138" fmla="*/ 2318 h 2362"/>
              <a:gd name="connsiteY138" fmla="*/ 2318 h 2362"/>
              <a:gd name="connsiteX139" fmla="*/ 2318 h 2362"/>
              <a:gd name="connsiteY139" fmla="*/ 2318 h 2362"/>
              <a:gd name="connsiteX140" fmla="*/ 2318 h 2362"/>
              <a:gd name="connsiteY140" fmla="*/ 2318 h 2362"/>
              <a:gd name="connsiteX141" fmla="*/ 2318 h 2362"/>
              <a:gd name="connsiteY141" fmla="*/ 2318 h 2362"/>
              <a:gd name="connsiteX142" fmla="*/ 2318 h 2362"/>
              <a:gd name="connsiteY142" fmla="*/ 2318 h 2362"/>
              <a:gd name="connsiteX143" fmla="*/ 2318 h 2362"/>
              <a:gd name="connsiteY143" fmla="*/ 2318 h 2362"/>
              <a:gd name="connsiteX144" fmla="*/ 2318 h 2362"/>
              <a:gd name="connsiteY144" fmla="*/ 2318 h 2362"/>
              <a:gd name="connsiteX145" fmla="*/ 2318 h 2362"/>
              <a:gd name="connsiteY145" fmla="*/ 2318 h 2362"/>
              <a:gd name="connsiteX146" fmla="*/ 2318 h 2362"/>
              <a:gd name="connsiteY146" fmla="*/ 2318 h 2362"/>
              <a:gd name="connsiteX147" fmla="*/ 2318 h 2362"/>
              <a:gd name="connsiteY147" fmla="*/ 2318 h 2362"/>
              <a:gd name="connsiteX148" fmla="*/ 2318 h 2362"/>
              <a:gd name="connsiteY148" fmla="*/ 2318 h 2362"/>
              <a:gd name="connsiteX149" fmla="*/ 2318 h 2362"/>
              <a:gd name="connsiteY149" fmla="*/ 2318 h 2362"/>
              <a:gd name="connsiteX150" fmla="*/ 2318 h 2362"/>
              <a:gd name="connsiteY150" fmla="*/ 2318 h 2362"/>
              <a:gd name="connsiteX151" fmla="*/ 2318 h 2362"/>
              <a:gd name="connsiteY151" fmla="*/ 2318 h 2362"/>
              <a:gd name="connsiteX152" fmla="*/ 2318 h 2362"/>
              <a:gd name="connsiteY152" fmla="*/ 2318 h 2362"/>
              <a:gd name="connsiteX153" fmla="*/ 2318 h 2362"/>
              <a:gd name="connsiteY153" fmla="*/ 2318 h 2362"/>
              <a:gd name="connsiteX154" fmla="*/ 2318 h 2362"/>
              <a:gd name="connsiteY154" fmla="*/ 2318 h 2362"/>
              <a:gd name="connsiteX155" fmla="*/ 2318 h 2362"/>
              <a:gd name="connsiteY155" fmla="*/ 2318 h 2362"/>
              <a:gd name="connsiteX156" fmla="*/ 2318 h 2362"/>
              <a:gd name="connsiteY156" fmla="*/ 2318 h 2362"/>
              <a:gd name="connsiteX157" fmla="*/ 2318 h 2362"/>
              <a:gd name="connsiteY157" fmla="*/ 2318 h 2362"/>
              <a:gd name="connsiteX158" fmla="*/ 2318 h 2362"/>
              <a:gd name="connsiteY158" fmla="*/ 2318 h 2362"/>
              <a:gd name="connsiteX159" fmla="*/ 2318 h 2362"/>
              <a:gd name="connsiteY159" fmla="*/ 2318 h 2362"/>
              <a:gd name="connsiteX160" fmla="*/ 2318 h 2362"/>
              <a:gd name="connsiteY160" fmla="*/ 2318 h 2362"/>
              <a:gd name="connsiteX161" fmla="*/ 2318 h 2362"/>
              <a:gd name="connsiteY161" fmla="*/ 2318 h 2362"/>
              <a:gd name="connsiteX162" fmla="*/ 2318 h 2362"/>
              <a:gd name="connsiteY162" fmla="*/ 2318 h 2362"/>
              <a:gd name="connsiteX163" fmla="*/ 2318 h 2362"/>
              <a:gd name="connsiteY163" fmla="*/ 2318 h 2362"/>
              <a:gd name="connsiteX164" fmla="*/ 2318 h 2362"/>
              <a:gd name="connsiteY164" fmla="*/ 2318 h 2362"/>
              <a:gd name="connsiteX165" fmla="*/ 2318 h 2362"/>
              <a:gd name="connsiteY165" fmla="*/ 2318 h 2362"/>
              <a:gd name="connsiteX166" fmla="*/ 2318 h 2362"/>
              <a:gd name="connsiteY166" fmla="*/ 2318 h 2362"/>
              <a:gd name="connsiteX167" fmla="*/ 2318 h 2362"/>
              <a:gd name="connsiteY167" fmla="*/ 2318 h 2362"/>
              <a:gd name="connsiteX168" fmla="*/ 2318 h 2362"/>
              <a:gd name="connsiteY168" fmla="*/ 2318 h 2362"/>
              <a:gd name="connsiteX169" fmla="*/ 2318 h 2362"/>
              <a:gd name="connsiteY169" fmla="*/ 2318 h 2362"/>
              <a:gd name="connsiteX170" fmla="*/ 2318 h 2362"/>
              <a:gd name="connsiteY170" fmla="*/ 2318 h 2362"/>
              <a:gd name="connsiteX171" fmla="*/ 2318 h 2362"/>
              <a:gd name="connsiteY171" fmla="*/ 2318 h 2362"/>
              <a:gd name="connsiteX172" fmla="*/ 2318 h 2362"/>
              <a:gd name="connsiteY172" fmla="*/ 2318 h 2362"/>
              <a:gd name="connsiteX173" fmla="*/ 2318 h 2362"/>
              <a:gd name="connsiteY173" fmla="*/ 2318 h 2362"/>
              <a:gd name="connsiteX174" fmla="*/ 2318 h 2362"/>
              <a:gd name="connsiteY174" fmla="*/ 2318 h 2362"/>
              <a:gd name="connsiteX175" fmla="*/ 2318 h 2362"/>
              <a:gd name="connsiteY175" fmla="*/ 2318 h 2362"/>
              <a:gd name="connsiteX176" fmla="*/ 2318 h 2362"/>
              <a:gd name="connsiteY176" fmla="*/ 2318 h 2362"/>
              <a:gd name="connsiteX177" fmla="*/ 2318 h 2362"/>
              <a:gd name="connsiteY177" fmla="*/ 2318 h 2362"/>
              <a:gd name="connsiteX178" fmla="*/ 2318 h 2362"/>
              <a:gd name="connsiteY178" fmla="*/ 2318 h 2362"/>
              <a:gd name="connsiteX179" fmla="*/ 2318 h 2362"/>
              <a:gd name="connsiteY179" fmla="*/ 2318 h 2362"/>
              <a:gd name="connsiteX180" fmla="*/ 2318 h 2362"/>
              <a:gd name="connsiteY180" fmla="*/ 2318 h 2362"/>
              <a:gd name="connsiteX181" fmla="*/ 2318 h 2362"/>
              <a:gd name="connsiteY181" fmla="*/ 2318 h 2362"/>
              <a:gd name="connsiteX182" fmla="*/ 2318 h 2362"/>
              <a:gd name="connsiteY182" fmla="*/ 2318 h 2362"/>
              <a:gd name="connsiteX183" fmla="*/ 2318 h 2362"/>
              <a:gd name="connsiteY183" fmla="*/ 2318 h 2362"/>
              <a:gd name="connsiteX184" fmla="*/ 2318 h 2362"/>
              <a:gd name="connsiteY184" fmla="*/ 2318 h 2362"/>
              <a:gd name="connsiteX185" fmla="*/ 2318 h 2362"/>
              <a:gd name="connsiteY185" fmla="*/ 2318 h 2362"/>
              <a:gd name="connsiteX186" fmla="*/ 2318 h 2362"/>
              <a:gd name="connsiteY186" fmla="*/ 2318 h 2362"/>
              <a:gd name="connsiteX187" fmla="*/ 2318 h 2362"/>
              <a:gd name="connsiteY187" fmla="*/ 2318 h 2362"/>
              <a:gd name="connsiteX188" fmla="*/ 2318 h 2362"/>
              <a:gd name="connsiteY188" fmla="*/ 2318 h 2362"/>
              <a:gd name="connsiteX189" fmla="*/ 2318 h 2362"/>
              <a:gd name="connsiteY189" fmla="*/ 2318 h 2362"/>
              <a:gd name="connsiteX190" fmla="*/ 2318 h 2362"/>
              <a:gd name="connsiteY190" fmla="*/ 2318 h 2362"/>
              <a:gd name="connsiteX191" fmla="*/ 2318 h 2362"/>
              <a:gd name="connsiteY191" fmla="*/ 2318 h 2362"/>
              <a:gd name="connsiteX192" fmla="*/ 2318 h 2362"/>
              <a:gd name="connsiteY192" fmla="*/ 2318 h 2362"/>
              <a:gd name="connsiteX193" fmla="*/ 2318 h 2362"/>
              <a:gd name="connsiteY193" fmla="*/ 2318 h 2362"/>
              <a:gd name="connsiteX194" fmla="*/ 2318 h 2362"/>
              <a:gd name="connsiteY194" fmla="*/ 2318 h 2362"/>
              <a:gd name="connsiteX195" fmla="*/ 2318 h 2362"/>
              <a:gd name="connsiteY195" fmla="*/ 2318 h 2362"/>
              <a:gd name="connsiteX196" fmla="*/ 2318 h 2362"/>
              <a:gd name="connsiteY196" fmla="*/ 2318 h 2362"/>
              <a:gd name="connsiteX197" fmla="*/ 2318 h 2362"/>
              <a:gd name="connsiteY197" fmla="*/ 2318 h 2362"/>
              <a:gd name="connsiteX198" fmla="*/ 2318 h 2362"/>
              <a:gd name="connsiteY198" fmla="*/ 2318 h 2362"/>
              <a:gd name="connsiteX199" fmla="*/ 2318 h 2362"/>
              <a:gd name="connsiteY199" fmla="*/ 2318 h 2362"/>
              <a:gd name="connsiteX200" fmla="*/ 2318 h 2362"/>
              <a:gd name="connsiteY200" fmla="*/ 2318 h 2362"/>
              <a:gd name="connsiteX201" fmla="*/ 2318 h 2362"/>
              <a:gd name="connsiteY201" fmla="*/ 2318 h 2362"/>
              <a:gd name="connsiteX202" fmla="*/ 2318 h 2362"/>
              <a:gd name="connsiteY202" fmla="*/ 2318 h 2362"/>
              <a:gd name="connsiteX203" fmla="*/ 2318 h 2362"/>
              <a:gd name="connsiteY203" fmla="*/ 2318 h 2362"/>
              <a:gd name="connsiteX204" fmla="*/ 2318 h 2362"/>
              <a:gd name="connsiteY204" fmla="*/ 2318 h 2362"/>
              <a:gd name="connsiteX205" fmla="*/ 2318 h 2362"/>
              <a:gd name="connsiteY205" fmla="*/ 2318 h 2362"/>
              <a:gd name="connsiteX206" fmla="*/ 2318 h 2362"/>
              <a:gd name="connsiteY206" fmla="*/ 2318 h 2362"/>
              <a:gd name="connsiteX207" fmla="*/ 2318 h 2362"/>
              <a:gd name="connsiteY207" fmla="*/ 2318 h 2362"/>
              <a:gd name="connsiteX208" fmla="*/ 2318 h 2362"/>
              <a:gd name="connsiteY208" fmla="*/ 2318 h 2362"/>
              <a:gd name="connsiteX209" fmla="*/ 2318 h 2362"/>
              <a:gd name="connsiteY209" fmla="*/ 2318 h 2362"/>
              <a:gd name="connsiteX210" fmla="*/ 2318 h 2362"/>
              <a:gd name="connsiteY210" fmla="*/ 2318 h 2362"/>
              <a:gd name="connsiteX211" fmla="*/ 2318 h 2362"/>
              <a:gd name="connsiteY211" fmla="*/ 2318 h 2362"/>
              <a:gd name="connsiteX212" fmla="*/ 2318 h 2362"/>
              <a:gd name="connsiteY212" fmla="*/ 2318 h 2362"/>
              <a:gd name="connsiteX213" fmla="*/ 2318 h 2362"/>
              <a:gd name="connsiteY213" fmla="*/ 2318 h 2362"/>
              <a:gd name="connsiteX214" fmla="*/ 2318 h 2362"/>
              <a:gd name="connsiteY214" fmla="*/ 2318 h 2362"/>
              <a:gd name="connsiteX215" fmla="*/ 2318 h 2362"/>
              <a:gd name="connsiteY215" fmla="*/ 2318 h 2362"/>
              <a:gd name="connsiteX216" fmla="*/ 2318 h 2362"/>
              <a:gd name="connsiteY216" fmla="*/ 2318 h 2362"/>
              <a:gd name="connsiteX217" fmla="*/ 2318 h 2362"/>
              <a:gd name="connsiteY217" fmla="*/ 2318 h 2362"/>
              <a:gd name="connsiteX218" fmla="*/ 2318 h 2362"/>
              <a:gd name="connsiteY218" fmla="*/ 2318 h 2362"/>
              <a:gd name="connsiteX219" fmla="*/ 2318 h 2362"/>
              <a:gd name="connsiteY219" fmla="*/ 2318 h 2362"/>
              <a:gd name="connsiteX220" fmla="*/ 2318 h 2362"/>
              <a:gd name="connsiteY220" fmla="*/ 2318 h 2362"/>
              <a:gd name="connsiteX221" fmla="*/ 2318 h 2362"/>
              <a:gd name="connsiteY221" fmla="*/ 2318 h 2362"/>
              <a:gd name="connsiteX222" fmla="*/ 2318 h 2362"/>
              <a:gd name="connsiteY222" fmla="*/ 2318 h 2362"/>
              <a:gd name="connsiteX223" fmla="*/ 2318 h 2362"/>
              <a:gd name="connsiteY223" fmla="*/ 2318 h 2362"/>
              <a:gd name="connsiteX224" fmla="*/ 2318 h 2362"/>
              <a:gd name="connsiteY224" fmla="*/ 2318 h 2362"/>
              <a:gd name="connsiteX225" fmla="*/ 2318 h 2362"/>
              <a:gd name="connsiteY225" fmla="*/ 2318 h 2362"/>
              <a:gd name="connsiteX226" fmla="*/ 2318 h 2362"/>
              <a:gd name="connsiteY226" fmla="*/ 2318 h 2362"/>
              <a:gd name="connsiteX227" fmla="*/ 2318 h 2362"/>
              <a:gd name="connsiteY227" fmla="*/ 2318 h 2362"/>
              <a:gd name="connsiteX228" fmla="*/ 2318 h 2362"/>
              <a:gd name="connsiteY228" fmla="*/ 2318 h 2362"/>
              <a:gd name="connsiteX229" fmla="*/ 2318 h 2362"/>
              <a:gd name="connsiteY229" fmla="*/ 2318 h 2362"/>
              <a:gd name="connsiteX230" fmla="*/ 2318 h 2362"/>
              <a:gd name="connsiteY230" fmla="*/ 2318 h 2362"/>
              <a:gd name="connsiteX231" fmla="*/ 2318 h 2362"/>
              <a:gd name="connsiteY231" fmla="*/ 2318 h 2362"/>
              <a:gd name="connsiteX232" fmla="*/ 2318 h 2362"/>
              <a:gd name="connsiteY232" fmla="*/ 2318 h 2362"/>
              <a:gd name="connsiteX233" fmla="*/ 2318 h 2362"/>
              <a:gd name="connsiteY233" fmla="*/ 2318 h 2362"/>
              <a:gd name="connsiteX234" fmla="*/ 2318 h 2362"/>
              <a:gd name="connsiteY234" fmla="*/ 2318 h 2362"/>
              <a:gd name="connsiteX235" fmla="*/ 2318 h 2362"/>
              <a:gd name="connsiteY235" fmla="*/ 2318 h 2362"/>
              <a:gd name="connsiteX236" fmla="*/ 2318 h 2362"/>
              <a:gd name="connsiteY236" fmla="*/ 2318 h 2362"/>
              <a:gd name="connsiteX237" fmla="*/ 2318 h 2362"/>
              <a:gd name="connsiteY237" fmla="*/ 2318 h 2362"/>
              <a:gd name="connsiteX238" fmla="*/ 2318 h 2362"/>
              <a:gd name="connsiteY238" fmla="*/ 2318 h 2362"/>
              <a:gd name="connsiteX239" fmla="*/ 2318 h 2362"/>
              <a:gd name="connsiteY239" fmla="*/ 2318 h 2362"/>
              <a:gd name="connsiteX240" fmla="*/ 2318 h 2362"/>
              <a:gd name="connsiteY240" fmla="*/ 2318 h 2362"/>
              <a:gd name="connsiteX241" fmla="*/ 2318 h 2362"/>
              <a:gd name="connsiteY241" fmla="*/ 2318 h 2362"/>
              <a:gd name="connsiteX242" fmla="*/ 2318 h 2362"/>
              <a:gd name="connsiteY242" fmla="*/ 2318 h 2362"/>
              <a:gd name="connsiteX243" fmla="*/ 2318 h 2362"/>
              <a:gd name="connsiteY243" fmla="*/ 2318 h 2362"/>
              <a:gd name="connsiteX244" fmla="*/ 2318 h 2362"/>
              <a:gd name="connsiteY244" fmla="*/ 2318 h 2362"/>
              <a:gd name="connsiteX245" fmla="*/ 2318 h 2362"/>
              <a:gd name="connsiteY245" fmla="*/ 2318 h 2362"/>
              <a:gd name="connsiteX246" fmla="*/ 2318 h 2362"/>
              <a:gd name="connsiteY246" fmla="*/ 2318 h 2362"/>
              <a:gd name="connsiteX247" fmla="*/ 2318 h 2362"/>
              <a:gd name="connsiteY247" fmla="*/ 2318 h 2362"/>
              <a:gd name="connsiteX248" fmla="*/ 2318 h 2362"/>
              <a:gd name="connsiteY248" fmla="*/ 2318 h 2362"/>
              <a:gd name="connsiteX249" fmla="*/ 2318 h 2362"/>
              <a:gd name="connsiteY249" fmla="*/ 2318 h 2362"/>
              <a:gd name="connsiteX250" fmla="*/ 2318 h 2362"/>
              <a:gd name="connsiteY250" fmla="*/ 2318 h 2362"/>
              <a:gd name="connsiteX251" fmla="*/ 2318 h 2362"/>
              <a:gd name="connsiteY251" fmla="*/ 2318 h 2362"/>
              <a:gd name="connsiteX252" fmla="*/ 2318 h 2362"/>
              <a:gd name="connsiteY252" fmla="*/ 2318 h 2362"/>
              <a:gd name="connsiteX253" fmla="*/ 2318 h 2362"/>
              <a:gd name="connsiteY253" fmla="*/ 2318 h 2362"/>
              <a:gd name="connsiteX254" fmla="*/ 2318 h 2362"/>
              <a:gd name="connsiteY254" fmla="*/ 2318 h 2362"/>
              <a:gd name="connsiteX255" fmla="*/ 2318 h 2362"/>
              <a:gd name="connsiteY255" fmla="*/ 2318 h 2362"/>
              <a:gd name="connsiteX256" fmla="*/ 2318 h 2362"/>
              <a:gd name="connsiteY256" fmla="*/ 2318 h 2362"/>
              <a:gd name="connsiteX257" fmla="*/ 2318 h 2362"/>
              <a:gd name="connsiteY257" fmla="*/ 2318 h 2362"/>
              <a:gd name="connsiteX258" fmla="*/ 2318 h 2362"/>
              <a:gd name="connsiteY258" fmla="*/ 2318 h 2362"/>
              <a:gd name="connsiteX259" fmla="*/ 2318 h 2362"/>
              <a:gd name="connsiteY259" fmla="*/ 2318 h 2362"/>
              <a:gd name="connsiteX260" fmla="*/ 2318 h 2362"/>
              <a:gd name="connsiteY260" fmla="*/ 2318 h 2362"/>
              <a:gd name="connsiteX261" fmla="*/ 2318 h 2362"/>
              <a:gd name="connsiteY261" fmla="*/ 2318 h 2362"/>
              <a:gd name="connsiteX262" fmla="*/ 2318 h 2362"/>
              <a:gd name="connsiteY262" fmla="*/ 2318 h 2362"/>
              <a:gd name="connsiteX263" fmla="*/ 2318 h 2362"/>
              <a:gd name="connsiteY263" fmla="*/ 2318 h 2362"/>
              <a:gd name="connsiteX264" fmla="*/ 2318 h 2362"/>
              <a:gd name="connsiteY264" fmla="*/ 2318 h 2362"/>
              <a:gd name="connsiteX265" fmla="*/ 2318 h 2362"/>
              <a:gd name="connsiteY265" fmla="*/ 2318 h 2362"/>
              <a:gd name="connsiteX266" fmla="*/ 2318 h 2362"/>
              <a:gd name="connsiteY266" fmla="*/ 2318 h 2362"/>
              <a:gd name="connsiteX267" fmla="*/ 2318 h 2362"/>
              <a:gd name="connsiteY267" fmla="*/ 2318 h 2362"/>
              <a:gd name="connsiteX268" fmla="*/ 2318 h 2362"/>
              <a:gd name="connsiteY268" fmla="*/ 2318 h 2362"/>
              <a:gd name="connsiteX269" fmla="*/ 2318 h 2362"/>
              <a:gd name="connsiteY269" fmla="*/ 2318 h 2362"/>
              <a:gd name="connsiteX270" fmla="*/ 2318 h 2362"/>
              <a:gd name="connsiteY270" fmla="*/ 2318 h 2362"/>
              <a:gd name="connsiteX271" fmla="*/ 2318 h 2362"/>
              <a:gd name="connsiteY271" fmla="*/ 2318 h 2362"/>
              <a:gd name="connsiteX272" fmla="*/ 2318 h 2362"/>
              <a:gd name="connsiteY272" fmla="*/ 2318 h 2362"/>
              <a:gd name="connsiteX273" fmla="*/ 2318 h 2362"/>
              <a:gd name="connsiteY273" fmla="*/ 2318 h 2362"/>
              <a:gd name="connsiteX274" fmla="*/ 2318 h 2362"/>
              <a:gd name="connsiteY274" fmla="*/ 2318 h 2362"/>
              <a:gd name="connsiteX275" fmla="*/ 2318 h 2362"/>
              <a:gd name="connsiteY275" fmla="*/ 2318 h 2362"/>
              <a:gd name="connsiteX276" fmla="*/ 2318 h 2362"/>
              <a:gd name="connsiteY276" fmla="*/ 2318 h 2362"/>
              <a:gd name="connsiteX277" fmla="*/ 2318 h 2362"/>
              <a:gd name="connsiteY277" fmla="*/ 2318 h 2362"/>
              <a:gd name="connsiteX278" fmla="*/ 2318 h 2362"/>
              <a:gd name="connsiteY278" fmla="*/ 2318 h 2362"/>
              <a:gd name="connsiteX279" fmla="*/ 2318 h 2362"/>
              <a:gd name="connsiteY279" fmla="*/ 2318 h 2362"/>
              <a:gd name="connsiteX280" fmla="*/ 2318 h 2362"/>
              <a:gd name="connsiteY280" fmla="*/ 2318 h 2362"/>
              <a:gd name="connsiteX281" fmla="*/ 2318 h 2362"/>
              <a:gd name="connsiteY281" fmla="*/ 2318 h 2362"/>
              <a:gd name="connsiteX282" fmla="*/ 2318 h 2362"/>
              <a:gd name="connsiteY282" fmla="*/ 2318 h 2362"/>
              <a:gd name="connsiteX283" fmla="*/ 2318 h 2362"/>
              <a:gd name="connsiteY283" fmla="*/ 2318 h 2362"/>
              <a:gd name="connsiteX284" fmla="*/ 2318 h 2362"/>
              <a:gd name="connsiteY284" fmla="*/ 2318 h 2362"/>
              <a:gd name="connsiteX285" fmla="*/ 2318 h 2362"/>
              <a:gd name="connsiteY285" fmla="*/ 2318 h 2362"/>
              <a:gd name="connsiteX286" fmla="*/ 2318 h 2362"/>
              <a:gd name="connsiteY286" fmla="*/ 2318 h 2362"/>
              <a:gd name="connsiteX287" fmla="*/ 2318 h 2362"/>
              <a:gd name="connsiteY287" fmla="*/ 2318 h 2362"/>
              <a:gd name="connsiteX288" fmla="*/ 2318 h 2362"/>
              <a:gd name="connsiteY288" fmla="*/ 2318 h 2362"/>
              <a:gd name="connsiteX289" fmla="*/ 2318 h 2362"/>
              <a:gd name="connsiteY289" fmla="*/ 2318 h 2362"/>
              <a:gd name="connsiteX290" fmla="*/ 2318 h 2362"/>
              <a:gd name="connsiteY290" fmla="*/ 2318 h 2362"/>
              <a:gd name="connsiteX291" fmla="*/ 2318 h 2362"/>
              <a:gd name="connsiteY291" fmla="*/ 2318 h 2362"/>
              <a:gd name="connsiteX292" fmla="*/ 2318 h 2362"/>
              <a:gd name="connsiteY292" fmla="*/ 2318 h 2362"/>
              <a:gd name="connsiteX293" fmla="*/ 2318 h 2362"/>
              <a:gd name="connsiteY293" fmla="*/ 2318 h 2362"/>
              <a:gd name="connsiteX294" fmla="*/ 2318 h 2362"/>
              <a:gd name="connsiteY294" fmla="*/ 2318 h 2362"/>
              <a:gd name="connsiteX295" fmla="*/ 2318 h 2362"/>
              <a:gd name="connsiteY295" fmla="*/ 2318 h 2362"/>
              <a:gd name="connsiteX296" fmla="*/ 2318 h 2362"/>
              <a:gd name="connsiteY296" fmla="*/ 2318 h 2362"/>
              <a:gd name="connsiteX297" fmla="*/ 2318 h 2362"/>
              <a:gd name="connsiteY297" fmla="*/ 2318 h 2362"/>
              <a:gd name="connsiteX298" fmla="*/ 2318 h 2362"/>
              <a:gd name="connsiteY298" fmla="*/ 2318 h 2362"/>
              <a:gd name="connsiteX299" fmla="*/ 2318 h 2362"/>
              <a:gd name="connsiteY299"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3250246" h="2561739">
                <a:moveTo>
                  <a:pt x="3134979" y="0"/>
                </a:moveTo>
                <a:lnTo>
                  <a:pt x="3141318" y="0"/>
                </a:lnTo>
                <a:lnTo>
                  <a:pt x="3148234" y="576"/>
                </a:lnTo>
                <a:lnTo>
                  <a:pt x="3154574" y="1440"/>
                </a:lnTo>
                <a:lnTo>
                  <a:pt x="3160913" y="2879"/>
                </a:lnTo>
                <a:lnTo>
                  <a:pt x="3167542" y="4607"/>
                </a:lnTo>
                <a:lnTo>
                  <a:pt x="3173881" y="6622"/>
                </a:lnTo>
                <a:lnTo>
                  <a:pt x="3179933" y="8925"/>
                </a:lnTo>
                <a:lnTo>
                  <a:pt x="3185984" y="11804"/>
                </a:lnTo>
                <a:lnTo>
                  <a:pt x="3192036" y="14971"/>
                </a:lnTo>
                <a:lnTo>
                  <a:pt x="3197799" y="18427"/>
                </a:lnTo>
                <a:lnTo>
                  <a:pt x="3203275" y="22457"/>
                </a:lnTo>
                <a:lnTo>
                  <a:pt x="3208750" y="26775"/>
                </a:lnTo>
                <a:lnTo>
                  <a:pt x="3213649" y="31381"/>
                </a:lnTo>
                <a:lnTo>
                  <a:pt x="3218547" y="36276"/>
                </a:lnTo>
                <a:lnTo>
                  <a:pt x="3222870" y="41458"/>
                </a:lnTo>
                <a:lnTo>
                  <a:pt x="3227193" y="46640"/>
                </a:lnTo>
                <a:lnTo>
                  <a:pt x="3231227" y="52398"/>
                </a:lnTo>
                <a:lnTo>
                  <a:pt x="3234685" y="58156"/>
                </a:lnTo>
                <a:lnTo>
                  <a:pt x="3237854" y="64202"/>
                </a:lnTo>
                <a:lnTo>
                  <a:pt x="3240737" y="70248"/>
                </a:lnTo>
                <a:lnTo>
                  <a:pt x="3243042" y="76294"/>
                </a:lnTo>
                <a:lnTo>
                  <a:pt x="3245058" y="82916"/>
                </a:lnTo>
                <a:lnTo>
                  <a:pt x="3246788" y="89537"/>
                </a:lnTo>
                <a:lnTo>
                  <a:pt x="3248228" y="96159"/>
                </a:lnTo>
                <a:lnTo>
                  <a:pt x="3249382" y="102780"/>
                </a:lnTo>
                <a:lnTo>
                  <a:pt x="3249670" y="109690"/>
                </a:lnTo>
                <a:lnTo>
                  <a:pt x="3250246" y="116600"/>
                </a:lnTo>
                <a:lnTo>
                  <a:pt x="3249670" y="123510"/>
                </a:lnTo>
                <a:lnTo>
                  <a:pt x="3204427" y="918691"/>
                </a:lnTo>
                <a:lnTo>
                  <a:pt x="3203562" y="924449"/>
                </a:lnTo>
                <a:lnTo>
                  <a:pt x="3202987" y="930494"/>
                </a:lnTo>
                <a:lnTo>
                  <a:pt x="3201833" y="936252"/>
                </a:lnTo>
                <a:lnTo>
                  <a:pt x="3200681" y="942011"/>
                </a:lnTo>
                <a:lnTo>
                  <a:pt x="3198952" y="947481"/>
                </a:lnTo>
                <a:lnTo>
                  <a:pt x="3197223" y="952663"/>
                </a:lnTo>
                <a:lnTo>
                  <a:pt x="3194917" y="958133"/>
                </a:lnTo>
                <a:lnTo>
                  <a:pt x="3192900" y="963604"/>
                </a:lnTo>
                <a:lnTo>
                  <a:pt x="3190307" y="968497"/>
                </a:lnTo>
                <a:lnTo>
                  <a:pt x="3187425" y="973104"/>
                </a:lnTo>
                <a:lnTo>
                  <a:pt x="3184255" y="977711"/>
                </a:lnTo>
                <a:lnTo>
                  <a:pt x="3181085" y="982605"/>
                </a:lnTo>
                <a:lnTo>
                  <a:pt x="3177915" y="986635"/>
                </a:lnTo>
                <a:lnTo>
                  <a:pt x="3174169" y="990954"/>
                </a:lnTo>
                <a:lnTo>
                  <a:pt x="3170424" y="994984"/>
                </a:lnTo>
                <a:lnTo>
                  <a:pt x="3166389" y="999015"/>
                </a:lnTo>
                <a:lnTo>
                  <a:pt x="3162355" y="1002470"/>
                </a:lnTo>
                <a:lnTo>
                  <a:pt x="3158032" y="1005637"/>
                </a:lnTo>
                <a:lnTo>
                  <a:pt x="3153421" y="1009092"/>
                </a:lnTo>
                <a:lnTo>
                  <a:pt x="3148811" y="1011682"/>
                </a:lnTo>
                <a:lnTo>
                  <a:pt x="3144200" y="1014562"/>
                </a:lnTo>
                <a:lnTo>
                  <a:pt x="3139301" y="1017153"/>
                </a:lnTo>
                <a:lnTo>
                  <a:pt x="3134114" y="1019456"/>
                </a:lnTo>
                <a:lnTo>
                  <a:pt x="3129215" y="1021472"/>
                </a:lnTo>
                <a:lnTo>
                  <a:pt x="3123740" y="1023199"/>
                </a:lnTo>
                <a:lnTo>
                  <a:pt x="3118265" y="1024638"/>
                </a:lnTo>
                <a:lnTo>
                  <a:pt x="3113077" y="1025789"/>
                </a:lnTo>
                <a:lnTo>
                  <a:pt x="3107314" y="1026941"/>
                </a:lnTo>
                <a:lnTo>
                  <a:pt x="3101839" y="1027517"/>
                </a:lnTo>
                <a:lnTo>
                  <a:pt x="3096076" y="1027805"/>
                </a:lnTo>
                <a:lnTo>
                  <a:pt x="3090601" y="1027805"/>
                </a:lnTo>
                <a:lnTo>
                  <a:pt x="3084261" y="1027517"/>
                </a:lnTo>
                <a:lnTo>
                  <a:pt x="3078786" y="1027229"/>
                </a:lnTo>
                <a:lnTo>
                  <a:pt x="3073022" y="1026078"/>
                </a:lnTo>
                <a:lnTo>
                  <a:pt x="3067260" y="1024926"/>
                </a:lnTo>
                <a:lnTo>
                  <a:pt x="3061783" y="1023486"/>
                </a:lnTo>
                <a:lnTo>
                  <a:pt x="3056597" y="1022047"/>
                </a:lnTo>
                <a:lnTo>
                  <a:pt x="3051122" y="1020032"/>
                </a:lnTo>
                <a:lnTo>
                  <a:pt x="3046223" y="1018017"/>
                </a:lnTo>
                <a:lnTo>
                  <a:pt x="3041035" y="1015713"/>
                </a:lnTo>
                <a:lnTo>
                  <a:pt x="3036137" y="1012834"/>
                </a:lnTo>
                <a:lnTo>
                  <a:pt x="3031526" y="1009955"/>
                </a:lnTo>
                <a:lnTo>
                  <a:pt x="3026627" y="1006789"/>
                </a:lnTo>
                <a:lnTo>
                  <a:pt x="3022593" y="1003621"/>
                </a:lnTo>
                <a:lnTo>
                  <a:pt x="3018271" y="999879"/>
                </a:lnTo>
                <a:lnTo>
                  <a:pt x="3014236" y="996424"/>
                </a:lnTo>
                <a:lnTo>
                  <a:pt x="3010202" y="992393"/>
                </a:lnTo>
                <a:lnTo>
                  <a:pt x="3006456" y="988075"/>
                </a:lnTo>
                <a:lnTo>
                  <a:pt x="3002998" y="984044"/>
                </a:lnTo>
                <a:lnTo>
                  <a:pt x="2999539" y="979726"/>
                </a:lnTo>
                <a:lnTo>
                  <a:pt x="2996658" y="974831"/>
                </a:lnTo>
                <a:lnTo>
                  <a:pt x="2993488" y="970225"/>
                </a:lnTo>
                <a:lnTo>
                  <a:pt x="2990895" y="965331"/>
                </a:lnTo>
                <a:lnTo>
                  <a:pt x="2988589" y="960436"/>
                </a:lnTo>
                <a:lnTo>
                  <a:pt x="2986284" y="955254"/>
                </a:lnTo>
                <a:lnTo>
                  <a:pt x="2984555" y="950072"/>
                </a:lnTo>
                <a:lnTo>
                  <a:pt x="2982826" y="944602"/>
                </a:lnTo>
                <a:lnTo>
                  <a:pt x="2981385" y="938844"/>
                </a:lnTo>
                <a:lnTo>
                  <a:pt x="2979944" y="933373"/>
                </a:lnTo>
                <a:lnTo>
                  <a:pt x="2979080" y="927615"/>
                </a:lnTo>
                <a:lnTo>
                  <a:pt x="2978504" y="921570"/>
                </a:lnTo>
                <a:lnTo>
                  <a:pt x="2978216" y="915811"/>
                </a:lnTo>
                <a:lnTo>
                  <a:pt x="2977639" y="910342"/>
                </a:lnTo>
                <a:lnTo>
                  <a:pt x="2978216" y="904008"/>
                </a:lnTo>
                <a:lnTo>
                  <a:pt x="3000404" y="520236"/>
                </a:lnTo>
                <a:lnTo>
                  <a:pt x="2994065" y="515918"/>
                </a:lnTo>
                <a:lnTo>
                  <a:pt x="1867328" y="1961178"/>
                </a:lnTo>
                <a:lnTo>
                  <a:pt x="1862717" y="1966649"/>
                </a:lnTo>
                <a:lnTo>
                  <a:pt x="1858107" y="1971831"/>
                </a:lnTo>
                <a:lnTo>
                  <a:pt x="1853208" y="1976437"/>
                </a:lnTo>
                <a:lnTo>
                  <a:pt x="1848309" y="1981043"/>
                </a:lnTo>
                <a:lnTo>
                  <a:pt x="1842833" y="1985362"/>
                </a:lnTo>
                <a:lnTo>
                  <a:pt x="1837647" y="1989393"/>
                </a:lnTo>
                <a:lnTo>
                  <a:pt x="1832172" y="1993423"/>
                </a:lnTo>
                <a:lnTo>
                  <a:pt x="1826408" y="1996590"/>
                </a:lnTo>
                <a:lnTo>
                  <a:pt x="1820645" y="1999757"/>
                </a:lnTo>
                <a:lnTo>
                  <a:pt x="1814594" y="2002636"/>
                </a:lnTo>
                <a:lnTo>
                  <a:pt x="1808542" y="2005227"/>
                </a:lnTo>
                <a:lnTo>
                  <a:pt x="1802491" y="2007531"/>
                </a:lnTo>
                <a:lnTo>
                  <a:pt x="1796438" y="2009545"/>
                </a:lnTo>
                <a:lnTo>
                  <a:pt x="1790099" y="2011273"/>
                </a:lnTo>
                <a:lnTo>
                  <a:pt x="1783759" y="2012424"/>
                </a:lnTo>
                <a:lnTo>
                  <a:pt x="1777420" y="2013288"/>
                </a:lnTo>
                <a:lnTo>
                  <a:pt x="1771080" y="2014152"/>
                </a:lnTo>
                <a:lnTo>
                  <a:pt x="1764452" y="2014728"/>
                </a:lnTo>
                <a:lnTo>
                  <a:pt x="1758112" y="2014728"/>
                </a:lnTo>
                <a:lnTo>
                  <a:pt x="1751197" y="2014728"/>
                </a:lnTo>
                <a:lnTo>
                  <a:pt x="1744857" y="2014152"/>
                </a:lnTo>
                <a:lnTo>
                  <a:pt x="1738517" y="2013288"/>
                </a:lnTo>
                <a:lnTo>
                  <a:pt x="1731889" y="2012424"/>
                </a:lnTo>
                <a:lnTo>
                  <a:pt x="1725549" y="2010985"/>
                </a:lnTo>
                <a:lnTo>
                  <a:pt x="1719498" y="2008970"/>
                </a:lnTo>
                <a:lnTo>
                  <a:pt x="1712870" y="2006955"/>
                </a:lnTo>
                <a:lnTo>
                  <a:pt x="1706531" y="2004652"/>
                </a:lnTo>
                <a:lnTo>
                  <a:pt x="1700479" y="2002060"/>
                </a:lnTo>
                <a:lnTo>
                  <a:pt x="1694428" y="1999181"/>
                </a:lnTo>
                <a:lnTo>
                  <a:pt x="1688664" y="1995439"/>
                </a:lnTo>
                <a:lnTo>
                  <a:pt x="1682613" y="1991983"/>
                </a:lnTo>
                <a:lnTo>
                  <a:pt x="1676849" y="1987953"/>
                </a:lnTo>
                <a:lnTo>
                  <a:pt x="1115786" y="1570210"/>
                </a:lnTo>
                <a:lnTo>
                  <a:pt x="246384" y="2511644"/>
                </a:lnTo>
                <a:lnTo>
                  <a:pt x="241773" y="2517114"/>
                </a:lnTo>
                <a:lnTo>
                  <a:pt x="236586" y="2522296"/>
                </a:lnTo>
                <a:lnTo>
                  <a:pt x="231399" y="2526903"/>
                </a:lnTo>
                <a:lnTo>
                  <a:pt x="225924" y="2531797"/>
                </a:lnTo>
                <a:lnTo>
                  <a:pt x="220161" y="2536115"/>
                </a:lnTo>
                <a:lnTo>
                  <a:pt x="214397" y="2539858"/>
                </a:lnTo>
                <a:lnTo>
                  <a:pt x="208922" y="2543601"/>
                </a:lnTo>
                <a:lnTo>
                  <a:pt x="202583" y="2546768"/>
                </a:lnTo>
                <a:lnTo>
                  <a:pt x="196530" y="2549647"/>
                </a:lnTo>
                <a:lnTo>
                  <a:pt x="190479" y="2552526"/>
                </a:lnTo>
                <a:lnTo>
                  <a:pt x="184140" y="2554541"/>
                </a:lnTo>
                <a:lnTo>
                  <a:pt x="177800" y="2556844"/>
                </a:lnTo>
                <a:lnTo>
                  <a:pt x="171172" y="2558284"/>
                </a:lnTo>
                <a:lnTo>
                  <a:pt x="164544" y="2559723"/>
                </a:lnTo>
                <a:lnTo>
                  <a:pt x="157917" y="2560588"/>
                </a:lnTo>
                <a:lnTo>
                  <a:pt x="151289" y="2561451"/>
                </a:lnTo>
                <a:lnTo>
                  <a:pt x="144373" y="2561739"/>
                </a:lnTo>
                <a:lnTo>
                  <a:pt x="138033" y="2561739"/>
                </a:lnTo>
                <a:lnTo>
                  <a:pt x="131117" y="2561451"/>
                </a:lnTo>
                <a:lnTo>
                  <a:pt x="124201" y="2561163"/>
                </a:lnTo>
                <a:lnTo>
                  <a:pt x="117573" y="2560012"/>
                </a:lnTo>
                <a:lnTo>
                  <a:pt x="110945" y="2558572"/>
                </a:lnTo>
                <a:lnTo>
                  <a:pt x="104317" y="2557133"/>
                </a:lnTo>
                <a:lnTo>
                  <a:pt x="97689" y="2554829"/>
                </a:lnTo>
                <a:lnTo>
                  <a:pt x="91350" y="2552814"/>
                </a:lnTo>
                <a:lnTo>
                  <a:pt x="85010" y="2550222"/>
                </a:lnTo>
                <a:lnTo>
                  <a:pt x="78958" y="2547056"/>
                </a:lnTo>
                <a:lnTo>
                  <a:pt x="72907" y="2543889"/>
                </a:lnTo>
                <a:lnTo>
                  <a:pt x="66567" y="2540147"/>
                </a:lnTo>
                <a:lnTo>
                  <a:pt x="60515" y="2536404"/>
                </a:lnTo>
                <a:lnTo>
                  <a:pt x="54753" y="2532085"/>
                </a:lnTo>
                <a:lnTo>
                  <a:pt x="49277" y="2526903"/>
                </a:lnTo>
                <a:lnTo>
                  <a:pt x="43802" y="2522296"/>
                </a:lnTo>
                <a:lnTo>
                  <a:pt x="38903" y="2517114"/>
                </a:lnTo>
                <a:lnTo>
                  <a:pt x="34005" y="2511644"/>
                </a:lnTo>
                <a:lnTo>
                  <a:pt x="29393" y="2506174"/>
                </a:lnTo>
                <a:lnTo>
                  <a:pt x="25647" y="2500704"/>
                </a:lnTo>
                <a:lnTo>
                  <a:pt x="21613" y="2494370"/>
                </a:lnTo>
                <a:lnTo>
                  <a:pt x="17867" y="2488324"/>
                </a:lnTo>
                <a:lnTo>
                  <a:pt x="14697" y="2482279"/>
                </a:lnTo>
                <a:lnTo>
                  <a:pt x="11815" y="2475944"/>
                </a:lnTo>
                <a:lnTo>
                  <a:pt x="9510" y="2469323"/>
                </a:lnTo>
                <a:lnTo>
                  <a:pt x="7204" y="2462989"/>
                </a:lnTo>
                <a:lnTo>
                  <a:pt x="5188" y="2456655"/>
                </a:lnTo>
                <a:lnTo>
                  <a:pt x="3459" y="2449745"/>
                </a:lnTo>
                <a:lnTo>
                  <a:pt x="2305" y="2442836"/>
                </a:lnTo>
                <a:lnTo>
                  <a:pt x="1153" y="2436214"/>
                </a:lnTo>
                <a:lnTo>
                  <a:pt x="576" y="2429304"/>
                </a:lnTo>
                <a:lnTo>
                  <a:pt x="0" y="2422107"/>
                </a:lnTo>
                <a:lnTo>
                  <a:pt x="0" y="2415485"/>
                </a:lnTo>
                <a:lnTo>
                  <a:pt x="0" y="2408576"/>
                </a:lnTo>
                <a:lnTo>
                  <a:pt x="865" y="2401954"/>
                </a:lnTo>
                <a:lnTo>
                  <a:pt x="1441" y="2394756"/>
                </a:lnTo>
                <a:lnTo>
                  <a:pt x="2882" y="2387847"/>
                </a:lnTo>
                <a:lnTo>
                  <a:pt x="4323" y="2381225"/>
                </a:lnTo>
                <a:lnTo>
                  <a:pt x="6052" y="2374604"/>
                </a:lnTo>
                <a:lnTo>
                  <a:pt x="8645" y="2367982"/>
                </a:lnTo>
                <a:lnTo>
                  <a:pt x="11239" y="2361360"/>
                </a:lnTo>
                <a:lnTo>
                  <a:pt x="14120" y="2355026"/>
                </a:lnTo>
                <a:lnTo>
                  <a:pt x="17290" y="2348405"/>
                </a:lnTo>
                <a:lnTo>
                  <a:pt x="20461" y="2342359"/>
                </a:lnTo>
                <a:lnTo>
                  <a:pt x="24494" y="2336312"/>
                </a:lnTo>
                <a:lnTo>
                  <a:pt x="28817" y="2330555"/>
                </a:lnTo>
                <a:lnTo>
                  <a:pt x="33140" y="2324509"/>
                </a:lnTo>
                <a:lnTo>
                  <a:pt x="985823" y="1283173"/>
                </a:lnTo>
                <a:lnTo>
                  <a:pt x="990145" y="1277991"/>
                </a:lnTo>
                <a:lnTo>
                  <a:pt x="995332" y="1273384"/>
                </a:lnTo>
                <a:lnTo>
                  <a:pt x="999943" y="1268778"/>
                </a:lnTo>
                <a:lnTo>
                  <a:pt x="1004842" y="1264459"/>
                </a:lnTo>
                <a:lnTo>
                  <a:pt x="1010317" y="1260140"/>
                </a:lnTo>
                <a:lnTo>
                  <a:pt x="1015792" y="1256398"/>
                </a:lnTo>
                <a:lnTo>
                  <a:pt x="1020979" y="1252944"/>
                </a:lnTo>
                <a:lnTo>
                  <a:pt x="1026743" y="1249776"/>
                </a:lnTo>
                <a:lnTo>
                  <a:pt x="1032505" y="1246897"/>
                </a:lnTo>
                <a:lnTo>
                  <a:pt x="1038269" y="1244018"/>
                </a:lnTo>
                <a:lnTo>
                  <a:pt x="1044321" y="1241427"/>
                </a:lnTo>
                <a:lnTo>
                  <a:pt x="1050372" y="1239699"/>
                </a:lnTo>
                <a:lnTo>
                  <a:pt x="1056424" y="1237972"/>
                </a:lnTo>
                <a:lnTo>
                  <a:pt x="1062475" y="1235957"/>
                </a:lnTo>
                <a:lnTo>
                  <a:pt x="1068526" y="1235093"/>
                </a:lnTo>
                <a:lnTo>
                  <a:pt x="1075155" y="1233942"/>
                </a:lnTo>
                <a:lnTo>
                  <a:pt x="1081494" y="1233654"/>
                </a:lnTo>
                <a:lnTo>
                  <a:pt x="1087546" y="1233366"/>
                </a:lnTo>
                <a:lnTo>
                  <a:pt x="1094173" y="1232790"/>
                </a:lnTo>
                <a:lnTo>
                  <a:pt x="1100513" y="1233366"/>
                </a:lnTo>
                <a:lnTo>
                  <a:pt x="1106853" y="1233942"/>
                </a:lnTo>
                <a:lnTo>
                  <a:pt x="1112905" y="1234806"/>
                </a:lnTo>
                <a:lnTo>
                  <a:pt x="1119533" y="1235669"/>
                </a:lnTo>
                <a:lnTo>
                  <a:pt x="1125872" y="1237109"/>
                </a:lnTo>
                <a:lnTo>
                  <a:pt x="1131924" y="1238836"/>
                </a:lnTo>
                <a:lnTo>
                  <a:pt x="1137976" y="1241139"/>
                </a:lnTo>
                <a:lnTo>
                  <a:pt x="1144315" y="1243730"/>
                </a:lnTo>
                <a:lnTo>
                  <a:pt x="1150366" y="1246034"/>
                </a:lnTo>
                <a:lnTo>
                  <a:pt x="1156418" y="1248913"/>
                </a:lnTo>
                <a:lnTo>
                  <a:pt x="1162181" y="1252655"/>
                </a:lnTo>
                <a:lnTo>
                  <a:pt x="1167945" y="1256110"/>
                </a:lnTo>
                <a:lnTo>
                  <a:pt x="1173420" y="1260140"/>
                </a:lnTo>
                <a:lnTo>
                  <a:pt x="1731313" y="1675293"/>
                </a:lnTo>
                <a:lnTo>
                  <a:pt x="2762089" y="352966"/>
                </a:lnTo>
                <a:lnTo>
                  <a:pt x="2743647" y="340010"/>
                </a:lnTo>
                <a:lnTo>
                  <a:pt x="2414559" y="426669"/>
                </a:lnTo>
                <a:lnTo>
                  <a:pt x="2409372" y="427820"/>
                </a:lnTo>
                <a:lnTo>
                  <a:pt x="2403608" y="428684"/>
                </a:lnTo>
                <a:lnTo>
                  <a:pt x="2397845" y="429548"/>
                </a:lnTo>
                <a:lnTo>
                  <a:pt x="2392082" y="429836"/>
                </a:lnTo>
                <a:lnTo>
                  <a:pt x="2386318" y="430123"/>
                </a:lnTo>
                <a:lnTo>
                  <a:pt x="2380844" y="429836"/>
                </a:lnTo>
                <a:lnTo>
                  <a:pt x="2375368" y="429548"/>
                </a:lnTo>
                <a:lnTo>
                  <a:pt x="2369893" y="428684"/>
                </a:lnTo>
                <a:lnTo>
                  <a:pt x="2364417" y="428109"/>
                </a:lnTo>
                <a:lnTo>
                  <a:pt x="2359231" y="426669"/>
                </a:lnTo>
                <a:lnTo>
                  <a:pt x="2353756" y="425230"/>
                </a:lnTo>
                <a:lnTo>
                  <a:pt x="2348280" y="423502"/>
                </a:lnTo>
                <a:lnTo>
                  <a:pt x="2343382" y="421199"/>
                </a:lnTo>
                <a:lnTo>
                  <a:pt x="2338483" y="419183"/>
                </a:lnTo>
                <a:lnTo>
                  <a:pt x="2333871" y="416592"/>
                </a:lnTo>
                <a:lnTo>
                  <a:pt x="2328685" y="413713"/>
                </a:lnTo>
                <a:lnTo>
                  <a:pt x="2324074" y="410834"/>
                </a:lnTo>
                <a:lnTo>
                  <a:pt x="2319752" y="407668"/>
                </a:lnTo>
                <a:lnTo>
                  <a:pt x="2315429" y="404500"/>
                </a:lnTo>
                <a:lnTo>
                  <a:pt x="2311107" y="400758"/>
                </a:lnTo>
                <a:lnTo>
                  <a:pt x="2307361" y="397015"/>
                </a:lnTo>
                <a:lnTo>
                  <a:pt x="2303326" y="392985"/>
                </a:lnTo>
                <a:lnTo>
                  <a:pt x="2299580" y="388666"/>
                </a:lnTo>
                <a:lnTo>
                  <a:pt x="2296122" y="384059"/>
                </a:lnTo>
                <a:lnTo>
                  <a:pt x="2292953" y="379453"/>
                </a:lnTo>
                <a:lnTo>
                  <a:pt x="2290070" y="374847"/>
                </a:lnTo>
                <a:lnTo>
                  <a:pt x="2287189" y="369665"/>
                </a:lnTo>
                <a:lnTo>
                  <a:pt x="2284595" y="364770"/>
                </a:lnTo>
                <a:lnTo>
                  <a:pt x="2282290" y="359300"/>
                </a:lnTo>
                <a:lnTo>
                  <a:pt x="2279985" y="354118"/>
                </a:lnTo>
                <a:lnTo>
                  <a:pt x="2278256" y="348360"/>
                </a:lnTo>
                <a:lnTo>
                  <a:pt x="2276526" y="342602"/>
                </a:lnTo>
                <a:lnTo>
                  <a:pt x="2275374" y="336844"/>
                </a:lnTo>
                <a:lnTo>
                  <a:pt x="2274221" y="330798"/>
                </a:lnTo>
                <a:lnTo>
                  <a:pt x="2273645" y="325040"/>
                </a:lnTo>
                <a:lnTo>
                  <a:pt x="2273357" y="319282"/>
                </a:lnTo>
                <a:lnTo>
                  <a:pt x="2272780" y="313524"/>
                </a:lnTo>
                <a:lnTo>
                  <a:pt x="2272780" y="307766"/>
                </a:lnTo>
                <a:lnTo>
                  <a:pt x="2273645" y="302008"/>
                </a:lnTo>
                <a:lnTo>
                  <a:pt x="2273933" y="296538"/>
                </a:lnTo>
                <a:lnTo>
                  <a:pt x="2275086" y="290780"/>
                </a:lnTo>
                <a:lnTo>
                  <a:pt x="2276238" y="285310"/>
                </a:lnTo>
                <a:lnTo>
                  <a:pt x="2277391" y="279839"/>
                </a:lnTo>
                <a:lnTo>
                  <a:pt x="2279408" y="274657"/>
                </a:lnTo>
                <a:lnTo>
                  <a:pt x="2281425" y="269188"/>
                </a:lnTo>
                <a:lnTo>
                  <a:pt x="2283730" y="264293"/>
                </a:lnTo>
                <a:lnTo>
                  <a:pt x="2285748" y="259111"/>
                </a:lnTo>
                <a:lnTo>
                  <a:pt x="2288629" y="254505"/>
                </a:lnTo>
                <a:lnTo>
                  <a:pt x="2291511" y="249610"/>
                </a:lnTo>
                <a:lnTo>
                  <a:pt x="2294393" y="245004"/>
                </a:lnTo>
                <a:lnTo>
                  <a:pt x="2297851" y="240685"/>
                </a:lnTo>
                <a:lnTo>
                  <a:pt x="2301021" y="236367"/>
                </a:lnTo>
                <a:lnTo>
                  <a:pt x="2305055" y="232336"/>
                </a:lnTo>
                <a:lnTo>
                  <a:pt x="2309089" y="228306"/>
                </a:lnTo>
                <a:lnTo>
                  <a:pt x="2312836" y="224563"/>
                </a:lnTo>
                <a:lnTo>
                  <a:pt x="2317158" y="220820"/>
                </a:lnTo>
                <a:lnTo>
                  <a:pt x="2322057" y="217653"/>
                </a:lnTo>
                <a:lnTo>
                  <a:pt x="2326667" y="214486"/>
                </a:lnTo>
                <a:lnTo>
                  <a:pt x="2331279" y="211607"/>
                </a:lnTo>
                <a:lnTo>
                  <a:pt x="2336177" y="209016"/>
                </a:lnTo>
                <a:lnTo>
                  <a:pt x="2341364" y="206713"/>
                </a:lnTo>
                <a:lnTo>
                  <a:pt x="2346552" y="204409"/>
                </a:lnTo>
                <a:lnTo>
                  <a:pt x="2352314" y="202682"/>
                </a:lnTo>
                <a:lnTo>
                  <a:pt x="2357790" y="200955"/>
                </a:lnTo>
                <a:lnTo>
                  <a:pt x="3108467" y="3743"/>
                </a:lnTo>
                <a:lnTo>
                  <a:pt x="3114807" y="2016"/>
                </a:lnTo>
                <a:lnTo>
                  <a:pt x="3121723" y="864"/>
                </a:lnTo>
                <a:lnTo>
                  <a:pt x="3128063" y="28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chor="ctr">
            <a:noAutofit/>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grpSp>
        <p:nvGrpSpPr>
          <p:cNvPr id="22" name="组合 21"/>
          <p:cNvGrpSpPr/>
          <p:nvPr/>
        </p:nvGrpSpPr>
        <p:grpSpPr>
          <a:xfrm>
            <a:off x="5077672" y="4933432"/>
            <a:ext cx="1417675" cy="1427873"/>
            <a:chOff x="6249217" y="4887418"/>
            <a:chExt cx="661988" cy="666750"/>
          </a:xfrm>
        </p:grpSpPr>
        <p:sp>
          <p:nvSpPr>
            <p:cNvPr id="23" name="Oval 6"/>
            <p:cNvSpPr>
              <a:spLocks noChangeArrowheads="1"/>
            </p:cNvSpPr>
            <p:nvPr/>
          </p:nvSpPr>
          <p:spPr bwMode="auto">
            <a:xfrm>
              <a:off x="6249217" y="4887418"/>
              <a:ext cx="661988" cy="666750"/>
            </a:xfrm>
            <a:prstGeom prst="ellipse">
              <a:avLst/>
            </a:prstGeom>
            <a:solidFill>
              <a:schemeClr val="accent1"/>
            </a:solidFill>
            <a:ln w="9525">
              <a:solidFill>
                <a:srgbClr val="FFFFFF"/>
              </a:solidFill>
            </a:ln>
            <a:effectLst>
              <a:outerShdw blurRad="50800" dist="38100" dir="16200000" rotWithShape="0">
                <a:prstClr val="black">
                  <a:alpha val="40000"/>
                </a:prstClr>
              </a:outerShdw>
            </a:effectLst>
          </p:spPr>
          <p:txBody>
            <a:bodyPr/>
            <a:lstStyle/>
            <a:p>
              <a:pPr>
                <a:defRPr/>
              </a:pPr>
              <a:endParaRPr lang="zh-CN" altLang="en-US" sz="6000">
                <a:solidFill>
                  <a:schemeClr val="tx1">
                    <a:lumMod val="60000"/>
                    <a:lumOff val="40000"/>
                  </a:schemeClr>
                </a:solidFill>
                <a:latin typeface="+mn-lt"/>
              </a:endParaRPr>
            </a:p>
          </p:txBody>
        </p:sp>
        <p:sp>
          <p:nvSpPr>
            <p:cNvPr id="24" name="KSO_Shape"/>
            <p:cNvSpPr/>
            <p:nvPr/>
          </p:nvSpPr>
          <p:spPr bwMode="auto">
            <a:xfrm>
              <a:off x="6394247" y="5081630"/>
              <a:ext cx="371929" cy="278327"/>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 name="T153" fmla="*/ 2318 h 2362"/>
                <a:gd name="T154" fmla="*/ 2318 h 2362"/>
                <a:gd name="T155" fmla="*/ 2318 h 236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grpSp>
      <p:sp>
        <p:nvSpPr>
          <p:cNvPr id="25" name="矩形 24"/>
          <p:cNvSpPr/>
          <p:nvPr/>
        </p:nvSpPr>
        <p:spPr>
          <a:xfrm>
            <a:off x="824783" y="2985411"/>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6" name="矩形 25"/>
          <p:cNvSpPr/>
          <p:nvPr/>
        </p:nvSpPr>
        <p:spPr>
          <a:xfrm>
            <a:off x="824783" y="2052379"/>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
        <p:nvSpPr>
          <p:cNvPr id="27" name="矩形 26"/>
          <p:cNvSpPr/>
          <p:nvPr/>
        </p:nvSpPr>
        <p:spPr>
          <a:xfrm>
            <a:off x="7845099" y="3918443"/>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8" name="矩形 27"/>
          <p:cNvSpPr/>
          <p:nvPr/>
        </p:nvSpPr>
        <p:spPr>
          <a:xfrm>
            <a:off x="7845099" y="2985411"/>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1" name="KSO_Shape"/>
          <p:cNvSpPr/>
          <p:nvPr/>
        </p:nvSpPr>
        <p:spPr bwMode="auto">
          <a:xfrm>
            <a:off x="2435140" y="2734748"/>
            <a:ext cx="544584" cy="544584"/>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 name="T153" fmla="*/ 2318 h 2362"/>
              <a:gd name="T154" fmla="*/ 2318 h 2362"/>
              <a:gd name="T155" fmla="*/ 2318 h 2362"/>
              <a:gd name="T156" fmla="*/ 2318 h 2362"/>
              <a:gd name="T157" fmla="*/ 2318 h 2362"/>
              <a:gd name="T158" fmla="*/ 2318 h 2362"/>
              <a:gd name="T159" fmla="*/ 2318 h 2362"/>
              <a:gd name="T160" fmla="*/ 2318 h 2362"/>
              <a:gd name="T161" fmla="*/ 2318 h 2362"/>
              <a:gd name="T162" fmla="*/ 2318 h 2362"/>
              <a:gd name="T163" fmla="*/ 2318 h 2362"/>
              <a:gd name="T164" fmla="*/ 2318 h 2362"/>
              <a:gd name="T165" fmla="*/ 2318 h 2362"/>
              <a:gd name="T166" fmla="*/ 2318 h 2362"/>
              <a:gd name="T167" fmla="*/ 2318 h 2362"/>
              <a:gd name="T168" fmla="*/ 2318 h 2362"/>
              <a:gd name="T169" fmla="*/ 2318 h 2362"/>
              <a:gd name="T170" fmla="*/ 2318 h 2362"/>
              <a:gd name="T171" fmla="*/ 2318 h 2362"/>
              <a:gd name="T172" fmla="*/ 2318 h 2362"/>
              <a:gd name="T173" fmla="*/ 2318 h 2362"/>
              <a:gd name="T174" fmla="*/ 2318 h 2362"/>
              <a:gd name="T175" fmla="*/ 2318 h 2362"/>
              <a:gd name="T176" fmla="*/ 2318 h 2362"/>
              <a:gd name="T177" fmla="*/ 2318 h 2362"/>
              <a:gd name="T178" fmla="*/ 2318 h 2362"/>
              <a:gd name="T179" fmla="*/ 2318 h 2362"/>
              <a:gd name="T180" fmla="*/ 2318 h 2362"/>
              <a:gd name="T181" fmla="*/ 2318 h 2362"/>
              <a:gd name="T182" fmla="*/ 2318 h 2362"/>
              <a:gd name="T183" fmla="*/ 2318 h 2362"/>
              <a:gd name="T184" fmla="*/ 2318 h 2362"/>
              <a:gd name="T185" fmla="*/ 2318 h 2362"/>
              <a:gd name="T186" fmla="*/ 2318 h 2362"/>
              <a:gd name="T187" fmla="*/ 2318 h 2362"/>
              <a:gd name="T188" fmla="*/ 2318 h 236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a:xfrm>
            <a:off x="7816253" y="3447978"/>
            <a:ext cx="544584" cy="430221"/>
          </a:xfrm>
          <a:prstGeom prst="wedgeEllipseCallout">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solidFill>
              <a:latin typeface="Calibri" panose="020F0502020204030204" pitchFamily="34" charset="0"/>
              <a:ea typeface="幼圆" panose="02010509060101010101" pitchFamily="49" charset="-122"/>
            </a:endParaRPr>
          </a:p>
        </p:txBody>
      </p:sp>
      <p:sp>
        <p:nvSpPr>
          <p:cNvPr id="27" name="KSO_Shape"/>
          <p:cNvSpPr/>
          <p:nvPr/>
        </p:nvSpPr>
        <p:spPr bwMode="auto">
          <a:xfrm>
            <a:off x="6436820" y="4808978"/>
            <a:ext cx="1124987" cy="841866"/>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 name="T153" fmla="*/ 2318 h 2362"/>
              <a:gd name="T154" fmla="*/ 2318 h 2362"/>
              <a:gd name="T155" fmla="*/ 2318 h 236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28"/>
          <p:cNvSpPr/>
          <p:nvPr/>
        </p:nvSpPr>
        <p:spPr bwMode="auto">
          <a:xfrm rot="16200000" flipH="1">
            <a:off x="4990245" y="2076386"/>
            <a:ext cx="2211510" cy="4002228"/>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 name="connsiteX16" fmla="*/ 2318 h 2362"/>
              <a:gd name="connsiteY16" fmla="*/ 2318 h 2362"/>
              <a:gd name="connsiteX17" fmla="*/ 2318 h 2362"/>
              <a:gd name="connsiteY17" fmla="*/ 2318 h 2362"/>
              <a:gd name="connsiteX18" fmla="*/ 2318 h 2362"/>
              <a:gd name="connsiteY18" fmla="*/ 2318 h 2362"/>
              <a:gd name="connsiteX19" fmla="*/ 2318 h 2362"/>
              <a:gd name="connsiteY19" fmla="*/ 2318 h 2362"/>
              <a:gd name="connsiteX20" fmla="*/ 2318 h 2362"/>
              <a:gd name="connsiteY20" fmla="*/ 2318 h 2362"/>
              <a:gd name="connsiteX21" fmla="*/ 2318 h 2362"/>
              <a:gd name="connsiteY21" fmla="*/ 2318 h 2362"/>
              <a:gd name="connsiteX22" fmla="*/ 2318 h 2362"/>
              <a:gd name="connsiteY22" fmla="*/ 2318 h 2362"/>
              <a:gd name="connsiteX23" fmla="*/ 2318 h 2362"/>
              <a:gd name="connsiteY23" fmla="*/ 2318 h 2362"/>
              <a:gd name="connsiteX24" fmla="*/ 2318 h 2362"/>
              <a:gd name="connsiteY24" fmla="*/ 2318 h 2362"/>
              <a:gd name="connsiteX25" fmla="*/ 2318 h 2362"/>
              <a:gd name="connsiteY25" fmla="*/ 2318 h 2362"/>
              <a:gd name="connsiteX26" fmla="*/ 2318 h 2362"/>
              <a:gd name="connsiteY26" fmla="*/ 2318 h 2362"/>
              <a:gd name="connsiteX27" fmla="*/ 2318 h 2362"/>
              <a:gd name="connsiteY27" fmla="*/ 2318 h 2362"/>
              <a:gd name="connsiteX28" fmla="*/ 2318 h 2362"/>
              <a:gd name="connsiteY28" fmla="*/ 2318 h 2362"/>
              <a:gd name="connsiteX29" fmla="*/ 2318 h 2362"/>
              <a:gd name="connsiteY29" fmla="*/ 2318 h 2362"/>
              <a:gd name="connsiteX30" fmla="*/ 2318 h 2362"/>
              <a:gd name="connsiteY30" fmla="*/ 2318 h 2362"/>
              <a:gd name="connsiteX31" fmla="*/ 2318 h 2362"/>
              <a:gd name="connsiteY31"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30" name="KSO_Shape"/>
          <p:cNvSpPr/>
          <p:nvPr/>
        </p:nvSpPr>
        <p:spPr bwMode="auto">
          <a:xfrm>
            <a:off x="5143500" y="3291687"/>
            <a:ext cx="1905000" cy="1571625"/>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 name="T153" fmla="*/ 2318 h 2362"/>
              <a:gd name="T154" fmla="*/ 2318 h 2362"/>
              <a:gd name="T155" fmla="*/ 2318 h 2362"/>
              <a:gd name="T156" fmla="*/ 2318 h 2362"/>
              <a:gd name="T157" fmla="*/ 2318 h 2362"/>
              <a:gd name="T158" fmla="*/ 2318 h 2362"/>
              <a:gd name="T159" fmla="*/ 2318 h 2362"/>
              <a:gd name="T160" fmla="*/ 2318 h 2362"/>
              <a:gd name="T161" fmla="*/ 2318 h 2362"/>
              <a:gd name="T162" fmla="*/ 2318 h 2362"/>
              <a:gd name="T163" fmla="*/ 2318 h 2362"/>
              <a:gd name="T164" fmla="*/ 2318 h 2362"/>
              <a:gd name="T165" fmla="*/ 2318 h 2362"/>
              <a:gd name="T166" fmla="*/ 2318 h 2362"/>
              <a:gd name="T167" fmla="*/ 2318 h 2362"/>
              <a:gd name="T168" fmla="*/ 2318 h 2362"/>
              <a:gd name="T169" fmla="*/ 2318 h 2362"/>
              <a:gd name="T170" fmla="*/ 2318 h 2362"/>
              <a:gd name="T171" fmla="*/ 2318 h 2362"/>
              <a:gd name="T172" fmla="*/ 2318 h 2362"/>
              <a:gd name="T173" fmla="*/ 2318 h 2362"/>
              <a:gd name="T174" fmla="*/ 2318 h 2362"/>
              <a:gd name="T175" fmla="*/ 2318 h 2362"/>
              <a:gd name="T176" fmla="*/ 2318 h 2362"/>
              <a:gd name="T177" fmla="*/ 2318 h 2362"/>
              <a:gd name="T178" fmla="*/ 2318 h 2362"/>
              <a:gd name="T179" fmla="*/ 2318 h 2362"/>
              <a:gd name="T180" fmla="*/ 2318 h 2362"/>
              <a:gd name="T181" fmla="*/ 2318 h 2362"/>
              <a:gd name="T182" fmla="*/ 2318 h 2362"/>
              <a:gd name="T183" fmla="*/ 2318 h 2362"/>
              <a:gd name="T184" fmla="*/ 2318 h 2362"/>
              <a:gd name="T185" fmla="*/ 2318 h 236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7">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1" name="矩形 30"/>
          <p:cNvSpPr/>
          <p:nvPr/>
        </p:nvSpPr>
        <p:spPr>
          <a:xfrm>
            <a:off x="502506" y="313905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2" name="矩形 31"/>
          <p:cNvSpPr/>
          <p:nvPr/>
        </p:nvSpPr>
        <p:spPr>
          <a:xfrm>
            <a:off x="8321860" y="313905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custDataLst>
              <p:tags r:id="rId1"/>
            </p:custDataLst>
          </p:nvPr>
        </p:nvSpPr>
        <p:spPr>
          <a:xfrm>
            <a:off x="4673766" y="244376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p>
        </p:txBody>
      </p:sp>
      <p:sp>
        <p:nvSpPr>
          <p:cNvPr id="34" name="矩形 33"/>
          <p:cNvSpPr/>
          <p:nvPr>
            <p:custDataLst>
              <p:tags r:id="rId2"/>
            </p:custDataLst>
          </p:nvPr>
        </p:nvSpPr>
        <p:spPr>
          <a:xfrm>
            <a:off x="4673766" y="536911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3"/>
          <p:cNvSpPr/>
          <p:nvPr>
            <p:custDataLst>
              <p:tags r:id="rId1"/>
            </p:custDataLst>
          </p:nvPr>
        </p:nvSpPr>
        <p:spPr bwMode="auto">
          <a:xfrm>
            <a:off x="5762381" y="4240649"/>
            <a:ext cx="1115969" cy="1940588"/>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90000"/>
              <a:lumOff val="10000"/>
            </a:schemeClr>
          </a:solidFill>
          <a:ln>
            <a:noFill/>
          </a:ln>
        </p:spPr>
        <p:txBody>
          <a:bodyPr lIns="68580" tIns="34290" rIns="68580" bIns="34290"/>
          <a:lstStyle/>
          <a:p>
            <a:pPr>
              <a:defRPr/>
            </a:pPr>
            <a:endParaRPr lang="zh-CN" altLang="en-US" kern="0">
              <a:solidFill>
                <a:prstClr val="black"/>
              </a:solidFill>
            </a:endParaRPr>
          </a:p>
        </p:txBody>
      </p:sp>
      <p:sp>
        <p:nvSpPr>
          <p:cNvPr id="14" name="MH_Other_4"/>
          <p:cNvSpPr/>
          <p:nvPr>
            <p:custDataLst>
              <p:tags r:id="rId2"/>
            </p:custDataLst>
          </p:nvPr>
        </p:nvSpPr>
        <p:spPr bwMode="auto">
          <a:xfrm>
            <a:off x="6878352" y="4240649"/>
            <a:ext cx="1115967" cy="1940588"/>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endParaRPr lang="zh-CN" altLang="en-US" kern="0" dirty="0">
              <a:solidFill>
                <a:srgbClr val="FFFFFF"/>
              </a:solidFill>
              <a:latin typeface="+mj-ea"/>
              <a:ea typeface="+mj-ea"/>
            </a:endParaRPr>
          </a:p>
        </p:txBody>
      </p:sp>
      <p:sp>
        <p:nvSpPr>
          <p:cNvPr id="20" name="MH_Other_3"/>
          <p:cNvSpPr/>
          <p:nvPr>
            <p:custDataLst>
              <p:tags r:id="rId3"/>
            </p:custDataLst>
          </p:nvPr>
        </p:nvSpPr>
        <p:spPr bwMode="auto">
          <a:xfrm>
            <a:off x="4252693" y="4240649"/>
            <a:ext cx="1115969" cy="1940588"/>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90000"/>
              <a:lumOff val="10000"/>
            </a:schemeClr>
          </a:solidFill>
          <a:ln>
            <a:noFill/>
          </a:ln>
        </p:spPr>
        <p:txBody>
          <a:bodyPr lIns="68580" tIns="34290" rIns="68580" bIns="34290"/>
          <a:lstStyle/>
          <a:p>
            <a:pPr>
              <a:defRPr/>
            </a:pPr>
            <a:endParaRPr lang="zh-CN" altLang="en-US" kern="0">
              <a:solidFill>
                <a:prstClr val="black"/>
              </a:solidFill>
            </a:endParaRPr>
          </a:p>
        </p:txBody>
      </p:sp>
      <p:sp>
        <p:nvSpPr>
          <p:cNvPr id="21" name="MH_Other_4"/>
          <p:cNvSpPr/>
          <p:nvPr>
            <p:custDataLst>
              <p:tags r:id="rId4"/>
            </p:custDataLst>
          </p:nvPr>
        </p:nvSpPr>
        <p:spPr bwMode="auto">
          <a:xfrm>
            <a:off x="5368664" y="4240649"/>
            <a:ext cx="1115967" cy="1940588"/>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endParaRPr lang="zh-CN" altLang="en-US" kern="0" dirty="0">
              <a:solidFill>
                <a:srgbClr val="FFFFFF"/>
              </a:solidFill>
              <a:latin typeface="+mj-ea"/>
              <a:ea typeface="+mj-ea"/>
            </a:endParaRPr>
          </a:p>
        </p:txBody>
      </p:sp>
      <p:sp>
        <p:nvSpPr>
          <p:cNvPr id="22" name="KSO_Shape"/>
          <p:cNvSpPr/>
          <p:nvPr/>
        </p:nvSpPr>
        <p:spPr bwMode="auto">
          <a:xfrm>
            <a:off x="5657885" y="4943524"/>
            <a:ext cx="537526" cy="534838"/>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 name="T153" fmla="*/ 2318 h 2362"/>
              <a:gd name="T154" fmla="*/ 2318 h 2362"/>
              <a:gd name="T155" fmla="*/ 2318 h 2362"/>
              <a:gd name="T156" fmla="*/ 2318 h 2362"/>
              <a:gd name="T157" fmla="*/ 2318 h 2362"/>
              <a:gd name="T158" fmla="*/ 2318 h 2362"/>
              <a:gd name="T159" fmla="*/ 2318 h 2362"/>
              <a:gd name="T160" fmla="*/ 2318 h 2362"/>
              <a:gd name="T161" fmla="*/ 2318 h 2362"/>
              <a:gd name="T162" fmla="*/ 2318 h 2362"/>
              <a:gd name="T163" fmla="*/ 2318 h 2362"/>
              <a:gd name="T164" fmla="*/ 2318 h 2362"/>
              <a:gd name="T165" fmla="*/ 2318 h 2362"/>
              <a:gd name="T166" fmla="*/ 2318 h 2362"/>
              <a:gd name="T167" fmla="*/ 2318 h 2362"/>
              <a:gd name="T168" fmla="*/ 2318 h 2362"/>
              <a:gd name="T169" fmla="*/ 2318 h 2362"/>
              <a:gd name="T170" fmla="*/ 2318 h 2362"/>
              <a:gd name="T171" fmla="*/ 2318 h 2362"/>
              <a:gd name="T172" fmla="*/ 2318 h 2362"/>
              <a:gd name="T173" fmla="*/ 2318 h 2362"/>
              <a:gd name="T174" fmla="*/ 2318 h 2362"/>
              <a:gd name="T175" fmla="*/ 2318 h 2362"/>
              <a:gd name="T176" fmla="*/ 2318 h 2362"/>
              <a:gd name="T177" fmla="*/ 2318 h 2362"/>
              <a:gd name="T178" fmla="*/ 2318 h 2362"/>
              <a:gd name="T179" fmla="*/ 2318 h 2362"/>
              <a:gd name="T180" fmla="*/ 2318 h 2362"/>
              <a:gd name="T181" fmla="*/ 2318 h 2362"/>
              <a:gd name="T182" fmla="*/ 2318 h 2362"/>
              <a:gd name="T183" fmla="*/ 2318 h 2362"/>
              <a:gd name="T184" fmla="*/ 2318 h 2362"/>
              <a:gd name="T185" fmla="*/ 2318 h 236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140075" h="3122613">
                <a:moveTo>
                  <a:pt x="1189503" y="2756134"/>
                </a:moveTo>
                <a:lnTo>
                  <a:pt x="1201676" y="2777038"/>
                </a:lnTo>
                <a:lnTo>
                  <a:pt x="1214113" y="2797148"/>
                </a:lnTo>
                <a:lnTo>
                  <a:pt x="1227080" y="2816994"/>
                </a:lnTo>
                <a:lnTo>
                  <a:pt x="1240311" y="2836839"/>
                </a:lnTo>
                <a:lnTo>
                  <a:pt x="1248515" y="2847688"/>
                </a:lnTo>
                <a:lnTo>
                  <a:pt x="1256454" y="2858537"/>
                </a:lnTo>
                <a:lnTo>
                  <a:pt x="1264922" y="2869385"/>
                </a:lnTo>
                <a:lnTo>
                  <a:pt x="1273390" y="2879970"/>
                </a:lnTo>
                <a:lnTo>
                  <a:pt x="1281593" y="2890554"/>
                </a:lnTo>
                <a:lnTo>
                  <a:pt x="1290591" y="2900874"/>
                </a:lnTo>
                <a:lnTo>
                  <a:pt x="1299323" y="2910664"/>
                </a:lnTo>
                <a:lnTo>
                  <a:pt x="1308585" y="2920719"/>
                </a:lnTo>
                <a:lnTo>
                  <a:pt x="1318112" y="2930245"/>
                </a:lnTo>
                <a:lnTo>
                  <a:pt x="1327374" y="2939771"/>
                </a:lnTo>
                <a:lnTo>
                  <a:pt x="1336900" y="2949032"/>
                </a:lnTo>
                <a:lnTo>
                  <a:pt x="1346956" y="2958028"/>
                </a:lnTo>
                <a:lnTo>
                  <a:pt x="1356748" y="2966760"/>
                </a:lnTo>
                <a:lnTo>
                  <a:pt x="1367068" y="2975228"/>
                </a:lnTo>
                <a:lnTo>
                  <a:pt x="1377653" y="2983166"/>
                </a:lnTo>
                <a:lnTo>
                  <a:pt x="1387974" y="2991369"/>
                </a:lnTo>
                <a:lnTo>
                  <a:pt x="1396971" y="2997455"/>
                </a:lnTo>
                <a:lnTo>
                  <a:pt x="1405968" y="3003805"/>
                </a:lnTo>
                <a:lnTo>
                  <a:pt x="1415495" y="3009362"/>
                </a:lnTo>
                <a:lnTo>
                  <a:pt x="1425022" y="3014919"/>
                </a:lnTo>
                <a:lnTo>
                  <a:pt x="1434548" y="3020211"/>
                </a:lnTo>
                <a:lnTo>
                  <a:pt x="1444339" y="3025238"/>
                </a:lnTo>
                <a:lnTo>
                  <a:pt x="1453866" y="3029737"/>
                </a:lnTo>
                <a:lnTo>
                  <a:pt x="1463922" y="3034235"/>
                </a:lnTo>
                <a:lnTo>
                  <a:pt x="1473978" y="3038204"/>
                </a:lnTo>
                <a:lnTo>
                  <a:pt x="1484034" y="3041644"/>
                </a:lnTo>
                <a:lnTo>
                  <a:pt x="1494089" y="3045084"/>
                </a:lnTo>
                <a:lnTo>
                  <a:pt x="1504410" y="3047994"/>
                </a:lnTo>
                <a:lnTo>
                  <a:pt x="1514730" y="3050640"/>
                </a:lnTo>
                <a:lnTo>
                  <a:pt x="1525316" y="3052757"/>
                </a:lnTo>
                <a:lnTo>
                  <a:pt x="1535901" y="3054610"/>
                </a:lnTo>
                <a:lnTo>
                  <a:pt x="1546221" y="3056197"/>
                </a:lnTo>
                <a:lnTo>
                  <a:pt x="1546221" y="2791591"/>
                </a:lnTo>
                <a:lnTo>
                  <a:pt x="1523728" y="2791327"/>
                </a:lnTo>
                <a:lnTo>
                  <a:pt x="1501234" y="2790533"/>
                </a:lnTo>
                <a:lnTo>
                  <a:pt x="1479006" y="2790004"/>
                </a:lnTo>
                <a:lnTo>
                  <a:pt x="1456777" y="2788681"/>
                </a:lnTo>
                <a:lnTo>
                  <a:pt x="1434284" y="2787622"/>
                </a:lnTo>
                <a:lnTo>
                  <a:pt x="1412055" y="2786035"/>
                </a:lnTo>
                <a:lnTo>
                  <a:pt x="1389561" y="2784182"/>
                </a:lnTo>
                <a:lnTo>
                  <a:pt x="1367333" y="2782066"/>
                </a:lnTo>
                <a:lnTo>
                  <a:pt x="1345104" y="2779684"/>
                </a:lnTo>
                <a:lnTo>
                  <a:pt x="1322611" y="2777303"/>
                </a:lnTo>
                <a:lnTo>
                  <a:pt x="1300382" y="2774392"/>
                </a:lnTo>
                <a:lnTo>
                  <a:pt x="1277888" y="2771481"/>
                </a:lnTo>
                <a:lnTo>
                  <a:pt x="1255924" y="2768041"/>
                </a:lnTo>
                <a:lnTo>
                  <a:pt x="1233696" y="2764337"/>
                </a:lnTo>
                <a:lnTo>
                  <a:pt x="1211467" y="2760632"/>
                </a:lnTo>
                <a:lnTo>
                  <a:pt x="1189503" y="2756134"/>
                </a:lnTo>
                <a:close/>
                <a:moveTo>
                  <a:pt x="1971743" y="2748725"/>
                </a:moveTo>
                <a:lnTo>
                  <a:pt x="1949250" y="2753488"/>
                </a:lnTo>
                <a:lnTo>
                  <a:pt x="1927021" y="2757722"/>
                </a:lnTo>
                <a:lnTo>
                  <a:pt x="1904527" y="2762220"/>
                </a:lnTo>
                <a:lnTo>
                  <a:pt x="1882299" y="2765925"/>
                </a:lnTo>
                <a:lnTo>
                  <a:pt x="1859541" y="2769364"/>
                </a:lnTo>
                <a:lnTo>
                  <a:pt x="1837312" y="2772540"/>
                </a:lnTo>
                <a:lnTo>
                  <a:pt x="1814554" y="2775715"/>
                </a:lnTo>
                <a:lnTo>
                  <a:pt x="1792061" y="2778361"/>
                </a:lnTo>
                <a:lnTo>
                  <a:pt x="1769303" y="2780743"/>
                </a:lnTo>
                <a:lnTo>
                  <a:pt x="1746809" y="2783124"/>
                </a:lnTo>
                <a:lnTo>
                  <a:pt x="1724051" y="2784976"/>
                </a:lnTo>
                <a:lnTo>
                  <a:pt x="1701558" y="2786564"/>
                </a:lnTo>
                <a:lnTo>
                  <a:pt x="1678800" y="2788151"/>
                </a:lnTo>
                <a:lnTo>
                  <a:pt x="1656042" y="2789475"/>
                </a:lnTo>
                <a:lnTo>
                  <a:pt x="1633284" y="2790268"/>
                </a:lnTo>
                <a:lnTo>
                  <a:pt x="1610526" y="2791062"/>
                </a:lnTo>
                <a:lnTo>
                  <a:pt x="1610526" y="3056197"/>
                </a:lnTo>
                <a:lnTo>
                  <a:pt x="1621111" y="3054610"/>
                </a:lnTo>
                <a:lnTo>
                  <a:pt x="1631696" y="3052757"/>
                </a:lnTo>
                <a:lnTo>
                  <a:pt x="1641752" y="3050640"/>
                </a:lnTo>
                <a:lnTo>
                  <a:pt x="1652337" y="3047994"/>
                </a:lnTo>
                <a:lnTo>
                  <a:pt x="1662657" y="3045084"/>
                </a:lnTo>
                <a:lnTo>
                  <a:pt x="1672978" y="3041644"/>
                </a:lnTo>
                <a:lnTo>
                  <a:pt x="1682769" y="3038204"/>
                </a:lnTo>
                <a:lnTo>
                  <a:pt x="1692825" y="3034235"/>
                </a:lnTo>
                <a:lnTo>
                  <a:pt x="1702616" y="3029737"/>
                </a:lnTo>
                <a:lnTo>
                  <a:pt x="1712672" y="3025238"/>
                </a:lnTo>
                <a:lnTo>
                  <a:pt x="1722199" y="3020211"/>
                </a:lnTo>
                <a:lnTo>
                  <a:pt x="1731725" y="3014919"/>
                </a:lnTo>
                <a:lnTo>
                  <a:pt x="1741252" y="3009362"/>
                </a:lnTo>
                <a:lnTo>
                  <a:pt x="1750514" y="3003805"/>
                </a:lnTo>
                <a:lnTo>
                  <a:pt x="1759776" y="2997455"/>
                </a:lnTo>
                <a:lnTo>
                  <a:pt x="1768773" y="2991369"/>
                </a:lnTo>
                <a:lnTo>
                  <a:pt x="1779358" y="2983166"/>
                </a:lnTo>
                <a:lnTo>
                  <a:pt x="1789944" y="2975228"/>
                </a:lnTo>
                <a:lnTo>
                  <a:pt x="1799999" y="2966760"/>
                </a:lnTo>
                <a:lnTo>
                  <a:pt x="1810055" y="2958028"/>
                </a:lnTo>
                <a:lnTo>
                  <a:pt x="1819846" y="2949032"/>
                </a:lnTo>
                <a:lnTo>
                  <a:pt x="1829638" y="2939771"/>
                </a:lnTo>
                <a:lnTo>
                  <a:pt x="1838900" y="2930245"/>
                </a:lnTo>
                <a:lnTo>
                  <a:pt x="1848162" y="2920719"/>
                </a:lnTo>
                <a:lnTo>
                  <a:pt x="1857159" y="2910664"/>
                </a:lnTo>
                <a:lnTo>
                  <a:pt x="1866156" y="2900874"/>
                </a:lnTo>
                <a:lnTo>
                  <a:pt x="1874889" y="2890554"/>
                </a:lnTo>
                <a:lnTo>
                  <a:pt x="1883622" y="2879970"/>
                </a:lnTo>
                <a:lnTo>
                  <a:pt x="1891825" y="2869385"/>
                </a:lnTo>
                <a:lnTo>
                  <a:pt x="1900293" y="2858537"/>
                </a:lnTo>
                <a:lnTo>
                  <a:pt x="1908497" y="2847688"/>
                </a:lnTo>
                <a:lnTo>
                  <a:pt x="1916171" y="2836839"/>
                </a:lnTo>
                <a:lnTo>
                  <a:pt x="1930990" y="2815141"/>
                </a:lnTo>
                <a:lnTo>
                  <a:pt x="1945015" y="2793444"/>
                </a:lnTo>
                <a:lnTo>
                  <a:pt x="1958511" y="2771481"/>
                </a:lnTo>
                <a:lnTo>
                  <a:pt x="1971743" y="2748725"/>
                </a:lnTo>
                <a:close/>
                <a:moveTo>
                  <a:pt x="747839" y="2611395"/>
                </a:moveTo>
                <a:lnTo>
                  <a:pt x="765569" y="2633886"/>
                </a:lnTo>
                <a:lnTo>
                  <a:pt x="783564" y="2656113"/>
                </a:lnTo>
                <a:lnTo>
                  <a:pt x="802087" y="2678075"/>
                </a:lnTo>
                <a:lnTo>
                  <a:pt x="821405" y="2699509"/>
                </a:lnTo>
                <a:lnTo>
                  <a:pt x="840723" y="2720148"/>
                </a:lnTo>
                <a:lnTo>
                  <a:pt x="860570" y="2740787"/>
                </a:lnTo>
                <a:lnTo>
                  <a:pt x="881211" y="2760897"/>
                </a:lnTo>
                <a:lnTo>
                  <a:pt x="901852" y="2780478"/>
                </a:lnTo>
                <a:lnTo>
                  <a:pt x="923287" y="2799530"/>
                </a:lnTo>
                <a:lnTo>
                  <a:pt x="944987" y="2818052"/>
                </a:lnTo>
                <a:lnTo>
                  <a:pt x="967215" y="2836310"/>
                </a:lnTo>
                <a:lnTo>
                  <a:pt x="989709" y="2853509"/>
                </a:lnTo>
                <a:lnTo>
                  <a:pt x="1012731" y="2870444"/>
                </a:lnTo>
                <a:lnTo>
                  <a:pt x="1036283" y="2886849"/>
                </a:lnTo>
                <a:lnTo>
                  <a:pt x="1048191" y="2894523"/>
                </a:lnTo>
                <a:lnTo>
                  <a:pt x="1060100" y="2902197"/>
                </a:lnTo>
                <a:lnTo>
                  <a:pt x="1072273" y="2909870"/>
                </a:lnTo>
                <a:lnTo>
                  <a:pt x="1084445" y="2917279"/>
                </a:lnTo>
                <a:lnTo>
                  <a:pt x="1098206" y="2925482"/>
                </a:lnTo>
                <a:lnTo>
                  <a:pt x="1112496" y="2933949"/>
                </a:lnTo>
                <a:lnTo>
                  <a:pt x="1127315" y="2941623"/>
                </a:lnTo>
                <a:lnTo>
                  <a:pt x="1141340" y="2949561"/>
                </a:lnTo>
                <a:lnTo>
                  <a:pt x="1156160" y="2956970"/>
                </a:lnTo>
                <a:lnTo>
                  <a:pt x="1170979" y="2964114"/>
                </a:lnTo>
                <a:lnTo>
                  <a:pt x="1185798" y="2971259"/>
                </a:lnTo>
                <a:lnTo>
                  <a:pt x="1200617" y="2977609"/>
                </a:lnTo>
                <a:lnTo>
                  <a:pt x="1215966" y="2984224"/>
                </a:lnTo>
                <a:lnTo>
                  <a:pt x="1230785" y="2990310"/>
                </a:lnTo>
                <a:lnTo>
                  <a:pt x="1246398" y="2996396"/>
                </a:lnTo>
                <a:lnTo>
                  <a:pt x="1261482" y="3002218"/>
                </a:lnTo>
                <a:lnTo>
                  <a:pt x="1277095" y="3007510"/>
                </a:lnTo>
                <a:lnTo>
                  <a:pt x="1292443" y="3012802"/>
                </a:lnTo>
                <a:lnTo>
                  <a:pt x="1308056" y="3017300"/>
                </a:lnTo>
                <a:lnTo>
                  <a:pt x="1323934" y="3022063"/>
                </a:lnTo>
                <a:lnTo>
                  <a:pt x="1313878" y="3013860"/>
                </a:lnTo>
                <a:lnTo>
                  <a:pt x="1304351" y="3005657"/>
                </a:lnTo>
                <a:lnTo>
                  <a:pt x="1295089" y="2997190"/>
                </a:lnTo>
                <a:lnTo>
                  <a:pt x="1285827" y="2988458"/>
                </a:lnTo>
                <a:lnTo>
                  <a:pt x="1276830" y="2979461"/>
                </a:lnTo>
                <a:lnTo>
                  <a:pt x="1267833" y="2970465"/>
                </a:lnTo>
                <a:lnTo>
                  <a:pt x="1259100" y="2961468"/>
                </a:lnTo>
                <a:lnTo>
                  <a:pt x="1250632" y="2952207"/>
                </a:lnTo>
                <a:lnTo>
                  <a:pt x="1242164" y="2942681"/>
                </a:lnTo>
                <a:lnTo>
                  <a:pt x="1233960" y="2933420"/>
                </a:lnTo>
                <a:lnTo>
                  <a:pt x="1225757" y="2923630"/>
                </a:lnTo>
                <a:lnTo>
                  <a:pt x="1218083" y="2913839"/>
                </a:lnTo>
                <a:lnTo>
                  <a:pt x="1202469" y="2893994"/>
                </a:lnTo>
                <a:lnTo>
                  <a:pt x="1187915" y="2874148"/>
                </a:lnTo>
                <a:lnTo>
                  <a:pt x="1176536" y="2857743"/>
                </a:lnTo>
                <a:lnTo>
                  <a:pt x="1165686" y="2840808"/>
                </a:lnTo>
                <a:lnTo>
                  <a:pt x="1155101" y="2824138"/>
                </a:lnTo>
                <a:lnTo>
                  <a:pt x="1144516" y="2807468"/>
                </a:lnTo>
                <a:lnTo>
                  <a:pt x="1134725" y="2790268"/>
                </a:lnTo>
                <a:lnTo>
                  <a:pt x="1124669" y="2773069"/>
                </a:lnTo>
                <a:lnTo>
                  <a:pt x="1115407" y="2755870"/>
                </a:lnTo>
                <a:lnTo>
                  <a:pt x="1106145" y="2738406"/>
                </a:lnTo>
                <a:lnTo>
                  <a:pt x="1082858" y="2732584"/>
                </a:lnTo>
                <a:lnTo>
                  <a:pt x="1059835" y="2726763"/>
                </a:lnTo>
                <a:lnTo>
                  <a:pt x="1036812" y="2720148"/>
                </a:lnTo>
                <a:lnTo>
                  <a:pt x="1014054" y="2713797"/>
                </a:lnTo>
                <a:lnTo>
                  <a:pt x="991296" y="2706918"/>
                </a:lnTo>
                <a:lnTo>
                  <a:pt x="968538" y="2699773"/>
                </a:lnTo>
                <a:lnTo>
                  <a:pt x="946045" y="2692364"/>
                </a:lnTo>
                <a:lnTo>
                  <a:pt x="923287" y="2684691"/>
                </a:lnTo>
                <a:lnTo>
                  <a:pt x="901058" y="2676488"/>
                </a:lnTo>
                <a:lnTo>
                  <a:pt x="878565" y="2668020"/>
                </a:lnTo>
                <a:lnTo>
                  <a:pt x="856601" y="2659553"/>
                </a:lnTo>
                <a:lnTo>
                  <a:pt x="834637" y="2650556"/>
                </a:lnTo>
                <a:lnTo>
                  <a:pt x="812673" y="2641031"/>
                </a:lnTo>
                <a:lnTo>
                  <a:pt x="790973" y="2631505"/>
                </a:lnTo>
                <a:lnTo>
                  <a:pt x="769274" y="2621714"/>
                </a:lnTo>
                <a:lnTo>
                  <a:pt x="747839" y="2611395"/>
                </a:lnTo>
                <a:close/>
                <a:moveTo>
                  <a:pt x="2428755" y="2584670"/>
                </a:moveTo>
                <a:lnTo>
                  <a:pt x="2406262" y="2596048"/>
                </a:lnTo>
                <a:lnTo>
                  <a:pt x="2384033" y="2607426"/>
                </a:lnTo>
                <a:lnTo>
                  <a:pt x="2361275" y="2618275"/>
                </a:lnTo>
                <a:lnTo>
                  <a:pt x="2338782" y="2628859"/>
                </a:lnTo>
                <a:lnTo>
                  <a:pt x="2315759" y="2638914"/>
                </a:lnTo>
                <a:lnTo>
                  <a:pt x="2292737" y="2648969"/>
                </a:lnTo>
                <a:lnTo>
                  <a:pt x="2269449" y="2658230"/>
                </a:lnTo>
                <a:lnTo>
                  <a:pt x="2246162" y="2667491"/>
                </a:lnTo>
                <a:lnTo>
                  <a:pt x="2222875" y="2676223"/>
                </a:lnTo>
                <a:lnTo>
                  <a:pt x="2199323" y="2684691"/>
                </a:lnTo>
                <a:lnTo>
                  <a:pt x="2175771" y="2692893"/>
                </a:lnTo>
                <a:lnTo>
                  <a:pt x="2151954" y="2700567"/>
                </a:lnTo>
                <a:lnTo>
                  <a:pt x="2128138" y="2708241"/>
                </a:lnTo>
                <a:lnTo>
                  <a:pt x="2104057" y="2715385"/>
                </a:lnTo>
                <a:lnTo>
                  <a:pt x="2080240" y="2722000"/>
                </a:lnTo>
                <a:lnTo>
                  <a:pt x="2056159" y="2728615"/>
                </a:lnTo>
                <a:lnTo>
                  <a:pt x="2046103" y="2747138"/>
                </a:lnTo>
                <a:lnTo>
                  <a:pt x="2036312" y="2765925"/>
                </a:lnTo>
                <a:lnTo>
                  <a:pt x="2025727" y="2784447"/>
                </a:lnTo>
                <a:lnTo>
                  <a:pt x="2015142" y="2802440"/>
                </a:lnTo>
                <a:lnTo>
                  <a:pt x="2004027" y="2820698"/>
                </a:lnTo>
                <a:lnTo>
                  <a:pt x="1992648" y="2838691"/>
                </a:lnTo>
                <a:lnTo>
                  <a:pt x="1981005" y="2856420"/>
                </a:lnTo>
                <a:lnTo>
                  <a:pt x="1968832" y="2874148"/>
                </a:lnTo>
                <a:lnTo>
                  <a:pt x="1954277" y="2893994"/>
                </a:lnTo>
                <a:lnTo>
                  <a:pt x="1938664" y="2913839"/>
                </a:lnTo>
                <a:lnTo>
                  <a:pt x="1930990" y="2923630"/>
                </a:lnTo>
                <a:lnTo>
                  <a:pt x="1923051" y="2933420"/>
                </a:lnTo>
                <a:lnTo>
                  <a:pt x="1914583" y="2942681"/>
                </a:lnTo>
                <a:lnTo>
                  <a:pt x="1906115" y="2952207"/>
                </a:lnTo>
                <a:lnTo>
                  <a:pt x="1897912" y="2961468"/>
                </a:lnTo>
                <a:lnTo>
                  <a:pt x="1889179" y="2970465"/>
                </a:lnTo>
                <a:lnTo>
                  <a:pt x="1880182" y="2979461"/>
                </a:lnTo>
                <a:lnTo>
                  <a:pt x="1871184" y="2988458"/>
                </a:lnTo>
                <a:lnTo>
                  <a:pt x="1861922" y="2997190"/>
                </a:lnTo>
                <a:lnTo>
                  <a:pt x="1852131" y="3005657"/>
                </a:lnTo>
                <a:lnTo>
                  <a:pt x="1842869" y="3013860"/>
                </a:lnTo>
                <a:lnTo>
                  <a:pt x="1833078" y="3022063"/>
                </a:lnTo>
                <a:lnTo>
                  <a:pt x="1848426" y="3017300"/>
                </a:lnTo>
                <a:lnTo>
                  <a:pt x="1864304" y="3012802"/>
                </a:lnTo>
                <a:lnTo>
                  <a:pt x="1879917" y="3007510"/>
                </a:lnTo>
                <a:lnTo>
                  <a:pt x="1895265" y="3001953"/>
                </a:lnTo>
                <a:lnTo>
                  <a:pt x="1910614" y="2996396"/>
                </a:lnTo>
                <a:lnTo>
                  <a:pt x="1925698" y="2990310"/>
                </a:lnTo>
                <a:lnTo>
                  <a:pt x="1941046" y="2984224"/>
                </a:lnTo>
                <a:lnTo>
                  <a:pt x="1956130" y="2977609"/>
                </a:lnTo>
                <a:lnTo>
                  <a:pt x="1970949" y="2971259"/>
                </a:lnTo>
                <a:lnTo>
                  <a:pt x="1986033" y="2964114"/>
                </a:lnTo>
                <a:lnTo>
                  <a:pt x="2000587" y="2956970"/>
                </a:lnTo>
                <a:lnTo>
                  <a:pt x="2015142" y="2949561"/>
                </a:lnTo>
                <a:lnTo>
                  <a:pt x="2029696" y="2941623"/>
                </a:lnTo>
                <a:lnTo>
                  <a:pt x="2043986" y="2933949"/>
                </a:lnTo>
                <a:lnTo>
                  <a:pt x="2058276" y="2925482"/>
                </a:lnTo>
                <a:lnTo>
                  <a:pt x="2072566" y="2917279"/>
                </a:lnTo>
                <a:lnTo>
                  <a:pt x="2085533" y="2909341"/>
                </a:lnTo>
                <a:lnTo>
                  <a:pt x="2098500" y="2901138"/>
                </a:lnTo>
                <a:lnTo>
                  <a:pt x="2111202" y="2892935"/>
                </a:lnTo>
                <a:lnTo>
                  <a:pt x="2123904" y="2884203"/>
                </a:lnTo>
                <a:lnTo>
                  <a:pt x="2136341" y="2875736"/>
                </a:lnTo>
                <a:lnTo>
                  <a:pt x="2148779" y="2867004"/>
                </a:lnTo>
                <a:lnTo>
                  <a:pt x="2161216" y="2857743"/>
                </a:lnTo>
                <a:lnTo>
                  <a:pt x="2173389" y="2848746"/>
                </a:lnTo>
                <a:lnTo>
                  <a:pt x="2185298" y="2839220"/>
                </a:lnTo>
                <a:lnTo>
                  <a:pt x="2197470" y="2829695"/>
                </a:lnTo>
                <a:lnTo>
                  <a:pt x="2209379" y="2820169"/>
                </a:lnTo>
                <a:lnTo>
                  <a:pt x="2221022" y="2810114"/>
                </a:lnTo>
                <a:lnTo>
                  <a:pt x="2232666" y="2800323"/>
                </a:lnTo>
                <a:lnTo>
                  <a:pt x="2244045" y="2790004"/>
                </a:lnTo>
                <a:lnTo>
                  <a:pt x="2255424" y="2779684"/>
                </a:lnTo>
                <a:lnTo>
                  <a:pt x="2266803" y="2769364"/>
                </a:lnTo>
                <a:lnTo>
                  <a:pt x="2277653" y="2758780"/>
                </a:lnTo>
                <a:lnTo>
                  <a:pt x="2288767" y="2747931"/>
                </a:lnTo>
                <a:lnTo>
                  <a:pt x="2310202" y="2726234"/>
                </a:lnTo>
                <a:lnTo>
                  <a:pt x="2331108" y="2703742"/>
                </a:lnTo>
                <a:lnTo>
                  <a:pt x="2351749" y="2680722"/>
                </a:lnTo>
                <a:lnTo>
                  <a:pt x="2371596" y="2657701"/>
                </a:lnTo>
                <a:lnTo>
                  <a:pt x="2391178" y="2633622"/>
                </a:lnTo>
                <a:lnTo>
                  <a:pt x="2409967" y="2609543"/>
                </a:lnTo>
                <a:lnTo>
                  <a:pt x="2428755" y="2584670"/>
                </a:lnTo>
                <a:close/>
                <a:moveTo>
                  <a:pt x="220435" y="2191465"/>
                </a:moveTo>
                <a:lnTo>
                  <a:pt x="234196" y="2221101"/>
                </a:lnTo>
                <a:lnTo>
                  <a:pt x="249280" y="2250208"/>
                </a:lnTo>
                <a:lnTo>
                  <a:pt x="264628" y="2279050"/>
                </a:lnTo>
                <a:lnTo>
                  <a:pt x="280770" y="2307892"/>
                </a:lnTo>
                <a:lnTo>
                  <a:pt x="297707" y="2336205"/>
                </a:lnTo>
                <a:lnTo>
                  <a:pt x="314643" y="2364253"/>
                </a:lnTo>
                <a:lnTo>
                  <a:pt x="332637" y="2391507"/>
                </a:lnTo>
                <a:lnTo>
                  <a:pt x="351161" y="2418762"/>
                </a:lnTo>
                <a:lnTo>
                  <a:pt x="370215" y="2445487"/>
                </a:lnTo>
                <a:lnTo>
                  <a:pt x="390062" y="2471683"/>
                </a:lnTo>
                <a:lnTo>
                  <a:pt x="410174" y="2497614"/>
                </a:lnTo>
                <a:lnTo>
                  <a:pt x="431079" y="2523016"/>
                </a:lnTo>
                <a:lnTo>
                  <a:pt x="452514" y="2547889"/>
                </a:lnTo>
                <a:lnTo>
                  <a:pt x="474478" y="2572233"/>
                </a:lnTo>
                <a:lnTo>
                  <a:pt x="496707" y="2596048"/>
                </a:lnTo>
                <a:lnTo>
                  <a:pt x="519729" y="2619862"/>
                </a:lnTo>
                <a:lnTo>
                  <a:pt x="532696" y="2632828"/>
                </a:lnTo>
                <a:lnTo>
                  <a:pt x="546192" y="2645529"/>
                </a:lnTo>
                <a:lnTo>
                  <a:pt x="559424" y="2657965"/>
                </a:lnTo>
                <a:lnTo>
                  <a:pt x="573184" y="2670402"/>
                </a:lnTo>
                <a:lnTo>
                  <a:pt x="586680" y="2682574"/>
                </a:lnTo>
                <a:lnTo>
                  <a:pt x="600441" y="2694746"/>
                </a:lnTo>
                <a:lnTo>
                  <a:pt x="614466" y="2706653"/>
                </a:lnTo>
                <a:lnTo>
                  <a:pt x="628756" y="2718296"/>
                </a:lnTo>
                <a:lnTo>
                  <a:pt x="642781" y="2730203"/>
                </a:lnTo>
                <a:lnTo>
                  <a:pt x="657071" y="2741316"/>
                </a:lnTo>
                <a:lnTo>
                  <a:pt x="671891" y="2752430"/>
                </a:lnTo>
                <a:lnTo>
                  <a:pt x="686710" y="2763543"/>
                </a:lnTo>
                <a:lnTo>
                  <a:pt x="701264" y="2774392"/>
                </a:lnTo>
                <a:lnTo>
                  <a:pt x="716348" y="2785241"/>
                </a:lnTo>
                <a:lnTo>
                  <a:pt x="731432" y="2795560"/>
                </a:lnTo>
                <a:lnTo>
                  <a:pt x="746516" y="2806145"/>
                </a:lnTo>
                <a:lnTo>
                  <a:pt x="762129" y="2816200"/>
                </a:lnTo>
                <a:lnTo>
                  <a:pt x="777477" y="2825990"/>
                </a:lnTo>
                <a:lnTo>
                  <a:pt x="793090" y="2836045"/>
                </a:lnTo>
                <a:lnTo>
                  <a:pt x="808703" y="2845571"/>
                </a:lnTo>
                <a:lnTo>
                  <a:pt x="824316" y="2854832"/>
                </a:lnTo>
                <a:lnTo>
                  <a:pt x="840459" y="2863829"/>
                </a:lnTo>
                <a:lnTo>
                  <a:pt x="856336" y="2872825"/>
                </a:lnTo>
                <a:lnTo>
                  <a:pt x="872479" y="2881557"/>
                </a:lnTo>
                <a:lnTo>
                  <a:pt x="888885" y="2890289"/>
                </a:lnTo>
                <a:lnTo>
                  <a:pt x="905028" y="2898492"/>
                </a:lnTo>
                <a:lnTo>
                  <a:pt x="921435" y="2906695"/>
                </a:lnTo>
                <a:lnTo>
                  <a:pt x="938371" y="2914633"/>
                </a:lnTo>
                <a:lnTo>
                  <a:pt x="954778" y="2922571"/>
                </a:lnTo>
                <a:lnTo>
                  <a:pt x="971449" y="2930245"/>
                </a:lnTo>
                <a:lnTo>
                  <a:pt x="988386" y="2937389"/>
                </a:lnTo>
                <a:lnTo>
                  <a:pt x="1005322" y="2944534"/>
                </a:lnTo>
                <a:lnTo>
                  <a:pt x="1010879" y="2946650"/>
                </a:lnTo>
                <a:lnTo>
                  <a:pt x="997912" y="2937918"/>
                </a:lnTo>
                <a:lnTo>
                  <a:pt x="984681" y="2928922"/>
                </a:lnTo>
                <a:lnTo>
                  <a:pt x="971714" y="2919925"/>
                </a:lnTo>
                <a:lnTo>
                  <a:pt x="959012" y="2910664"/>
                </a:lnTo>
                <a:lnTo>
                  <a:pt x="946574" y="2901138"/>
                </a:lnTo>
                <a:lnTo>
                  <a:pt x="933872" y="2891348"/>
                </a:lnTo>
                <a:lnTo>
                  <a:pt x="921435" y="2881822"/>
                </a:lnTo>
                <a:lnTo>
                  <a:pt x="909526" y="2872032"/>
                </a:lnTo>
                <a:lnTo>
                  <a:pt x="897354" y="2861712"/>
                </a:lnTo>
                <a:lnTo>
                  <a:pt x="885181" y="2851392"/>
                </a:lnTo>
                <a:lnTo>
                  <a:pt x="873537" y="2841073"/>
                </a:lnTo>
                <a:lnTo>
                  <a:pt x="861629" y="2830753"/>
                </a:lnTo>
                <a:lnTo>
                  <a:pt x="850250" y="2820169"/>
                </a:lnTo>
                <a:lnTo>
                  <a:pt x="838606" y="2809320"/>
                </a:lnTo>
                <a:lnTo>
                  <a:pt x="827492" y="2798471"/>
                </a:lnTo>
                <a:lnTo>
                  <a:pt x="816377" y="2787358"/>
                </a:lnTo>
                <a:lnTo>
                  <a:pt x="794413" y="2764602"/>
                </a:lnTo>
                <a:lnTo>
                  <a:pt x="772978" y="2741581"/>
                </a:lnTo>
                <a:lnTo>
                  <a:pt x="751808" y="2718296"/>
                </a:lnTo>
                <a:lnTo>
                  <a:pt x="731696" y="2694481"/>
                </a:lnTo>
                <a:lnTo>
                  <a:pt x="711849" y="2669873"/>
                </a:lnTo>
                <a:lnTo>
                  <a:pt x="692532" y="2645264"/>
                </a:lnTo>
                <a:lnTo>
                  <a:pt x="673743" y="2620127"/>
                </a:lnTo>
                <a:lnTo>
                  <a:pt x="655748" y="2594725"/>
                </a:lnTo>
                <a:lnTo>
                  <a:pt x="638547" y="2569058"/>
                </a:lnTo>
                <a:lnTo>
                  <a:pt x="621876" y="2543656"/>
                </a:lnTo>
                <a:lnTo>
                  <a:pt x="598324" y="2529367"/>
                </a:lnTo>
                <a:lnTo>
                  <a:pt x="574772" y="2514549"/>
                </a:lnTo>
                <a:lnTo>
                  <a:pt x="551485" y="2499731"/>
                </a:lnTo>
                <a:lnTo>
                  <a:pt x="528462" y="2483855"/>
                </a:lnTo>
                <a:lnTo>
                  <a:pt x="506763" y="2468772"/>
                </a:lnTo>
                <a:lnTo>
                  <a:pt x="485328" y="2452896"/>
                </a:lnTo>
                <a:lnTo>
                  <a:pt x="464158" y="2436755"/>
                </a:lnTo>
                <a:lnTo>
                  <a:pt x="442987" y="2420085"/>
                </a:lnTo>
                <a:lnTo>
                  <a:pt x="422611" y="2403150"/>
                </a:lnTo>
                <a:lnTo>
                  <a:pt x="402499" y="2385951"/>
                </a:lnTo>
                <a:lnTo>
                  <a:pt x="382652" y="2368222"/>
                </a:lnTo>
                <a:lnTo>
                  <a:pt x="363070" y="2349964"/>
                </a:lnTo>
                <a:lnTo>
                  <a:pt x="343752" y="2331706"/>
                </a:lnTo>
                <a:lnTo>
                  <a:pt x="324963" y="2312655"/>
                </a:lnTo>
                <a:lnTo>
                  <a:pt x="306175" y="2293339"/>
                </a:lnTo>
                <a:lnTo>
                  <a:pt x="288180" y="2273493"/>
                </a:lnTo>
                <a:lnTo>
                  <a:pt x="270715" y="2253648"/>
                </a:lnTo>
                <a:lnTo>
                  <a:pt x="253514" y="2233273"/>
                </a:lnTo>
                <a:lnTo>
                  <a:pt x="236578" y="2212369"/>
                </a:lnTo>
                <a:lnTo>
                  <a:pt x="220435" y="2191465"/>
                </a:lnTo>
                <a:close/>
                <a:moveTo>
                  <a:pt x="484799" y="2081389"/>
                </a:moveTo>
                <a:lnTo>
                  <a:pt x="492737" y="2108644"/>
                </a:lnTo>
                <a:lnTo>
                  <a:pt x="501470" y="2135898"/>
                </a:lnTo>
                <a:lnTo>
                  <a:pt x="510468" y="2162888"/>
                </a:lnTo>
                <a:lnTo>
                  <a:pt x="519729" y="2189878"/>
                </a:lnTo>
                <a:lnTo>
                  <a:pt x="529785" y="2216603"/>
                </a:lnTo>
                <a:lnTo>
                  <a:pt x="540106" y="2242799"/>
                </a:lnTo>
                <a:lnTo>
                  <a:pt x="550691" y="2269260"/>
                </a:lnTo>
                <a:lnTo>
                  <a:pt x="562335" y="2295191"/>
                </a:lnTo>
                <a:lnTo>
                  <a:pt x="573714" y="2321387"/>
                </a:lnTo>
                <a:lnTo>
                  <a:pt x="586151" y="2347054"/>
                </a:lnTo>
                <a:lnTo>
                  <a:pt x="598589" y="2372456"/>
                </a:lnTo>
                <a:lnTo>
                  <a:pt x="611555" y="2397858"/>
                </a:lnTo>
                <a:lnTo>
                  <a:pt x="625316" y="2422731"/>
                </a:lnTo>
                <a:lnTo>
                  <a:pt x="639077" y="2447604"/>
                </a:lnTo>
                <a:lnTo>
                  <a:pt x="653367" y="2472212"/>
                </a:lnTo>
                <a:lnTo>
                  <a:pt x="668450" y="2496556"/>
                </a:lnTo>
                <a:lnTo>
                  <a:pt x="692002" y="2510051"/>
                </a:lnTo>
                <a:lnTo>
                  <a:pt x="715819" y="2523016"/>
                </a:lnTo>
                <a:lnTo>
                  <a:pt x="739635" y="2535718"/>
                </a:lnTo>
                <a:lnTo>
                  <a:pt x="763981" y="2547889"/>
                </a:lnTo>
                <a:lnTo>
                  <a:pt x="788327" y="2559532"/>
                </a:lnTo>
                <a:lnTo>
                  <a:pt x="813202" y="2570646"/>
                </a:lnTo>
                <a:lnTo>
                  <a:pt x="838077" y="2582024"/>
                </a:lnTo>
                <a:lnTo>
                  <a:pt x="862952" y="2592343"/>
                </a:lnTo>
                <a:lnTo>
                  <a:pt x="888356" y="2602663"/>
                </a:lnTo>
                <a:lnTo>
                  <a:pt x="913496" y="2612189"/>
                </a:lnTo>
                <a:lnTo>
                  <a:pt x="939165" y="2621714"/>
                </a:lnTo>
                <a:lnTo>
                  <a:pt x="964569" y="2630711"/>
                </a:lnTo>
                <a:lnTo>
                  <a:pt x="990767" y="2638914"/>
                </a:lnTo>
                <a:lnTo>
                  <a:pt x="1016436" y="2647381"/>
                </a:lnTo>
                <a:lnTo>
                  <a:pt x="1042899" y="2655055"/>
                </a:lnTo>
                <a:lnTo>
                  <a:pt x="1068832" y="2662199"/>
                </a:lnTo>
                <a:lnTo>
                  <a:pt x="1057983" y="2637326"/>
                </a:lnTo>
                <a:lnTo>
                  <a:pt x="1047398" y="2612189"/>
                </a:lnTo>
                <a:lnTo>
                  <a:pt x="1037342" y="2587051"/>
                </a:lnTo>
                <a:lnTo>
                  <a:pt x="1027286" y="2561649"/>
                </a:lnTo>
                <a:lnTo>
                  <a:pt x="1018024" y="2536247"/>
                </a:lnTo>
                <a:lnTo>
                  <a:pt x="1008762" y="2510845"/>
                </a:lnTo>
                <a:lnTo>
                  <a:pt x="1000029" y="2485178"/>
                </a:lnTo>
                <a:lnTo>
                  <a:pt x="991561" y="2459776"/>
                </a:lnTo>
                <a:lnTo>
                  <a:pt x="982299" y="2429346"/>
                </a:lnTo>
                <a:lnTo>
                  <a:pt x="973302" y="2399181"/>
                </a:lnTo>
                <a:lnTo>
                  <a:pt x="964834" y="2368751"/>
                </a:lnTo>
                <a:lnTo>
                  <a:pt x="956895" y="2338322"/>
                </a:lnTo>
                <a:lnTo>
                  <a:pt x="949221" y="2307627"/>
                </a:lnTo>
                <a:lnTo>
                  <a:pt x="941546" y="2276933"/>
                </a:lnTo>
                <a:lnTo>
                  <a:pt x="934931" y="2246239"/>
                </a:lnTo>
                <a:lnTo>
                  <a:pt x="928050" y="2215545"/>
                </a:lnTo>
                <a:lnTo>
                  <a:pt x="894707" y="2208665"/>
                </a:lnTo>
                <a:lnTo>
                  <a:pt x="861364" y="2201256"/>
                </a:lnTo>
                <a:lnTo>
                  <a:pt x="828021" y="2193582"/>
                </a:lnTo>
                <a:lnTo>
                  <a:pt x="794943" y="2185379"/>
                </a:lnTo>
                <a:lnTo>
                  <a:pt x="762129" y="2176912"/>
                </a:lnTo>
                <a:lnTo>
                  <a:pt x="728786" y="2167915"/>
                </a:lnTo>
                <a:lnTo>
                  <a:pt x="695972" y="2158125"/>
                </a:lnTo>
                <a:lnTo>
                  <a:pt x="663422" y="2148335"/>
                </a:lnTo>
                <a:lnTo>
                  <a:pt x="640664" y="2140926"/>
                </a:lnTo>
                <a:lnTo>
                  <a:pt x="618171" y="2132988"/>
                </a:lnTo>
                <a:lnTo>
                  <a:pt x="595678" y="2125314"/>
                </a:lnTo>
                <a:lnTo>
                  <a:pt x="573449" y="2116847"/>
                </a:lnTo>
                <a:lnTo>
                  <a:pt x="550956" y="2108644"/>
                </a:lnTo>
                <a:lnTo>
                  <a:pt x="528727" y="2099647"/>
                </a:lnTo>
                <a:lnTo>
                  <a:pt x="506763" y="2090651"/>
                </a:lnTo>
                <a:lnTo>
                  <a:pt x="484799" y="2081389"/>
                </a:lnTo>
                <a:close/>
                <a:moveTo>
                  <a:pt x="2676447" y="2064455"/>
                </a:moveTo>
                <a:lnTo>
                  <a:pt x="2650249" y="2076626"/>
                </a:lnTo>
                <a:lnTo>
                  <a:pt x="2623521" y="2088004"/>
                </a:lnTo>
                <a:lnTo>
                  <a:pt x="2596529" y="2099383"/>
                </a:lnTo>
                <a:lnTo>
                  <a:pt x="2569537" y="2109702"/>
                </a:lnTo>
                <a:lnTo>
                  <a:pt x="2542281" y="2120022"/>
                </a:lnTo>
                <a:lnTo>
                  <a:pt x="2514759" y="2129548"/>
                </a:lnTo>
                <a:lnTo>
                  <a:pt x="2487503" y="2139073"/>
                </a:lnTo>
                <a:lnTo>
                  <a:pt x="2459981" y="2148335"/>
                </a:lnTo>
                <a:lnTo>
                  <a:pt x="2431666" y="2157067"/>
                </a:lnTo>
                <a:lnTo>
                  <a:pt x="2402822" y="2165269"/>
                </a:lnTo>
                <a:lnTo>
                  <a:pt x="2374242" y="2173472"/>
                </a:lnTo>
                <a:lnTo>
                  <a:pt x="2345927" y="2181146"/>
                </a:lnTo>
                <a:lnTo>
                  <a:pt x="2317082" y="2188555"/>
                </a:lnTo>
                <a:lnTo>
                  <a:pt x="2287973" y="2195699"/>
                </a:lnTo>
                <a:lnTo>
                  <a:pt x="2258864" y="2202314"/>
                </a:lnTo>
                <a:lnTo>
                  <a:pt x="2230020" y="2208665"/>
                </a:lnTo>
                <a:lnTo>
                  <a:pt x="2223139" y="2240417"/>
                </a:lnTo>
                <a:lnTo>
                  <a:pt x="2216259" y="2271906"/>
                </a:lnTo>
                <a:lnTo>
                  <a:pt x="2208585" y="2303394"/>
                </a:lnTo>
                <a:lnTo>
                  <a:pt x="2200911" y="2334882"/>
                </a:lnTo>
                <a:lnTo>
                  <a:pt x="2192443" y="2366370"/>
                </a:lnTo>
                <a:lnTo>
                  <a:pt x="2183974" y="2397329"/>
                </a:lnTo>
                <a:lnTo>
                  <a:pt x="2174977" y="2428552"/>
                </a:lnTo>
                <a:lnTo>
                  <a:pt x="2165186" y="2459776"/>
                </a:lnTo>
                <a:lnTo>
                  <a:pt x="2157247" y="2483855"/>
                </a:lnTo>
                <a:lnTo>
                  <a:pt x="2149044" y="2508199"/>
                </a:lnTo>
                <a:lnTo>
                  <a:pt x="2140311" y="2532278"/>
                </a:lnTo>
                <a:lnTo>
                  <a:pt x="2131313" y="2556357"/>
                </a:lnTo>
                <a:lnTo>
                  <a:pt x="2122051" y="2580436"/>
                </a:lnTo>
                <a:lnTo>
                  <a:pt x="2112790" y="2604250"/>
                </a:lnTo>
                <a:lnTo>
                  <a:pt x="2102998" y="2628065"/>
                </a:lnTo>
                <a:lnTo>
                  <a:pt x="2092678" y="2651615"/>
                </a:lnTo>
                <a:lnTo>
                  <a:pt x="2119934" y="2643412"/>
                </a:lnTo>
                <a:lnTo>
                  <a:pt x="2146927" y="2634680"/>
                </a:lnTo>
                <a:lnTo>
                  <a:pt x="2174183" y="2625419"/>
                </a:lnTo>
                <a:lnTo>
                  <a:pt x="2200911" y="2615629"/>
                </a:lnTo>
                <a:lnTo>
                  <a:pt x="2227638" y="2605573"/>
                </a:lnTo>
                <a:lnTo>
                  <a:pt x="2254365" y="2594989"/>
                </a:lnTo>
                <a:lnTo>
                  <a:pt x="2280564" y="2584140"/>
                </a:lnTo>
                <a:lnTo>
                  <a:pt x="2306762" y="2572498"/>
                </a:lnTo>
                <a:lnTo>
                  <a:pt x="2332695" y="2560855"/>
                </a:lnTo>
                <a:lnTo>
                  <a:pt x="2358100" y="2548419"/>
                </a:lnTo>
                <a:lnTo>
                  <a:pt x="2384033" y="2535718"/>
                </a:lnTo>
                <a:lnTo>
                  <a:pt x="2409173" y="2522223"/>
                </a:lnTo>
                <a:lnTo>
                  <a:pt x="2434312" y="2508728"/>
                </a:lnTo>
                <a:lnTo>
                  <a:pt x="2458658" y="2494439"/>
                </a:lnTo>
                <a:lnTo>
                  <a:pt x="2483269" y="2479886"/>
                </a:lnTo>
                <a:lnTo>
                  <a:pt x="2507350" y="2464539"/>
                </a:lnTo>
                <a:lnTo>
                  <a:pt x="2521110" y="2440989"/>
                </a:lnTo>
                <a:lnTo>
                  <a:pt x="2534342" y="2417439"/>
                </a:lnTo>
                <a:lnTo>
                  <a:pt x="2547044" y="2393360"/>
                </a:lnTo>
                <a:lnTo>
                  <a:pt x="2559481" y="2369016"/>
                </a:lnTo>
                <a:lnTo>
                  <a:pt x="2571654" y="2344937"/>
                </a:lnTo>
                <a:lnTo>
                  <a:pt x="2583033" y="2320064"/>
                </a:lnTo>
                <a:lnTo>
                  <a:pt x="2594412" y="2295191"/>
                </a:lnTo>
                <a:lnTo>
                  <a:pt x="2605262" y="2270583"/>
                </a:lnTo>
                <a:lnTo>
                  <a:pt x="2615318" y="2244916"/>
                </a:lnTo>
                <a:lnTo>
                  <a:pt x="2625374" y="2220043"/>
                </a:lnTo>
                <a:lnTo>
                  <a:pt x="2634900" y="2194376"/>
                </a:lnTo>
                <a:lnTo>
                  <a:pt x="2644162" y="2168709"/>
                </a:lnTo>
                <a:lnTo>
                  <a:pt x="2652895" y="2143043"/>
                </a:lnTo>
                <a:lnTo>
                  <a:pt x="2661363" y="2116847"/>
                </a:lnTo>
                <a:lnTo>
                  <a:pt x="2669037" y="2090915"/>
                </a:lnTo>
                <a:lnTo>
                  <a:pt x="2676447" y="2064455"/>
                </a:lnTo>
                <a:close/>
                <a:moveTo>
                  <a:pt x="2991354" y="2056252"/>
                </a:moveTo>
                <a:lnTo>
                  <a:pt x="2982357" y="2072393"/>
                </a:lnTo>
                <a:lnTo>
                  <a:pt x="2977858" y="2080596"/>
                </a:lnTo>
                <a:lnTo>
                  <a:pt x="2973095" y="2088534"/>
                </a:lnTo>
                <a:lnTo>
                  <a:pt x="2964098" y="2103352"/>
                </a:lnTo>
                <a:lnTo>
                  <a:pt x="2954836" y="2117905"/>
                </a:lnTo>
                <a:lnTo>
                  <a:pt x="2945574" y="2132458"/>
                </a:lnTo>
                <a:lnTo>
                  <a:pt x="2935782" y="2146747"/>
                </a:lnTo>
                <a:lnTo>
                  <a:pt x="2925991" y="2161036"/>
                </a:lnTo>
                <a:lnTo>
                  <a:pt x="2915671" y="2175060"/>
                </a:lnTo>
                <a:lnTo>
                  <a:pt x="2905350" y="2188819"/>
                </a:lnTo>
                <a:lnTo>
                  <a:pt x="2895030" y="2202579"/>
                </a:lnTo>
                <a:lnTo>
                  <a:pt x="2884445" y="2215809"/>
                </a:lnTo>
                <a:lnTo>
                  <a:pt x="2873595" y="2229569"/>
                </a:lnTo>
                <a:lnTo>
                  <a:pt x="2862745" y="2242534"/>
                </a:lnTo>
                <a:lnTo>
                  <a:pt x="2851101" y="2255500"/>
                </a:lnTo>
                <a:lnTo>
                  <a:pt x="2839987" y="2268730"/>
                </a:lnTo>
                <a:lnTo>
                  <a:pt x="2828343" y="2281431"/>
                </a:lnTo>
                <a:lnTo>
                  <a:pt x="2816700" y="2294132"/>
                </a:lnTo>
                <a:lnTo>
                  <a:pt x="2804527" y="2306569"/>
                </a:lnTo>
                <a:lnTo>
                  <a:pt x="2792619" y="2318741"/>
                </a:lnTo>
                <a:lnTo>
                  <a:pt x="2780446" y="2330913"/>
                </a:lnTo>
                <a:lnTo>
                  <a:pt x="2768008" y="2343085"/>
                </a:lnTo>
                <a:lnTo>
                  <a:pt x="2755571" y="2354727"/>
                </a:lnTo>
                <a:lnTo>
                  <a:pt x="2742869" y="2366370"/>
                </a:lnTo>
                <a:lnTo>
                  <a:pt x="2730166" y="2377748"/>
                </a:lnTo>
                <a:lnTo>
                  <a:pt x="2717200" y="2389391"/>
                </a:lnTo>
                <a:lnTo>
                  <a:pt x="2704233" y="2400504"/>
                </a:lnTo>
                <a:lnTo>
                  <a:pt x="2690737" y="2411353"/>
                </a:lnTo>
                <a:lnTo>
                  <a:pt x="2677506" y="2422202"/>
                </a:lnTo>
                <a:lnTo>
                  <a:pt x="2664009" y="2433050"/>
                </a:lnTo>
                <a:lnTo>
                  <a:pt x="2650513" y="2443635"/>
                </a:lnTo>
                <a:lnTo>
                  <a:pt x="2636753" y="2453690"/>
                </a:lnTo>
                <a:lnTo>
                  <a:pt x="2623257" y="2464009"/>
                </a:lnTo>
                <a:lnTo>
                  <a:pt x="2609232" y="2474064"/>
                </a:lnTo>
                <a:lnTo>
                  <a:pt x="2595206" y="2483855"/>
                </a:lnTo>
                <a:lnTo>
                  <a:pt x="2575359" y="2497085"/>
                </a:lnTo>
                <a:lnTo>
                  <a:pt x="2555247" y="2510315"/>
                </a:lnTo>
                <a:lnTo>
                  <a:pt x="2542281" y="2531748"/>
                </a:lnTo>
                <a:lnTo>
                  <a:pt x="2528785" y="2552652"/>
                </a:lnTo>
                <a:lnTo>
                  <a:pt x="2515289" y="2573821"/>
                </a:lnTo>
                <a:lnTo>
                  <a:pt x="2501263" y="2594725"/>
                </a:lnTo>
                <a:lnTo>
                  <a:pt x="2483004" y="2620127"/>
                </a:lnTo>
                <a:lnTo>
                  <a:pt x="2464215" y="2645264"/>
                </a:lnTo>
                <a:lnTo>
                  <a:pt x="2445162" y="2669873"/>
                </a:lnTo>
                <a:lnTo>
                  <a:pt x="2425315" y="2694216"/>
                </a:lnTo>
                <a:lnTo>
                  <a:pt x="2404674" y="2718296"/>
                </a:lnTo>
                <a:lnTo>
                  <a:pt x="2384033" y="2741581"/>
                </a:lnTo>
                <a:lnTo>
                  <a:pt x="2362598" y="2764602"/>
                </a:lnTo>
                <a:lnTo>
                  <a:pt x="2340634" y="2787358"/>
                </a:lnTo>
                <a:lnTo>
                  <a:pt x="2329255" y="2798207"/>
                </a:lnTo>
                <a:lnTo>
                  <a:pt x="2317876" y="2809320"/>
                </a:lnTo>
                <a:lnTo>
                  <a:pt x="2306762" y="2819904"/>
                </a:lnTo>
                <a:lnTo>
                  <a:pt x="2294854" y="2830753"/>
                </a:lnTo>
                <a:lnTo>
                  <a:pt x="2283475" y="2841073"/>
                </a:lnTo>
                <a:lnTo>
                  <a:pt x="2271302" y="2851392"/>
                </a:lnTo>
                <a:lnTo>
                  <a:pt x="2259658" y="2861712"/>
                </a:lnTo>
                <a:lnTo>
                  <a:pt x="2247485" y="2871502"/>
                </a:lnTo>
                <a:lnTo>
                  <a:pt x="2235048" y="2881557"/>
                </a:lnTo>
                <a:lnTo>
                  <a:pt x="2222875" y="2891348"/>
                </a:lnTo>
                <a:lnTo>
                  <a:pt x="2210173" y="2901138"/>
                </a:lnTo>
                <a:lnTo>
                  <a:pt x="2197735" y="2910399"/>
                </a:lnTo>
                <a:lnTo>
                  <a:pt x="2185033" y="2919661"/>
                </a:lnTo>
                <a:lnTo>
                  <a:pt x="2172066" y="2928922"/>
                </a:lnTo>
                <a:lnTo>
                  <a:pt x="2159099" y="2937918"/>
                </a:lnTo>
                <a:lnTo>
                  <a:pt x="2146133" y="2946650"/>
                </a:lnTo>
                <a:lnTo>
                  <a:pt x="2151161" y="2944534"/>
                </a:lnTo>
                <a:lnTo>
                  <a:pt x="2168361" y="2937389"/>
                </a:lnTo>
                <a:lnTo>
                  <a:pt x="2185033" y="2930245"/>
                </a:lnTo>
                <a:lnTo>
                  <a:pt x="2201969" y="2922571"/>
                </a:lnTo>
                <a:lnTo>
                  <a:pt x="2218641" y="2914633"/>
                </a:lnTo>
                <a:lnTo>
                  <a:pt x="2235048" y="2906695"/>
                </a:lnTo>
                <a:lnTo>
                  <a:pt x="2251455" y="2898492"/>
                </a:lnTo>
                <a:lnTo>
                  <a:pt x="2267861" y="2890289"/>
                </a:lnTo>
                <a:lnTo>
                  <a:pt x="2284004" y="2881557"/>
                </a:lnTo>
                <a:lnTo>
                  <a:pt x="2300146" y="2872825"/>
                </a:lnTo>
                <a:lnTo>
                  <a:pt x="2316288" y="2863829"/>
                </a:lnTo>
                <a:lnTo>
                  <a:pt x="2332166" y="2854832"/>
                </a:lnTo>
                <a:lnTo>
                  <a:pt x="2348044" y="2845571"/>
                </a:lnTo>
                <a:lnTo>
                  <a:pt x="2363921" y="2836045"/>
                </a:lnTo>
                <a:lnTo>
                  <a:pt x="2379270" y="2825990"/>
                </a:lnTo>
                <a:lnTo>
                  <a:pt x="2394883" y="2816200"/>
                </a:lnTo>
                <a:lnTo>
                  <a:pt x="2409967" y="2806145"/>
                </a:lnTo>
                <a:lnTo>
                  <a:pt x="2425315" y="2795560"/>
                </a:lnTo>
                <a:lnTo>
                  <a:pt x="2440399" y="2785241"/>
                </a:lnTo>
                <a:lnTo>
                  <a:pt x="2455218" y="2774392"/>
                </a:lnTo>
                <a:lnTo>
                  <a:pt x="2470302" y="2763543"/>
                </a:lnTo>
                <a:lnTo>
                  <a:pt x="2484856" y="2752430"/>
                </a:lnTo>
                <a:lnTo>
                  <a:pt x="2499411" y="2741316"/>
                </a:lnTo>
                <a:lnTo>
                  <a:pt x="2513965" y="2730203"/>
                </a:lnTo>
                <a:lnTo>
                  <a:pt x="2528255" y="2718296"/>
                </a:lnTo>
                <a:lnTo>
                  <a:pt x="2542281" y="2706653"/>
                </a:lnTo>
                <a:lnTo>
                  <a:pt x="2556041" y="2694746"/>
                </a:lnTo>
                <a:lnTo>
                  <a:pt x="2570067" y="2682574"/>
                </a:lnTo>
                <a:lnTo>
                  <a:pt x="2583827" y="2670402"/>
                </a:lnTo>
                <a:lnTo>
                  <a:pt x="2597323" y="2657965"/>
                </a:lnTo>
                <a:lnTo>
                  <a:pt x="2610819" y="2645529"/>
                </a:lnTo>
                <a:lnTo>
                  <a:pt x="2623786" y="2632828"/>
                </a:lnTo>
                <a:lnTo>
                  <a:pt x="2637017" y="2619862"/>
                </a:lnTo>
                <a:lnTo>
                  <a:pt x="2649720" y="2606632"/>
                </a:lnTo>
                <a:lnTo>
                  <a:pt x="2662686" y="2593402"/>
                </a:lnTo>
                <a:lnTo>
                  <a:pt x="2675388" y="2579907"/>
                </a:lnTo>
                <a:lnTo>
                  <a:pt x="2687561" y="2566412"/>
                </a:lnTo>
                <a:lnTo>
                  <a:pt x="2699734" y="2552652"/>
                </a:lnTo>
                <a:lnTo>
                  <a:pt x="2711907" y="2539157"/>
                </a:lnTo>
                <a:lnTo>
                  <a:pt x="2724080" y="2525133"/>
                </a:lnTo>
                <a:lnTo>
                  <a:pt x="2735724" y="2510845"/>
                </a:lnTo>
                <a:lnTo>
                  <a:pt x="2747367" y="2496556"/>
                </a:lnTo>
                <a:lnTo>
                  <a:pt x="2758746" y="2482267"/>
                </a:lnTo>
                <a:lnTo>
                  <a:pt x="2769861" y="2467714"/>
                </a:lnTo>
                <a:lnTo>
                  <a:pt x="2780710" y="2452896"/>
                </a:lnTo>
                <a:lnTo>
                  <a:pt x="2791825" y="2438343"/>
                </a:lnTo>
                <a:lnTo>
                  <a:pt x="2802410" y="2422995"/>
                </a:lnTo>
                <a:lnTo>
                  <a:pt x="2812995" y="2408178"/>
                </a:lnTo>
                <a:lnTo>
                  <a:pt x="2823316" y="2393095"/>
                </a:lnTo>
                <a:lnTo>
                  <a:pt x="2833371" y="2377483"/>
                </a:lnTo>
                <a:lnTo>
                  <a:pt x="2843427" y="2362401"/>
                </a:lnTo>
                <a:lnTo>
                  <a:pt x="2852954" y="2346524"/>
                </a:lnTo>
                <a:lnTo>
                  <a:pt x="2862745" y="2330913"/>
                </a:lnTo>
                <a:lnTo>
                  <a:pt x="2872007" y="2315036"/>
                </a:lnTo>
                <a:lnTo>
                  <a:pt x="2881269" y="2299425"/>
                </a:lnTo>
                <a:lnTo>
                  <a:pt x="2890266" y="2283284"/>
                </a:lnTo>
                <a:lnTo>
                  <a:pt x="2898999" y="2267143"/>
                </a:lnTo>
                <a:lnTo>
                  <a:pt x="2907732" y="2250737"/>
                </a:lnTo>
                <a:lnTo>
                  <a:pt x="2915935" y="2234596"/>
                </a:lnTo>
                <a:lnTo>
                  <a:pt x="2924139" y="2218191"/>
                </a:lnTo>
                <a:lnTo>
                  <a:pt x="2932078" y="2201256"/>
                </a:lnTo>
                <a:lnTo>
                  <a:pt x="2940016" y="2184850"/>
                </a:lnTo>
                <a:lnTo>
                  <a:pt x="2947426" y="2168180"/>
                </a:lnTo>
                <a:lnTo>
                  <a:pt x="2954836" y="2150981"/>
                </a:lnTo>
                <a:lnTo>
                  <a:pt x="2961981" y="2134311"/>
                </a:lnTo>
                <a:lnTo>
                  <a:pt x="2969655" y="2114730"/>
                </a:lnTo>
                <a:lnTo>
                  <a:pt x="2977064" y="2095149"/>
                </a:lnTo>
                <a:lnTo>
                  <a:pt x="2984474" y="2075568"/>
                </a:lnTo>
                <a:lnTo>
                  <a:pt x="2991354" y="2056252"/>
                </a:lnTo>
                <a:close/>
                <a:moveTo>
                  <a:pt x="103999" y="1820223"/>
                </a:moveTo>
                <a:lnTo>
                  <a:pt x="106381" y="1834247"/>
                </a:lnTo>
                <a:lnTo>
                  <a:pt x="111144" y="1849065"/>
                </a:lnTo>
                <a:lnTo>
                  <a:pt x="115907" y="1863090"/>
                </a:lnTo>
                <a:lnTo>
                  <a:pt x="120670" y="1877378"/>
                </a:lnTo>
                <a:lnTo>
                  <a:pt x="125963" y="1891667"/>
                </a:lnTo>
                <a:lnTo>
                  <a:pt x="131520" y="1905956"/>
                </a:lnTo>
                <a:lnTo>
                  <a:pt x="137342" y="1919980"/>
                </a:lnTo>
                <a:lnTo>
                  <a:pt x="143164" y="1934004"/>
                </a:lnTo>
                <a:lnTo>
                  <a:pt x="149250" y="1948028"/>
                </a:lnTo>
                <a:lnTo>
                  <a:pt x="155601" y="1961523"/>
                </a:lnTo>
                <a:lnTo>
                  <a:pt x="161952" y="1975547"/>
                </a:lnTo>
                <a:lnTo>
                  <a:pt x="168568" y="1988777"/>
                </a:lnTo>
                <a:lnTo>
                  <a:pt x="175713" y="2002537"/>
                </a:lnTo>
                <a:lnTo>
                  <a:pt x="182858" y="2015767"/>
                </a:lnTo>
                <a:lnTo>
                  <a:pt x="190268" y="2029262"/>
                </a:lnTo>
                <a:lnTo>
                  <a:pt x="197677" y="2042228"/>
                </a:lnTo>
                <a:lnTo>
                  <a:pt x="205351" y="2055458"/>
                </a:lnTo>
                <a:lnTo>
                  <a:pt x="213820" y="2068953"/>
                </a:lnTo>
                <a:lnTo>
                  <a:pt x="222288" y="2082183"/>
                </a:lnTo>
                <a:lnTo>
                  <a:pt x="230491" y="2095149"/>
                </a:lnTo>
                <a:lnTo>
                  <a:pt x="239488" y="2108644"/>
                </a:lnTo>
                <a:lnTo>
                  <a:pt x="248486" y="2121345"/>
                </a:lnTo>
                <a:lnTo>
                  <a:pt x="257483" y="2134311"/>
                </a:lnTo>
                <a:lnTo>
                  <a:pt x="267274" y="2147012"/>
                </a:lnTo>
                <a:lnTo>
                  <a:pt x="276536" y="2159448"/>
                </a:lnTo>
                <a:lnTo>
                  <a:pt x="286328" y="2171885"/>
                </a:lnTo>
                <a:lnTo>
                  <a:pt x="296383" y="2184321"/>
                </a:lnTo>
                <a:lnTo>
                  <a:pt x="306175" y="2196228"/>
                </a:lnTo>
                <a:lnTo>
                  <a:pt x="316495" y="2208400"/>
                </a:lnTo>
                <a:lnTo>
                  <a:pt x="326816" y="2220307"/>
                </a:lnTo>
                <a:lnTo>
                  <a:pt x="337401" y="2231950"/>
                </a:lnTo>
                <a:lnTo>
                  <a:pt x="348250" y="2243857"/>
                </a:lnTo>
                <a:lnTo>
                  <a:pt x="359100" y="2255235"/>
                </a:lnTo>
                <a:lnTo>
                  <a:pt x="369950" y="2266349"/>
                </a:lnTo>
                <a:lnTo>
                  <a:pt x="381064" y="2277727"/>
                </a:lnTo>
                <a:lnTo>
                  <a:pt x="392443" y="2288840"/>
                </a:lnTo>
                <a:lnTo>
                  <a:pt x="403822" y="2299954"/>
                </a:lnTo>
                <a:lnTo>
                  <a:pt x="415466" y="2310538"/>
                </a:lnTo>
                <a:lnTo>
                  <a:pt x="427110" y="2321387"/>
                </a:lnTo>
                <a:lnTo>
                  <a:pt x="439018" y="2331971"/>
                </a:lnTo>
                <a:lnTo>
                  <a:pt x="450926" y="2342555"/>
                </a:lnTo>
                <a:lnTo>
                  <a:pt x="475007" y="2362665"/>
                </a:lnTo>
                <a:lnTo>
                  <a:pt x="499882" y="2382511"/>
                </a:lnTo>
                <a:lnTo>
                  <a:pt x="525022" y="2402092"/>
                </a:lnTo>
                <a:lnTo>
                  <a:pt x="550691" y="2420614"/>
                </a:lnTo>
                <a:lnTo>
                  <a:pt x="539312" y="2398387"/>
                </a:lnTo>
                <a:lnTo>
                  <a:pt x="528198" y="2375631"/>
                </a:lnTo>
                <a:lnTo>
                  <a:pt x="517612" y="2352875"/>
                </a:lnTo>
                <a:lnTo>
                  <a:pt x="507027" y="2330119"/>
                </a:lnTo>
                <a:lnTo>
                  <a:pt x="496971" y="2307098"/>
                </a:lnTo>
                <a:lnTo>
                  <a:pt x="487180" y="2284077"/>
                </a:lnTo>
                <a:lnTo>
                  <a:pt x="477918" y="2260528"/>
                </a:lnTo>
                <a:lnTo>
                  <a:pt x="468921" y="2237242"/>
                </a:lnTo>
                <a:lnTo>
                  <a:pt x="460188" y="2213692"/>
                </a:lnTo>
                <a:lnTo>
                  <a:pt x="451720" y="2190142"/>
                </a:lnTo>
                <a:lnTo>
                  <a:pt x="443781" y="2166328"/>
                </a:lnTo>
                <a:lnTo>
                  <a:pt x="436107" y="2142249"/>
                </a:lnTo>
                <a:lnTo>
                  <a:pt x="428433" y="2118434"/>
                </a:lnTo>
                <a:lnTo>
                  <a:pt x="421288" y="2094355"/>
                </a:lnTo>
                <a:lnTo>
                  <a:pt x="414672" y="2070011"/>
                </a:lnTo>
                <a:lnTo>
                  <a:pt x="408321" y="2045932"/>
                </a:lnTo>
                <a:lnTo>
                  <a:pt x="387680" y="2035348"/>
                </a:lnTo>
                <a:lnTo>
                  <a:pt x="367304" y="2024499"/>
                </a:lnTo>
                <a:lnTo>
                  <a:pt x="347192" y="2013386"/>
                </a:lnTo>
                <a:lnTo>
                  <a:pt x="327080" y="2001743"/>
                </a:lnTo>
                <a:lnTo>
                  <a:pt x="307233" y="1990100"/>
                </a:lnTo>
                <a:lnTo>
                  <a:pt x="287651" y="1977664"/>
                </a:lnTo>
                <a:lnTo>
                  <a:pt x="268068" y="1964963"/>
                </a:lnTo>
                <a:lnTo>
                  <a:pt x="249015" y="1951732"/>
                </a:lnTo>
                <a:lnTo>
                  <a:pt x="229433" y="1937444"/>
                </a:lnTo>
                <a:lnTo>
                  <a:pt x="210115" y="1922361"/>
                </a:lnTo>
                <a:lnTo>
                  <a:pt x="191326" y="1907014"/>
                </a:lnTo>
                <a:lnTo>
                  <a:pt x="181800" y="1899076"/>
                </a:lnTo>
                <a:lnTo>
                  <a:pt x="172538" y="1891138"/>
                </a:lnTo>
                <a:lnTo>
                  <a:pt x="163540" y="1882670"/>
                </a:lnTo>
                <a:lnTo>
                  <a:pt x="154543" y="1874468"/>
                </a:lnTo>
                <a:lnTo>
                  <a:pt x="145810" y="1865736"/>
                </a:lnTo>
                <a:lnTo>
                  <a:pt x="137342" y="1857004"/>
                </a:lnTo>
                <a:lnTo>
                  <a:pt x="128874" y="1848007"/>
                </a:lnTo>
                <a:lnTo>
                  <a:pt x="120406" y="1839010"/>
                </a:lnTo>
                <a:lnTo>
                  <a:pt x="112202" y="1829749"/>
                </a:lnTo>
                <a:lnTo>
                  <a:pt x="103999" y="1820223"/>
                </a:lnTo>
                <a:close/>
                <a:moveTo>
                  <a:pt x="3022845" y="1815725"/>
                </a:moveTo>
                <a:lnTo>
                  <a:pt x="3014642" y="1825780"/>
                </a:lnTo>
                <a:lnTo>
                  <a:pt x="3006173" y="1835306"/>
                </a:lnTo>
                <a:lnTo>
                  <a:pt x="2997705" y="1844567"/>
                </a:lnTo>
                <a:lnTo>
                  <a:pt x="2988973" y="1853828"/>
                </a:lnTo>
                <a:lnTo>
                  <a:pt x="2980240" y="1862825"/>
                </a:lnTo>
                <a:lnTo>
                  <a:pt x="2971243" y="1871822"/>
                </a:lnTo>
                <a:lnTo>
                  <a:pt x="2962245" y="1880554"/>
                </a:lnTo>
                <a:lnTo>
                  <a:pt x="2952983" y="1889286"/>
                </a:lnTo>
                <a:lnTo>
                  <a:pt x="2943457" y="1897753"/>
                </a:lnTo>
                <a:lnTo>
                  <a:pt x="2933930" y="1905691"/>
                </a:lnTo>
                <a:lnTo>
                  <a:pt x="2924403" y="1913894"/>
                </a:lnTo>
                <a:lnTo>
                  <a:pt x="2914348" y="1921832"/>
                </a:lnTo>
                <a:lnTo>
                  <a:pt x="2894500" y="1936915"/>
                </a:lnTo>
                <a:lnTo>
                  <a:pt x="2874389" y="1951732"/>
                </a:lnTo>
                <a:lnTo>
                  <a:pt x="2859834" y="1961787"/>
                </a:lnTo>
                <a:lnTo>
                  <a:pt x="2845015" y="1971843"/>
                </a:lnTo>
                <a:lnTo>
                  <a:pt x="2830196" y="1981368"/>
                </a:lnTo>
                <a:lnTo>
                  <a:pt x="2814847" y="1990630"/>
                </a:lnTo>
                <a:lnTo>
                  <a:pt x="2799764" y="1999626"/>
                </a:lnTo>
                <a:lnTo>
                  <a:pt x="2784415" y="2008623"/>
                </a:lnTo>
                <a:lnTo>
                  <a:pt x="2769067" y="2017355"/>
                </a:lnTo>
                <a:lnTo>
                  <a:pt x="2753454" y="2025822"/>
                </a:lnTo>
                <a:lnTo>
                  <a:pt x="2747897" y="2048578"/>
                </a:lnTo>
                <a:lnTo>
                  <a:pt x="2741545" y="2071599"/>
                </a:lnTo>
                <a:lnTo>
                  <a:pt x="2735459" y="2094355"/>
                </a:lnTo>
                <a:lnTo>
                  <a:pt x="2728579" y="2116847"/>
                </a:lnTo>
                <a:lnTo>
                  <a:pt x="2721698" y="2139603"/>
                </a:lnTo>
                <a:lnTo>
                  <a:pt x="2714289" y="2161830"/>
                </a:lnTo>
                <a:lnTo>
                  <a:pt x="2706879" y="2184321"/>
                </a:lnTo>
                <a:lnTo>
                  <a:pt x="2699205" y="2206548"/>
                </a:lnTo>
                <a:lnTo>
                  <a:pt x="2691002" y="2229039"/>
                </a:lnTo>
                <a:lnTo>
                  <a:pt x="2682798" y="2251002"/>
                </a:lnTo>
                <a:lnTo>
                  <a:pt x="2673801" y="2272964"/>
                </a:lnTo>
                <a:lnTo>
                  <a:pt x="2664803" y="2294662"/>
                </a:lnTo>
                <a:lnTo>
                  <a:pt x="2655541" y="2316359"/>
                </a:lnTo>
                <a:lnTo>
                  <a:pt x="2645750" y="2338057"/>
                </a:lnTo>
                <a:lnTo>
                  <a:pt x="2635959" y="2359490"/>
                </a:lnTo>
                <a:lnTo>
                  <a:pt x="2625903" y="2380659"/>
                </a:lnTo>
                <a:lnTo>
                  <a:pt x="2647338" y="2363459"/>
                </a:lnTo>
                <a:lnTo>
                  <a:pt x="2668508" y="2345731"/>
                </a:lnTo>
                <a:lnTo>
                  <a:pt x="2689149" y="2327473"/>
                </a:lnTo>
                <a:lnTo>
                  <a:pt x="2709790" y="2309215"/>
                </a:lnTo>
                <a:lnTo>
                  <a:pt x="2729637" y="2290428"/>
                </a:lnTo>
                <a:lnTo>
                  <a:pt x="2749220" y="2270847"/>
                </a:lnTo>
                <a:lnTo>
                  <a:pt x="2768273" y="2251266"/>
                </a:lnTo>
                <a:lnTo>
                  <a:pt x="2787061" y="2231156"/>
                </a:lnTo>
                <a:lnTo>
                  <a:pt x="2805321" y="2210252"/>
                </a:lnTo>
                <a:lnTo>
                  <a:pt x="2823051" y="2189613"/>
                </a:lnTo>
                <a:lnTo>
                  <a:pt x="2839987" y="2168180"/>
                </a:lnTo>
                <a:lnTo>
                  <a:pt x="2856659" y="2146482"/>
                </a:lnTo>
                <a:lnTo>
                  <a:pt x="2872801" y="2123991"/>
                </a:lnTo>
                <a:lnTo>
                  <a:pt x="2888414" y="2101764"/>
                </a:lnTo>
                <a:lnTo>
                  <a:pt x="2903498" y="2078743"/>
                </a:lnTo>
                <a:lnTo>
                  <a:pt x="2917788" y="2055193"/>
                </a:lnTo>
                <a:lnTo>
                  <a:pt x="2926256" y="2041169"/>
                </a:lnTo>
                <a:lnTo>
                  <a:pt x="2934724" y="2026881"/>
                </a:lnTo>
                <a:lnTo>
                  <a:pt x="2942398" y="2012592"/>
                </a:lnTo>
                <a:lnTo>
                  <a:pt x="2950072" y="1998038"/>
                </a:lnTo>
                <a:lnTo>
                  <a:pt x="2957482" y="1983485"/>
                </a:lnTo>
                <a:lnTo>
                  <a:pt x="2964627" y="1968667"/>
                </a:lnTo>
                <a:lnTo>
                  <a:pt x="2971772" y="1953849"/>
                </a:lnTo>
                <a:lnTo>
                  <a:pt x="2978387" y="1939031"/>
                </a:lnTo>
                <a:lnTo>
                  <a:pt x="2985003" y="1923949"/>
                </a:lnTo>
                <a:lnTo>
                  <a:pt x="2991090" y="1908866"/>
                </a:lnTo>
                <a:lnTo>
                  <a:pt x="2996911" y="1893255"/>
                </a:lnTo>
                <a:lnTo>
                  <a:pt x="3002469" y="1878172"/>
                </a:lnTo>
                <a:lnTo>
                  <a:pt x="3008290" y="1862560"/>
                </a:lnTo>
                <a:lnTo>
                  <a:pt x="3013318" y="1847213"/>
                </a:lnTo>
                <a:lnTo>
                  <a:pt x="3018082" y="1831601"/>
                </a:lnTo>
                <a:lnTo>
                  <a:pt x="3022845" y="1815725"/>
                </a:lnTo>
                <a:close/>
                <a:moveTo>
                  <a:pt x="2808496" y="1593721"/>
                </a:moveTo>
                <a:lnTo>
                  <a:pt x="2807967" y="1615418"/>
                </a:lnTo>
                <a:lnTo>
                  <a:pt x="2807438" y="1637116"/>
                </a:lnTo>
                <a:lnTo>
                  <a:pt x="2806379" y="1659078"/>
                </a:lnTo>
                <a:lnTo>
                  <a:pt x="2805321" y="1680776"/>
                </a:lnTo>
                <a:lnTo>
                  <a:pt x="2803733" y="1702474"/>
                </a:lnTo>
                <a:lnTo>
                  <a:pt x="2802145" y="1724701"/>
                </a:lnTo>
                <a:lnTo>
                  <a:pt x="2800293" y="1746398"/>
                </a:lnTo>
                <a:lnTo>
                  <a:pt x="2798176" y="1768096"/>
                </a:lnTo>
                <a:lnTo>
                  <a:pt x="2795530" y="1789794"/>
                </a:lnTo>
                <a:lnTo>
                  <a:pt x="2793148" y="1811491"/>
                </a:lnTo>
                <a:lnTo>
                  <a:pt x="2789972" y="1833189"/>
                </a:lnTo>
                <a:lnTo>
                  <a:pt x="2787061" y="1854887"/>
                </a:lnTo>
                <a:lnTo>
                  <a:pt x="2783621" y="1876584"/>
                </a:lnTo>
                <a:lnTo>
                  <a:pt x="2780181" y="1898017"/>
                </a:lnTo>
                <a:lnTo>
                  <a:pt x="2776212" y="1919715"/>
                </a:lnTo>
                <a:lnTo>
                  <a:pt x="2771978" y="1941148"/>
                </a:lnTo>
                <a:lnTo>
                  <a:pt x="2788385" y="1931093"/>
                </a:lnTo>
                <a:lnTo>
                  <a:pt x="2805056" y="1920509"/>
                </a:lnTo>
                <a:lnTo>
                  <a:pt x="2821463" y="1909925"/>
                </a:lnTo>
                <a:lnTo>
                  <a:pt x="2837341" y="1899076"/>
                </a:lnTo>
                <a:lnTo>
                  <a:pt x="2848455" y="1891138"/>
                </a:lnTo>
                <a:lnTo>
                  <a:pt x="2859305" y="1883200"/>
                </a:lnTo>
                <a:lnTo>
                  <a:pt x="2870155" y="1874997"/>
                </a:lnTo>
                <a:lnTo>
                  <a:pt x="2880740" y="1866265"/>
                </a:lnTo>
                <a:lnTo>
                  <a:pt x="2891325" y="1858062"/>
                </a:lnTo>
                <a:lnTo>
                  <a:pt x="2901381" y="1849330"/>
                </a:lnTo>
                <a:lnTo>
                  <a:pt x="2911437" y="1840333"/>
                </a:lnTo>
                <a:lnTo>
                  <a:pt x="2921228" y="1831072"/>
                </a:lnTo>
                <a:lnTo>
                  <a:pt x="2931019" y="1821546"/>
                </a:lnTo>
                <a:lnTo>
                  <a:pt x="2940546" y="1812285"/>
                </a:lnTo>
                <a:lnTo>
                  <a:pt x="2949808" y="1802759"/>
                </a:lnTo>
                <a:lnTo>
                  <a:pt x="2958805" y="1792704"/>
                </a:lnTo>
                <a:lnTo>
                  <a:pt x="2967538" y="1782914"/>
                </a:lnTo>
                <a:lnTo>
                  <a:pt x="2976006" y="1772594"/>
                </a:lnTo>
                <a:lnTo>
                  <a:pt x="2983945" y="1762539"/>
                </a:lnTo>
                <a:lnTo>
                  <a:pt x="2991619" y="1751426"/>
                </a:lnTo>
                <a:lnTo>
                  <a:pt x="2998235" y="1742429"/>
                </a:lnTo>
                <a:lnTo>
                  <a:pt x="3004056" y="1733697"/>
                </a:lnTo>
                <a:lnTo>
                  <a:pt x="3010143" y="1724171"/>
                </a:lnTo>
                <a:lnTo>
                  <a:pt x="3015700" y="1714646"/>
                </a:lnTo>
                <a:lnTo>
                  <a:pt x="3020993" y="1705384"/>
                </a:lnTo>
                <a:lnTo>
                  <a:pt x="3025756" y="1695329"/>
                </a:lnTo>
                <a:lnTo>
                  <a:pt x="3030519" y="1685804"/>
                </a:lnTo>
                <a:lnTo>
                  <a:pt x="3034753" y="1675749"/>
                </a:lnTo>
                <a:lnTo>
                  <a:pt x="3038458" y="1665958"/>
                </a:lnTo>
                <a:lnTo>
                  <a:pt x="3042163" y="1655639"/>
                </a:lnTo>
                <a:lnTo>
                  <a:pt x="3045603" y="1645584"/>
                </a:lnTo>
                <a:lnTo>
                  <a:pt x="3048514" y="1635264"/>
                </a:lnTo>
                <a:lnTo>
                  <a:pt x="3051160" y="1624944"/>
                </a:lnTo>
                <a:lnTo>
                  <a:pt x="3053542" y="1614360"/>
                </a:lnTo>
                <a:lnTo>
                  <a:pt x="3055394" y="1604305"/>
                </a:lnTo>
                <a:lnTo>
                  <a:pt x="3056453" y="1593721"/>
                </a:lnTo>
                <a:lnTo>
                  <a:pt x="2808496" y="1593721"/>
                </a:lnTo>
                <a:close/>
                <a:moveTo>
                  <a:pt x="82035" y="1593721"/>
                </a:moveTo>
                <a:lnTo>
                  <a:pt x="82564" y="1611979"/>
                </a:lnTo>
                <a:lnTo>
                  <a:pt x="83358" y="1630501"/>
                </a:lnTo>
                <a:lnTo>
                  <a:pt x="84152" y="1648759"/>
                </a:lnTo>
                <a:lnTo>
                  <a:pt x="85475" y="1667546"/>
                </a:lnTo>
                <a:lnTo>
                  <a:pt x="89974" y="1678395"/>
                </a:lnTo>
                <a:lnTo>
                  <a:pt x="94737" y="1689508"/>
                </a:lnTo>
                <a:lnTo>
                  <a:pt x="100029" y="1700092"/>
                </a:lnTo>
                <a:lnTo>
                  <a:pt x="105587" y="1710941"/>
                </a:lnTo>
                <a:lnTo>
                  <a:pt x="111673" y="1721261"/>
                </a:lnTo>
                <a:lnTo>
                  <a:pt x="118024" y="1731580"/>
                </a:lnTo>
                <a:lnTo>
                  <a:pt x="124905" y="1741635"/>
                </a:lnTo>
                <a:lnTo>
                  <a:pt x="131520" y="1751426"/>
                </a:lnTo>
                <a:lnTo>
                  <a:pt x="139459" y="1762539"/>
                </a:lnTo>
                <a:lnTo>
                  <a:pt x="147663" y="1772594"/>
                </a:lnTo>
                <a:lnTo>
                  <a:pt x="156131" y="1782914"/>
                </a:lnTo>
                <a:lnTo>
                  <a:pt x="164863" y="1792704"/>
                </a:lnTo>
                <a:lnTo>
                  <a:pt x="173861" y="1802759"/>
                </a:lnTo>
                <a:lnTo>
                  <a:pt x="182858" y="1812285"/>
                </a:lnTo>
                <a:lnTo>
                  <a:pt x="192385" y="1822076"/>
                </a:lnTo>
                <a:lnTo>
                  <a:pt x="202176" y="1831072"/>
                </a:lnTo>
                <a:lnTo>
                  <a:pt x="211967" y="1840333"/>
                </a:lnTo>
                <a:lnTo>
                  <a:pt x="222288" y="1849330"/>
                </a:lnTo>
                <a:lnTo>
                  <a:pt x="232343" y="1858062"/>
                </a:lnTo>
                <a:lnTo>
                  <a:pt x="242664" y="1866265"/>
                </a:lnTo>
                <a:lnTo>
                  <a:pt x="253514" y="1874997"/>
                </a:lnTo>
                <a:lnTo>
                  <a:pt x="264099" y="1883200"/>
                </a:lnTo>
                <a:lnTo>
                  <a:pt x="274949" y="1891138"/>
                </a:lnTo>
                <a:lnTo>
                  <a:pt x="286063" y="1899076"/>
                </a:lnTo>
                <a:lnTo>
                  <a:pt x="298500" y="1907808"/>
                </a:lnTo>
                <a:lnTo>
                  <a:pt x="310938" y="1916275"/>
                </a:lnTo>
                <a:lnTo>
                  <a:pt x="323640" y="1924213"/>
                </a:lnTo>
                <a:lnTo>
                  <a:pt x="336607" y="1932416"/>
                </a:lnTo>
                <a:lnTo>
                  <a:pt x="349309" y="1940090"/>
                </a:lnTo>
                <a:lnTo>
                  <a:pt x="362540" y="1948028"/>
                </a:lnTo>
                <a:lnTo>
                  <a:pt x="388739" y="1962846"/>
                </a:lnTo>
                <a:lnTo>
                  <a:pt x="384240" y="1940090"/>
                </a:lnTo>
                <a:lnTo>
                  <a:pt x="379741" y="1917069"/>
                </a:lnTo>
                <a:lnTo>
                  <a:pt x="375772" y="1894313"/>
                </a:lnTo>
                <a:lnTo>
                  <a:pt x="372067" y="1871292"/>
                </a:lnTo>
                <a:lnTo>
                  <a:pt x="368627" y="1848272"/>
                </a:lnTo>
                <a:lnTo>
                  <a:pt x="365187" y="1825251"/>
                </a:lnTo>
                <a:lnTo>
                  <a:pt x="362540" y="1802230"/>
                </a:lnTo>
                <a:lnTo>
                  <a:pt x="359629" y="1779209"/>
                </a:lnTo>
                <a:lnTo>
                  <a:pt x="357512" y="1755924"/>
                </a:lnTo>
                <a:lnTo>
                  <a:pt x="355395" y="1732639"/>
                </a:lnTo>
                <a:lnTo>
                  <a:pt x="353543" y="1709618"/>
                </a:lnTo>
                <a:lnTo>
                  <a:pt x="351955" y="1686333"/>
                </a:lnTo>
                <a:lnTo>
                  <a:pt x="350632" y="1663048"/>
                </a:lnTo>
                <a:lnTo>
                  <a:pt x="349309" y="1639762"/>
                </a:lnTo>
                <a:lnTo>
                  <a:pt x="348780" y="1616742"/>
                </a:lnTo>
                <a:lnTo>
                  <a:pt x="348250" y="1593721"/>
                </a:lnTo>
                <a:lnTo>
                  <a:pt x="82035" y="1593721"/>
                </a:lnTo>
                <a:close/>
                <a:moveTo>
                  <a:pt x="2771978" y="1181465"/>
                </a:moveTo>
                <a:lnTo>
                  <a:pt x="2776212" y="1203163"/>
                </a:lnTo>
                <a:lnTo>
                  <a:pt x="2780181" y="1224596"/>
                </a:lnTo>
                <a:lnTo>
                  <a:pt x="2783621" y="1246293"/>
                </a:lnTo>
                <a:lnTo>
                  <a:pt x="2787061" y="1267991"/>
                </a:lnTo>
                <a:lnTo>
                  <a:pt x="2789972" y="1289424"/>
                </a:lnTo>
                <a:lnTo>
                  <a:pt x="2793148" y="1311122"/>
                </a:lnTo>
                <a:lnTo>
                  <a:pt x="2795530" y="1332819"/>
                </a:lnTo>
                <a:lnTo>
                  <a:pt x="2798176" y="1354782"/>
                </a:lnTo>
                <a:lnTo>
                  <a:pt x="2800293" y="1376479"/>
                </a:lnTo>
                <a:lnTo>
                  <a:pt x="2802145" y="1398177"/>
                </a:lnTo>
                <a:lnTo>
                  <a:pt x="2803733" y="1419875"/>
                </a:lnTo>
                <a:lnTo>
                  <a:pt x="2805321" y="1442102"/>
                </a:lnTo>
                <a:lnTo>
                  <a:pt x="2806379" y="1463799"/>
                </a:lnTo>
                <a:lnTo>
                  <a:pt x="2807438" y="1485497"/>
                </a:lnTo>
                <a:lnTo>
                  <a:pt x="2807967" y="1507459"/>
                </a:lnTo>
                <a:lnTo>
                  <a:pt x="2808496" y="1529157"/>
                </a:lnTo>
                <a:lnTo>
                  <a:pt x="3056453" y="1529157"/>
                </a:lnTo>
                <a:lnTo>
                  <a:pt x="3055394" y="1518573"/>
                </a:lnTo>
                <a:lnTo>
                  <a:pt x="3053542" y="1507989"/>
                </a:lnTo>
                <a:lnTo>
                  <a:pt x="3051160" y="1497934"/>
                </a:lnTo>
                <a:lnTo>
                  <a:pt x="3048514" y="1487349"/>
                </a:lnTo>
                <a:lnTo>
                  <a:pt x="3045603" y="1477030"/>
                </a:lnTo>
                <a:lnTo>
                  <a:pt x="3042163" y="1467239"/>
                </a:lnTo>
                <a:lnTo>
                  <a:pt x="3038458" y="1456920"/>
                </a:lnTo>
                <a:lnTo>
                  <a:pt x="3034753" y="1446865"/>
                </a:lnTo>
                <a:lnTo>
                  <a:pt x="3030519" y="1437074"/>
                </a:lnTo>
                <a:lnTo>
                  <a:pt x="3025756" y="1427019"/>
                </a:lnTo>
                <a:lnTo>
                  <a:pt x="3020993" y="1417493"/>
                </a:lnTo>
                <a:lnTo>
                  <a:pt x="3015700" y="1407968"/>
                </a:lnTo>
                <a:lnTo>
                  <a:pt x="3010143" y="1398706"/>
                </a:lnTo>
                <a:lnTo>
                  <a:pt x="3004056" y="1389181"/>
                </a:lnTo>
                <a:lnTo>
                  <a:pt x="2998235" y="1379919"/>
                </a:lnTo>
                <a:lnTo>
                  <a:pt x="2991619" y="1370923"/>
                </a:lnTo>
                <a:lnTo>
                  <a:pt x="2983945" y="1360339"/>
                </a:lnTo>
                <a:lnTo>
                  <a:pt x="2976006" y="1350283"/>
                </a:lnTo>
                <a:lnTo>
                  <a:pt x="2967538" y="1339964"/>
                </a:lnTo>
                <a:lnTo>
                  <a:pt x="2958805" y="1329644"/>
                </a:lnTo>
                <a:lnTo>
                  <a:pt x="2949808" y="1320118"/>
                </a:lnTo>
                <a:lnTo>
                  <a:pt x="2940546" y="1310593"/>
                </a:lnTo>
                <a:lnTo>
                  <a:pt x="2931019" y="1300802"/>
                </a:lnTo>
                <a:lnTo>
                  <a:pt x="2921228" y="1291541"/>
                </a:lnTo>
                <a:lnTo>
                  <a:pt x="2911437" y="1282544"/>
                </a:lnTo>
                <a:lnTo>
                  <a:pt x="2901381" y="1273548"/>
                </a:lnTo>
                <a:lnTo>
                  <a:pt x="2891325" y="1264816"/>
                </a:lnTo>
                <a:lnTo>
                  <a:pt x="2880740" y="1256084"/>
                </a:lnTo>
                <a:lnTo>
                  <a:pt x="2870155" y="1247881"/>
                </a:lnTo>
                <a:lnTo>
                  <a:pt x="2859305" y="1239414"/>
                </a:lnTo>
                <a:lnTo>
                  <a:pt x="2848455" y="1231475"/>
                </a:lnTo>
                <a:lnTo>
                  <a:pt x="2837341" y="1223537"/>
                </a:lnTo>
                <a:lnTo>
                  <a:pt x="2821463" y="1212424"/>
                </a:lnTo>
                <a:lnTo>
                  <a:pt x="2805056" y="1201840"/>
                </a:lnTo>
                <a:lnTo>
                  <a:pt x="2788385" y="1191785"/>
                </a:lnTo>
                <a:lnTo>
                  <a:pt x="2771978" y="1181465"/>
                </a:lnTo>
                <a:close/>
                <a:moveTo>
                  <a:pt x="388739" y="1159767"/>
                </a:moveTo>
                <a:lnTo>
                  <a:pt x="362540" y="1174585"/>
                </a:lnTo>
                <a:lnTo>
                  <a:pt x="349309" y="1182259"/>
                </a:lnTo>
                <a:lnTo>
                  <a:pt x="336342" y="1190462"/>
                </a:lnTo>
                <a:lnTo>
                  <a:pt x="323640" y="1198400"/>
                </a:lnTo>
                <a:lnTo>
                  <a:pt x="310938" y="1206603"/>
                </a:lnTo>
                <a:lnTo>
                  <a:pt x="298500" y="1215070"/>
                </a:lnTo>
                <a:lnTo>
                  <a:pt x="286063" y="1223537"/>
                </a:lnTo>
                <a:lnTo>
                  <a:pt x="274949" y="1231475"/>
                </a:lnTo>
                <a:lnTo>
                  <a:pt x="264099" y="1239678"/>
                </a:lnTo>
                <a:lnTo>
                  <a:pt x="253514" y="1247881"/>
                </a:lnTo>
                <a:lnTo>
                  <a:pt x="242664" y="1256084"/>
                </a:lnTo>
                <a:lnTo>
                  <a:pt x="232343" y="1264816"/>
                </a:lnTo>
                <a:lnTo>
                  <a:pt x="222288" y="1273548"/>
                </a:lnTo>
                <a:lnTo>
                  <a:pt x="211967" y="1282544"/>
                </a:lnTo>
                <a:lnTo>
                  <a:pt x="202176" y="1291541"/>
                </a:lnTo>
                <a:lnTo>
                  <a:pt x="192385" y="1300802"/>
                </a:lnTo>
                <a:lnTo>
                  <a:pt x="182858" y="1310593"/>
                </a:lnTo>
                <a:lnTo>
                  <a:pt x="173861" y="1320118"/>
                </a:lnTo>
                <a:lnTo>
                  <a:pt x="164863" y="1329644"/>
                </a:lnTo>
                <a:lnTo>
                  <a:pt x="156131" y="1339964"/>
                </a:lnTo>
                <a:lnTo>
                  <a:pt x="147663" y="1350283"/>
                </a:lnTo>
                <a:lnTo>
                  <a:pt x="139459" y="1360339"/>
                </a:lnTo>
                <a:lnTo>
                  <a:pt x="131520" y="1370923"/>
                </a:lnTo>
                <a:lnTo>
                  <a:pt x="124375" y="1380978"/>
                </a:lnTo>
                <a:lnTo>
                  <a:pt x="118024" y="1391033"/>
                </a:lnTo>
                <a:lnTo>
                  <a:pt x="111673" y="1401352"/>
                </a:lnTo>
                <a:lnTo>
                  <a:pt x="105587" y="1411937"/>
                </a:lnTo>
                <a:lnTo>
                  <a:pt x="100029" y="1422521"/>
                </a:lnTo>
                <a:lnTo>
                  <a:pt x="94737" y="1433370"/>
                </a:lnTo>
                <a:lnTo>
                  <a:pt x="89974" y="1444219"/>
                </a:lnTo>
                <a:lnTo>
                  <a:pt x="85475" y="1455332"/>
                </a:lnTo>
                <a:lnTo>
                  <a:pt x="84152" y="1473590"/>
                </a:lnTo>
                <a:lnTo>
                  <a:pt x="83358" y="1492377"/>
                </a:lnTo>
                <a:lnTo>
                  <a:pt x="82564" y="1510635"/>
                </a:lnTo>
                <a:lnTo>
                  <a:pt x="82035" y="1529157"/>
                </a:lnTo>
                <a:lnTo>
                  <a:pt x="348250" y="1529157"/>
                </a:lnTo>
                <a:lnTo>
                  <a:pt x="348780" y="1505872"/>
                </a:lnTo>
                <a:lnTo>
                  <a:pt x="349309" y="1482586"/>
                </a:lnTo>
                <a:lnTo>
                  <a:pt x="350632" y="1459566"/>
                </a:lnTo>
                <a:lnTo>
                  <a:pt x="351955" y="1436545"/>
                </a:lnTo>
                <a:lnTo>
                  <a:pt x="353543" y="1413260"/>
                </a:lnTo>
                <a:lnTo>
                  <a:pt x="355395" y="1389974"/>
                </a:lnTo>
                <a:lnTo>
                  <a:pt x="357512" y="1366954"/>
                </a:lnTo>
                <a:lnTo>
                  <a:pt x="359629" y="1343668"/>
                </a:lnTo>
                <a:lnTo>
                  <a:pt x="362540" y="1320383"/>
                </a:lnTo>
                <a:lnTo>
                  <a:pt x="365187" y="1297362"/>
                </a:lnTo>
                <a:lnTo>
                  <a:pt x="368627" y="1274606"/>
                </a:lnTo>
                <a:lnTo>
                  <a:pt x="372067" y="1251586"/>
                </a:lnTo>
                <a:lnTo>
                  <a:pt x="375772" y="1228300"/>
                </a:lnTo>
                <a:lnTo>
                  <a:pt x="379741" y="1205544"/>
                </a:lnTo>
                <a:lnTo>
                  <a:pt x="384240" y="1182788"/>
                </a:lnTo>
                <a:lnTo>
                  <a:pt x="388739" y="1159767"/>
                </a:lnTo>
                <a:close/>
                <a:moveTo>
                  <a:pt x="1055688" y="1066800"/>
                </a:moveTo>
                <a:lnTo>
                  <a:pt x="1366095" y="1066800"/>
                </a:lnTo>
                <a:lnTo>
                  <a:pt x="1486868" y="1354010"/>
                </a:lnTo>
                <a:lnTo>
                  <a:pt x="1513088" y="1415366"/>
                </a:lnTo>
                <a:lnTo>
                  <a:pt x="1524742" y="1443664"/>
                </a:lnTo>
                <a:lnTo>
                  <a:pt x="1536395" y="1471433"/>
                </a:lnTo>
                <a:lnTo>
                  <a:pt x="1547254" y="1498673"/>
                </a:lnTo>
                <a:lnTo>
                  <a:pt x="1558113" y="1525913"/>
                </a:lnTo>
                <a:lnTo>
                  <a:pt x="1568707" y="1553418"/>
                </a:lnTo>
                <a:lnTo>
                  <a:pt x="1579037" y="1582244"/>
                </a:lnTo>
                <a:lnTo>
                  <a:pt x="1582480" y="1582244"/>
                </a:lnTo>
                <a:lnTo>
                  <a:pt x="1592809" y="1554476"/>
                </a:lnTo>
                <a:lnTo>
                  <a:pt x="1603138" y="1527236"/>
                </a:lnTo>
                <a:lnTo>
                  <a:pt x="1613732" y="1499467"/>
                </a:lnTo>
                <a:lnTo>
                  <a:pt x="1624591" y="1471962"/>
                </a:lnTo>
                <a:lnTo>
                  <a:pt x="1647898" y="1414837"/>
                </a:lnTo>
                <a:lnTo>
                  <a:pt x="1673324" y="1354010"/>
                </a:lnTo>
                <a:lnTo>
                  <a:pt x="1793832" y="1066800"/>
                </a:lnTo>
                <a:lnTo>
                  <a:pt x="2097088" y="1066800"/>
                </a:lnTo>
                <a:lnTo>
                  <a:pt x="1729208" y="1717651"/>
                </a:lnTo>
                <a:lnTo>
                  <a:pt x="1907983" y="1717651"/>
                </a:lnTo>
                <a:lnTo>
                  <a:pt x="1907983" y="1844859"/>
                </a:lnTo>
                <a:lnTo>
                  <a:pt x="1703253" y="1844859"/>
                </a:lnTo>
                <a:lnTo>
                  <a:pt x="1703253" y="1925257"/>
                </a:lnTo>
                <a:lnTo>
                  <a:pt x="1907983" y="1925257"/>
                </a:lnTo>
                <a:lnTo>
                  <a:pt x="1907983" y="2052730"/>
                </a:lnTo>
                <a:lnTo>
                  <a:pt x="1703253" y="2052730"/>
                </a:lnTo>
                <a:lnTo>
                  <a:pt x="1703253" y="2260600"/>
                </a:lnTo>
                <a:lnTo>
                  <a:pt x="1433633" y="2260600"/>
                </a:lnTo>
                <a:lnTo>
                  <a:pt x="1433633" y="2052730"/>
                </a:lnTo>
                <a:lnTo>
                  <a:pt x="1244793" y="2052730"/>
                </a:lnTo>
                <a:lnTo>
                  <a:pt x="1244793" y="1925257"/>
                </a:lnTo>
                <a:lnTo>
                  <a:pt x="1433633" y="1925257"/>
                </a:lnTo>
                <a:lnTo>
                  <a:pt x="1433633" y="1844859"/>
                </a:lnTo>
                <a:lnTo>
                  <a:pt x="1244793" y="1844859"/>
                </a:lnTo>
                <a:lnTo>
                  <a:pt x="1244793" y="1717651"/>
                </a:lnTo>
                <a:lnTo>
                  <a:pt x="1404234" y="1717651"/>
                </a:lnTo>
                <a:lnTo>
                  <a:pt x="1055688" y="1066800"/>
                </a:lnTo>
                <a:close/>
                <a:moveTo>
                  <a:pt x="2625903" y="741955"/>
                </a:moveTo>
                <a:lnTo>
                  <a:pt x="2636224" y="763388"/>
                </a:lnTo>
                <a:lnTo>
                  <a:pt x="2646015" y="784821"/>
                </a:lnTo>
                <a:lnTo>
                  <a:pt x="2655806" y="806519"/>
                </a:lnTo>
                <a:lnTo>
                  <a:pt x="2665068" y="828216"/>
                </a:lnTo>
                <a:lnTo>
                  <a:pt x="2674065" y="849914"/>
                </a:lnTo>
                <a:lnTo>
                  <a:pt x="2682798" y="871876"/>
                </a:lnTo>
                <a:lnTo>
                  <a:pt x="2691002" y="893838"/>
                </a:lnTo>
                <a:lnTo>
                  <a:pt x="2699205" y="916330"/>
                </a:lnTo>
                <a:lnTo>
                  <a:pt x="2706879" y="938292"/>
                </a:lnTo>
                <a:lnTo>
                  <a:pt x="2714553" y="960519"/>
                </a:lnTo>
                <a:lnTo>
                  <a:pt x="2721698" y="983275"/>
                </a:lnTo>
                <a:lnTo>
                  <a:pt x="2728579" y="1005767"/>
                </a:lnTo>
                <a:lnTo>
                  <a:pt x="2735459" y="1028523"/>
                </a:lnTo>
                <a:lnTo>
                  <a:pt x="2741545" y="1051279"/>
                </a:lnTo>
                <a:lnTo>
                  <a:pt x="2747897" y="1074035"/>
                </a:lnTo>
                <a:lnTo>
                  <a:pt x="2753454" y="1096791"/>
                </a:lnTo>
                <a:lnTo>
                  <a:pt x="2769067" y="1105523"/>
                </a:lnTo>
                <a:lnTo>
                  <a:pt x="2784415" y="1114255"/>
                </a:lnTo>
                <a:lnTo>
                  <a:pt x="2799764" y="1122722"/>
                </a:lnTo>
                <a:lnTo>
                  <a:pt x="2814847" y="1132248"/>
                </a:lnTo>
                <a:lnTo>
                  <a:pt x="2830196" y="1141510"/>
                </a:lnTo>
                <a:lnTo>
                  <a:pt x="2845015" y="1151035"/>
                </a:lnTo>
                <a:lnTo>
                  <a:pt x="2859834" y="1161090"/>
                </a:lnTo>
                <a:lnTo>
                  <a:pt x="2874389" y="1170881"/>
                </a:lnTo>
                <a:lnTo>
                  <a:pt x="2894500" y="1185699"/>
                </a:lnTo>
                <a:lnTo>
                  <a:pt x="2914348" y="1201046"/>
                </a:lnTo>
                <a:lnTo>
                  <a:pt x="2924139" y="1208984"/>
                </a:lnTo>
                <a:lnTo>
                  <a:pt x="2933930" y="1217187"/>
                </a:lnTo>
                <a:lnTo>
                  <a:pt x="2943457" y="1225125"/>
                </a:lnTo>
                <a:lnTo>
                  <a:pt x="2952719" y="1233592"/>
                </a:lnTo>
                <a:lnTo>
                  <a:pt x="2961981" y="1242324"/>
                </a:lnTo>
                <a:lnTo>
                  <a:pt x="2971243" y="1251056"/>
                </a:lnTo>
                <a:lnTo>
                  <a:pt x="2980240" y="1259524"/>
                </a:lnTo>
                <a:lnTo>
                  <a:pt x="2988973" y="1269050"/>
                </a:lnTo>
                <a:lnTo>
                  <a:pt x="2997705" y="1278046"/>
                </a:lnTo>
                <a:lnTo>
                  <a:pt x="3006173" y="1287572"/>
                </a:lnTo>
                <a:lnTo>
                  <a:pt x="3014642" y="1297098"/>
                </a:lnTo>
                <a:lnTo>
                  <a:pt x="3022845" y="1306888"/>
                </a:lnTo>
                <a:lnTo>
                  <a:pt x="3018082" y="1291276"/>
                </a:lnTo>
                <a:lnTo>
                  <a:pt x="3013054" y="1275400"/>
                </a:lnTo>
                <a:lnTo>
                  <a:pt x="3008290" y="1260053"/>
                </a:lnTo>
                <a:lnTo>
                  <a:pt x="3002469" y="1244706"/>
                </a:lnTo>
                <a:lnTo>
                  <a:pt x="2996911" y="1229094"/>
                </a:lnTo>
                <a:lnTo>
                  <a:pt x="2991090" y="1214011"/>
                </a:lnTo>
                <a:lnTo>
                  <a:pt x="2985003" y="1198929"/>
                </a:lnTo>
                <a:lnTo>
                  <a:pt x="2978387" y="1183582"/>
                </a:lnTo>
                <a:lnTo>
                  <a:pt x="2971507" y="1168764"/>
                </a:lnTo>
                <a:lnTo>
                  <a:pt x="2964627" y="1153946"/>
                </a:lnTo>
                <a:lnTo>
                  <a:pt x="2957482" y="1139393"/>
                </a:lnTo>
                <a:lnTo>
                  <a:pt x="2950072" y="1124575"/>
                </a:lnTo>
                <a:lnTo>
                  <a:pt x="2942398" y="1110021"/>
                </a:lnTo>
                <a:lnTo>
                  <a:pt x="2934724" y="1095733"/>
                </a:lnTo>
                <a:lnTo>
                  <a:pt x="2926256" y="1081709"/>
                </a:lnTo>
                <a:lnTo>
                  <a:pt x="2917788" y="1067420"/>
                </a:lnTo>
                <a:lnTo>
                  <a:pt x="2903498" y="1044135"/>
                </a:lnTo>
                <a:lnTo>
                  <a:pt x="2888414" y="1021114"/>
                </a:lnTo>
                <a:lnTo>
                  <a:pt x="2872801" y="998887"/>
                </a:lnTo>
                <a:lnTo>
                  <a:pt x="2856659" y="976395"/>
                </a:lnTo>
                <a:lnTo>
                  <a:pt x="2839987" y="954698"/>
                </a:lnTo>
                <a:lnTo>
                  <a:pt x="2823051" y="933265"/>
                </a:lnTo>
                <a:lnTo>
                  <a:pt x="2805321" y="912625"/>
                </a:lnTo>
                <a:lnTo>
                  <a:pt x="2787061" y="891722"/>
                </a:lnTo>
                <a:lnTo>
                  <a:pt x="2768273" y="871612"/>
                </a:lnTo>
                <a:lnTo>
                  <a:pt x="2749220" y="852031"/>
                </a:lnTo>
                <a:lnTo>
                  <a:pt x="2729637" y="832450"/>
                </a:lnTo>
                <a:lnTo>
                  <a:pt x="2709790" y="813663"/>
                </a:lnTo>
                <a:lnTo>
                  <a:pt x="2689149" y="795405"/>
                </a:lnTo>
                <a:lnTo>
                  <a:pt x="2668508" y="776883"/>
                </a:lnTo>
                <a:lnTo>
                  <a:pt x="2647338" y="759419"/>
                </a:lnTo>
                <a:lnTo>
                  <a:pt x="2625903" y="741955"/>
                </a:lnTo>
                <a:close/>
                <a:moveTo>
                  <a:pt x="550691" y="702264"/>
                </a:moveTo>
                <a:lnTo>
                  <a:pt x="525022" y="720786"/>
                </a:lnTo>
                <a:lnTo>
                  <a:pt x="499882" y="740367"/>
                </a:lnTo>
                <a:lnTo>
                  <a:pt x="475007" y="760213"/>
                </a:lnTo>
                <a:lnTo>
                  <a:pt x="450926" y="780323"/>
                </a:lnTo>
                <a:lnTo>
                  <a:pt x="438753" y="790907"/>
                </a:lnTo>
                <a:lnTo>
                  <a:pt x="427110" y="801491"/>
                </a:lnTo>
                <a:lnTo>
                  <a:pt x="415201" y="812075"/>
                </a:lnTo>
                <a:lnTo>
                  <a:pt x="403822" y="822924"/>
                </a:lnTo>
                <a:lnTo>
                  <a:pt x="392179" y="834038"/>
                </a:lnTo>
                <a:lnTo>
                  <a:pt x="381064" y="844886"/>
                </a:lnTo>
                <a:lnTo>
                  <a:pt x="369950" y="856264"/>
                </a:lnTo>
                <a:lnTo>
                  <a:pt x="359100" y="867642"/>
                </a:lnTo>
                <a:lnTo>
                  <a:pt x="348250" y="879021"/>
                </a:lnTo>
                <a:lnTo>
                  <a:pt x="337401" y="890928"/>
                </a:lnTo>
                <a:lnTo>
                  <a:pt x="326816" y="902570"/>
                </a:lnTo>
                <a:lnTo>
                  <a:pt x="316495" y="914478"/>
                </a:lnTo>
                <a:lnTo>
                  <a:pt x="306175" y="926385"/>
                </a:lnTo>
                <a:lnTo>
                  <a:pt x="296119" y="938557"/>
                </a:lnTo>
                <a:lnTo>
                  <a:pt x="286328" y="950993"/>
                </a:lnTo>
                <a:lnTo>
                  <a:pt x="276536" y="963430"/>
                </a:lnTo>
                <a:lnTo>
                  <a:pt x="267274" y="975866"/>
                </a:lnTo>
                <a:lnTo>
                  <a:pt x="257483" y="988567"/>
                </a:lnTo>
                <a:lnTo>
                  <a:pt x="248486" y="1001533"/>
                </a:lnTo>
                <a:lnTo>
                  <a:pt x="239488" y="1014234"/>
                </a:lnTo>
                <a:lnTo>
                  <a:pt x="230491" y="1027729"/>
                </a:lnTo>
                <a:lnTo>
                  <a:pt x="222288" y="1040695"/>
                </a:lnTo>
                <a:lnTo>
                  <a:pt x="213820" y="1053925"/>
                </a:lnTo>
                <a:lnTo>
                  <a:pt x="205351" y="1067684"/>
                </a:lnTo>
                <a:lnTo>
                  <a:pt x="197677" y="1080650"/>
                </a:lnTo>
                <a:lnTo>
                  <a:pt x="190268" y="1093616"/>
                </a:lnTo>
                <a:lnTo>
                  <a:pt x="182858" y="1107111"/>
                </a:lnTo>
                <a:lnTo>
                  <a:pt x="175713" y="1120341"/>
                </a:lnTo>
                <a:lnTo>
                  <a:pt x="168568" y="1134101"/>
                </a:lnTo>
                <a:lnTo>
                  <a:pt x="161952" y="1147331"/>
                </a:lnTo>
                <a:lnTo>
                  <a:pt x="155601" y="1161355"/>
                </a:lnTo>
                <a:lnTo>
                  <a:pt x="149250" y="1174850"/>
                </a:lnTo>
                <a:lnTo>
                  <a:pt x="143164" y="1188874"/>
                </a:lnTo>
                <a:lnTo>
                  <a:pt x="137342" y="1202898"/>
                </a:lnTo>
                <a:lnTo>
                  <a:pt x="131520" y="1216922"/>
                </a:lnTo>
                <a:lnTo>
                  <a:pt x="125963" y="1231211"/>
                </a:lnTo>
                <a:lnTo>
                  <a:pt x="120670" y="1245235"/>
                </a:lnTo>
                <a:lnTo>
                  <a:pt x="115907" y="1259524"/>
                </a:lnTo>
                <a:lnTo>
                  <a:pt x="111144" y="1273812"/>
                </a:lnTo>
                <a:lnTo>
                  <a:pt x="106381" y="1288366"/>
                </a:lnTo>
                <a:lnTo>
                  <a:pt x="103999" y="1302654"/>
                </a:lnTo>
                <a:lnTo>
                  <a:pt x="112202" y="1293129"/>
                </a:lnTo>
                <a:lnTo>
                  <a:pt x="120406" y="1283867"/>
                </a:lnTo>
                <a:lnTo>
                  <a:pt x="128874" y="1274871"/>
                </a:lnTo>
                <a:lnTo>
                  <a:pt x="137342" y="1265874"/>
                </a:lnTo>
                <a:lnTo>
                  <a:pt x="145810" y="1257142"/>
                </a:lnTo>
                <a:lnTo>
                  <a:pt x="154543" y="1248410"/>
                </a:lnTo>
                <a:lnTo>
                  <a:pt x="163540" y="1240207"/>
                </a:lnTo>
                <a:lnTo>
                  <a:pt x="172538" y="1231740"/>
                </a:lnTo>
                <a:lnTo>
                  <a:pt x="181800" y="1223537"/>
                </a:lnTo>
                <a:lnTo>
                  <a:pt x="191326" y="1215599"/>
                </a:lnTo>
                <a:lnTo>
                  <a:pt x="209850" y="1199987"/>
                </a:lnTo>
                <a:lnTo>
                  <a:pt x="229433" y="1185169"/>
                </a:lnTo>
                <a:lnTo>
                  <a:pt x="249015" y="1170881"/>
                </a:lnTo>
                <a:lnTo>
                  <a:pt x="268068" y="1157915"/>
                </a:lnTo>
                <a:lnTo>
                  <a:pt x="287386" y="1145214"/>
                </a:lnTo>
                <a:lnTo>
                  <a:pt x="307233" y="1132778"/>
                </a:lnTo>
                <a:lnTo>
                  <a:pt x="327080" y="1120870"/>
                </a:lnTo>
                <a:lnTo>
                  <a:pt x="346927" y="1109228"/>
                </a:lnTo>
                <a:lnTo>
                  <a:pt x="367304" y="1098114"/>
                </a:lnTo>
                <a:lnTo>
                  <a:pt x="387680" y="1087530"/>
                </a:lnTo>
                <a:lnTo>
                  <a:pt x="408321" y="1076946"/>
                </a:lnTo>
                <a:lnTo>
                  <a:pt x="414672" y="1052602"/>
                </a:lnTo>
                <a:lnTo>
                  <a:pt x="421288" y="1028523"/>
                </a:lnTo>
                <a:lnTo>
                  <a:pt x="428433" y="1004444"/>
                </a:lnTo>
                <a:lnTo>
                  <a:pt x="436107" y="980365"/>
                </a:lnTo>
                <a:lnTo>
                  <a:pt x="443781" y="956550"/>
                </a:lnTo>
                <a:lnTo>
                  <a:pt x="451720" y="932735"/>
                </a:lnTo>
                <a:lnTo>
                  <a:pt x="460188" y="909186"/>
                </a:lnTo>
                <a:lnTo>
                  <a:pt x="468921" y="885636"/>
                </a:lnTo>
                <a:lnTo>
                  <a:pt x="477918" y="862086"/>
                </a:lnTo>
                <a:lnTo>
                  <a:pt x="487180" y="838800"/>
                </a:lnTo>
                <a:lnTo>
                  <a:pt x="496707" y="815780"/>
                </a:lnTo>
                <a:lnTo>
                  <a:pt x="507027" y="792759"/>
                </a:lnTo>
                <a:lnTo>
                  <a:pt x="517348" y="769738"/>
                </a:lnTo>
                <a:lnTo>
                  <a:pt x="528198" y="747247"/>
                </a:lnTo>
                <a:lnTo>
                  <a:pt x="539312" y="724491"/>
                </a:lnTo>
                <a:lnTo>
                  <a:pt x="550691" y="702264"/>
                </a:lnTo>
                <a:close/>
                <a:moveTo>
                  <a:pt x="2092678" y="471263"/>
                </a:moveTo>
                <a:lnTo>
                  <a:pt x="2102998" y="494813"/>
                </a:lnTo>
                <a:lnTo>
                  <a:pt x="2112790" y="518627"/>
                </a:lnTo>
                <a:lnTo>
                  <a:pt x="2122316" y="542442"/>
                </a:lnTo>
                <a:lnTo>
                  <a:pt x="2131313" y="566256"/>
                </a:lnTo>
                <a:lnTo>
                  <a:pt x="2140311" y="590336"/>
                </a:lnTo>
                <a:lnTo>
                  <a:pt x="2149044" y="614415"/>
                </a:lnTo>
                <a:lnTo>
                  <a:pt x="2157247" y="639023"/>
                </a:lnTo>
                <a:lnTo>
                  <a:pt x="2165186" y="663102"/>
                </a:lnTo>
                <a:lnTo>
                  <a:pt x="2174977" y="694061"/>
                </a:lnTo>
                <a:lnTo>
                  <a:pt x="2183974" y="725285"/>
                </a:lnTo>
                <a:lnTo>
                  <a:pt x="2192443" y="756508"/>
                </a:lnTo>
                <a:lnTo>
                  <a:pt x="2200911" y="787732"/>
                </a:lnTo>
                <a:lnTo>
                  <a:pt x="2208585" y="819220"/>
                </a:lnTo>
                <a:lnTo>
                  <a:pt x="2216259" y="850708"/>
                </a:lnTo>
                <a:lnTo>
                  <a:pt x="2223139" y="882460"/>
                </a:lnTo>
                <a:lnTo>
                  <a:pt x="2230020" y="914213"/>
                </a:lnTo>
                <a:lnTo>
                  <a:pt x="2258864" y="920299"/>
                </a:lnTo>
                <a:lnTo>
                  <a:pt x="2287973" y="927179"/>
                </a:lnTo>
                <a:lnTo>
                  <a:pt x="2317082" y="934323"/>
                </a:lnTo>
                <a:lnTo>
                  <a:pt x="2345927" y="941732"/>
                </a:lnTo>
                <a:lnTo>
                  <a:pt x="2374242" y="949406"/>
                </a:lnTo>
                <a:lnTo>
                  <a:pt x="2402822" y="957608"/>
                </a:lnTo>
                <a:lnTo>
                  <a:pt x="2431666" y="965811"/>
                </a:lnTo>
                <a:lnTo>
                  <a:pt x="2459981" y="974543"/>
                </a:lnTo>
                <a:lnTo>
                  <a:pt x="2487503" y="983540"/>
                </a:lnTo>
                <a:lnTo>
                  <a:pt x="2514759" y="993066"/>
                </a:lnTo>
                <a:lnTo>
                  <a:pt x="2542281" y="1002856"/>
                </a:lnTo>
                <a:lnTo>
                  <a:pt x="2569537" y="1012911"/>
                </a:lnTo>
                <a:lnTo>
                  <a:pt x="2596529" y="1023495"/>
                </a:lnTo>
                <a:lnTo>
                  <a:pt x="2623521" y="1034873"/>
                </a:lnTo>
                <a:lnTo>
                  <a:pt x="2650249" y="1046251"/>
                </a:lnTo>
                <a:lnTo>
                  <a:pt x="2676447" y="1058423"/>
                </a:lnTo>
                <a:lnTo>
                  <a:pt x="2669037" y="1031963"/>
                </a:lnTo>
                <a:lnTo>
                  <a:pt x="2661363" y="1005767"/>
                </a:lnTo>
                <a:lnTo>
                  <a:pt x="2652895" y="979835"/>
                </a:lnTo>
                <a:lnTo>
                  <a:pt x="2644162" y="954169"/>
                </a:lnTo>
                <a:lnTo>
                  <a:pt x="2634900" y="928237"/>
                </a:lnTo>
                <a:lnTo>
                  <a:pt x="2625638" y="902835"/>
                </a:lnTo>
                <a:lnTo>
                  <a:pt x="2615318" y="877433"/>
                </a:lnTo>
                <a:lnTo>
                  <a:pt x="2605262" y="852295"/>
                </a:lnTo>
                <a:lnTo>
                  <a:pt x="2594412" y="827422"/>
                </a:lnTo>
                <a:lnTo>
                  <a:pt x="2583033" y="802814"/>
                </a:lnTo>
                <a:lnTo>
                  <a:pt x="2571654" y="777941"/>
                </a:lnTo>
                <a:lnTo>
                  <a:pt x="2559481" y="753597"/>
                </a:lnTo>
                <a:lnTo>
                  <a:pt x="2547044" y="729518"/>
                </a:lnTo>
                <a:lnTo>
                  <a:pt x="2534342" y="705439"/>
                </a:lnTo>
                <a:lnTo>
                  <a:pt x="2521375" y="681889"/>
                </a:lnTo>
                <a:lnTo>
                  <a:pt x="2507879" y="658075"/>
                </a:lnTo>
                <a:lnTo>
                  <a:pt x="2483533" y="642992"/>
                </a:lnTo>
                <a:lnTo>
                  <a:pt x="2458923" y="628439"/>
                </a:lnTo>
                <a:lnTo>
                  <a:pt x="2434312" y="614150"/>
                </a:lnTo>
                <a:lnTo>
                  <a:pt x="2409173" y="600391"/>
                </a:lnTo>
                <a:lnTo>
                  <a:pt x="2384033" y="587160"/>
                </a:lnTo>
                <a:lnTo>
                  <a:pt x="2358629" y="574459"/>
                </a:lnTo>
                <a:lnTo>
                  <a:pt x="2332695" y="562023"/>
                </a:lnTo>
                <a:lnTo>
                  <a:pt x="2306762" y="550380"/>
                </a:lnTo>
                <a:lnTo>
                  <a:pt x="2280564" y="538737"/>
                </a:lnTo>
                <a:lnTo>
                  <a:pt x="2254365" y="527889"/>
                </a:lnTo>
                <a:lnTo>
                  <a:pt x="2227903" y="517304"/>
                </a:lnTo>
                <a:lnTo>
                  <a:pt x="2200911" y="507249"/>
                </a:lnTo>
                <a:lnTo>
                  <a:pt x="2174183" y="497459"/>
                </a:lnTo>
                <a:lnTo>
                  <a:pt x="2147191" y="488198"/>
                </a:lnTo>
                <a:lnTo>
                  <a:pt x="2119934" y="479466"/>
                </a:lnTo>
                <a:lnTo>
                  <a:pt x="2092678" y="471263"/>
                </a:lnTo>
                <a:close/>
                <a:moveTo>
                  <a:pt x="1068832" y="460679"/>
                </a:moveTo>
                <a:lnTo>
                  <a:pt x="1042370" y="467823"/>
                </a:lnTo>
                <a:lnTo>
                  <a:pt x="1016436" y="475497"/>
                </a:lnTo>
                <a:lnTo>
                  <a:pt x="990767" y="483435"/>
                </a:lnTo>
                <a:lnTo>
                  <a:pt x="964569" y="492167"/>
                </a:lnTo>
                <a:lnTo>
                  <a:pt x="939165" y="501163"/>
                </a:lnTo>
                <a:lnTo>
                  <a:pt x="913496" y="510425"/>
                </a:lnTo>
                <a:lnTo>
                  <a:pt x="888356" y="520215"/>
                </a:lnTo>
                <a:lnTo>
                  <a:pt x="862952" y="530270"/>
                </a:lnTo>
                <a:lnTo>
                  <a:pt x="838077" y="540854"/>
                </a:lnTo>
                <a:lnTo>
                  <a:pt x="813202" y="551703"/>
                </a:lnTo>
                <a:lnTo>
                  <a:pt x="788327" y="563346"/>
                </a:lnTo>
                <a:lnTo>
                  <a:pt x="763981" y="574988"/>
                </a:lnTo>
                <a:lnTo>
                  <a:pt x="739635" y="587160"/>
                </a:lnTo>
                <a:lnTo>
                  <a:pt x="715819" y="599861"/>
                </a:lnTo>
                <a:lnTo>
                  <a:pt x="692002" y="612827"/>
                </a:lnTo>
                <a:lnTo>
                  <a:pt x="668450" y="626322"/>
                </a:lnTo>
                <a:lnTo>
                  <a:pt x="653367" y="650666"/>
                </a:lnTo>
                <a:lnTo>
                  <a:pt x="638812" y="675274"/>
                </a:lnTo>
                <a:lnTo>
                  <a:pt x="624787" y="700147"/>
                </a:lnTo>
                <a:lnTo>
                  <a:pt x="611555" y="724755"/>
                </a:lnTo>
                <a:lnTo>
                  <a:pt x="598589" y="750422"/>
                </a:lnTo>
                <a:lnTo>
                  <a:pt x="585886" y="775824"/>
                </a:lnTo>
                <a:lnTo>
                  <a:pt x="573714" y="801491"/>
                </a:lnTo>
                <a:lnTo>
                  <a:pt x="562335" y="827158"/>
                </a:lnTo>
                <a:lnTo>
                  <a:pt x="550691" y="853618"/>
                </a:lnTo>
                <a:lnTo>
                  <a:pt x="540106" y="879550"/>
                </a:lnTo>
                <a:lnTo>
                  <a:pt x="529785" y="906275"/>
                </a:lnTo>
                <a:lnTo>
                  <a:pt x="519729" y="933000"/>
                </a:lnTo>
                <a:lnTo>
                  <a:pt x="510468" y="959990"/>
                </a:lnTo>
                <a:lnTo>
                  <a:pt x="501470" y="986980"/>
                </a:lnTo>
                <a:lnTo>
                  <a:pt x="492737" y="1013969"/>
                </a:lnTo>
                <a:lnTo>
                  <a:pt x="484799" y="1041488"/>
                </a:lnTo>
                <a:lnTo>
                  <a:pt x="506763" y="1031963"/>
                </a:lnTo>
                <a:lnTo>
                  <a:pt x="528727" y="1022966"/>
                </a:lnTo>
                <a:lnTo>
                  <a:pt x="550956" y="1014234"/>
                </a:lnTo>
                <a:lnTo>
                  <a:pt x="573449" y="1005767"/>
                </a:lnTo>
                <a:lnTo>
                  <a:pt x="595678" y="997564"/>
                </a:lnTo>
                <a:lnTo>
                  <a:pt x="618171" y="989890"/>
                </a:lnTo>
                <a:lnTo>
                  <a:pt x="640664" y="981952"/>
                </a:lnTo>
                <a:lnTo>
                  <a:pt x="663422" y="974543"/>
                </a:lnTo>
                <a:lnTo>
                  <a:pt x="695972" y="964753"/>
                </a:lnTo>
                <a:lnTo>
                  <a:pt x="728786" y="954962"/>
                </a:lnTo>
                <a:lnTo>
                  <a:pt x="761599" y="945966"/>
                </a:lnTo>
                <a:lnTo>
                  <a:pt x="794943" y="937234"/>
                </a:lnTo>
                <a:lnTo>
                  <a:pt x="828021" y="929296"/>
                </a:lnTo>
                <a:lnTo>
                  <a:pt x="861364" y="921622"/>
                </a:lnTo>
                <a:lnTo>
                  <a:pt x="894707" y="914213"/>
                </a:lnTo>
                <a:lnTo>
                  <a:pt x="928050" y="907333"/>
                </a:lnTo>
                <a:lnTo>
                  <a:pt x="934931" y="876374"/>
                </a:lnTo>
                <a:lnTo>
                  <a:pt x="941546" y="845416"/>
                </a:lnTo>
                <a:lnTo>
                  <a:pt x="949221" y="815251"/>
                </a:lnTo>
                <a:lnTo>
                  <a:pt x="956895" y="784556"/>
                </a:lnTo>
                <a:lnTo>
                  <a:pt x="964834" y="754127"/>
                </a:lnTo>
                <a:lnTo>
                  <a:pt x="973302" y="723697"/>
                </a:lnTo>
                <a:lnTo>
                  <a:pt x="982299" y="693267"/>
                </a:lnTo>
                <a:lnTo>
                  <a:pt x="991561" y="663102"/>
                </a:lnTo>
                <a:lnTo>
                  <a:pt x="1000029" y="637435"/>
                </a:lnTo>
                <a:lnTo>
                  <a:pt x="1008762" y="612033"/>
                </a:lnTo>
                <a:lnTo>
                  <a:pt x="1017759" y="586102"/>
                </a:lnTo>
                <a:lnTo>
                  <a:pt x="1027286" y="560700"/>
                </a:lnTo>
                <a:lnTo>
                  <a:pt x="1037342" y="535562"/>
                </a:lnTo>
                <a:lnTo>
                  <a:pt x="1047133" y="510425"/>
                </a:lnTo>
                <a:lnTo>
                  <a:pt x="1057983" y="485552"/>
                </a:lnTo>
                <a:lnTo>
                  <a:pt x="1068832" y="460679"/>
                </a:lnTo>
                <a:close/>
                <a:moveTo>
                  <a:pt x="1546221" y="395850"/>
                </a:moveTo>
                <a:lnTo>
                  <a:pt x="1521082" y="396115"/>
                </a:lnTo>
                <a:lnTo>
                  <a:pt x="1496471" y="396644"/>
                </a:lnTo>
                <a:lnTo>
                  <a:pt x="1471331" y="397703"/>
                </a:lnTo>
                <a:lnTo>
                  <a:pt x="1446456" y="398761"/>
                </a:lnTo>
                <a:lnTo>
                  <a:pt x="1421581" y="400878"/>
                </a:lnTo>
                <a:lnTo>
                  <a:pt x="1396442" y="402730"/>
                </a:lnTo>
                <a:lnTo>
                  <a:pt x="1371567" y="405112"/>
                </a:lnTo>
                <a:lnTo>
                  <a:pt x="1346956" y="407493"/>
                </a:lnTo>
                <a:lnTo>
                  <a:pt x="1322081" y="410668"/>
                </a:lnTo>
                <a:lnTo>
                  <a:pt x="1297206" y="413843"/>
                </a:lnTo>
                <a:lnTo>
                  <a:pt x="1272331" y="417548"/>
                </a:lnTo>
                <a:lnTo>
                  <a:pt x="1247986" y="421517"/>
                </a:lnTo>
                <a:lnTo>
                  <a:pt x="1223375" y="425486"/>
                </a:lnTo>
                <a:lnTo>
                  <a:pt x="1198500" y="430249"/>
                </a:lnTo>
                <a:lnTo>
                  <a:pt x="1174154" y="435277"/>
                </a:lnTo>
                <a:lnTo>
                  <a:pt x="1149809" y="440569"/>
                </a:lnTo>
                <a:lnTo>
                  <a:pt x="1135519" y="469940"/>
                </a:lnTo>
                <a:lnTo>
                  <a:pt x="1122287" y="499311"/>
                </a:lnTo>
                <a:lnTo>
                  <a:pt x="1109320" y="529476"/>
                </a:lnTo>
                <a:lnTo>
                  <a:pt x="1096883" y="559641"/>
                </a:lnTo>
                <a:lnTo>
                  <a:pt x="1084975" y="590336"/>
                </a:lnTo>
                <a:lnTo>
                  <a:pt x="1073860" y="621030"/>
                </a:lnTo>
                <a:lnTo>
                  <a:pt x="1063275" y="651724"/>
                </a:lnTo>
                <a:lnTo>
                  <a:pt x="1052690" y="682683"/>
                </a:lnTo>
                <a:lnTo>
                  <a:pt x="1045016" y="708879"/>
                </a:lnTo>
                <a:lnTo>
                  <a:pt x="1037342" y="735075"/>
                </a:lnTo>
                <a:lnTo>
                  <a:pt x="1029667" y="761271"/>
                </a:lnTo>
                <a:lnTo>
                  <a:pt x="1022258" y="787467"/>
                </a:lnTo>
                <a:lnTo>
                  <a:pt x="1015378" y="813927"/>
                </a:lnTo>
                <a:lnTo>
                  <a:pt x="1009027" y="840653"/>
                </a:lnTo>
                <a:lnTo>
                  <a:pt x="1002675" y="866849"/>
                </a:lnTo>
                <a:lnTo>
                  <a:pt x="996589" y="893574"/>
                </a:lnTo>
                <a:lnTo>
                  <a:pt x="1021464" y="889340"/>
                </a:lnTo>
                <a:lnTo>
                  <a:pt x="1046339" y="885106"/>
                </a:lnTo>
                <a:lnTo>
                  <a:pt x="1070949" y="881402"/>
                </a:lnTo>
                <a:lnTo>
                  <a:pt x="1095824" y="877697"/>
                </a:lnTo>
                <a:lnTo>
                  <a:pt x="1120699" y="874258"/>
                </a:lnTo>
                <a:lnTo>
                  <a:pt x="1145839" y="871347"/>
                </a:lnTo>
                <a:lnTo>
                  <a:pt x="1170714" y="868172"/>
                </a:lnTo>
                <a:lnTo>
                  <a:pt x="1195854" y="865261"/>
                </a:lnTo>
                <a:lnTo>
                  <a:pt x="1179711" y="874258"/>
                </a:lnTo>
                <a:lnTo>
                  <a:pt x="1163834" y="883783"/>
                </a:lnTo>
                <a:lnTo>
                  <a:pt x="1147956" y="893309"/>
                </a:lnTo>
                <a:lnTo>
                  <a:pt x="1132872" y="903629"/>
                </a:lnTo>
                <a:lnTo>
                  <a:pt x="1117524" y="913684"/>
                </a:lnTo>
                <a:lnTo>
                  <a:pt x="1102705" y="924268"/>
                </a:lnTo>
                <a:lnTo>
                  <a:pt x="1088150" y="935382"/>
                </a:lnTo>
                <a:lnTo>
                  <a:pt x="1073860" y="946760"/>
                </a:lnTo>
                <a:lnTo>
                  <a:pt x="1028344" y="954169"/>
                </a:lnTo>
                <a:lnTo>
                  <a:pt x="1005586" y="957873"/>
                </a:lnTo>
                <a:lnTo>
                  <a:pt x="982828" y="961842"/>
                </a:lnTo>
                <a:lnTo>
                  <a:pt x="978859" y="984069"/>
                </a:lnTo>
                <a:lnTo>
                  <a:pt x="974890" y="1006296"/>
                </a:lnTo>
                <a:lnTo>
                  <a:pt x="967480" y="1050485"/>
                </a:lnTo>
                <a:lnTo>
                  <a:pt x="956366" y="1064245"/>
                </a:lnTo>
                <a:lnTo>
                  <a:pt x="944987" y="1078269"/>
                </a:lnTo>
                <a:lnTo>
                  <a:pt x="934401" y="1092028"/>
                </a:lnTo>
                <a:lnTo>
                  <a:pt x="924346" y="1106317"/>
                </a:lnTo>
                <a:lnTo>
                  <a:pt x="914290" y="1120870"/>
                </a:lnTo>
                <a:lnTo>
                  <a:pt x="904498" y="1135424"/>
                </a:lnTo>
                <a:lnTo>
                  <a:pt x="895237" y="1150771"/>
                </a:lnTo>
                <a:lnTo>
                  <a:pt x="886239" y="1165853"/>
                </a:lnTo>
                <a:lnTo>
                  <a:pt x="888885" y="1142039"/>
                </a:lnTo>
                <a:lnTo>
                  <a:pt x="892061" y="1118224"/>
                </a:lnTo>
                <a:lnTo>
                  <a:pt x="895501" y="1094410"/>
                </a:lnTo>
                <a:lnTo>
                  <a:pt x="898941" y="1070331"/>
                </a:lnTo>
                <a:lnTo>
                  <a:pt x="902381" y="1046781"/>
                </a:lnTo>
                <a:lnTo>
                  <a:pt x="906351" y="1022966"/>
                </a:lnTo>
                <a:lnTo>
                  <a:pt x="910320" y="999152"/>
                </a:lnTo>
                <a:lnTo>
                  <a:pt x="914554" y="975602"/>
                </a:lnTo>
                <a:lnTo>
                  <a:pt x="885181" y="981952"/>
                </a:lnTo>
                <a:lnTo>
                  <a:pt x="856072" y="988567"/>
                </a:lnTo>
                <a:lnTo>
                  <a:pt x="826962" y="995712"/>
                </a:lnTo>
                <a:lnTo>
                  <a:pt x="798118" y="1003121"/>
                </a:lnTo>
                <a:lnTo>
                  <a:pt x="769274" y="1010530"/>
                </a:lnTo>
                <a:lnTo>
                  <a:pt x="740429" y="1018732"/>
                </a:lnTo>
                <a:lnTo>
                  <a:pt x="711585" y="1026935"/>
                </a:lnTo>
                <a:lnTo>
                  <a:pt x="683005" y="1035932"/>
                </a:lnTo>
                <a:lnTo>
                  <a:pt x="654954" y="1045193"/>
                </a:lnTo>
                <a:lnTo>
                  <a:pt x="627168" y="1054983"/>
                </a:lnTo>
                <a:lnTo>
                  <a:pt x="599382" y="1064774"/>
                </a:lnTo>
                <a:lnTo>
                  <a:pt x="571861" y="1075358"/>
                </a:lnTo>
                <a:lnTo>
                  <a:pt x="544604" y="1086207"/>
                </a:lnTo>
                <a:lnTo>
                  <a:pt x="517348" y="1097320"/>
                </a:lnTo>
                <a:lnTo>
                  <a:pt x="490356" y="1109228"/>
                </a:lnTo>
                <a:lnTo>
                  <a:pt x="463628" y="1121664"/>
                </a:lnTo>
                <a:lnTo>
                  <a:pt x="458071" y="1146802"/>
                </a:lnTo>
                <a:lnTo>
                  <a:pt x="452514" y="1171939"/>
                </a:lnTo>
                <a:lnTo>
                  <a:pt x="447486" y="1197077"/>
                </a:lnTo>
                <a:lnTo>
                  <a:pt x="442458" y="1222479"/>
                </a:lnTo>
                <a:lnTo>
                  <a:pt x="438224" y="1247616"/>
                </a:lnTo>
                <a:lnTo>
                  <a:pt x="433990" y="1273019"/>
                </a:lnTo>
                <a:lnTo>
                  <a:pt x="430285" y="1298421"/>
                </a:lnTo>
                <a:lnTo>
                  <a:pt x="427110" y="1324088"/>
                </a:lnTo>
                <a:lnTo>
                  <a:pt x="424199" y="1349490"/>
                </a:lnTo>
                <a:lnTo>
                  <a:pt x="421288" y="1374892"/>
                </a:lnTo>
                <a:lnTo>
                  <a:pt x="419171" y="1400823"/>
                </a:lnTo>
                <a:lnTo>
                  <a:pt x="417054" y="1426490"/>
                </a:lnTo>
                <a:lnTo>
                  <a:pt x="415466" y="1452157"/>
                </a:lnTo>
                <a:lnTo>
                  <a:pt x="414143" y="1477559"/>
                </a:lnTo>
                <a:lnTo>
                  <a:pt x="413349" y="1503490"/>
                </a:lnTo>
                <a:lnTo>
                  <a:pt x="412820" y="1529157"/>
                </a:lnTo>
                <a:lnTo>
                  <a:pt x="780653" y="1529157"/>
                </a:lnTo>
                <a:lnTo>
                  <a:pt x="780123" y="1545298"/>
                </a:lnTo>
                <a:lnTo>
                  <a:pt x="780123" y="1561439"/>
                </a:lnTo>
                <a:lnTo>
                  <a:pt x="780123" y="1577580"/>
                </a:lnTo>
                <a:lnTo>
                  <a:pt x="780653" y="1593721"/>
                </a:lnTo>
                <a:lnTo>
                  <a:pt x="412820" y="1593721"/>
                </a:lnTo>
                <a:lnTo>
                  <a:pt x="413349" y="1619123"/>
                </a:lnTo>
                <a:lnTo>
                  <a:pt x="414143" y="1644790"/>
                </a:lnTo>
                <a:lnTo>
                  <a:pt x="415466" y="1670721"/>
                </a:lnTo>
                <a:lnTo>
                  <a:pt x="417054" y="1696388"/>
                </a:lnTo>
                <a:lnTo>
                  <a:pt x="419171" y="1722055"/>
                </a:lnTo>
                <a:lnTo>
                  <a:pt x="421288" y="1747457"/>
                </a:lnTo>
                <a:lnTo>
                  <a:pt x="424199" y="1773388"/>
                </a:lnTo>
                <a:lnTo>
                  <a:pt x="427110" y="1798790"/>
                </a:lnTo>
                <a:lnTo>
                  <a:pt x="430285" y="1824192"/>
                </a:lnTo>
                <a:lnTo>
                  <a:pt x="433990" y="1849595"/>
                </a:lnTo>
                <a:lnTo>
                  <a:pt x="438224" y="1874997"/>
                </a:lnTo>
                <a:lnTo>
                  <a:pt x="442458" y="1900399"/>
                </a:lnTo>
                <a:lnTo>
                  <a:pt x="447486" y="1925801"/>
                </a:lnTo>
                <a:lnTo>
                  <a:pt x="452514" y="1950939"/>
                </a:lnTo>
                <a:lnTo>
                  <a:pt x="458071" y="1976076"/>
                </a:lnTo>
                <a:lnTo>
                  <a:pt x="463628" y="2001214"/>
                </a:lnTo>
                <a:lnTo>
                  <a:pt x="490356" y="2013386"/>
                </a:lnTo>
                <a:lnTo>
                  <a:pt x="517348" y="2025028"/>
                </a:lnTo>
                <a:lnTo>
                  <a:pt x="544604" y="2036671"/>
                </a:lnTo>
                <a:lnTo>
                  <a:pt x="571861" y="2047520"/>
                </a:lnTo>
                <a:lnTo>
                  <a:pt x="599382" y="2058104"/>
                </a:lnTo>
                <a:lnTo>
                  <a:pt x="627168" y="2067894"/>
                </a:lnTo>
                <a:lnTo>
                  <a:pt x="654954" y="2077420"/>
                </a:lnTo>
                <a:lnTo>
                  <a:pt x="683005" y="2086946"/>
                </a:lnTo>
                <a:lnTo>
                  <a:pt x="711585" y="2095414"/>
                </a:lnTo>
                <a:lnTo>
                  <a:pt x="740429" y="2103881"/>
                </a:lnTo>
                <a:lnTo>
                  <a:pt x="769274" y="2112084"/>
                </a:lnTo>
                <a:lnTo>
                  <a:pt x="798118" y="2119757"/>
                </a:lnTo>
                <a:lnTo>
                  <a:pt x="827227" y="2127166"/>
                </a:lnTo>
                <a:lnTo>
                  <a:pt x="856072" y="2134311"/>
                </a:lnTo>
                <a:lnTo>
                  <a:pt x="885181" y="2140926"/>
                </a:lnTo>
                <a:lnTo>
                  <a:pt x="914554" y="2147276"/>
                </a:lnTo>
                <a:lnTo>
                  <a:pt x="910320" y="2123462"/>
                </a:lnTo>
                <a:lnTo>
                  <a:pt x="906351" y="2099912"/>
                </a:lnTo>
                <a:lnTo>
                  <a:pt x="902646" y="2076097"/>
                </a:lnTo>
                <a:lnTo>
                  <a:pt x="898941" y="2052547"/>
                </a:lnTo>
                <a:lnTo>
                  <a:pt x="895501" y="2028468"/>
                </a:lnTo>
                <a:lnTo>
                  <a:pt x="892061" y="2004654"/>
                </a:lnTo>
                <a:lnTo>
                  <a:pt x="886239" y="1956760"/>
                </a:lnTo>
                <a:lnTo>
                  <a:pt x="895237" y="1972107"/>
                </a:lnTo>
                <a:lnTo>
                  <a:pt x="904498" y="1986925"/>
                </a:lnTo>
                <a:lnTo>
                  <a:pt x="914290" y="2001743"/>
                </a:lnTo>
                <a:lnTo>
                  <a:pt x="924346" y="2016561"/>
                </a:lnTo>
                <a:lnTo>
                  <a:pt x="934401" y="2030585"/>
                </a:lnTo>
                <a:lnTo>
                  <a:pt x="944987" y="2044609"/>
                </a:lnTo>
                <a:lnTo>
                  <a:pt x="956366" y="2058633"/>
                </a:lnTo>
                <a:lnTo>
                  <a:pt x="967480" y="2071864"/>
                </a:lnTo>
                <a:lnTo>
                  <a:pt x="974890" y="2116582"/>
                </a:lnTo>
                <a:lnTo>
                  <a:pt x="978859" y="2138544"/>
                </a:lnTo>
                <a:lnTo>
                  <a:pt x="982828" y="2161036"/>
                </a:lnTo>
                <a:lnTo>
                  <a:pt x="1005586" y="2165005"/>
                </a:lnTo>
                <a:lnTo>
                  <a:pt x="1028344" y="2168709"/>
                </a:lnTo>
                <a:lnTo>
                  <a:pt x="1073860" y="2175854"/>
                </a:lnTo>
                <a:lnTo>
                  <a:pt x="1088150" y="2187232"/>
                </a:lnTo>
                <a:lnTo>
                  <a:pt x="1102705" y="2198081"/>
                </a:lnTo>
                <a:lnTo>
                  <a:pt x="1117524" y="2209194"/>
                </a:lnTo>
                <a:lnTo>
                  <a:pt x="1132872" y="2219249"/>
                </a:lnTo>
                <a:lnTo>
                  <a:pt x="1148221" y="2229304"/>
                </a:lnTo>
                <a:lnTo>
                  <a:pt x="1163834" y="2239094"/>
                </a:lnTo>
                <a:lnTo>
                  <a:pt x="1179711" y="2248091"/>
                </a:lnTo>
                <a:lnTo>
                  <a:pt x="1195854" y="2257088"/>
                </a:lnTo>
                <a:lnTo>
                  <a:pt x="1170714" y="2254442"/>
                </a:lnTo>
                <a:lnTo>
                  <a:pt x="1145839" y="2251531"/>
                </a:lnTo>
                <a:lnTo>
                  <a:pt x="1120964" y="2248091"/>
                </a:lnTo>
                <a:lnTo>
                  <a:pt x="1095824" y="2244651"/>
                </a:lnTo>
                <a:lnTo>
                  <a:pt x="1070949" y="2241211"/>
                </a:lnTo>
                <a:lnTo>
                  <a:pt x="1046339" y="2237507"/>
                </a:lnTo>
                <a:lnTo>
                  <a:pt x="1021464" y="2233538"/>
                </a:lnTo>
                <a:lnTo>
                  <a:pt x="996589" y="2229304"/>
                </a:lnTo>
                <a:lnTo>
                  <a:pt x="1002675" y="2256029"/>
                </a:lnTo>
                <a:lnTo>
                  <a:pt x="1009027" y="2282225"/>
                </a:lnTo>
                <a:lnTo>
                  <a:pt x="1015378" y="2308950"/>
                </a:lnTo>
                <a:lnTo>
                  <a:pt x="1022258" y="2335411"/>
                </a:lnTo>
                <a:lnTo>
                  <a:pt x="1029667" y="2361342"/>
                </a:lnTo>
                <a:lnTo>
                  <a:pt x="1037342" y="2387803"/>
                </a:lnTo>
                <a:lnTo>
                  <a:pt x="1045016" y="2413734"/>
                </a:lnTo>
                <a:lnTo>
                  <a:pt x="1052690" y="2439930"/>
                </a:lnTo>
                <a:lnTo>
                  <a:pt x="1063275" y="2470889"/>
                </a:lnTo>
                <a:lnTo>
                  <a:pt x="1073860" y="2501848"/>
                </a:lnTo>
                <a:lnTo>
                  <a:pt x="1084975" y="2532542"/>
                </a:lnTo>
                <a:lnTo>
                  <a:pt x="1096883" y="2562972"/>
                </a:lnTo>
                <a:lnTo>
                  <a:pt x="1109320" y="2593402"/>
                </a:lnTo>
                <a:lnTo>
                  <a:pt x="1122287" y="2623567"/>
                </a:lnTo>
                <a:lnTo>
                  <a:pt x="1135519" y="2652938"/>
                </a:lnTo>
                <a:lnTo>
                  <a:pt x="1149809" y="2682309"/>
                </a:lnTo>
                <a:lnTo>
                  <a:pt x="1174419" y="2687601"/>
                </a:lnTo>
                <a:lnTo>
                  <a:pt x="1198500" y="2692629"/>
                </a:lnTo>
                <a:lnTo>
                  <a:pt x="1223375" y="2697392"/>
                </a:lnTo>
                <a:lnTo>
                  <a:pt x="1247986" y="2701361"/>
                </a:lnTo>
                <a:lnTo>
                  <a:pt x="1272596" y="2705330"/>
                </a:lnTo>
                <a:lnTo>
                  <a:pt x="1297206" y="2709034"/>
                </a:lnTo>
                <a:lnTo>
                  <a:pt x="1322081" y="2712210"/>
                </a:lnTo>
                <a:lnTo>
                  <a:pt x="1346956" y="2715385"/>
                </a:lnTo>
                <a:lnTo>
                  <a:pt x="1371567" y="2717766"/>
                </a:lnTo>
                <a:lnTo>
                  <a:pt x="1396442" y="2720148"/>
                </a:lnTo>
                <a:lnTo>
                  <a:pt x="1421581" y="2722000"/>
                </a:lnTo>
                <a:lnTo>
                  <a:pt x="1446456" y="2723588"/>
                </a:lnTo>
                <a:lnTo>
                  <a:pt x="1471331" y="2725175"/>
                </a:lnTo>
                <a:lnTo>
                  <a:pt x="1496471" y="2726234"/>
                </a:lnTo>
                <a:lnTo>
                  <a:pt x="1521082" y="2726763"/>
                </a:lnTo>
                <a:lnTo>
                  <a:pt x="1546221" y="2727028"/>
                </a:lnTo>
                <a:lnTo>
                  <a:pt x="1546221" y="2350758"/>
                </a:lnTo>
                <a:lnTo>
                  <a:pt x="1558129" y="2351023"/>
                </a:lnTo>
                <a:lnTo>
                  <a:pt x="1569773" y="2351552"/>
                </a:lnTo>
                <a:lnTo>
                  <a:pt x="1590414" y="2351023"/>
                </a:lnTo>
                <a:lnTo>
                  <a:pt x="1610526" y="2350229"/>
                </a:lnTo>
                <a:lnTo>
                  <a:pt x="1610526" y="2726763"/>
                </a:lnTo>
                <a:lnTo>
                  <a:pt x="1635930" y="2725705"/>
                </a:lnTo>
                <a:lnTo>
                  <a:pt x="1661070" y="2724646"/>
                </a:lnTo>
                <a:lnTo>
                  <a:pt x="1686474" y="2723323"/>
                </a:lnTo>
                <a:lnTo>
                  <a:pt x="1711614" y="2721471"/>
                </a:lnTo>
                <a:lnTo>
                  <a:pt x="1736753" y="2719354"/>
                </a:lnTo>
                <a:lnTo>
                  <a:pt x="1761893" y="2716708"/>
                </a:lnTo>
                <a:lnTo>
                  <a:pt x="1787297" y="2714062"/>
                </a:lnTo>
                <a:lnTo>
                  <a:pt x="1812172" y="2710887"/>
                </a:lnTo>
                <a:lnTo>
                  <a:pt x="1837312" y="2707447"/>
                </a:lnTo>
                <a:lnTo>
                  <a:pt x="1862452" y="2703478"/>
                </a:lnTo>
                <a:lnTo>
                  <a:pt x="1887327" y="2699509"/>
                </a:lnTo>
                <a:lnTo>
                  <a:pt x="1912466" y="2695010"/>
                </a:lnTo>
                <a:lnTo>
                  <a:pt x="1937341" y="2690247"/>
                </a:lnTo>
                <a:lnTo>
                  <a:pt x="1961952" y="2684955"/>
                </a:lnTo>
                <a:lnTo>
                  <a:pt x="1986562" y="2679663"/>
                </a:lnTo>
                <a:lnTo>
                  <a:pt x="2011437" y="2673577"/>
                </a:lnTo>
                <a:lnTo>
                  <a:pt x="2024668" y="2645529"/>
                </a:lnTo>
                <a:lnTo>
                  <a:pt x="2037371" y="2616687"/>
                </a:lnTo>
                <a:lnTo>
                  <a:pt x="2049808" y="2587845"/>
                </a:lnTo>
                <a:lnTo>
                  <a:pt x="2061716" y="2558738"/>
                </a:lnTo>
                <a:lnTo>
                  <a:pt x="2072831" y="2529102"/>
                </a:lnTo>
                <a:lnTo>
                  <a:pt x="2083681" y="2499731"/>
                </a:lnTo>
                <a:lnTo>
                  <a:pt x="2094001" y="2469831"/>
                </a:lnTo>
                <a:lnTo>
                  <a:pt x="2103792" y="2439930"/>
                </a:lnTo>
                <a:lnTo>
                  <a:pt x="2112260" y="2413205"/>
                </a:lnTo>
                <a:lnTo>
                  <a:pt x="2120199" y="2386215"/>
                </a:lnTo>
                <a:lnTo>
                  <a:pt x="2128138" y="2358961"/>
                </a:lnTo>
                <a:lnTo>
                  <a:pt x="2135283" y="2331971"/>
                </a:lnTo>
                <a:lnTo>
                  <a:pt x="2142163" y="2304717"/>
                </a:lnTo>
                <a:lnTo>
                  <a:pt x="2149044" y="2277198"/>
                </a:lnTo>
                <a:lnTo>
                  <a:pt x="2155659" y="2249679"/>
                </a:lnTo>
                <a:lnTo>
                  <a:pt x="2161481" y="2222424"/>
                </a:lnTo>
                <a:lnTo>
                  <a:pt x="2135283" y="2226923"/>
                </a:lnTo>
                <a:lnTo>
                  <a:pt x="2108820" y="2231685"/>
                </a:lnTo>
                <a:lnTo>
                  <a:pt x="2082357" y="2235919"/>
                </a:lnTo>
                <a:lnTo>
                  <a:pt x="2055630" y="2240417"/>
                </a:lnTo>
                <a:lnTo>
                  <a:pt x="2029432" y="2244122"/>
                </a:lnTo>
                <a:lnTo>
                  <a:pt x="2002704" y="2247826"/>
                </a:lnTo>
                <a:lnTo>
                  <a:pt x="1976242" y="2251266"/>
                </a:lnTo>
                <a:lnTo>
                  <a:pt x="1949514" y="2254442"/>
                </a:lnTo>
                <a:lnTo>
                  <a:pt x="1965392" y="2245445"/>
                </a:lnTo>
                <a:lnTo>
                  <a:pt x="1981269" y="2235919"/>
                </a:lnTo>
                <a:lnTo>
                  <a:pt x="1996883" y="2226129"/>
                </a:lnTo>
                <a:lnTo>
                  <a:pt x="2012231" y="2216074"/>
                </a:lnTo>
                <a:lnTo>
                  <a:pt x="2027315" y="2205754"/>
                </a:lnTo>
                <a:lnTo>
                  <a:pt x="2042134" y="2195170"/>
                </a:lnTo>
                <a:lnTo>
                  <a:pt x="2056688" y="2184056"/>
                </a:lnTo>
                <a:lnTo>
                  <a:pt x="2070714" y="2172414"/>
                </a:lnTo>
                <a:lnTo>
                  <a:pt x="2096912" y="2168180"/>
                </a:lnTo>
                <a:lnTo>
                  <a:pt x="2123110" y="2163682"/>
                </a:lnTo>
                <a:lnTo>
                  <a:pt x="2149044" y="2158919"/>
                </a:lnTo>
                <a:lnTo>
                  <a:pt x="2175242" y="2153891"/>
                </a:lnTo>
                <a:lnTo>
                  <a:pt x="2180270" y="2127166"/>
                </a:lnTo>
                <a:lnTo>
                  <a:pt x="2184768" y="2100441"/>
                </a:lnTo>
                <a:lnTo>
                  <a:pt x="2189267" y="2073451"/>
                </a:lnTo>
                <a:lnTo>
                  <a:pt x="2193501" y="2046461"/>
                </a:lnTo>
                <a:lnTo>
                  <a:pt x="2204880" y="2031379"/>
                </a:lnTo>
                <a:lnTo>
                  <a:pt x="2216259" y="2016032"/>
                </a:lnTo>
                <a:lnTo>
                  <a:pt x="2226580" y="2000420"/>
                </a:lnTo>
                <a:lnTo>
                  <a:pt x="2237165" y="1984544"/>
                </a:lnTo>
                <a:lnTo>
                  <a:pt x="2247221" y="1968138"/>
                </a:lnTo>
                <a:lnTo>
                  <a:pt x="2257012" y="1951732"/>
                </a:lnTo>
                <a:lnTo>
                  <a:pt x="2266009" y="1934798"/>
                </a:lnTo>
                <a:lnTo>
                  <a:pt x="2275006" y="1918128"/>
                </a:lnTo>
                <a:lnTo>
                  <a:pt x="2272096" y="1945647"/>
                </a:lnTo>
                <a:lnTo>
                  <a:pt x="2268920" y="1973695"/>
                </a:lnTo>
                <a:lnTo>
                  <a:pt x="2265215" y="2001214"/>
                </a:lnTo>
                <a:lnTo>
                  <a:pt x="2261510" y="2029262"/>
                </a:lnTo>
                <a:lnTo>
                  <a:pt x="2257276" y="2056781"/>
                </a:lnTo>
                <a:lnTo>
                  <a:pt x="2253042" y="2084300"/>
                </a:lnTo>
                <a:lnTo>
                  <a:pt x="2248808" y="2112084"/>
                </a:lnTo>
                <a:lnTo>
                  <a:pt x="2243780" y="2139603"/>
                </a:lnTo>
                <a:lnTo>
                  <a:pt x="2268655" y="2133781"/>
                </a:lnTo>
                <a:lnTo>
                  <a:pt x="2293266" y="2127695"/>
                </a:lnTo>
                <a:lnTo>
                  <a:pt x="2318141" y="2121609"/>
                </a:lnTo>
                <a:lnTo>
                  <a:pt x="2342751" y="2114994"/>
                </a:lnTo>
                <a:lnTo>
                  <a:pt x="2367097" y="2108644"/>
                </a:lnTo>
                <a:lnTo>
                  <a:pt x="2391707" y="2101499"/>
                </a:lnTo>
                <a:lnTo>
                  <a:pt x="2416318" y="2094355"/>
                </a:lnTo>
                <a:lnTo>
                  <a:pt x="2440399" y="2086946"/>
                </a:lnTo>
                <a:lnTo>
                  <a:pt x="2473742" y="2076097"/>
                </a:lnTo>
                <a:lnTo>
                  <a:pt x="2506291" y="2064455"/>
                </a:lnTo>
                <a:lnTo>
                  <a:pt x="2538840" y="2052547"/>
                </a:lnTo>
                <a:lnTo>
                  <a:pt x="2571390" y="2040111"/>
                </a:lnTo>
                <a:lnTo>
                  <a:pt x="2603410" y="2026616"/>
                </a:lnTo>
                <a:lnTo>
                  <a:pt x="2619023" y="2019736"/>
                </a:lnTo>
                <a:lnTo>
                  <a:pt x="2634900" y="2012592"/>
                </a:lnTo>
                <a:lnTo>
                  <a:pt x="2650778" y="2005712"/>
                </a:lnTo>
                <a:lnTo>
                  <a:pt x="2666391" y="1998038"/>
                </a:lnTo>
                <a:lnTo>
                  <a:pt x="2681740" y="1990630"/>
                </a:lnTo>
                <a:lnTo>
                  <a:pt x="2697353" y="1982956"/>
                </a:lnTo>
                <a:lnTo>
                  <a:pt x="2702645" y="1959141"/>
                </a:lnTo>
                <a:lnTo>
                  <a:pt x="2707673" y="1934798"/>
                </a:lnTo>
                <a:lnTo>
                  <a:pt x="2712172" y="1910719"/>
                </a:lnTo>
                <a:lnTo>
                  <a:pt x="2716670" y="1886375"/>
                </a:lnTo>
                <a:lnTo>
                  <a:pt x="2720640" y="1862296"/>
                </a:lnTo>
                <a:lnTo>
                  <a:pt x="2724345" y="1838217"/>
                </a:lnTo>
                <a:lnTo>
                  <a:pt x="2727785" y="1813873"/>
                </a:lnTo>
                <a:lnTo>
                  <a:pt x="2730696" y="1789529"/>
                </a:lnTo>
                <a:lnTo>
                  <a:pt x="2733607" y="1764921"/>
                </a:lnTo>
                <a:lnTo>
                  <a:pt x="2735988" y="1740577"/>
                </a:lnTo>
                <a:lnTo>
                  <a:pt x="2738370" y="1716233"/>
                </a:lnTo>
                <a:lnTo>
                  <a:pt x="2739693" y="1691625"/>
                </a:lnTo>
                <a:lnTo>
                  <a:pt x="2741281" y="1667281"/>
                </a:lnTo>
                <a:lnTo>
                  <a:pt x="2742604" y="1642673"/>
                </a:lnTo>
                <a:lnTo>
                  <a:pt x="2743663" y="1618065"/>
                </a:lnTo>
                <a:lnTo>
                  <a:pt x="2744192" y="1593721"/>
                </a:lnTo>
                <a:lnTo>
                  <a:pt x="2359423" y="1593721"/>
                </a:lnTo>
                <a:lnTo>
                  <a:pt x="2359952" y="1577580"/>
                </a:lnTo>
                <a:lnTo>
                  <a:pt x="2359952" y="1561439"/>
                </a:lnTo>
                <a:lnTo>
                  <a:pt x="2359952" y="1545298"/>
                </a:lnTo>
                <a:lnTo>
                  <a:pt x="2359423" y="1529157"/>
                </a:lnTo>
                <a:lnTo>
                  <a:pt x="2744192" y="1529157"/>
                </a:lnTo>
                <a:lnTo>
                  <a:pt x="2743663" y="1504549"/>
                </a:lnTo>
                <a:lnTo>
                  <a:pt x="2742604" y="1480205"/>
                </a:lnTo>
                <a:lnTo>
                  <a:pt x="2741281" y="1455597"/>
                </a:lnTo>
                <a:lnTo>
                  <a:pt x="2739693" y="1431253"/>
                </a:lnTo>
                <a:lnTo>
                  <a:pt x="2738370" y="1406645"/>
                </a:lnTo>
                <a:lnTo>
                  <a:pt x="2735988" y="1382036"/>
                </a:lnTo>
                <a:lnTo>
                  <a:pt x="2733607" y="1357692"/>
                </a:lnTo>
                <a:lnTo>
                  <a:pt x="2730696" y="1333349"/>
                </a:lnTo>
                <a:lnTo>
                  <a:pt x="2727785" y="1309005"/>
                </a:lnTo>
                <a:lnTo>
                  <a:pt x="2724345" y="1284661"/>
                </a:lnTo>
                <a:lnTo>
                  <a:pt x="2720640" y="1260318"/>
                </a:lnTo>
                <a:lnTo>
                  <a:pt x="2716670" y="1235974"/>
                </a:lnTo>
                <a:lnTo>
                  <a:pt x="2712172" y="1211895"/>
                </a:lnTo>
                <a:lnTo>
                  <a:pt x="2707673" y="1188080"/>
                </a:lnTo>
                <a:lnTo>
                  <a:pt x="2702645" y="1163736"/>
                </a:lnTo>
                <a:lnTo>
                  <a:pt x="2697353" y="1139922"/>
                </a:lnTo>
                <a:lnTo>
                  <a:pt x="2681740" y="1132248"/>
                </a:lnTo>
                <a:lnTo>
                  <a:pt x="2666391" y="1124575"/>
                </a:lnTo>
                <a:lnTo>
                  <a:pt x="2650778" y="1117166"/>
                </a:lnTo>
                <a:lnTo>
                  <a:pt x="2634900" y="1110021"/>
                </a:lnTo>
                <a:lnTo>
                  <a:pt x="2619023" y="1102877"/>
                </a:lnTo>
                <a:lnTo>
                  <a:pt x="2603410" y="1096262"/>
                </a:lnTo>
                <a:lnTo>
                  <a:pt x="2571390" y="1082767"/>
                </a:lnTo>
                <a:lnTo>
                  <a:pt x="2538840" y="1070331"/>
                </a:lnTo>
                <a:lnTo>
                  <a:pt x="2506291" y="1058423"/>
                </a:lnTo>
                <a:lnTo>
                  <a:pt x="2473213" y="1046781"/>
                </a:lnTo>
                <a:lnTo>
                  <a:pt x="2440399" y="1035932"/>
                </a:lnTo>
                <a:lnTo>
                  <a:pt x="2416318" y="1028523"/>
                </a:lnTo>
                <a:lnTo>
                  <a:pt x="2391707" y="1021114"/>
                </a:lnTo>
                <a:lnTo>
                  <a:pt x="2367097" y="1014234"/>
                </a:lnTo>
                <a:lnTo>
                  <a:pt x="2342751" y="1007354"/>
                </a:lnTo>
                <a:lnTo>
                  <a:pt x="2318141" y="1001268"/>
                </a:lnTo>
                <a:lnTo>
                  <a:pt x="2293266" y="994918"/>
                </a:lnTo>
                <a:lnTo>
                  <a:pt x="2268655" y="988832"/>
                </a:lnTo>
                <a:lnTo>
                  <a:pt x="2243780" y="983275"/>
                </a:lnTo>
                <a:lnTo>
                  <a:pt x="2248808" y="1010794"/>
                </a:lnTo>
                <a:lnTo>
                  <a:pt x="2253042" y="1038578"/>
                </a:lnTo>
                <a:lnTo>
                  <a:pt x="2257276" y="1066097"/>
                </a:lnTo>
                <a:lnTo>
                  <a:pt x="2261510" y="1093616"/>
                </a:lnTo>
                <a:lnTo>
                  <a:pt x="2265215" y="1121399"/>
                </a:lnTo>
                <a:lnTo>
                  <a:pt x="2268920" y="1149183"/>
                </a:lnTo>
                <a:lnTo>
                  <a:pt x="2272096" y="1176702"/>
                </a:lnTo>
                <a:lnTo>
                  <a:pt x="2275006" y="1204750"/>
                </a:lnTo>
                <a:lnTo>
                  <a:pt x="2266009" y="1187551"/>
                </a:lnTo>
                <a:lnTo>
                  <a:pt x="2257012" y="1170881"/>
                </a:lnTo>
                <a:lnTo>
                  <a:pt x="2247221" y="1154475"/>
                </a:lnTo>
                <a:lnTo>
                  <a:pt x="2237165" y="1138334"/>
                </a:lnTo>
                <a:lnTo>
                  <a:pt x="2226580" y="1122193"/>
                </a:lnTo>
                <a:lnTo>
                  <a:pt x="2216259" y="1106582"/>
                </a:lnTo>
                <a:lnTo>
                  <a:pt x="2204880" y="1091234"/>
                </a:lnTo>
                <a:lnTo>
                  <a:pt x="2193501" y="1075887"/>
                </a:lnTo>
                <a:lnTo>
                  <a:pt x="2189267" y="1049427"/>
                </a:lnTo>
                <a:lnTo>
                  <a:pt x="2184768" y="1022437"/>
                </a:lnTo>
                <a:lnTo>
                  <a:pt x="2180270" y="995712"/>
                </a:lnTo>
                <a:lnTo>
                  <a:pt x="2175242" y="968722"/>
                </a:lnTo>
                <a:lnTo>
                  <a:pt x="2149044" y="963694"/>
                </a:lnTo>
                <a:lnTo>
                  <a:pt x="2123110" y="958931"/>
                </a:lnTo>
                <a:lnTo>
                  <a:pt x="2096912" y="954698"/>
                </a:lnTo>
                <a:lnTo>
                  <a:pt x="2070978" y="950464"/>
                </a:lnTo>
                <a:lnTo>
                  <a:pt x="2056688" y="938821"/>
                </a:lnTo>
                <a:lnTo>
                  <a:pt x="2042134" y="927708"/>
                </a:lnTo>
                <a:lnTo>
                  <a:pt x="2027315" y="917124"/>
                </a:lnTo>
                <a:lnTo>
                  <a:pt x="2012231" y="906540"/>
                </a:lnTo>
                <a:lnTo>
                  <a:pt x="1997147" y="896484"/>
                </a:lnTo>
                <a:lnTo>
                  <a:pt x="1981269" y="886694"/>
                </a:lnTo>
                <a:lnTo>
                  <a:pt x="1965656" y="877433"/>
                </a:lnTo>
                <a:lnTo>
                  <a:pt x="1949514" y="868436"/>
                </a:lnTo>
                <a:lnTo>
                  <a:pt x="1976242" y="871612"/>
                </a:lnTo>
                <a:lnTo>
                  <a:pt x="2002969" y="875051"/>
                </a:lnTo>
                <a:lnTo>
                  <a:pt x="2029432" y="878756"/>
                </a:lnTo>
                <a:lnTo>
                  <a:pt x="2056159" y="882460"/>
                </a:lnTo>
                <a:lnTo>
                  <a:pt x="2082357" y="886429"/>
                </a:lnTo>
                <a:lnTo>
                  <a:pt x="2108820" y="891192"/>
                </a:lnTo>
                <a:lnTo>
                  <a:pt x="2135283" y="895426"/>
                </a:lnTo>
                <a:lnTo>
                  <a:pt x="2161481" y="900454"/>
                </a:lnTo>
                <a:lnTo>
                  <a:pt x="2155659" y="872935"/>
                </a:lnTo>
                <a:lnTo>
                  <a:pt x="2149044" y="845416"/>
                </a:lnTo>
                <a:lnTo>
                  <a:pt x="2142163" y="818161"/>
                </a:lnTo>
                <a:lnTo>
                  <a:pt x="2135283" y="790907"/>
                </a:lnTo>
                <a:lnTo>
                  <a:pt x="2128138" y="763652"/>
                </a:lnTo>
                <a:lnTo>
                  <a:pt x="2120199" y="736663"/>
                </a:lnTo>
                <a:lnTo>
                  <a:pt x="2112260" y="709673"/>
                </a:lnTo>
                <a:lnTo>
                  <a:pt x="2103792" y="682683"/>
                </a:lnTo>
                <a:lnTo>
                  <a:pt x="2094001" y="653047"/>
                </a:lnTo>
                <a:lnTo>
                  <a:pt x="2083681" y="623147"/>
                </a:lnTo>
                <a:lnTo>
                  <a:pt x="2072831" y="593775"/>
                </a:lnTo>
                <a:lnTo>
                  <a:pt x="2061716" y="564140"/>
                </a:lnTo>
                <a:lnTo>
                  <a:pt x="2049808" y="535033"/>
                </a:lnTo>
                <a:lnTo>
                  <a:pt x="2037371" y="506191"/>
                </a:lnTo>
                <a:lnTo>
                  <a:pt x="2024668" y="477349"/>
                </a:lnTo>
                <a:lnTo>
                  <a:pt x="2011437" y="449036"/>
                </a:lnTo>
                <a:lnTo>
                  <a:pt x="1986562" y="443215"/>
                </a:lnTo>
                <a:lnTo>
                  <a:pt x="1961952" y="437658"/>
                </a:lnTo>
                <a:lnTo>
                  <a:pt x="1937341" y="432631"/>
                </a:lnTo>
                <a:lnTo>
                  <a:pt x="1912466" y="427603"/>
                </a:lnTo>
                <a:lnTo>
                  <a:pt x="1887591" y="423369"/>
                </a:lnTo>
                <a:lnTo>
                  <a:pt x="1862452" y="419136"/>
                </a:lnTo>
                <a:lnTo>
                  <a:pt x="1837312" y="415431"/>
                </a:lnTo>
                <a:lnTo>
                  <a:pt x="1812437" y="411991"/>
                </a:lnTo>
                <a:lnTo>
                  <a:pt x="1787297" y="408816"/>
                </a:lnTo>
                <a:lnTo>
                  <a:pt x="1762158" y="405905"/>
                </a:lnTo>
                <a:lnTo>
                  <a:pt x="1736753" y="403524"/>
                </a:lnTo>
                <a:lnTo>
                  <a:pt x="1711614" y="401407"/>
                </a:lnTo>
                <a:lnTo>
                  <a:pt x="1686474" y="399555"/>
                </a:lnTo>
                <a:lnTo>
                  <a:pt x="1661070" y="398232"/>
                </a:lnTo>
                <a:lnTo>
                  <a:pt x="1635930" y="396909"/>
                </a:lnTo>
                <a:lnTo>
                  <a:pt x="1610526" y="396115"/>
                </a:lnTo>
                <a:lnTo>
                  <a:pt x="1610526" y="772384"/>
                </a:lnTo>
                <a:lnTo>
                  <a:pt x="1590414" y="771591"/>
                </a:lnTo>
                <a:lnTo>
                  <a:pt x="1569773" y="771326"/>
                </a:lnTo>
                <a:lnTo>
                  <a:pt x="1558129" y="771591"/>
                </a:lnTo>
                <a:lnTo>
                  <a:pt x="1546221" y="772120"/>
                </a:lnTo>
                <a:lnTo>
                  <a:pt x="1546221" y="395850"/>
                </a:lnTo>
                <a:close/>
                <a:moveTo>
                  <a:pt x="2146133" y="176227"/>
                </a:moveTo>
                <a:lnTo>
                  <a:pt x="2159099" y="184959"/>
                </a:lnTo>
                <a:lnTo>
                  <a:pt x="2172066" y="193956"/>
                </a:lnTo>
                <a:lnTo>
                  <a:pt x="2185033" y="202953"/>
                </a:lnTo>
                <a:lnTo>
                  <a:pt x="2197735" y="212214"/>
                </a:lnTo>
                <a:lnTo>
                  <a:pt x="2210173" y="221740"/>
                </a:lnTo>
                <a:lnTo>
                  <a:pt x="2222875" y="231265"/>
                </a:lnTo>
                <a:lnTo>
                  <a:pt x="2235048" y="241056"/>
                </a:lnTo>
                <a:lnTo>
                  <a:pt x="2247485" y="250846"/>
                </a:lnTo>
                <a:lnTo>
                  <a:pt x="2259658" y="261166"/>
                </a:lnTo>
                <a:lnTo>
                  <a:pt x="2271302" y="271486"/>
                </a:lnTo>
                <a:lnTo>
                  <a:pt x="2283475" y="281541"/>
                </a:lnTo>
                <a:lnTo>
                  <a:pt x="2294854" y="292125"/>
                </a:lnTo>
                <a:lnTo>
                  <a:pt x="2306762" y="302709"/>
                </a:lnTo>
                <a:lnTo>
                  <a:pt x="2317876" y="313558"/>
                </a:lnTo>
                <a:lnTo>
                  <a:pt x="2329255" y="324407"/>
                </a:lnTo>
                <a:lnTo>
                  <a:pt x="2340634" y="335520"/>
                </a:lnTo>
                <a:lnTo>
                  <a:pt x="2362598" y="358012"/>
                </a:lnTo>
                <a:lnTo>
                  <a:pt x="2384033" y="380768"/>
                </a:lnTo>
                <a:lnTo>
                  <a:pt x="2404674" y="404582"/>
                </a:lnTo>
                <a:lnTo>
                  <a:pt x="2425315" y="428397"/>
                </a:lnTo>
                <a:lnTo>
                  <a:pt x="2445162" y="452741"/>
                </a:lnTo>
                <a:lnTo>
                  <a:pt x="2464215" y="477349"/>
                </a:lnTo>
                <a:lnTo>
                  <a:pt x="2483004" y="502751"/>
                </a:lnTo>
                <a:lnTo>
                  <a:pt x="2501263" y="528153"/>
                </a:lnTo>
                <a:lnTo>
                  <a:pt x="2515289" y="549057"/>
                </a:lnTo>
                <a:lnTo>
                  <a:pt x="2528785" y="569696"/>
                </a:lnTo>
                <a:lnTo>
                  <a:pt x="2542281" y="591129"/>
                </a:lnTo>
                <a:lnTo>
                  <a:pt x="2555247" y="612562"/>
                </a:lnTo>
                <a:lnTo>
                  <a:pt x="2575359" y="625264"/>
                </a:lnTo>
                <a:lnTo>
                  <a:pt x="2595206" y="638758"/>
                </a:lnTo>
                <a:lnTo>
                  <a:pt x="2609232" y="648549"/>
                </a:lnTo>
                <a:lnTo>
                  <a:pt x="2623257" y="658868"/>
                </a:lnTo>
                <a:lnTo>
                  <a:pt x="2636753" y="668659"/>
                </a:lnTo>
                <a:lnTo>
                  <a:pt x="2650513" y="679243"/>
                </a:lnTo>
                <a:lnTo>
                  <a:pt x="2664009" y="689827"/>
                </a:lnTo>
                <a:lnTo>
                  <a:pt x="2677506" y="700412"/>
                </a:lnTo>
                <a:lnTo>
                  <a:pt x="2690737" y="711260"/>
                </a:lnTo>
                <a:lnTo>
                  <a:pt x="2704233" y="722374"/>
                </a:lnTo>
                <a:lnTo>
                  <a:pt x="2717200" y="733487"/>
                </a:lnTo>
                <a:lnTo>
                  <a:pt x="2730166" y="744601"/>
                </a:lnTo>
                <a:lnTo>
                  <a:pt x="2742869" y="756243"/>
                </a:lnTo>
                <a:lnTo>
                  <a:pt x="2755571" y="767886"/>
                </a:lnTo>
                <a:lnTo>
                  <a:pt x="2768008" y="779793"/>
                </a:lnTo>
                <a:lnTo>
                  <a:pt x="2780446" y="791965"/>
                </a:lnTo>
                <a:lnTo>
                  <a:pt x="2792619" y="803872"/>
                </a:lnTo>
                <a:lnTo>
                  <a:pt x="2804527" y="816309"/>
                </a:lnTo>
                <a:lnTo>
                  <a:pt x="2816700" y="828745"/>
                </a:lnTo>
                <a:lnTo>
                  <a:pt x="2828343" y="841182"/>
                </a:lnTo>
                <a:lnTo>
                  <a:pt x="2839987" y="854148"/>
                </a:lnTo>
                <a:lnTo>
                  <a:pt x="2851101" y="866849"/>
                </a:lnTo>
                <a:lnTo>
                  <a:pt x="2862745" y="880079"/>
                </a:lnTo>
                <a:lnTo>
                  <a:pt x="2873595" y="893309"/>
                </a:lnTo>
                <a:lnTo>
                  <a:pt x="2884445" y="906540"/>
                </a:lnTo>
                <a:lnTo>
                  <a:pt x="2895030" y="920299"/>
                </a:lnTo>
                <a:lnTo>
                  <a:pt x="2905350" y="934059"/>
                </a:lnTo>
                <a:lnTo>
                  <a:pt x="2915671" y="947818"/>
                </a:lnTo>
                <a:lnTo>
                  <a:pt x="2925991" y="961842"/>
                </a:lnTo>
                <a:lnTo>
                  <a:pt x="2935782" y="976131"/>
                </a:lnTo>
                <a:lnTo>
                  <a:pt x="2945574" y="990420"/>
                </a:lnTo>
                <a:lnTo>
                  <a:pt x="2954836" y="1004708"/>
                </a:lnTo>
                <a:lnTo>
                  <a:pt x="2964098" y="1019526"/>
                </a:lnTo>
                <a:lnTo>
                  <a:pt x="2973095" y="1034080"/>
                </a:lnTo>
                <a:lnTo>
                  <a:pt x="2977858" y="1042282"/>
                </a:lnTo>
                <a:lnTo>
                  <a:pt x="2982357" y="1050221"/>
                </a:lnTo>
                <a:lnTo>
                  <a:pt x="2991354" y="1066626"/>
                </a:lnTo>
                <a:lnTo>
                  <a:pt x="2984474" y="1047045"/>
                </a:lnTo>
                <a:lnTo>
                  <a:pt x="2977064" y="1027200"/>
                </a:lnTo>
                <a:lnTo>
                  <a:pt x="2969655" y="1007884"/>
                </a:lnTo>
                <a:lnTo>
                  <a:pt x="2961981" y="988567"/>
                </a:lnTo>
                <a:lnTo>
                  <a:pt x="2954836" y="971368"/>
                </a:lnTo>
                <a:lnTo>
                  <a:pt x="2947426" y="954698"/>
                </a:lnTo>
                <a:lnTo>
                  <a:pt x="2940016" y="938028"/>
                </a:lnTo>
                <a:lnTo>
                  <a:pt x="2932078" y="921093"/>
                </a:lnTo>
                <a:lnTo>
                  <a:pt x="2924139" y="904687"/>
                </a:lnTo>
                <a:lnTo>
                  <a:pt x="2915935" y="888282"/>
                </a:lnTo>
                <a:lnTo>
                  <a:pt x="2907732" y="871876"/>
                </a:lnTo>
                <a:lnTo>
                  <a:pt x="2898999" y="855735"/>
                </a:lnTo>
                <a:lnTo>
                  <a:pt x="2890266" y="839594"/>
                </a:lnTo>
                <a:lnTo>
                  <a:pt x="2881269" y="823453"/>
                </a:lnTo>
                <a:lnTo>
                  <a:pt x="2872007" y="807577"/>
                </a:lnTo>
                <a:lnTo>
                  <a:pt x="2862745" y="791965"/>
                </a:lnTo>
                <a:lnTo>
                  <a:pt x="2852954" y="776089"/>
                </a:lnTo>
                <a:lnTo>
                  <a:pt x="2843427" y="760477"/>
                </a:lnTo>
                <a:lnTo>
                  <a:pt x="2833371" y="745130"/>
                </a:lnTo>
                <a:lnTo>
                  <a:pt x="2823316" y="729783"/>
                </a:lnTo>
                <a:lnTo>
                  <a:pt x="2812995" y="714700"/>
                </a:lnTo>
                <a:lnTo>
                  <a:pt x="2802410" y="699353"/>
                </a:lnTo>
                <a:lnTo>
                  <a:pt x="2791825" y="684535"/>
                </a:lnTo>
                <a:lnTo>
                  <a:pt x="2780710" y="669717"/>
                </a:lnTo>
                <a:lnTo>
                  <a:pt x="2769861" y="655164"/>
                </a:lnTo>
                <a:lnTo>
                  <a:pt x="2758746" y="640611"/>
                </a:lnTo>
                <a:lnTo>
                  <a:pt x="2747367" y="626322"/>
                </a:lnTo>
                <a:lnTo>
                  <a:pt x="2735724" y="612033"/>
                </a:lnTo>
                <a:lnTo>
                  <a:pt x="2724080" y="597745"/>
                </a:lnTo>
                <a:lnTo>
                  <a:pt x="2711907" y="583720"/>
                </a:lnTo>
                <a:lnTo>
                  <a:pt x="2699734" y="569696"/>
                </a:lnTo>
                <a:lnTo>
                  <a:pt x="2687561" y="556201"/>
                </a:lnTo>
                <a:lnTo>
                  <a:pt x="2675388" y="542707"/>
                </a:lnTo>
                <a:lnTo>
                  <a:pt x="2662686" y="529212"/>
                </a:lnTo>
                <a:lnTo>
                  <a:pt x="2649720" y="516246"/>
                </a:lnTo>
                <a:lnTo>
                  <a:pt x="2637017" y="503016"/>
                </a:lnTo>
                <a:lnTo>
                  <a:pt x="2623786" y="490050"/>
                </a:lnTo>
                <a:lnTo>
                  <a:pt x="2610819" y="477349"/>
                </a:lnTo>
                <a:lnTo>
                  <a:pt x="2597323" y="464648"/>
                </a:lnTo>
                <a:lnTo>
                  <a:pt x="2583827" y="452211"/>
                </a:lnTo>
                <a:lnTo>
                  <a:pt x="2570067" y="440039"/>
                </a:lnTo>
                <a:lnTo>
                  <a:pt x="2556041" y="428132"/>
                </a:lnTo>
                <a:lnTo>
                  <a:pt x="2542281" y="415960"/>
                </a:lnTo>
                <a:lnTo>
                  <a:pt x="2528255" y="404053"/>
                </a:lnTo>
                <a:lnTo>
                  <a:pt x="2513965" y="392675"/>
                </a:lnTo>
                <a:lnTo>
                  <a:pt x="2499411" y="381297"/>
                </a:lnTo>
                <a:lnTo>
                  <a:pt x="2484856" y="369919"/>
                </a:lnTo>
                <a:lnTo>
                  <a:pt x="2470302" y="359070"/>
                </a:lnTo>
                <a:lnTo>
                  <a:pt x="2455218" y="348221"/>
                </a:lnTo>
                <a:lnTo>
                  <a:pt x="2440399" y="337372"/>
                </a:lnTo>
                <a:lnTo>
                  <a:pt x="2425315" y="327053"/>
                </a:lnTo>
                <a:lnTo>
                  <a:pt x="2409967" y="316733"/>
                </a:lnTo>
                <a:lnTo>
                  <a:pt x="2394883" y="306414"/>
                </a:lnTo>
                <a:lnTo>
                  <a:pt x="2379270" y="296623"/>
                </a:lnTo>
                <a:lnTo>
                  <a:pt x="2363921" y="286833"/>
                </a:lnTo>
                <a:lnTo>
                  <a:pt x="2348044" y="277307"/>
                </a:lnTo>
                <a:lnTo>
                  <a:pt x="2332166" y="268046"/>
                </a:lnTo>
                <a:lnTo>
                  <a:pt x="2316288" y="258785"/>
                </a:lnTo>
                <a:lnTo>
                  <a:pt x="2300146" y="249788"/>
                </a:lnTo>
                <a:lnTo>
                  <a:pt x="2284004" y="241056"/>
                </a:lnTo>
                <a:lnTo>
                  <a:pt x="2267861" y="232588"/>
                </a:lnTo>
                <a:lnTo>
                  <a:pt x="2251455" y="224386"/>
                </a:lnTo>
                <a:lnTo>
                  <a:pt x="2235048" y="215918"/>
                </a:lnTo>
                <a:lnTo>
                  <a:pt x="2218641" y="208245"/>
                </a:lnTo>
                <a:lnTo>
                  <a:pt x="2201969" y="200042"/>
                </a:lnTo>
                <a:lnTo>
                  <a:pt x="2185033" y="192633"/>
                </a:lnTo>
                <a:lnTo>
                  <a:pt x="2168361" y="185224"/>
                </a:lnTo>
                <a:lnTo>
                  <a:pt x="2151161" y="178080"/>
                </a:lnTo>
                <a:lnTo>
                  <a:pt x="2146133" y="176227"/>
                </a:lnTo>
                <a:close/>
                <a:moveTo>
                  <a:pt x="1010879" y="176227"/>
                </a:moveTo>
                <a:lnTo>
                  <a:pt x="1005322" y="178080"/>
                </a:lnTo>
                <a:lnTo>
                  <a:pt x="988386" y="185224"/>
                </a:lnTo>
                <a:lnTo>
                  <a:pt x="971449" y="192633"/>
                </a:lnTo>
                <a:lnTo>
                  <a:pt x="954778" y="200042"/>
                </a:lnTo>
                <a:lnTo>
                  <a:pt x="938371" y="208245"/>
                </a:lnTo>
                <a:lnTo>
                  <a:pt x="921435" y="215918"/>
                </a:lnTo>
                <a:lnTo>
                  <a:pt x="905028" y="224386"/>
                </a:lnTo>
                <a:lnTo>
                  <a:pt x="888885" y="232588"/>
                </a:lnTo>
                <a:lnTo>
                  <a:pt x="872479" y="241056"/>
                </a:lnTo>
                <a:lnTo>
                  <a:pt x="856336" y="249788"/>
                </a:lnTo>
                <a:lnTo>
                  <a:pt x="840459" y="258785"/>
                </a:lnTo>
                <a:lnTo>
                  <a:pt x="824316" y="268046"/>
                </a:lnTo>
                <a:lnTo>
                  <a:pt x="808703" y="277307"/>
                </a:lnTo>
                <a:lnTo>
                  <a:pt x="793090" y="286833"/>
                </a:lnTo>
                <a:lnTo>
                  <a:pt x="777477" y="296623"/>
                </a:lnTo>
                <a:lnTo>
                  <a:pt x="762129" y="306414"/>
                </a:lnTo>
                <a:lnTo>
                  <a:pt x="746516" y="316733"/>
                </a:lnTo>
                <a:lnTo>
                  <a:pt x="731432" y="327053"/>
                </a:lnTo>
                <a:lnTo>
                  <a:pt x="716348" y="337372"/>
                </a:lnTo>
                <a:lnTo>
                  <a:pt x="701264" y="348221"/>
                </a:lnTo>
                <a:lnTo>
                  <a:pt x="686710" y="359070"/>
                </a:lnTo>
                <a:lnTo>
                  <a:pt x="671891" y="369919"/>
                </a:lnTo>
                <a:lnTo>
                  <a:pt x="657071" y="381297"/>
                </a:lnTo>
                <a:lnTo>
                  <a:pt x="642781" y="392675"/>
                </a:lnTo>
                <a:lnTo>
                  <a:pt x="628756" y="404053"/>
                </a:lnTo>
                <a:lnTo>
                  <a:pt x="614466" y="415960"/>
                </a:lnTo>
                <a:lnTo>
                  <a:pt x="600441" y="428132"/>
                </a:lnTo>
                <a:lnTo>
                  <a:pt x="586680" y="440039"/>
                </a:lnTo>
                <a:lnTo>
                  <a:pt x="573184" y="452211"/>
                </a:lnTo>
                <a:lnTo>
                  <a:pt x="559424" y="464648"/>
                </a:lnTo>
                <a:lnTo>
                  <a:pt x="546192" y="477349"/>
                </a:lnTo>
                <a:lnTo>
                  <a:pt x="532696" y="490050"/>
                </a:lnTo>
                <a:lnTo>
                  <a:pt x="519729" y="503016"/>
                </a:lnTo>
                <a:lnTo>
                  <a:pt x="496707" y="526301"/>
                </a:lnTo>
                <a:lnTo>
                  <a:pt x="474478" y="550645"/>
                </a:lnTo>
                <a:lnTo>
                  <a:pt x="452514" y="574988"/>
                </a:lnTo>
                <a:lnTo>
                  <a:pt x="431079" y="599861"/>
                </a:lnTo>
                <a:lnTo>
                  <a:pt x="410174" y="625264"/>
                </a:lnTo>
                <a:lnTo>
                  <a:pt x="390062" y="650930"/>
                </a:lnTo>
                <a:lnTo>
                  <a:pt x="370215" y="677391"/>
                </a:lnTo>
                <a:lnTo>
                  <a:pt x="351161" y="704116"/>
                </a:lnTo>
                <a:lnTo>
                  <a:pt x="332637" y="731370"/>
                </a:lnTo>
                <a:lnTo>
                  <a:pt x="314643" y="758625"/>
                </a:lnTo>
                <a:lnTo>
                  <a:pt x="297177" y="786673"/>
                </a:lnTo>
                <a:lnTo>
                  <a:pt x="280506" y="814721"/>
                </a:lnTo>
                <a:lnTo>
                  <a:pt x="264628" y="843563"/>
                </a:lnTo>
                <a:lnTo>
                  <a:pt x="249280" y="872405"/>
                </a:lnTo>
                <a:lnTo>
                  <a:pt x="234196" y="902041"/>
                </a:lnTo>
                <a:lnTo>
                  <a:pt x="220171" y="931412"/>
                </a:lnTo>
                <a:lnTo>
                  <a:pt x="236578" y="910244"/>
                </a:lnTo>
                <a:lnTo>
                  <a:pt x="253249" y="889605"/>
                </a:lnTo>
                <a:lnTo>
                  <a:pt x="270715" y="869230"/>
                </a:lnTo>
                <a:lnTo>
                  <a:pt x="288180" y="849385"/>
                </a:lnTo>
                <a:lnTo>
                  <a:pt x="306175" y="829804"/>
                </a:lnTo>
                <a:lnTo>
                  <a:pt x="324963" y="810223"/>
                </a:lnTo>
                <a:lnTo>
                  <a:pt x="343487" y="791171"/>
                </a:lnTo>
                <a:lnTo>
                  <a:pt x="362805" y="772914"/>
                </a:lnTo>
                <a:lnTo>
                  <a:pt x="382652" y="754656"/>
                </a:lnTo>
                <a:lnTo>
                  <a:pt x="402499" y="736927"/>
                </a:lnTo>
                <a:lnTo>
                  <a:pt x="422611" y="719728"/>
                </a:lnTo>
                <a:lnTo>
                  <a:pt x="442987" y="702793"/>
                </a:lnTo>
                <a:lnTo>
                  <a:pt x="463893" y="686123"/>
                </a:lnTo>
                <a:lnTo>
                  <a:pt x="485328" y="669982"/>
                </a:lnTo>
                <a:lnTo>
                  <a:pt x="506763" y="654106"/>
                </a:lnTo>
                <a:lnTo>
                  <a:pt x="528462" y="639023"/>
                </a:lnTo>
                <a:lnTo>
                  <a:pt x="551485" y="623147"/>
                </a:lnTo>
                <a:lnTo>
                  <a:pt x="574772" y="608329"/>
                </a:lnTo>
                <a:lnTo>
                  <a:pt x="598324" y="593246"/>
                </a:lnTo>
                <a:lnTo>
                  <a:pt x="621876" y="579222"/>
                </a:lnTo>
                <a:lnTo>
                  <a:pt x="638547" y="553291"/>
                </a:lnTo>
                <a:lnTo>
                  <a:pt x="647016" y="540590"/>
                </a:lnTo>
                <a:lnTo>
                  <a:pt x="655748" y="528153"/>
                </a:lnTo>
                <a:lnTo>
                  <a:pt x="673743" y="502751"/>
                </a:lnTo>
                <a:lnTo>
                  <a:pt x="692532" y="477349"/>
                </a:lnTo>
                <a:lnTo>
                  <a:pt x="711849" y="452741"/>
                </a:lnTo>
                <a:lnTo>
                  <a:pt x="731696" y="428397"/>
                </a:lnTo>
                <a:lnTo>
                  <a:pt x="751808" y="404582"/>
                </a:lnTo>
                <a:lnTo>
                  <a:pt x="772978" y="380768"/>
                </a:lnTo>
                <a:lnTo>
                  <a:pt x="794413" y="358012"/>
                </a:lnTo>
                <a:lnTo>
                  <a:pt x="816377" y="335520"/>
                </a:lnTo>
                <a:lnTo>
                  <a:pt x="827492" y="324407"/>
                </a:lnTo>
                <a:lnTo>
                  <a:pt x="838606" y="313558"/>
                </a:lnTo>
                <a:lnTo>
                  <a:pt x="850250" y="302709"/>
                </a:lnTo>
                <a:lnTo>
                  <a:pt x="861629" y="292125"/>
                </a:lnTo>
                <a:lnTo>
                  <a:pt x="873537" y="281541"/>
                </a:lnTo>
                <a:lnTo>
                  <a:pt x="885181" y="271221"/>
                </a:lnTo>
                <a:lnTo>
                  <a:pt x="897354" y="260901"/>
                </a:lnTo>
                <a:lnTo>
                  <a:pt x="909526" y="250846"/>
                </a:lnTo>
                <a:lnTo>
                  <a:pt x="921435" y="241056"/>
                </a:lnTo>
                <a:lnTo>
                  <a:pt x="933872" y="231265"/>
                </a:lnTo>
                <a:lnTo>
                  <a:pt x="946574" y="221740"/>
                </a:lnTo>
                <a:lnTo>
                  <a:pt x="959012" y="212214"/>
                </a:lnTo>
                <a:lnTo>
                  <a:pt x="971714" y="202953"/>
                </a:lnTo>
                <a:lnTo>
                  <a:pt x="984681" y="193956"/>
                </a:lnTo>
                <a:lnTo>
                  <a:pt x="997912" y="184959"/>
                </a:lnTo>
                <a:lnTo>
                  <a:pt x="1010879" y="176227"/>
                </a:lnTo>
                <a:close/>
                <a:moveTo>
                  <a:pt x="1833078" y="100550"/>
                </a:moveTo>
                <a:lnTo>
                  <a:pt x="1842869" y="108753"/>
                </a:lnTo>
                <a:lnTo>
                  <a:pt x="1852131" y="117220"/>
                </a:lnTo>
                <a:lnTo>
                  <a:pt x="1861922" y="125688"/>
                </a:lnTo>
                <a:lnTo>
                  <a:pt x="1871184" y="134420"/>
                </a:lnTo>
                <a:lnTo>
                  <a:pt x="1880182" y="143416"/>
                </a:lnTo>
                <a:lnTo>
                  <a:pt x="1889179" y="152413"/>
                </a:lnTo>
                <a:lnTo>
                  <a:pt x="1897912" y="161410"/>
                </a:lnTo>
                <a:lnTo>
                  <a:pt x="1906115" y="170671"/>
                </a:lnTo>
                <a:lnTo>
                  <a:pt x="1914583" y="179932"/>
                </a:lnTo>
                <a:lnTo>
                  <a:pt x="1923051" y="189458"/>
                </a:lnTo>
                <a:lnTo>
                  <a:pt x="1930990" y="199248"/>
                </a:lnTo>
                <a:lnTo>
                  <a:pt x="1938664" y="208774"/>
                </a:lnTo>
                <a:lnTo>
                  <a:pt x="1954277" y="228619"/>
                </a:lnTo>
                <a:lnTo>
                  <a:pt x="1968832" y="248729"/>
                </a:lnTo>
                <a:lnTo>
                  <a:pt x="1981005" y="266458"/>
                </a:lnTo>
                <a:lnTo>
                  <a:pt x="1992648" y="284187"/>
                </a:lnTo>
                <a:lnTo>
                  <a:pt x="2004027" y="302180"/>
                </a:lnTo>
                <a:lnTo>
                  <a:pt x="2015142" y="320173"/>
                </a:lnTo>
                <a:lnTo>
                  <a:pt x="2025727" y="338431"/>
                </a:lnTo>
                <a:lnTo>
                  <a:pt x="2036312" y="356953"/>
                </a:lnTo>
                <a:lnTo>
                  <a:pt x="2046103" y="375740"/>
                </a:lnTo>
                <a:lnTo>
                  <a:pt x="2056159" y="394263"/>
                </a:lnTo>
                <a:lnTo>
                  <a:pt x="2080240" y="400878"/>
                </a:lnTo>
                <a:lnTo>
                  <a:pt x="2104057" y="407493"/>
                </a:lnTo>
                <a:lnTo>
                  <a:pt x="2128403" y="414637"/>
                </a:lnTo>
                <a:lnTo>
                  <a:pt x="2152219" y="422046"/>
                </a:lnTo>
                <a:lnTo>
                  <a:pt x="2175771" y="429984"/>
                </a:lnTo>
                <a:lnTo>
                  <a:pt x="2199323" y="438187"/>
                </a:lnTo>
                <a:lnTo>
                  <a:pt x="2222875" y="446655"/>
                </a:lnTo>
                <a:lnTo>
                  <a:pt x="2246427" y="455387"/>
                </a:lnTo>
                <a:lnTo>
                  <a:pt x="2269714" y="464648"/>
                </a:lnTo>
                <a:lnTo>
                  <a:pt x="2292737" y="473909"/>
                </a:lnTo>
                <a:lnTo>
                  <a:pt x="2315759" y="483964"/>
                </a:lnTo>
                <a:lnTo>
                  <a:pt x="2338782" y="494019"/>
                </a:lnTo>
                <a:lnTo>
                  <a:pt x="2361275" y="504339"/>
                </a:lnTo>
                <a:lnTo>
                  <a:pt x="2384033" y="515188"/>
                </a:lnTo>
                <a:lnTo>
                  <a:pt x="2406262" y="526301"/>
                </a:lnTo>
                <a:lnTo>
                  <a:pt x="2428755" y="537944"/>
                </a:lnTo>
                <a:lnTo>
                  <a:pt x="2409967" y="513335"/>
                </a:lnTo>
                <a:lnTo>
                  <a:pt x="2391178" y="489256"/>
                </a:lnTo>
                <a:lnTo>
                  <a:pt x="2371860" y="465177"/>
                </a:lnTo>
                <a:lnTo>
                  <a:pt x="2351749" y="441892"/>
                </a:lnTo>
                <a:lnTo>
                  <a:pt x="2331108" y="419136"/>
                </a:lnTo>
                <a:lnTo>
                  <a:pt x="2310202" y="396644"/>
                </a:lnTo>
                <a:lnTo>
                  <a:pt x="2288767" y="374946"/>
                </a:lnTo>
                <a:lnTo>
                  <a:pt x="2277917" y="364098"/>
                </a:lnTo>
                <a:lnTo>
                  <a:pt x="2266803" y="353513"/>
                </a:lnTo>
                <a:lnTo>
                  <a:pt x="2255424" y="342929"/>
                </a:lnTo>
                <a:lnTo>
                  <a:pt x="2244045" y="332874"/>
                </a:lnTo>
                <a:lnTo>
                  <a:pt x="2232666" y="322555"/>
                </a:lnTo>
                <a:lnTo>
                  <a:pt x="2221022" y="312764"/>
                </a:lnTo>
                <a:lnTo>
                  <a:pt x="2209379" y="302709"/>
                </a:lnTo>
                <a:lnTo>
                  <a:pt x="2197470" y="293183"/>
                </a:lnTo>
                <a:lnTo>
                  <a:pt x="2185298" y="283393"/>
                </a:lnTo>
                <a:lnTo>
                  <a:pt x="2173654" y="274132"/>
                </a:lnTo>
                <a:lnTo>
                  <a:pt x="2161216" y="264870"/>
                </a:lnTo>
                <a:lnTo>
                  <a:pt x="2148779" y="255874"/>
                </a:lnTo>
                <a:lnTo>
                  <a:pt x="2136341" y="246877"/>
                </a:lnTo>
                <a:lnTo>
                  <a:pt x="2123904" y="238145"/>
                </a:lnTo>
                <a:lnTo>
                  <a:pt x="2111202" y="229942"/>
                </a:lnTo>
                <a:lnTo>
                  <a:pt x="2098500" y="221475"/>
                </a:lnTo>
                <a:lnTo>
                  <a:pt x="2085533" y="213272"/>
                </a:lnTo>
                <a:lnTo>
                  <a:pt x="2072566" y="205334"/>
                </a:lnTo>
                <a:lnTo>
                  <a:pt x="2058276" y="196867"/>
                </a:lnTo>
                <a:lnTo>
                  <a:pt x="2043986" y="188929"/>
                </a:lnTo>
                <a:lnTo>
                  <a:pt x="2029696" y="180726"/>
                </a:lnTo>
                <a:lnTo>
                  <a:pt x="2015142" y="173317"/>
                </a:lnTo>
                <a:lnTo>
                  <a:pt x="2000587" y="165908"/>
                </a:lnTo>
                <a:lnTo>
                  <a:pt x="1986033" y="158499"/>
                </a:lnTo>
                <a:lnTo>
                  <a:pt x="1970949" y="151619"/>
                </a:lnTo>
                <a:lnTo>
                  <a:pt x="1956130" y="144739"/>
                </a:lnTo>
                <a:lnTo>
                  <a:pt x="1941046" y="138653"/>
                </a:lnTo>
                <a:lnTo>
                  <a:pt x="1925698" y="132568"/>
                </a:lnTo>
                <a:lnTo>
                  <a:pt x="1910614" y="126217"/>
                </a:lnTo>
                <a:lnTo>
                  <a:pt x="1895265" y="120660"/>
                </a:lnTo>
                <a:lnTo>
                  <a:pt x="1879917" y="115368"/>
                </a:lnTo>
                <a:lnTo>
                  <a:pt x="1864304" y="110076"/>
                </a:lnTo>
                <a:lnTo>
                  <a:pt x="1848426" y="105049"/>
                </a:lnTo>
                <a:lnTo>
                  <a:pt x="1833078" y="100550"/>
                </a:lnTo>
                <a:close/>
                <a:moveTo>
                  <a:pt x="1323934" y="100550"/>
                </a:moveTo>
                <a:lnTo>
                  <a:pt x="1308056" y="105049"/>
                </a:lnTo>
                <a:lnTo>
                  <a:pt x="1292443" y="110076"/>
                </a:lnTo>
                <a:lnTo>
                  <a:pt x="1277095" y="115368"/>
                </a:lnTo>
                <a:lnTo>
                  <a:pt x="1261482" y="120660"/>
                </a:lnTo>
                <a:lnTo>
                  <a:pt x="1246398" y="126217"/>
                </a:lnTo>
                <a:lnTo>
                  <a:pt x="1230785" y="132568"/>
                </a:lnTo>
                <a:lnTo>
                  <a:pt x="1215966" y="138653"/>
                </a:lnTo>
                <a:lnTo>
                  <a:pt x="1200617" y="144739"/>
                </a:lnTo>
                <a:lnTo>
                  <a:pt x="1185798" y="151619"/>
                </a:lnTo>
                <a:lnTo>
                  <a:pt x="1170979" y="158499"/>
                </a:lnTo>
                <a:lnTo>
                  <a:pt x="1156160" y="165643"/>
                </a:lnTo>
                <a:lnTo>
                  <a:pt x="1141340" y="173052"/>
                </a:lnTo>
                <a:lnTo>
                  <a:pt x="1127315" y="180726"/>
                </a:lnTo>
                <a:lnTo>
                  <a:pt x="1112496" y="188929"/>
                </a:lnTo>
                <a:lnTo>
                  <a:pt x="1098206" y="196867"/>
                </a:lnTo>
                <a:lnTo>
                  <a:pt x="1084445" y="205334"/>
                </a:lnTo>
                <a:lnTo>
                  <a:pt x="1072273" y="212743"/>
                </a:lnTo>
                <a:lnTo>
                  <a:pt x="1060100" y="220417"/>
                </a:lnTo>
                <a:lnTo>
                  <a:pt x="1048191" y="228355"/>
                </a:lnTo>
                <a:lnTo>
                  <a:pt x="1036283" y="236028"/>
                </a:lnTo>
                <a:lnTo>
                  <a:pt x="1012731" y="252434"/>
                </a:lnTo>
                <a:lnTo>
                  <a:pt x="989709" y="269104"/>
                </a:lnTo>
                <a:lnTo>
                  <a:pt x="967215" y="286568"/>
                </a:lnTo>
                <a:lnTo>
                  <a:pt x="944987" y="304561"/>
                </a:lnTo>
                <a:lnTo>
                  <a:pt x="923287" y="323084"/>
                </a:lnTo>
                <a:lnTo>
                  <a:pt x="901852" y="342400"/>
                </a:lnTo>
                <a:lnTo>
                  <a:pt x="881211" y="361981"/>
                </a:lnTo>
                <a:lnTo>
                  <a:pt x="860570" y="381826"/>
                </a:lnTo>
                <a:lnTo>
                  <a:pt x="840459" y="402730"/>
                </a:lnTo>
                <a:lnTo>
                  <a:pt x="821405" y="423369"/>
                </a:lnTo>
                <a:lnTo>
                  <a:pt x="802087" y="444802"/>
                </a:lnTo>
                <a:lnTo>
                  <a:pt x="783564" y="466765"/>
                </a:lnTo>
                <a:lnTo>
                  <a:pt x="765040" y="488727"/>
                </a:lnTo>
                <a:lnTo>
                  <a:pt x="747574" y="511483"/>
                </a:lnTo>
                <a:lnTo>
                  <a:pt x="769274" y="501163"/>
                </a:lnTo>
                <a:lnTo>
                  <a:pt x="790973" y="491373"/>
                </a:lnTo>
                <a:lnTo>
                  <a:pt x="812673" y="481583"/>
                </a:lnTo>
                <a:lnTo>
                  <a:pt x="834372" y="472321"/>
                </a:lnTo>
                <a:lnTo>
                  <a:pt x="856601" y="463325"/>
                </a:lnTo>
                <a:lnTo>
                  <a:pt x="878565" y="454593"/>
                </a:lnTo>
                <a:lnTo>
                  <a:pt x="901058" y="446390"/>
                </a:lnTo>
                <a:lnTo>
                  <a:pt x="923287" y="438187"/>
                </a:lnTo>
                <a:lnTo>
                  <a:pt x="945780" y="430514"/>
                </a:lnTo>
                <a:lnTo>
                  <a:pt x="968274" y="423105"/>
                </a:lnTo>
                <a:lnTo>
                  <a:pt x="991032" y="415960"/>
                </a:lnTo>
                <a:lnTo>
                  <a:pt x="1014054" y="409081"/>
                </a:lnTo>
                <a:lnTo>
                  <a:pt x="1036812" y="402201"/>
                </a:lnTo>
                <a:lnTo>
                  <a:pt x="1059835" y="396115"/>
                </a:lnTo>
                <a:lnTo>
                  <a:pt x="1082858" y="390294"/>
                </a:lnTo>
                <a:lnTo>
                  <a:pt x="1106145" y="384737"/>
                </a:lnTo>
                <a:lnTo>
                  <a:pt x="1115142" y="367008"/>
                </a:lnTo>
                <a:lnTo>
                  <a:pt x="1124669" y="349544"/>
                </a:lnTo>
                <a:lnTo>
                  <a:pt x="1134725" y="332610"/>
                </a:lnTo>
                <a:lnTo>
                  <a:pt x="1144516" y="315410"/>
                </a:lnTo>
                <a:lnTo>
                  <a:pt x="1155101" y="298740"/>
                </a:lnTo>
                <a:lnTo>
                  <a:pt x="1165686" y="282070"/>
                </a:lnTo>
                <a:lnTo>
                  <a:pt x="1176536" y="265135"/>
                </a:lnTo>
                <a:lnTo>
                  <a:pt x="1187915" y="248729"/>
                </a:lnTo>
                <a:lnTo>
                  <a:pt x="1202469" y="228619"/>
                </a:lnTo>
                <a:lnTo>
                  <a:pt x="1218083" y="208774"/>
                </a:lnTo>
                <a:lnTo>
                  <a:pt x="1225757" y="199248"/>
                </a:lnTo>
                <a:lnTo>
                  <a:pt x="1233960" y="189458"/>
                </a:lnTo>
                <a:lnTo>
                  <a:pt x="1242164" y="179932"/>
                </a:lnTo>
                <a:lnTo>
                  <a:pt x="1250632" y="170671"/>
                </a:lnTo>
                <a:lnTo>
                  <a:pt x="1259100" y="161410"/>
                </a:lnTo>
                <a:lnTo>
                  <a:pt x="1267833" y="151884"/>
                </a:lnTo>
                <a:lnTo>
                  <a:pt x="1276830" y="142887"/>
                </a:lnTo>
                <a:lnTo>
                  <a:pt x="1285827" y="134420"/>
                </a:lnTo>
                <a:lnTo>
                  <a:pt x="1295089" y="125688"/>
                </a:lnTo>
                <a:lnTo>
                  <a:pt x="1304351" y="116956"/>
                </a:lnTo>
                <a:lnTo>
                  <a:pt x="1313878" y="108753"/>
                </a:lnTo>
                <a:lnTo>
                  <a:pt x="1323934" y="100550"/>
                </a:lnTo>
                <a:close/>
                <a:moveTo>
                  <a:pt x="1610526" y="66681"/>
                </a:moveTo>
                <a:lnTo>
                  <a:pt x="1610526" y="331816"/>
                </a:lnTo>
                <a:lnTo>
                  <a:pt x="1633284" y="332610"/>
                </a:lnTo>
                <a:lnTo>
                  <a:pt x="1656042" y="333403"/>
                </a:lnTo>
                <a:lnTo>
                  <a:pt x="1678800" y="334726"/>
                </a:lnTo>
                <a:lnTo>
                  <a:pt x="1701558" y="336049"/>
                </a:lnTo>
                <a:lnTo>
                  <a:pt x="1724051" y="337902"/>
                </a:lnTo>
                <a:lnTo>
                  <a:pt x="1746809" y="339754"/>
                </a:lnTo>
                <a:lnTo>
                  <a:pt x="1769303" y="341871"/>
                </a:lnTo>
                <a:lnTo>
                  <a:pt x="1792061" y="344252"/>
                </a:lnTo>
                <a:lnTo>
                  <a:pt x="1814554" y="347163"/>
                </a:lnTo>
                <a:lnTo>
                  <a:pt x="1837312" y="350074"/>
                </a:lnTo>
                <a:lnTo>
                  <a:pt x="1859541" y="353513"/>
                </a:lnTo>
                <a:lnTo>
                  <a:pt x="1882299" y="356953"/>
                </a:lnTo>
                <a:lnTo>
                  <a:pt x="1904527" y="360658"/>
                </a:lnTo>
                <a:lnTo>
                  <a:pt x="1927285" y="364891"/>
                </a:lnTo>
                <a:lnTo>
                  <a:pt x="1949514" y="369390"/>
                </a:lnTo>
                <a:lnTo>
                  <a:pt x="1971743" y="373888"/>
                </a:lnTo>
                <a:lnTo>
                  <a:pt x="1958511" y="351397"/>
                </a:lnTo>
                <a:lnTo>
                  <a:pt x="1945015" y="329434"/>
                </a:lnTo>
                <a:lnTo>
                  <a:pt x="1930990" y="307472"/>
                </a:lnTo>
                <a:lnTo>
                  <a:pt x="1916171" y="286039"/>
                </a:lnTo>
                <a:lnTo>
                  <a:pt x="1908497" y="275190"/>
                </a:lnTo>
                <a:lnTo>
                  <a:pt x="1900293" y="264341"/>
                </a:lnTo>
                <a:lnTo>
                  <a:pt x="1891825" y="253492"/>
                </a:lnTo>
                <a:lnTo>
                  <a:pt x="1883622" y="242908"/>
                </a:lnTo>
                <a:lnTo>
                  <a:pt x="1874889" y="232324"/>
                </a:lnTo>
                <a:lnTo>
                  <a:pt x="1866156" y="222004"/>
                </a:lnTo>
                <a:lnTo>
                  <a:pt x="1857159" y="211949"/>
                </a:lnTo>
                <a:lnTo>
                  <a:pt x="1848162" y="201894"/>
                </a:lnTo>
                <a:lnTo>
                  <a:pt x="1838900" y="192368"/>
                </a:lnTo>
                <a:lnTo>
                  <a:pt x="1829638" y="183107"/>
                </a:lnTo>
                <a:lnTo>
                  <a:pt x="1819846" y="173581"/>
                </a:lnTo>
                <a:lnTo>
                  <a:pt x="1810055" y="164585"/>
                </a:lnTo>
                <a:lnTo>
                  <a:pt x="1799999" y="156117"/>
                </a:lnTo>
                <a:lnTo>
                  <a:pt x="1789944" y="147650"/>
                </a:lnTo>
                <a:lnTo>
                  <a:pt x="1779358" y="139183"/>
                </a:lnTo>
                <a:lnTo>
                  <a:pt x="1768773" y="131509"/>
                </a:lnTo>
                <a:lnTo>
                  <a:pt x="1759776" y="125423"/>
                </a:lnTo>
                <a:lnTo>
                  <a:pt x="1750514" y="119073"/>
                </a:lnTo>
                <a:lnTo>
                  <a:pt x="1741252" y="113251"/>
                </a:lnTo>
                <a:lnTo>
                  <a:pt x="1731725" y="107959"/>
                </a:lnTo>
                <a:lnTo>
                  <a:pt x="1722199" y="102667"/>
                </a:lnTo>
                <a:lnTo>
                  <a:pt x="1712672" y="97640"/>
                </a:lnTo>
                <a:lnTo>
                  <a:pt x="1702616" y="93141"/>
                </a:lnTo>
                <a:lnTo>
                  <a:pt x="1692825" y="88643"/>
                </a:lnTo>
                <a:lnTo>
                  <a:pt x="1682769" y="84674"/>
                </a:lnTo>
                <a:lnTo>
                  <a:pt x="1672978" y="80969"/>
                </a:lnTo>
                <a:lnTo>
                  <a:pt x="1662657" y="77530"/>
                </a:lnTo>
                <a:lnTo>
                  <a:pt x="1652337" y="74883"/>
                </a:lnTo>
                <a:lnTo>
                  <a:pt x="1641752" y="72237"/>
                </a:lnTo>
                <a:lnTo>
                  <a:pt x="1631696" y="69856"/>
                </a:lnTo>
                <a:lnTo>
                  <a:pt x="1621111" y="68004"/>
                </a:lnTo>
                <a:lnTo>
                  <a:pt x="1610526" y="66681"/>
                </a:lnTo>
                <a:close/>
                <a:moveTo>
                  <a:pt x="1546221" y="66681"/>
                </a:moveTo>
                <a:lnTo>
                  <a:pt x="1535901" y="68004"/>
                </a:lnTo>
                <a:lnTo>
                  <a:pt x="1525316" y="69856"/>
                </a:lnTo>
                <a:lnTo>
                  <a:pt x="1514730" y="72237"/>
                </a:lnTo>
                <a:lnTo>
                  <a:pt x="1504410" y="74883"/>
                </a:lnTo>
                <a:lnTo>
                  <a:pt x="1494089" y="77530"/>
                </a:lnTo>
                <a:lnTo>
                  <a:pt x="1484034" y="80969"/>
                </a:lnTo>
                <a:lnTo>
                  <a:pt x="1473978" y="84674"/>
                </a:lnTo>
                <a:lnTo>
                  <a:pt x="1463922" y="88643"/>
                </a:lnTo>
                <a:lnTo>
                  <a:pt x="1453866" y="93141"/>
                </a:lnTo>
                <a:lnTo>
                  <a:pt x="1444339" y="97640"/>
                </a:lnTo>
                <a:lnTo>
                  <a:pt x="1434548" y="102667"/>
                </a:lnTo>
                <a:lnTo>
                  <a:pt x="1425022" y="107959"/>
                </a:lnTo>
                <a:lnTo>
                  <a:pt x="1415495" y="113251"/>
                </a:lnTo>
                <a:lnTo>
                  <a:pt x="1405968" y="119073"/>
                </a:lnTo>
                <a:lnTo>
                  <a:pt x="1396971" y="125423"/>
                </a:lnTo>
                <a:lnTo>
                  <a:pt x="1387974" y="131509"/>
                </a:lnTo>
                <a:lnTo>
                  <a:pt x="1377653" y="139183"/>
                </a:lnTo>
                <a:lnTo>
                  <a:pt x="1367068" y="147650"/>
                </a:lnTo>
                <a:lnTo>
                  <a:pt x="1356748" y="156117"/>
                </a:lnTo>
                <a:lnTo>
                  <a:pt x="1346956" y="164585"/>
                </a:lnTo>
                <a:lnTo>
                  <a:pt x="1336900" y="173581"/>
                </a:lnTo>
                <a:lnTo>
                  <a:pt x="1327374" y="183107"/>
                </a:lnTo>
                <a:lnTo>
                  <a:pt x="1318112" y="192368"/>
                </a:lnTo>
                <a:lnTo>
                  <a:pt x="1308585" y="201894"/>
                </a:lnTo>
                <a:lnTo>
                  <a:pt x="1299323" y="211949"/>
                </a:lnTo>
                <a:lnTo>
                  <a:pt x="1290591" y="222004"/>
                </a:lnTo>
                <a:lnTo>
                  <a:pt x="1281593" y="232324"/>
                </a:lnTo>
                <a:lnTo>
                  <a:pt x="1273390" y="242908"/>
                </a:lnTo>
                <a:lnTo>
                  <a:pt x="1264922" y="253492"/>
                </a:lnTo>
                <a:lnTo>
                  <a:pt x="1256454" y="264341"/>
                </a:lnTo>
                <a:lnTo>
                  <a:pt x="1248515" y="275190"/>
                </a:lnTo>
                <a:lnTo>
                  <a:pt x="1240311" y="286039"/>
                </a:lnTo>
                <a:lnTo>
                  <a:pt x="1227080" y="305620"/>
                </a:lnTo>
                <a:lnTo>
                  <a:pt x="1214113" y="325730"/>
                </a:lnTo>
                <a:lnTo>
                  <a:pt x="1201676" y="345840"/>
                </a:lnTo>
                <a:lnTo>
                  <a:pt x="1189503" y="366214"/>
                </a:lnTo>
                <a:lnTo>
                  <a:pt x="1211467" y="362245"/>
                </a:lnTo>
                <a:lnTo>
                  <a:pt x="1233696" y="358541"/>
                </a:lnTo>
                <a:lnTo>
                  <a:pt x="1255924" y="354836"/>
                </a:lnTo>
                <a:lnTo>
                  <a:pt x="1277888" y="351397"/>
                </a:lnTo>
                <a:lnTo>
                  <a:pt x="1300382" y="348221"/>
                </a:lnTo>
                <a:lnTo>
                  <a:pt x="1322611" y="345575"/>
                </a:lnTo>
                <a:lnTo>
                  <a:pt x="1345104" y="342929"/>
                </a:lnTo>
                <a:lnTo>
                  <a:pt x="1367333" y="340548"/>
                </a:lnTo>
                <a:lnTo>
                  <a:pt x="1389561" y="338695"/>
                </a:lnTo>
                <a:lnTo>
                  <a:pt x="1412055" y="336843"/>
                </a:lnTo>
                <a:lnTo>
                  <a:pt x="1434284" y="335256"/>
                </a:lnTo>
                <a:lnTo>
                  <a:pt x="1456777" y="333933"/>
                </a:lnTo>
                <a:lnTo>
                  <a:pt x="1479006" y="332874"/>
                </a:lnTo>
                <a:lnTo>
                  <a:pt x="1501234" y="332080"/>
                </a:lnTo>
                <a:lnTo>
                  <a:pt x="1523728" y="331551"/>
                </a:lnTo>
                <a:lnTo>
                  <a:pt x="1546221" y="331286"/>
                </a:lnTo>
                <a:lnTo>
                  <a:pt x="1546221" y="66681"/>
                </a:lnTo>
                <a:close/>
                <a:moveTo>
                  <a:pt x="1578241" y="0"/>
                </a:moveTo>
                <a:lnTo>
                  <a:pt x="1578506" y="0"/>
                </a:lnTo>
                <a:lnTo>
                  <a:pt x="1597559" y="265"/>
                </a:lnTo>
                <a:lnTo>
                  <a:pt x="1616877" y="529"/>
                </a:lnTo>
                <a:lnTo>
                  <a:pt x="1635930" y="1323"/>
                </a:lnTo>
                <a:lnTo>
                  <a:pt x="1655248" y="1852"/>
                </a:lnTo>
                <a:lnTo>
                  <a:pt x="1674036" y="3175"/>
                </a:lnTo>
                <a:lnTo>
                  <a:pt x="1693354" y="4234"/>
                </a:lnTo>
                <a:lnTo>
                  <a:pt x="1712408" y="5821"/>
                </a:lnTo>
                <a:lnTo>
                  <a:pt x="1731461" y="7409"/>
                </a:lnTo>
                <a:lnTo>
                  <a:pt x="1750514" y="9526"/>
                </a:lnTo>
                <a:lnTo>
                  <a:pt x="1769567" y="11907"/>
                </a:lnTo>
                <a:lnTo>
                  <a:pt x="1788620" y="14289"/>
                </a:lnTo>
                <a:lnTo>
                  <a:pt x="1807674" y="16935"/>
                </a:lnTo>
                <a:lnTo>
                  <a:pt x="1826462" y="19845"/>
                </a:lnTo>
                <a:lnTo>
                  <a:pt x="1845515" y="23021"/>
                </a:lnTo>
                <a:lnTo>
                  <a:pt x="1864304" y="26461"/>
                </a:lnTo>
                <a:lnTo>
                  <a:pt x="1883357" y="30165"/>
                </a:lnTo>
                <a:lnTo>
                  <a:pt x="1901881" y="33870"/>
                </a:lnTo>
                <a:lnTo>
                  <a:pt x="1920405" y="37839"/>
                </a:lnTo>
                <a:lnTo>
                  <a:pt x="1939458" y="42072"/>
                </a:lnTo>
                <a:lnTo>
                  <a:pt x="1957982" y="46571"/>
                </a:lnTo>
                <a:lnTo>
                  <a:pt x="1976242" y="51598"/>
                </a:lnTo>
                <a:lnTo>
                  <a:pt x="1995030" y="56361"/>
                </a:lnTo>
                <a:lnTo>
                  <a:pt x="2013554" y="61653"/>
                </a:lnTo>
                <a:lnTo>
                  <a:pt x="2031813" y="66945"/>
                </a:lnTo>
                <a:lnTo>
                  <a:pt x="2050073" y="72502"/>
                </a:lnTo>
                <a:lnTo>
                  <a:pt x="2068332" y="78588"/>
                </a:lnTo>
                <a:lnTo>
                  <a:pt x="2086327" y="84674"/>
                </a:lnTo>
                <a:lnTo>
                  <a:pt x="2104321" y="91289"/>
                </a:lnTo>
                <a:lnTo>
                  <a:pt x="2122316" y="97640"/>
                </a:lnTo>
                <a:lnTo>
                  <a:pt x="2140311" y="104519"/>
                </a:lnTo>
                <a:lnTo>
                  <a:pt x="2158306" y="111399"/>
                </a:lnTo>
                <a:lnTo>
                  <a:pt x="2176036" y="118808"/>
                </a:lnTo>
                <a:lnTo>
                  <a:pt x="2193766" y="126217"/>
                </a:lnTo>
                <a:lnTo>
                  <a:pt x="2211231" y="133626"/>
                </a:lnTo>
                <a:lnTo>
                  <a:pt x="2228961" y="141829"/>
                </a:lnTo>
                <a:lnTo>
                  <a:pt x="2246162" y="149767"/>
                </a:lnTo>
                <a:lnTo>
                  <a:pt x="2263363" y="158234"/>
                </a:lnTo>
                <a:lnTo>
                  <a:pt x="2280564" y="166437"/>
                </a:lnTo>
                <a:lnTo>
                  <a:pt x="2297764" y="175169"/>
                </a:lnTo>
                <a:lnTo>
                  <a:pt x="2314436" y="184166"/>
                </a:lnTo>
                <a:lnTo>
                  <a:pt x="2331637" y="193427"/>
                </a:lnTo>
                <a:lnTo>
                  <a:pt x="2348308" y="202953"/>
                </a:lnTo>
                <a:lnTo>
                  <a:pt x="2364715" y="212478"/>
                </a:lnTo>
                <a:lnTo>
                  <a:pt x="2381122" y="222004"/>
                </a:lnTo>
                <a:lnTo>
                  <a:pt x="2397529" y="232059"/>
                </a:lnTo>
                <a:lnTo>
                  <a:pt x="2413671" y="242114"/>
                </a:lnTo>
                <a:lnTo>
                  <a:pt x="2429814" y="252434"/>
                </a:lnTo>
                <a:lnTo>
                  <a:pt x="2445956" y="263018"/>
                </a:lnTo>
                <a:lnTo>
                  <a:pt x="2461834" y="273867"/>
                </a:lnTo>
                <a:lnTo>
                  <a:pt x="2477711" y="284716"/>
                </a:lnTo>
                <a:lnTo>
                  <a:pt x="2493060" y="295829"/>
                </a:lnTo>
                <a:lnTo>
                  <a:pt x="2508673" y="307472"/>
                </a:lnTo>
                <a:lnTo>
                  <a:pt x="2523757" y="318850"/>
                </a:lnTo>
                <a:lnTo>
                  <a:pt x="2539105" y="330757"/>
                </a:lnTo>
                <a:lnTo>
                  <a:pt x="2553924" y="342400"/>
                </a:lnTo>
                <a:lnTo>
                  <a:pt x="2568743" y="354572"/>
                </a:lnTo>
                <a:lnTo>
                  <a:pt x="2583827" y="366744"/>
                </a:lnTo>
                <a:lnTo>
                  <a:pt x="2598382" y="378916"/>
                </a:lnTo>
                <a:lnTo>
                  <a:pt x="2612672" y="391881"/>
                </a:lnTo>
                <a:lnTo>
                  <a:pt x="2626962" y="404582"/>
                </a:lnTo>
                <a:lnTo>
                  <a:pt x="2641251" y="417548"/>
                </a:lnTo>
                <a:lnTo>
                  <a:pt x="2655012" y="430514"/>
                </a:lnTo>
                <a:lnTo>
                  <a:pt x="2668773" y="443744"/>
                </a:lnTo>
                <a:lnTo>
                  <a:pt x="2682533" y="457503"/>
                </a:lnTo>
                <a:lnTo>
                  <a:pt x="2696029" y="471263"/>
                </a:lnTo>
                <a:lnTo>
                  <a:pt x="2709525" y="484758"/>
                </a:lnTo>
                <a:lnTo>
                  <a:pt x="2722492" y="498782"/>
                </a:lnTo>
                <a:lnTo>
                  <a:pt x="2735459" y="513071"/>
                </a:lnTo>
                <a:lnTo>
                  <a:pt x="2748161" y="527359"/>
                </a:lnTo>
                <a:lnTo>
                  <a:pt x="2760863" y="541648"/>
                </a:lnTo>
                <a:lnTo>
                  <a:pt x="2773301" y="556201"/>
                </a:lnTo>
                <a:lnTo>
                  <a:pt x="2785474" y="571019"/>
                </a:lnTo>
                <a:lnTo>
                  <a:pt x="2797382" y="585837"/>
                </a:lnTo>
                <a:lnTo>
                  <a:pt x="2809290" y="600920"/>
                </a:lnTo>
                <a:lnTo>
                  <a:pt x="2821198" y="616002"/>
                </a:lnTo>
                <a:lnTo>
                  <a:pt x="2832577" y="631085"/>
                </a:lnTo>
                <a:lnTo>
                  <a:pt x="2843956" y="646697"/>
                </a:lnTo>
                <a:lnTo>
                  <a:pt x="2855335" y="662573"/>
                </a:lnTo>
                <a:lnTo>
                  <a:pt x="2866185" y="677920"/>
                </a:lnTo>
                <a:lnTo>
                  <a:pt x="2877035" y="693796"/>
                </a:lnTo>
                <a:lnTo>
                  <a:pt x="2887355" y="709937"/>
                </a:lnTo>
                <a:lnTo>
                  <a:pt x="2897676" y="726078"/>
                </a:lnTo>
                <a:lnTo>
                  <a:pt x="2907996" y="742219"/>
                </a:lnTo>
                <a:lnTo>
                  <a:pt x="2917788" y="758625"/>
                </a:lnTo>
                <a:lnTo>
                  <a:pt x="2927579" y="775030"/>
                </a:lnTo>
                <a:lnTo>
                  <a:pt x="2937106" y="791965"/>
                </a:lnTo>
                <a:lnTo>
                  <a:pt x="2946367" y="808635"/>
                </a:lnTo>
                <a:lnTo>
                  <a:pt x="2955629" y="825306"/>
                </a:lnTo>
                <a:lnTo>
                  <a:pt x="2964627" y="842240"/>
                </a:lnTo>
                <a:lnTo>
                  <a:pt x="2973360" y="859175"/>
                </a:lnTo>
                <a:lnTo>
                  <a:pt x="2981828" y="876639"/>
                </a:lnTo>
                <a:lnTo>
                  <a:pt x="2990296" y="893574"/>
                </a:lnTo>
                <a:lnTo>
                  <a:pt x="2998235" y="911038"/>
                </a:lnTo>
                <a:lnTo>
                  <a:pt x="3006173" y="928766"/>
                </a:lnTo>
                <a:lnTo>
                  <a:pt x="3013848" y="945966"/>
                </a:lnTo>
                <a:lnTo>
                  <a:pt x="3021257" y="963694"/>
                </a:lnTo>
                <a:lnTo>
                  <a:pt x="3028667" y="981423"/>
                </a:lnTo>
                <a:lnTo>
                  <a:pt x="3035547" y="999416"/>
                </a:lnTo>
                <a:lnTo>
                  <a:pt x="3042163" y="1017409"/>
                </a:lnTo>
                <a:lnTo>
                  <a:pt x="3049043" y="1035403"/>
                </a:lnTo>
                <a:lnTo>
                  <a:pt x="3055394" y="1053396"/>
                </a:lnTo>
                <a:lnTo>
                  <a:pt x="3061481" y="1071654"/>
                </a:lnTo>
                <a:lnTo>
                  <a:pt x="3067302" y="1089647"/>
                </a:lnTo>
                <a:lnTo>
                  <a:pt x="3073124" y="1107905"/>
                </a:lnTo>
                <a:lnTo>
                  <a:pt x="3078152" y="1126427"/>
                </a:lnTo>
                <a:lnTo>
                  <a:pt x="3083445" y="1144949"/>
                </a:lnTo>
                <a:lnTo>
                  <a:pt x="3088473" y="1163472"/>
                </a:lnTo>
                <a:lnTo>
                  <a:pt x="3093501" y="1181994"/>
                </a:lnTo>
                <a:lnTo>
                  <a:pt x="3097735" y="1200781"/>
                </a:lnTo>
                <a:lnTo>
                  <a:pt x="3102233" y="1219304"/>
                </a:lnTo>
                <a:lnTo>
                  <a:pt x="3106203" y="1237826"/>
                </a:lnTo>
                <a:lnTo>
                  <a:pt x="3110172" y="1256878"/>
                </a:lnTo>
                <a:lnTo>
                  <a:pt x="3113612" y="1275400"/>
                </a:lnTo>
                <a:lnTo>
                  <a:pt x="3117053" y="1294452"/>
                </a:lnTo>
                <a:lnTo>
                  <a:pt x="3120228" y="1313239"/>
                </a:lnTo>
                <a:lnTo>
                  <a:pt x="3123139" y="1332290"/>
                </a:lnTo>
                <a:lnTo>
                  <a:pt x="3125785" y="1351077"/>
                </a:lnTo>
                <a:lnTo>
                  <a:pt x="3128167" y="1370394"/>
                </a:lnTo>
                <a:lnTo>
                  <a:pt x="3130284" y="1389181"/>
                </a:lnTo>
                <a:lnTo>
                  <a:pt x="3132666" y="1408497"/>
                </a:lnTo>
                <a:lnTo>
                  <a:pt x="3134253" y="1427548"/>
                </a:lnTo>
                <a:lnTo>
                  <a:pt x="3135576" y="1446600"/>
                </a:lnTo>
                <a:lnTo>
                  <a:pt x="3136900" y="1465652"/>
                </a:lnTo>
                <a:lnTo>
                  <a:pt x="3138223" y="1484703"/>
                </a:lnTo>
                <a:lnTo>
                  <a:pt x="3138752" y="1504019"/>
                </a:lnTo>
                <a:lnTo>
                  <a:pt x="3139281" y="1523071"/>
                </a:lnTo>
                <a:lnTo>
                  <a:pt x="3139811" y="1542123"/>
                </a:lnTo>
                <a:lnTo>
                  <a:pt x="3140075" y="1561439"/>
                </a:lnTo>
                <a:lnTo>
                  <a:pt x="3139811" y="1580755"/>
                </a:lnTo>
                <a:lnTo>
                  <a:pt x="3139281" y="1599542"/>
                </a:lnTo>
                <a:lnTo>
                  <a:pt x="3138752" y="1618858"/>
                </a:lnTo>
                <a:lnTo>
                  <a:pt x="3138223" y="1637910"/>
                </a:lnTo>
                <a:lnTo>
                  <a:pt x="3136900" y="1656962"/>
                </a:lnTo>
                <a:lnTo>
                  <a:pt x="3135576" y="1676278"/>
                </a:lnTo>
                <a:lnTo>
                  <a:pt x="3134253" y="1695329"/>
                </a:lnTo>
                <a:lnTo>
                  <a:pt x="3132666" y="1714381"/>
                </a:lnTo>
                <a:lnTo>
                  <a:pt x="3130284" y="1733697"/>
                </a:lnTo>
                <a:lnTo>
                  <a:pt x="3128167" y="1752484"/>
                </a:lnTo>
                <a:lnTo>
                  <a:pt x="3125785" y="1771536"/>
                </a:lnTo>
                <a:lnTo>
                  <a:pt x="3123139" y="1790323"/>
                </a:lnTo>
                <a:lnTo>
                  <a:pt x="3120228" y="1809375"/>
                </a:lnTo>
                <a:lnTo>
                  <a:pt x="3117053" y="1828162"/>
                </a:lnTo>
                <a:lnTo>
                  <a:pt x="3113612" y="1847213"/>
                </a:lnTo>
                <a:lnTo>
                  <a:pt x="3110172" y="1866000"/>
                </a:lnTo>
                <a:lnTo>
                  <a:pt x="3106203" y="1884523"/>
                </a:lnTo>
                <a:lnTo>
                  <a:pt x="3102233" y="1903574"/>
                </a:lnTo>
                <a:lnTo>
                  <a:pt x="3097735" y="1922097"/>
                </a:lnTo>
                <a:lnTo>
                  <a:pt x="3093501" y="1940884"/>
                </a:lnTo>
                <a:lnTo>
                  <a:pt x="3088473" y="1959406"/>
                </a:lnTo>
                <a:lnTo>
                  <a:pt x="3083445" y="1977664"/>
                </a:lnTo>
                <a:lnTo>
                  <a:pt x="3078152" y="1996186"/>
                </a:lnTo>
                <a:lnTo>
                  <a:pt x="3073124" y="2014709"/>
                </a:lnTo>
                <a:lnTo>
                  <a:pt x="3067302" y="2032966"/>
                </a:lnTo>
                <a:lnTo>
                  <a:pt x="3061481" y="2051224"/>
                </a:lnTo>
                <a:lnTo>
                  <a:pt x="3055394" y="2069482"/>
                </a:lnTo>
                <a:lnTo>
                  <a:pt x="3049043" y="2087475"/>
                </a:lnTo>
                <a:lnTo>
                  <a:pt x="3042163" y="2105469"/>
                </a:lnTo>
                <a:lnTo>
                  <a:pt x="3035547" y="2123462"/>
                </a:lnTo>
                <a:lnTo>
                  <a:pt x="3028667" y="2141190"/>
                </a:lnTo>
                <a:lnTo>
                  <a:pt x="3021257" y="2158919"/>
                </a:lnTo>
                <a:lnTo>
                  <a:pt x="3013848" y="2176383"/>
                </a:lnTo>
                <a:lnTo>
                  <a:pt x="3006173" y="2194111"/>
                </a:lnTo>
                <a:lnTo>
                  <a:pt x="2998235" y="2211575"/>
                </a:lnTo>
                <a:lnTo>
                  <a:pt x="2990296" y="2229039"/>
                </a:lnTo>
                <a:lnTo>
                  <a:pt x="2981828" y="2246239"/>
                </a:lnTo>
                <a:lnTo>
                  <a:pt x="2973360" y="2263438"/>
                </a:lnTo>
                <a:lnTo>
                  <a:pt x="2964627" y="2280373"/>
                </a:lnTo>
                <a:lnTo>
                  <a:pt x="2955629" y="2297572"/>
                </a:lnTo>
                <a:lnTo>
                  <a:pt x="2946367" y="2314242"/>
                </a:lnTo>
                <a:lnTo>
                  <a:pt x="2937106" y="2330913"/>
                </a:lnTo>
                <a:lnTo>
                  <a:pt x="2927579" y="2347583"/>
                </a:lnTo>
                <a:lnTo>
                  <a:pt x="2917788" y="2364253"/>
                </a:lnTo>
                <a:lnTo>
                  <a:pt x="2907996" y="2380394"/>
                </a:lnTo>
                <a:lnTo>
                  <a:pt x="2897676" y="2396800"/>
                </a:lnTo>
                <a:lnTo>
                  <a:pt x="2887355" y="2412940"/>
                </a:lnTo>
                <a:lnTo>
                  <a:pt x="2877035" y="2428552"/>
                </a:lnTo>
                <a:lnTo>
                  <a:pt x="2866185" y="2444429"/>
                </a:lnTo>
                <a:lnTo>
                  <a:pt x="2855335" y="2460305"/>
                </a:lnTo>
                <a:lnTo>
                  <a:pt x="2843956" y="2475917"/>
                </a:lnTo>
                <a:lnTo>
                  <a:pt x="2832577" y="2491264"/>
                </a:lnTo>
                <a:lnTo>
                  <a:pt x="2821198" y="2506876"/>
                </a:lnTo>
                <a:lnTo>
                  <a:pt x="2809290" y="2521958"/>
                </a:lnTo>
                <a:lnTo>
                  <a:pt x="2797382" y="2537041"/>
                </a:lnTo>
                <a:lnTo>
                  <a:pt x="2785474" y="2551859"/>
                </a:lnTo>
                <a:lnTo>
                  <a:pt x="2773301" y="2566412"/>
                </a:lnTo>
                <a:lnTo>
                  <a:pt x="2760863" y="2580965"/>
                </a:lnTo>
                <a:lnTo>
                  <a:pt x="2748161" y="2595518"/>
                </a:lnTo>
                <a:lnTo>
                  <a:pt x="2735459" y="2609807"/>
                </a:lnTo>
                <a:lnTo>
                  <a:pt x="2722492" y="2623831"/>
                </a:lnTo>
                <a:lnTo>
                  <a:pt x="2709525" y="2637855"/>
                </a:lnTo>
                <a:lnTo>
                  <a:pt x="2696029" y="2651615"/>
                </a:lnTo>
                <a:lnTo>
                  <a:pt x="2682533" y="2665374"/>
                </a:lnTo>
                <a:lnTo>
                  <a:pt x="2668773" y="2678605"/>
                </a:lnTo>
                <a:lnTo>
                  <a:pt x="2655012" y="2692100"/>
                </a:lnTo>
                <a:lnTo>
                  <a:pt x="2641251" y="2705065"/>
                </a:lnTo>
                <a:lnTo>
                  <a:pt x="2626962" y="2718031"/>
                </a:lnTo>
                <a:lnTo>
                  <a:pt x="2612672" y="2730732"/>
                </a:lnTo>
                <a:lnTo>
                  <a:pt x="2598382" y="2743433"/>
                </a:lnTo>
                <a:lnTo>
                  <a:pt x="2583827" y="2755870"/>
                </a:lnTo>
                <a:lnTo>
                  <a:pt x="2568743" y="2768306"/>
                </a:lnTo>
                <a:lnTo>
                  <a:pt x="2553924" y="2780478"/>
                </a:lnTo>
                <a:lnTo>
                  <a:pt x="2539105" y="2792121"/>
                </a:lnTo>
                <a:lnTo>
                  <a:pt x="2523757" y="2804028"/>
                </a:lnTo>
                <a:lnTo>
                  <a:pt x="2508673" y="2815406"/>
                </a:lnTo>
                <a:lnTo>
                  <a:pt x="2493060" y="2826519"/>
                </a:lnTo>
                <a:lnTo>
                  <a:pt x="2477711" y="2837897"/>
                </a:lnTo>
                <a:lnTo>
                  <a:pt x="2461834" y="2848746"/>
                </a:lnTo>
                <a:lnTo>
                  <a:pt x="2445956" y="2859595"/>
                </a:lnTo>
                <a:lnTo>
                  <a:pt x="2429814" y="2869915"/>
                </a:lnTo>
                <a:lnTo>
                  <a:pt x="2413671" y="2880499"/>
                </a:lnTo>
                <a:lnTo>
                  <a:pt x="2397529" y="2890554"/>
                </a:lnTo>
                <a:lnTo>
                  <a:pt x="2381122" y="2900874"/>
                </a:lnTo>
                <a:lnTo>
                  <a:pt x="2364715" y="2910399"/>
                </a:lnTo>
                <a:lnTo>
                  <a:pt x="2348308" y="2919925"/>
                </a:lnTo>
                <a:lnTo>
                  <a:pt x="2331637" y="2929186"/>
                </a:lnTo>
                <a:lnTo>
                  <a:pt x="2314436" y="2938712"/>
                </a:lnTo>
                <a:lnTo>
                  <a:pt x="2297764" y="2947180"/>
                </a:lnTo>
                <a:lnTo>
                  <a:pt x="2280564" y="2956176"/>
                </a:lnTo>
                <a:lnTo>
                  <a:pt x="2263363" y="2964644"/>
                </a:lnTo>
                <a:lnTo>
                  <a:pt x="2246162" y="2973111"/>
                </a:lnTo>
                <a:lnTo>
                  <a:pt x="2228961" y="2981049"/>
                </a:lnTo>
                <a:lnTo>
                  <a:pt x="2211231" y="2988723"/>
                </a:lnTo>
                <a:lnTo>
                  <a:pt x="2193766" y="2996661"/>
                </a:lnTo>
                <a:lnTo>
                  <a:pt x="2176036" y="3004070"/>
                </a:lnTo>
                <a:lnTo>
                  <a:pt x="2158306" y="3011214"/>
                </a:lnTo>
                <a:lnTo>
                  <a:pt x="2140311" y="3018359"/>
                </a:lnTo>
                <a:lnTo>
                  <a:pt x="2122316" y="3025238"/>
                </a:lnTo>
                <a:lnTo>
                  <a:pt x="2104321" y="3031589"/>
                </a:lnTo>
                <a:lnTo>
                  <a:pt x="2086327" y="3038204"/>
                </a:lnTo>
                <a:lnTo>
                  <a:pt x="2068332" y="3044025"/>
                </a:lnTo>
                <a:lnTo>
                  <a:pt x="2050073" y="3049847"/>
                </a:lnTo>
                <a:lnTo>
                  <a:pt x="2031813" y="3055403"/>
                </a:lnTo>
                <a:lnTo>
                  <a:pt x="2013554" y="3061225"/>
                </a:lnTo>
                <a:lnTo>
                  <a:pt x="1995030" y="3066517"/>
                </a:lnTo>
                <a:lnTo>
                  <a:pt x="1976242" y="3071280"/>
                </a:lnTo>
                <a:lnTo>
                  <a:pt x="1957982" y="3076043"/>
                </a:lnTo>
                <a:lnTo>
                  <a:pt x="1939458" y="3080541"/>
                </a:lnTo>
                <a:lnTo>
                  <a:pt x="1920405" y="3085039"/>
                </a:lnTo>
                <a:lnTo>
                  <a:pt x="1901881" y="3089008"/>
                </a:lnTo>
                <a:lnTo>
                  <a:pt x="1883357" y="3092713"/>
                </a:lnTo>
                <a:lnTo>
                  <a:pt x="1864304" y="3096417"/>
                </a:lnTo>
                <a:lnTo>
                  <a:pt x="1845515" y="3099857"/>
                </a:lnTo>
                <a:lnTo>
                  <a:pt x="1826462" y="3103032"/>
                </a:lnTo>
                <a:lnTo>
                  <a:pt x="1807674" y="3105678"/>
                </a:lnTo>
                <a:lnTo>
                  <a:pt x="1788620" y="3108589"/>
                </a:lnTo>
                <a:lnTo>
                  <a:pt x="1769567" y="3110971"/>
                </a:lnTo>
                <a:lnTo>
                  <a:pt x="1750514" y="3113352"/>
                </a:lnTo>
                <a:lnTo>
                  <a:pt x="1731461" y="3115204"/>
                </a:lnTo>
                <a:lnTo>
                  <a:pt x="1712408" y="3117057"/>
                </a:lnTo>
                <a:lnTo>
                  <a:pt x="1693354" y="3118380"/>
                </a:lnTo>
                <a:lnTo>
                  <a:pt x="1674036" y="3119703"/>
                </a:lnTo>
                <a:lnTo>
                  <a:pt x="1655248" y="3120761"/>
                </a:lnTo>
                <a:lnTo>
                  <a:pt x="1635930" y="3121555"/>
                </a:lnTo>
                <a:lnTo>
                  <a:pt x="1616877" y="3122349"/>
                </a:lnTo>
                <a:lnTo>
                  <a:pt x="1597559" y="3122613"/>
                </a:lnTo>
                <a:lnTo>
                  <a:pt x="1578506" y="3122613"/>
                </a:lnTo>
                <a:lnTo>
                  <a:pt x="1578241" y="3122613"/>
                </a:lnTo>
                <a:lnTo>
                  <a:pt x="1558923" y="3122613"/>
                </a:lnTo>
                <a:lnTo>
                  <a:pt x="1540135" y="3122349"/>
                </a:lnTo>
                <a:lnTo>
                  <a:pt x="1520817" y="3121555"/>
                </a:lnTo>
                <a:lnTo>
                  <a:pt x="1501764" y="3120761"/>
                </a:lnTo>
                <a:lnTo>
                  <a:pt x="1482710" y="3119703"/>
                </a:lnTo>
                <a:lnTo>
                  <a:pt x="1463393" y="3118380"/>
                </a:lnTo>
                <a:lnTo>
                  <a:pt x="1444339" y="3117057"/>
                </a:lnTo>
                <a:lnTo>
                  <a:pt x="1425286" y="3115204"/>
                </a:lnTo>
                <a:lnTo>
                  <a:pt x="1405968" y="3113352"/>
                </a:lnTo>
                <a:lnTo>
                  <a:pt x="1387180" y="3110971"/>
                </a:lnTo>
                <a:lnTo>
                  <a:pt x="1368127" y="3108589"/>
                </a:lnTo>
                <a:lnTo>
                  <a:pt x="1349338" y="3105678"/>
                </a:lnTo>
                <a:lnTo>
                  <a:pt x="1330285" y="3103032"/>
                </a:lnTo>
                <a:lnTo>
                  <a:pt x="1311496" y="3099857"/>
                </a:lnTo>
                <a:lnTo>
                  <a:pt x="1292443" y="3096417"/>
                </a:lnTo>
                <a:lnTo>
                  <a:pt x="1273654" y="3092713"/>
                </a:lnTo>
                <a:lnTo>
                  <a:pt x="1255130" y="3089008"/>
                </a:lnTo>
                <a:lnTo>
                  <a:pt x="1236077" y="3085039"/>
                </a:lnTo>
                <a:lnTo>
                  <a:pt x="1217553" y="3080541"/>
                </a:lnTo>
                <a:lnTo>
                  <a:pt x="1198765" y="3076043"/>
                </a:lnTo>
                <a:lnTo>
                  <a:pt x="1180241" y="3071280"/>
                </a:lnTo>
                <a:lnTo>
                  <a:pt x="1161981" y="3066517"/>
                </a:lnTo>
                <a:lnTo>
                  <a:pt x="1143193" y="3061225"/>
                </a:lnTo>
                <a:lnTo>
                  <a:pt x="1124934" y="3055933"/>
                </a:lnTo>
                <a:lnTo>
                  <a:pt x="1106674" y="3049847"/>
                </a:lnTo>
                <a:lnTo>
                  <a:pt x="1088415" y="3044025"/>
                </a:lnTo>
                <a:lnTo>
                  <a:pt x="1070156" y="3038204"/>
                </a:lnTo>
                <a:lnTo>
                  <a:pt x="1052161" y="3031589"/>
                </a:lnTo>
                <a:lnTo>
                  <a:pt x="1034166" y="3025238"/>
                </a:lnTo>
                <a:lnTo>
                  <a:pt x="1016171" y="3018359"/>
                </a:lnTo>
                <a:lnTo>
                  <a:pt x="998441" y="3011214"/>
                </a:lnTo>
                <a:lnTo>
                  <a:pt x="980711" y="3004070"/>
                </a:lnTo>
                <a:lnTo>
                  <a:pt x="962981" y="2996661"/>
                </a:lnTo>
                <a:lnTo>
                  <a:pt x="945516" y="2988723"/>
                </a:lnTo>
                <a:lnTo>
                  <a:pt x="928050" y="2981049"/>
                </a:lnTo>
                <a:lnTo>
                  <a:pt x="910585" y="2973111"/>
                </a:lnTo>
                <a:lnTo>
                  <a:pt x="893384" y="2964644"/>
                </a:lnTo>
                <a:lnTo>
                  <a:pt x="876183" y="2956176"/>
                </a:lnTo>
                <a:lnTo>
                  <a:pt x="859247" y="2947180"/>
                </a:lnTo>
                <a:lnTo>
                  <a:pt x="842046" y="2938712"/>
                </a:lnTo>
                <a:lnTo>
                  <a:pt x="825375" y="2929186"/>
                </a:lnTo>
                <a:lnTo>
                  <a:pt x="808703" y="2919925"/>
                </a:lnTo>
                <a:lnTo>
                  <a:pt x="791767" y="2910399"/>
                </a:lnTo>
                <a:lnTo>
                  <a:pt x="775360" y="2900874"/>
                </a:lnTo>
                <a:lnTo>
                  <a:pt x="759218" y="2890554"/>
                </a:lnTo>
                <a:lnTo>
                  <a:pt x="742811" y="2880499"/>
                </a:lnTo>
                <a:lnTo>
                  <a:pt x="726669" y="2869915"/>
                </a:lnTo>
                <a:lnTo>
                  <a:pt x="710791" y="2859595"/>
                </a:lnTo>
                <a:lnTo>
                  <a:pt x="694913" y="2848746"/>
                </a:lnTo>
                <a:lnTo>
                  <a:pt x="679300" y="2837897"/>
                </a:lnTo>
                <a:lnTo>
                  <a:pt x="663687" y="2826519"/>
                </a:lnTo>
                <a:lnTo>
                  <a:pt x="648074" y="2815406"/>
                </a:lnTo>
                <a:lnTo>
                  <a:pt x="632726" y="2804028"/>
                </a:lnTo>
                <a:lnTo>
                  <a:pt x="617377" y="2792121"/>
                </a:lnTo>
                <a:lnTo>
                  <a:pt x="602558" y="2780478"/>
                </a:lnTo>
                <a:lnTo>
                  <a:pt x="587739" y="2768306"/>
                </a:lnTo>
                <a:lnTo>
                  <a:pt x="573184" y="2755870"/>
                </a:lnTo>
                <a:lnTo>
                  <a:pt x="558630" y="2743433"/>
                </a:lnTo>
                <a:lnTo>
                  <a:pt x="543811" y="2730732"/>
                </a:lnTo>
                <a:lnTo>
                  <a:pt x="529785" y="2718031"/>
                </a:lnTo>
                <a:lnTo>
                  <a:pt x="515760" y="2705065"/>
                </a:lnTo>
                <a:lnTo>
                  <a:pt x="501735" y="2692100"/>
                </a:lnTo>
                <a:lnTo>
                  <a:pt x="487710" y="2678605"/>
                </a:lnTo>
                <a:lnTo>
                  <a:pt x="474213" y="2665374"/>
                </a:lnTo>
                <a:lnTo>
                  <a:pt x="460717" y="2651615"/>
                </a:lnTo>
                <a:lnTo>
                  <a:pt x="447486" y="2637855"/>
                </a:lnTo>
                <a:lnTo>
                  <a:pt x="434519" y="2623831"/>
                </a:lnTo>
                <a:lnTo>
                  <a:pt x="421288" y="2609807"/>
                </a:lnTo>
                <a:lnTo>
                  <a:pt x="408586" y="2595518"/>
                </a:lnTo>
                <a:lnTo>
                  <a:pt x="395884" y="2580965"/>
                </a:lnTo>
                <a:lnTo>
                  <a:pt x="383446" y="2566412"/>
                </a:lnTo>
                <a:lnTo>
                  <a:pt x="371008" y="2551859"/>
                </a:lnTo>
                <a:lnTo>
                  <a:pt x="359100" y="2537041"/>
                </a:lnTo>
                <a:lnTo>
                  <a:pt x="347192" y="2521958"/>
                </a:lnTo>
                <a:lnTo>
                  <a:pt x="335548" y="2506876"/>
                </a:lnTo>
                <a:lnTo>
                  <a:pt x="323905" y="2491264"/>
                </a:lnTo>
                <a:lnTo>
                  <a:pt x="312790" y="2475917"/>
                </a:lnTo>
                <a:lnTo>
                  <a:pt x="301676" y="2460305"/>
                </a:lnTo>
                <a:lnTo>
                  <a:pt x="290826" y="2444429"/>
                </a:lnTo>
                <a:lnTo>
                  <a:pt x="279976" y="2428552"/>
                </a:lnTo>
                <a:lnTo>
                  <a:pt x="269391" y="2412940"/>
                </a:lnTo>
                <a:lnTo>
                  <a:pt x="258806" y="2396800"/>
                </a:lnTo>
                <a:lnTo>
                  <a:pt x="249015" y="2380394"/>
                </a:lnTo>
                <a:lnTo>
                  <a:pt x="238959" y="2364253"/>
                </a:lnTo>
                <a:lnTo>
                  <a:pt x="229168" y="2347583"/>
                </a:lnTo>
                <a:lnTo>
                  <a:pt x="219377" y="2330913"/>
                </a:lnTo>
                <a:lnTo>
                  <a:pt x="210115" y="2314242"/>
                </a:lnTo>
                <a:lnTo>
                  <a:pt x="201117" y="2297572"/>
                </a:lnTo>
                <a:lnTo>
                  <a:pt x="192120" y="2280373"/>
                </a:lnTo>
                <a:lnTo>
                  <a:pt x="183387" y="2263438"/>
                </a:lnTo>
                <a:lnTo>
                  <a:pt x="174655" y="2246239"/>
                </a:lnTo>
                <a:lnTo>
                  <a:pt x="166451" y="2229039"/>
                </a:lnTo>
                <a:lnTo>
                  <a:pt x="158248" y="2211575"/>
                </a:lnTo>
                <a:lnTo>
                  <a:pt x="150573" y="2194111"/>
                </a:lnTo>
                <a:lnTo>
                  <a:pt x="142899" y="2176383"/>
                </a:lnTo>
                <a:lnTo>
                  <a:pt x="135490" y="2158919"/>
                </a:lnTo>
                <a:lnTo>
                  <a:pt x="127815" y="2140132"/>
                </a:lnTo>
                <a:lnTo>
                  <a:pt x="120406" y="2121609"/>
                </a:lnTo>
                <a:lnTo>
                  <a:pt x="113261" y="2102558"/>
                </a:lnTo>
                <a:lnTo>
                  <a:pt x="106381" y="2083506"/>
                </a:lnTo>
                <a:lnTo>
                  <a:pt x="99765" y="2064455"/>
                </a:lnTo>
                <a:lnTo>
                  <a:pt x="93414" y="2045403"/>
                </a:lnTo>
                <a:lnTo>
                  <a:pt x="87327" y="2026087"/>
                </a:lnTo>
                <a:lnTo>
                  <a:pt x="81770" y="2006770"/>
                </a:lnTo>
                <a:lnTo>
                  <a:pt x="76213" y="1987190"/>
                </a:lnTo>
                <a:lnTo>
                  <a:pt x="70391" y="1968138"/>
                </a:lnTo>
                <a:lnTo>
                  <a:pt x="65628" y="1948557"/>
                </a:lnTo>
                <a:lnTo>
                  <a:pt x="60600" y="1928976"/>
                </a:lnTo>
                <a:lnTo>
                  <a:pt x="56366" y="1909131"/>
                </a:lnTo>
                <a:lnTo>
                  <a:pt x="51867" y="1889550"/>
                </a:lnTo>
                <a:lnTo>
                  <a:pt x="47633" y="1869705"/>
                </a:lnTo>
                <a:lnTo>
                  <a:pt x="43928" y="1849859"/>
                </a:lnTo>
                <a:lnTo>
                  <a:pt x="38636" y="1832131"/>
                </a:lnTo>
                <a:lnTo>
                  <a:pt x="33873" y="1814931"/>
                </a:lnTo>
                <a:lnTo>
                  <a:pt x="29374" y="1796938"/>
                </a:lnTo>
                <a:lnTo>
                  <a:pt x="24875" y="1779209"/>
                </a:lnTo>
                <a:lnTo>
                  <a:pt x="21170" y="1761481"/>
                </a:lnTo>
                <a:lnTo>
                  <a:pt x="17466" y="1743488"/>
                </a:lnTo>
                <a:lnTo>
                  <a:pt x="14025" y="1725495"/>
                </a:lnTo>
                <a:lnTo>
                  <a:pt x="11379" y="1707237"/>
                </a:lnTo>
                <a:lnTo>
                  <a:pt x="8733" y="1689244"/>
                </a:lnTo>
                <a:lnTo>
                  <a:pt x="6351" y="1671250"/>
                </a:lnTo>
                <a:lnTo>
                  <a:pt x="4499" y="1652993"/>
                </a:lnTo>
                <a:lnTo>
                  <a:pt x="2911" y="1634735"/>
                </a:lnTo>
                <a:lnTo>
                  <a:pt x="1588" y="1616212"/>
                </a:lnTo>
                <a:lnTo>
                  <a:pt x="794" y="1597955"/>
                </a:lnTo>
                <a:lnTo>
                  <a:pt x="529" y="1579697"/>
                </a:lnTo>
                <a:lnTo>
                  <a:pt x="0" y="1561439"/>
                </a:lnTo>
                <a:lnTo>
                  <a:pt x="529" y="1543181"/>
                </a:lnTo>
                <a:lnTo>
                  <a:pt x="794" y="1524923"/>
                </a:lnTo>
                <a:lnTo>
                  <a:pt x="1588" y="1506401"/>
                </a:lnTo>
                <a:lnTo>
                  <a:pt x="2911" y="1488143"/>
                </a:lnTo>
                <a:lnTo>
                  <a:pt x="4499" y="1469885"/>
                </a:lnTo>
                <a:lnTo>
                  <a:pt x="6351" y="1451892"/>
                </a:lnTo>
                <a:lnTo>
                  <a:pt x="8733" y="1433634"/>
                </a:lnTo>
                <a:lnTo>
                  <a:pt x="11379" y="1415641"/>
                </a:lnTo>
                <a:lnTo>
                  <a:pt x="14290" y="1397383"/>
                </a:lnTo>
                <a:lnTo>
                  <a:pt x="17466" y="1379390"/>
                </a:lnTo>
                <a:lnTo>
                  <a:pt x="21170" y="1361662"/>
                </a:lnTo>
                <a:lnTo>
                  <a:pt x="24875" y="1343668"/>
                </a:lnTo>
                <a:lnTo>
                  <a:pt x="29374" y="1325940"/>
                </a:lnTo>
                <a:lnTo>
                  <a:pt x="33873" y="1308211"/>
                </a:lnTo>
                <a:lnTo>
                  <a:pt x="38636" y="1290747"/>
                </a:lnTo>
                <a:lnTo>
                  <a:pt x="43928" y="1273019"/>
                </a:lnTo>
                <a:lnTo>
                  <a:pt x="47633" y="1253173"/>
                </a:lnTo>
                <a:lnTo>
                  <a:pt x="51603" y="1233592"/>
                </a:lnTo>
                <a:lnTo>
                  <a:pt x="55837" y="1213747"/>
                </a:lnTo>
                <a:lnTo>
                  <a:pt x="60600" y="1194166"/>
                </a:lnTo>
                <a:lnTo>
                  <a:pt x="65628" y="1174321"/>
                </a:lnTo>
                <a:lnTo>
                  <a:pt x="70391" y="1154740"/>
                </a:lnTo>
                <a:lnTo>
                  <a:pt x="75684" y="1135424"/>
                </a:lnTo>
                <a:lnTo>
                  <a:pt x="81506" y="1116107"/>
                </a:lnTo>
                <a:lnTo>
                  <a:pt x="87327" y="1096791"/>
                </a:lnTo>
                <a:lnTo>
                  <a:pt x="93414" y="1077475"/>
                </a:lnTo>
                <a:lnTo>
                  <a:pt x="99765" y="1058423"/>
                </a:lnTo>
                <a:lnTo>
                  <a:pt x="106381" y="1039107"/>
                </a:lnTo>
                <a:lnTo>
                  <a:pt x="113261" y="1020055"/>
                </a:lnTo>
                <a:lnTo>
                  <a:pt x="120406" y="1001268"/>
                </a:lnTo>
                <a:lnTo>
                  <a:pt x="127551" y="982746"/>
                </a:lnTo>
                <a:lnTo>
                  <a:pt x="135490" y="963694"/>
                </a:lnTo>
                <a:lnTo>
                  <a:pt x="142899" y="945966"/>
                </a:lnTo>
                <a:lnTo>
                  <a:pt x="150573" y="928766"/>
                </a:lnTo>
                <a:lnTo>
                  <a:pt x="158248" y="911038"/>
                </a:lnTo>
                <a:lnTo>
                  <a:pt x="166451" y="893574"/>
                </a:lnTo>
                <a:lnTo>
                  <a:pt x="174655" y="876639"/>
                </a:lnTo>
                <a:lnTo>
                  <a:pt x="183387" y="859175"/>
                </a:lnTo>
                <a:lnTo>
                  <a:pt x="192120" y="842240"/>
                </a:lnTo>
                <a:lnTo>
                  <a:pt x="201117" y="825306"/>
                </a:lnTo>
                <a:lnTo>
                  <a:pt x="210115" y="808635"/>
                </a:lnTo>
                <a:lnTo>
                  <a:pt x="219377" y="791965"/>
                </a:lnTo>
                <a:lnTo>
                  <a:pt x="229168" y="775030"/>
                </a:lnTo>
                <a:lnTo>
                  <a:pt x="238959" y="758625"/>
                </a:lnTo>
                <a:lnTo>
                  <a:pt x="249015" y="742219"/>
                </a:lnTo>
                <a:lnTo>
                  <a:pt x="258806" y="726078"/>
                </a:lnTo>
                <a:lnTo>
                  <a:pt x="269391" y="709937"/>
                </a:lnTo>
                <a:lnTo>
                  <a:pt x="279976" y="693796"/>
                </a:lnTo>
                <a:lnTo>
                  <a:pt x="290826" y="677920"/>
                </a:lnTo>
                <a:lnTo>
                  <a:pt x="301676" y="662573"/>
                </a:lnTo>
                <a:lnTo>
                  <a:pt x="312790" y="646697"/>
                </a:lnTo>
                <a:lnTo>
                  <a:pt x="323905" y="631085"/>
                </a:lnTo>
                <a:lnTo>
                  <a:pt x="335548" y="616002"/>
                </a:lnTo>
                <a:lnTo>
                  <a:pt x="347192" y="600920"/>
                </a:lnTo>
                <a:lnTo>
                  <a:pt x="359100" y="585837"/>
                </a:lnTo>
                <a:lnTo>
                  <a:pt x="371008" y="571019"/>
                </a:lnTo>
                <a:lnTo>
                  <a:pt x="383446" y="556201"/>
                </a:lnTo>
                <a:lnTo>
                  <a:pt x="395884" y="541648"/>
                </a:lnTo>
                <a:lnTo>
                  <a:pt x="408586" y="527359"/>
                </a:lnTo>
                <a:lnTo>
                  <a:pt x="421288" y="513071"/>
                </a:lnTo>
                <a:lnTo>
                  <a:pt x="434519" y="498782"/>
                </a:lnTo>
                <a:lnTo>
                  <a:pt x="447486" y="484758"/>
                </a:lnTo>
                <a:lnTo>
                  <a:pt x="460717" y="471263"/>
                </a:lnTo>
                <a:lnTo>
                  <a:pt x="474213" y="457503"/>
                </a:lnTo>
                <a:lnTo>
                  <a:pt x="487710" y="443744"/>
                </a:lnTo>
                <a:lnTo>
                  <a:pt x="501735" y="430514"/>
                </a:lnTo>
                <a:lnTo>
                  <a:pt x="515760" y="417548"/>
                </a:lnTo>
                <a:lnTo>
                  <a:pt x="529785" y="404582"/>
                </a:lnTo>
                <a:lnTo>
                  <a:pt x="543811" y="391881"/>
                </a:lnTo>
                <a:lnTo>
                  <a:pt x="558630" y="378916"/>
                </a:lnTo>
                <a:lnTo>
                  <a:pt x="573184" y="366744"/>
                </a:lnTo>
                <a:lnTo>
                  <a:pt x="587739" y="354572"/>
                </a:lnTo>
                <a:lnTo>
                  <a:pt x="602558" y="342400"/>
                </a:lnTo>
                <a:lnTo>
                  <a:pt x="617377" y="330757"/>
                </a:lnTo>
                <a:lnTo>
                  <a:pt x="632726" y="318850"/>
                </a:lnTo>
                <a:lnTo>
                  <a:pt x="648074" y="307472"/>
                </a:lnTo>
                <a:lnTo>
                  <a:pt x="663687" y="295829"/>
                </a:lnTo>
                <a:lnTo>
                  <a:pt x="679300" y="284716"/>
                </a:lnTo>
                <a:lnTo>
                  <a:pt x="694913" y="273867"/>
                </a:lnTo>
                <a:lnTo>
                  <a:pt x="710791" y="263018"/>
                </a:lnTo>
                <a:lnTo>
                  <a:pt x="726669" y="252434"/>
                </a:lnTo>
                <a:lnTo>
                  <a:pt x="742811" y="242114"/>
                </a:lnTo>
                <a:lnTo>
                  <a:pt x="759218" y="232059"/>
                </a:lnTo>
                <a:lnTo>
                  <a:pt x="775360" y="222004"/>
                </a:lnTo>
                <a:lnTo>
                  <a:pt x="791767" y="212478"/>
                </a:lnTo>
                <a:lnTo>
                  <a:pt x="808703" y="202953"/>
                </a:lnTo>
                <a:lnTo>
                  <a:pt x="825375" y="193427"/>
                </a:lnTo>
                <a:lnTo>
                  <a:pt x="842046" y="184166"/>
                </a:lnTo>
                <a:lnTo>
                  <a:pt x="859247" y="175169"/>
                </a:lnTo>
                <a:lnTo>
                  <a:pt x="876183" y="166437"/>
                </a:lnTo>
                <a:lnTo>
                  <a:pt x="893384" y="158234"/>
                </a:lnTo>
                <a:lnTo>
                  <a:pt x="910585" y="149767"/>
                </a:lnTo>
                <a:lnTo>
                  <a:pt x="928050" y="141829"/>
                </a:lnTo>
                <a:lnTo>
                  <a:pt x="945516" y="133626"/>
                </a:lnTo>
                <a:lnTo>
                  <a:pt x="962981" y="126217"/>
                </a:lnTo>
                <a:lnTo>
                  <a:pt x="980711" y="118808"/>
                </a:lnTo>
                <a:lnTo>
                  <a:pt x="998441" y="111399"/>
                </a:lnTo>
                <a:lnTo>
                  <a:pt x="1016171" y="104519"/>
                </a:lnTo>
                <a:lnTo>
                  <a:pt x="1034166" y="97640"/>
                </a:lnTo>
                <a:lnTo>
                  <a:pt x="1052161" y="91289"/>
                </a:lnTo>
                <a:lnTo>
                  <a:pt x="1070156" y="84674"/>
                </a:lnTo>
                <a:lnTo>
                  <a:pt x="1088415" y="78588"/>
                </a:lnTo>
                <a:lnTo>
                  <a:pt x="1106674" y="72502"/>
                </a:lnTo>
                <a:lnTo>
                  <a:pt x="1124934" y="66945"/>
                </a:lnTo>
                <a:lnTo>
                  <a:pt x="1143193" y="61653"/>
                </a:lnTo>
                <a:lnTo>
                  <a:pt x="1161981" y="56361"/>
                </a:lnTo>
                <a:lnTo>
                  <a:pt x="1180241" y="51598"/>
                </a:lnTo>
                <a:lnTo>
                  <a:pt x="1198765" y="46571"/>
                </a:lnTo>
                <a:lnTo>
                  <a:pt x="1217553" y="42072"/>
                </a:lnTo>
                <a:lnTo>
                  <a:pt x="1236077" y="37839"/>
                </a:lnTo>
                <a:lnTo>
                  <a:pt x="1255130" y="33870"/>
                </a:lnTo>
                <a:lnTo>
                  <a:pt x="1273654" y="30165"/>
                </a:lnTo>
                <a:lnTo>
                  <a:pt x="1292443" y="26461"/>
                </a:lnTo>
                <a:lnTo>
                  <a:pt x="1311496" y="23021"/>
                </a:lnTo>
                <a:lnTo>
                  <a:pt x="1330285" y="19845"/>
                </a:lnTo>
                <a:lnTo>
                  <a:pt x="1349338" y="16670"/>
                </a:lnTo>
                <a:lnTo>
                  <a:pt x="1368127" y="14289"/>
                </a:lnTo>
                <a:lnTo>
                  <a:pt x="1387180" y="11907"/>
                </a:lnTo>
                <a:lnTo>
                  <a:pt x="1405968" y="9526"/>
                </a:lnTo>
                <a:lnTo>
                  <a:pt x="1425286" y="7409"/>
                </a:lnTo>
                <a:lnTo>
                  <a:pt x="1444339" y="5821"/>
                </a:lnTo>
                <a:lnTo>
                  <a:pt x="1463393" y="4234"/>
                </a:lnTo>
                <a:lnTo>
                  <a:pt x="1482710" y="3175"/>
                </a:lnTo>
                <a:lnTo>
                  <a:pt x="1501764" y="1852"/>
                </a:lnTo>
                <a:lnTo>
                  <a:pt x="1520817" y="1323"/>
                </a:lnTo>
                <a:lnTo>
                  <a:pt x="1540135" y="529"/>
                </a:lnTo>
                <a:lnTo>
                  <a:pt x="1558923" y="265"/>
                </a:lnTo>
                <a:lnTo>
                  <a:pt x="1578241"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3" name="KSO_Shape"/>
          <p:cNvSpPr/>
          <p:nvPr/>
        </p:nvSpPr>
        <p:spPr bwMode="auto">
          <a:xfrm>
            <a:off x="7167572" y="4970848"/>
            <a:ext cx="537526" cy="480190"/>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 name="T153" fmla="*/ 2318 h 2362"/>
              <a:gd name="T154" fmla="*/ 2318 h 2362"/>
              <a:gd name="T155" fmla="*/ 2318 h 2362"/>
              <a:gd name="T156" fmla="*/ 2318 h 2362"/>
              <a:gd name="T157" fmla="*/ 2318 h 2362"/>
              <a:gd name="T158" fmla="*/ 2318 h 2362"/>
              <a:gd name="T159" fmla="*/ 2318 h 2362"/>
              <a:gd name="T160" fmla="*/ 2318 h 2362"/>
              <a:gd name="T161" fmla="*/ 2318 h 2362"/>
              <a:gd name="T162" fmla="*/ 2318 h 2362"/>
              <a:gd name="T163" fmla="*/ 2318 h 2362"/>
              <a:gd name="T164" fmla="*/ 2318 h 2362"/>
              <a:gd name="T165" fmla="*/ 2318 h 2362"/>
              <a:gd name="T166" fmla="*/ 2318 h 2362"/>
              <a:gd name="T167" fmla="*/ 2318 h 2362"/>
              <a:gd name="T168" fmla="*/ 2318 h 2362"/>
              <a:gd name="T169" fmla="*/ 2318 h 2362"/>
              <a:gd name="T170" fmla="*/ 2318 h 2362"/>
              <a:gd name="T171" fmla="*/ 2318 h 2362"/>
              <a:gd name="T172" fmla="*/ 2318 h 2362"/>
              <a:gd name="T173" fmla="*/ 2318 h 2362"/>
              <a:gd name="T174" fmla="*/ 2318 h 2362"/>
              <a:gd name="T175" fmla="*/ 2318 h 2362"/>
              <a:gd name="T176" fmla="*/ 2318 h 2362"/>
              <a:gd name="T177" fmla="*/ 2318 h 2362"/>
              <a:gd name="T178" fmla="*/ 2318 h 2362"/>
              <a:gd name="T179" fmla="*/ 2318 h 236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376612" h="3017837">
                <a:moveTo>
                  <a:pt x="876300" y="1063625"/>
                </a:moveTo>
                <a:lnTo>
                  <a:pt x="1215575" y="1063625"/>
                </a:lnTo>
                <a:lnTo>
                  <a:pt x="1347633" y="1377622"/>
                </a:lnTo>
                <a:lnTo>
                  <a:pt x="1376479" y="1445077"/>
                </a:lnTo>
                <a:lnTo>
                  <a:pt x="1389447" y="1476027"/>
                </a:lnTo>
                <a:lnTo>
                  <a:pt x="1401885" y="1506448"/>
                </a:lnTo>
                <a:lnTo>
                  <a:pt x="1413794" y="1536076"/>
                </a:lnTo>
                <a:lnTo>
                  <a:pt x="1425438" y="1565967"/>
                </a:lnTo>
                <a:lnTo>
                  <a:pt x="1436818" y="1596388"/>
                </a:lnTo>
                <a:lnTo>
                  <a:pt x="1448727" y="1627867"/>
                </a:lnTo>
                <a:lnTo>
                  <a:pt x="1452432" y="1627867"/>
                </a:lnTo>
                <a:lnTo>
                  <a:pt x="1463282" y="1597447"/>
                </a:lnTo>
                <a:lnTo>
                  <a:pt x="1474662" y="1567555"/>
                </a:lnTo>
                <a:lnTo>
                  <a:pt x="1486307" y="1537398"/>
                </a:lnTo>
                <a:lnTo>
                  <a:pt x="1498216" y="1506977"/>
                </a:lnTo>
                <a:lnTo>
                  <a:pt x="1523886" y="1444548"/>
                </a:lnTo>
                <a:lnTo>
                  <a:pt x="1551409" y="1377622"/>
                </a:lnTo>
                <a:lnTo>
                  <a:pt x="1683202" y="1063625"/>
                </a:lnTo>
                <a:lnTo>
                  <a:pt x="2014538" y="1063625"/>
                </a:lnTo>
                <a:lnTo>
                  <a:pt x="1612278" y="1775475"/>
                </a:lnTo>
                <a:lnTo>
                  <a:pt x="1807850" y="1775475"/>
                </a:lnTo>
                <a:lnTo>
                  <a:pt x="1807850" y="1915147"/>
                </a:lnTo>
                <a:lnTo>
                  <a:pt x="1584225" y="1915147"/>
                </a:lnTo>
                <a:lnTo>
                  <a:pt x="1584225" y="2003235"/>
                </a:lnTo>
                <a:lnTo>
                  <a:pt x="1807850" y="2003235"/>
                </a:lnTo>
                <a:lnTo>
                  <a:pt x="1807850" y="2142113"/>
                </a:lnTo>
                <a:lnTo>
                  <a:pt x="1584225" y="2142113"/>
                </a:lnTo>
                <a:lnTo>
                  <a:pt x="1584225" y="2370138"/>
                </a:lnTo>
                <a:lnTo>
                  <a:pt x="1289411" y="2370138"/>
                </a:lnTo>
                <a:lnTo>
                  <a:pt x="1289411" y="2142113"/>
                </a:lnTo>
                <a:lnTo>
                  <a:pt x="1083252" y="2142113"/>
                </a:lnTo>
                <a:lnTo>
                  <a:pt x="1083252" y="2003235"/>
                </a:lnTo>
                <a:lnTo>
                  <a:pt x="1289411" y="2003235"/>
                </a:lnTo>
                <a:lnTo>
                  <a:pt x="1289411" y="1915147"/>
                </a:lnTo>
                <a:lnTo>
                  <a:pt x="1083252" y="1915147"/>
                </a:lnTo>
                <a:lnTo>
                  <a:pt x="1083252" y="1775475"/>
                </a:lnTo>
                <a:lnTo>
                  <a:pt x="1257653" y="1775475"/>
                </a:lnTo>
                <a:lnTo>
                  <a:pt x="876300" y="1063625"/>
                </a:lnTo>
                <a:close/>
                <a:moveTo>
                  <a:pt x="1414462" y="550964"/>
                </a:moveTo>
                <a:lnTo>
                  <a:pt x="1387210" y="551228"/>
                </a:lnTo>
                <a:lnTo>
                  <a:pt x="1360223" y="552287"/>
                </a:lnTo>
                <a:lnTo>
                  <a:pt x="1333500" y="553875"/>
                </a:lnTo>
                <a:lnTo>
                  <a:pt x="1306777" y="556522"/>
                </a:lnTo>
                <a:lnTo>
                  <a:pt x="1280583" y="559433"/>
                </a:lnTo>
                <a:lnTo>
                  <a:pt x="1254125" y="562873"/>
                </a:lnTo>
                <a:lnTo>
                  <a:pt x="1228460" y="567373"/>
                </a:lnTo>
                <a:lnTo>
                  <a:pt x="1202267" y="572136"/>
                </a:lnTo>
                <a:lnTo>
                  <a:pt x="1176867" y="577959"/>
                </a:lnTo>
                <a:lnTo>
                  <a:pt x="1151467" y="584046"/>
                </a:lnTo>
                <a:lnTo>
                  <a:pt x="1126331" y="590927"/>
                </a:lnTo>
                <a:lnTo>
                  <a:pt x="1101460" y="598338"/>
                </a:lnTo>
                <a:lnTo>
                  <a:pt x="1076854" y="606277"/>
                </a:lnTo>
                <a:lnTo>
                  <a:pt x="1052777" y="614746"/>
                </a:lnTo>
                <a:lnTo>
                  <a:pt x="1028700" y="624009"/>
                </a:lnTo>
                <a:lnTo>
                  <a:pt x="1005152" y="633802"/>
                </a:lnTo>
                <a:lnTo>
                  <a:pt x="981340" y="643859"/>
                </a:lnTo>
                <a:lnTo>
                  <a:pt x="958056" y="654710"/>
                </a:lnTo>
                <a:lnTo>
                  <a:pt x="935567" y="665825"/>
                </a:lnTo>
                <a:lnTo>
                  <a:pt x="912813" y="677999"/>
                </a:lnTo>
                <a:lnTo>
                  <a:pt x="890852" y="690438"/>
                </a:lnTo>
                <a:lnTo>
                  <a:pt x="868892" y="703142"/>
                </a:lnTo>
                <a:lnTo>
                  <a:pt x="847460" y="716904"/>
                </a:lnTo>
                <a:lnTo>
                  <a:pt x="826294" y="730666"/>
                </a:lnTo>
                <a:lnTo>
                  <a:pt x="805392" y="744958"/>
                </a:lnTo>
                <a:lnTo>
                  <a:pt x="784754" y="760043"/>
                </a:lnTo>
                <a:lnTo>
                  <a:pt x="764910" y="775393"/>
                </a:lnTo>
                <a:lnTo>
                  <a:pt x="745067" y="791273"/>
                </a:lnTo>
                <a:lnTo>
                  <a:pt x="725752" y="807417"/>
                </a:lnTo>
                <a:lnTo>
                  <a:pt x="706967" y="824090"/>
                </a:lnTo>
                <a:lnTo>
                  <a:pt x="688710" y="841558"/>
                </a:lnTo>
                <a:lnTo>
                  <a:pt x="670454" y="859290"/>
                </a:lnTo>
                <a:lnTo>
                  <a:pt x="652992" y="877287"/>
                </a:lnTo>
                <a:lnTo>
                  <a:pt x="635529" y="895813"/>
                </a:lnTo>
                <a:lnTo>
                  <a:pt x="618860" y="914339"/>
                </a:lnTo>
                <a:lnTo>
                  <a:pt x="602456" y="933923"/>
                </a:lnTo>
                <a:lnTo>
                  <a:pt x="586581" y="953508"/>
                </a:lnTo>
                <a:lnTo>
                  <a:pt x="571500" y="973622"/>
                </a:lnTo>
                <a:lnTo>
                  <a:pt x="556419" y="994265"/>
                </a:lnTo>
                <a:lnTo>
                  <a:pt x="541867" y="1014909"/>
                </a:lnTo>
                <a:lnTo>
                  <a:pt x="527844" y="1036081"/>
                </a:lnTo>
                <a:lnTo>
                  <a:pt x="514615" y="1057518"/>
                </a:lnTo>
                <a:lnTo>
                  <a:pt x="501650" y="1079485"/>
                </a:lnTo>
                <a:lnTo>
                  <a:pt x="489215" y="1101452"/>
                </a:lnTo>
                <a:lnTo>
                  <a:pt x="477308" y="1124212"/>
                </a:lnTo>
                <a:lnTo>
                  <a:pt x="465931" y="1147237"/>
                </a:lnTo>
                <a:lnTo>
                  <a:pt x="455083" y="1169998"/>
                </a:lnTo>
                <a:lnTo>
                  <a:pt x="444765" y="1193552"/>
                </a:lnTo>
                <a:lnTo>
                  <a:pt x="435240" y="1217636"/>
                </a:lnTo>
                <a:lnTo>
                  <a:pt x="426244" y="1241455"/>
                </a:lnTo>
                <a:lnTo>
                  <a:pt x="417513" y="1265539"/>
                </a:lnTo>
                <a:lnTo>
                  <a:pt x="409575" y="1290417"/>
                </a:lnTo>
                <a:lnTo>
                  <a:pt x="401902" y="1315295"/>
                </a:lnTo>
                <a:lnTo>
                  <a:pt x="395552" y="1340437"/>
                </a:lnTo>
                <a:lnTo>
                  <a:pt x="389202" y="1365580"/>
                </a:lnTo>
                <a:lnTo>
                  <a:pt x="383646" y="1391252"/>
                </a:lnTo>
                <a:lnTo>
                  <a:pt x="378883" y="1416923"/>
                </a:lnTo>
                <a:lnTo>
                  <a:pt x="374385" y="1443125"/>
                </a:lnTo>
                <a:lnTo>
                  <a:pt x="370681" y="1469061"/>
                </a:lnTo>
                <a:lnTo>
                  <a:pt x="367506" y="1495791"/>
                </a:lnTo>
                <a:lnTo>
                  <a:pt x="365390" y="1522522"/>
                </a:lnTo>
                <a:lnTo>
                  <a:pt x="363538" y="1549252"/>
                </a:lnTo>
                <a:lnTo>
                  <a:pt x="362744" y="1576247"/>
                </a:lnTo>
                <a:lnTo>
                  <a:pt x="362215" y="1603507"/>
                </a:lnTo>
                <a:lnTo>
                  <a:pt x="362744" y="1630502"/>
                </a:lnTo>
                <a:lnTo>
                  <a:pt x="363538" y="1657497"/>
                </a:lnTo>
                <a:lnTo>
                  <a:pt x="365390" y="1684492"/>
                </a:lnTo>
                <a:lnTo>
                  <a:pt x="367506" y="1710693"/>
                </a:lnTo>
                <a:lnTo>
                  <a:pt x="370681" y="1737424"/>
                </a:lnTo>
                <a:lnTo>
                  <a:pt x="374385" y="1763625"/>
                </a:lnTo>
                <a:lnTo>
                  <a:pt x="378883" y="1789561"/>
                </a:lnTo>
                <a:lnTo>
                  <a:pt x="383646" y="1815233"/>
                </a:lnTo>
                <a:lnTo>
                  <a:pt x="389202" y="1841170"/>
                </a:lnTo>
                <a:lnTo>
                  <a:pt x="395552" y="1866312"/>
                </a:lnTo>
                <a:lnTo>
                  <a:pt x="401902" y="1891454"/>
                </a:lnTo>
                <a:lnTo>
                  <a:pt x="409575" y="1916068"/>
                </a:lnTo>
                <a:lnTo>
                  <a:pt x="417513" y="1940681"/>
                </a:lnTo>
                <a:lnTo>
                  <a:pt x="426244" y="1965294"/>
                </a:lnTo>
                <a:lnTo>
                  <a:pt x="435240" y="1989113"/>
                </a:lnTo>
                <a:lnTo>
                  <a:pt x="444765" y="2012932"/>
                </a:lnTo>
                <a:lnTo>
                  <a:pt x="455083" y="2036222"/>
                </a:lnTo>
                <a:lnTo>
                  <a:pt x="465931" y="2059512"/>
                </a:lnTo>
                <a:lnTo>
                  <a:pt x="477308" y="2082537"/>
                </a:lnTo>
                <a:lnTo>
                  <a:pt x="489215" y="2104769"/>
                </a:lnTo>
                <a:lnTo>
                  <a:pt x="501650" y="2127264"/>
                </a:lnTo>
                <a:lnTo>
                  <a:pt x="514615" y="2148966"/>
                </a:lnTo>
                <a:lnTo>
                  <a:pt x="527844" y="2170668"/>
                </a:lnTo>
                <a:lnTo>
                  <a:pt x="541867" y="2191576"/>
                </a:lnTo>
                <a:lnTo>
                  <a:pt x="556419" y="2212484"/>
                </a:lnTo>
                <a:lnTo>
                  <a:pt x="571500" y="2232863"/>
                </a:lnTo>
                <a:lnTo>
                  <a:pt x="586581" y="2252977"/>
                </a:lnTo>
                <a:lnTo>
                  <a:pt x="602456" y="2272561"/>
                </a:lnTo>
                <a:lnTo>
                  <a:pt x="618860" y="2291881"/>
                </a:lnTo>
                <a:lnTo>
                  <a:pt x="635529" y="2310937"/>
                </a:lnTo>
                <a:lnTo>
                  <a:pt x="652992" y="2329463"/>
                </a:lnTo>
                <a:lnTo>
                  <a:pt x="670454" y="2347459"/>
                </a:lnTo>
                <a:lnTo>
                  <a:pt x="688710" y="2365192"/>
                </a:lnTo>
                <a:lnTo>
                  <a:pt x="706967" y="2382394"/>
                </a:lnTo>
                <a:lnTo>
                  <a:pt x="725752" y="2399332"/>
                </a:lnTo>
                <a:lnTo>
                  <a:pt x="745067" y="2415476"/>
                </a:lnTo>
                <a:lnTo>
                  <a:pt x="764910" y="2431091"/>
                </a:lnTo>
                <a:lnTo>
                  <a:pt x="784754" y="2446706"/>
                </a:lnTo>
                <a:lnTo>
                  <a:pt x="805392" y="2461527"/>
                </a:lnTo>
                <a:lnTo>
                  <a:pt x="826294" y="2475818"/>
                </a:lnTo>
                <a:lnTo>
                  <a:pt x="847460" y="2489845"/>
                </a:lnTo>
                <a:lnTo>
                  <a:pt x="868892" y="2503343"/>
                </a:lnTo>
                <a:lnTo>
                  <a:pt x="890852" y="2516311"/>
                </a:lnTo>
                <a:lnTo>
                  <a:pt x="912813" y="2528485"/>
                </a:lnTo>
                <a:lnTo>
                  <a:pt x="935567" y="2540659"/>
                </a:lnTo>
                <a:lnTo>
                  <a:pt x="958056" y="2551775"/>
                </a:lnTo>
                <a:lnTo>
                  <a:pt x="981340" y="2562626"/>
                </a:lnTo>
                <a:lnTo>
                  <a:pt x="1005152" y="2572948"/>
                </a:lnTo>
                <a:lnTo>
                  <a:pt x="1028700" y="2583005"/>
                </a:lnTo>
                <a:lnTo>
                  <a:pt x="1052777" y="2592003"/>
                </a:lnTo>
                <a:lnTo>
                  <a:pt x="1076854" y="2600472"/>
                </a:lnTo>
                <a:lnTo>
                  <a:pt x="1101460" y="2608412"/>
                </a:lnTo>
                <a:lnTo>
                  <a:pt x="1126331" y="2615822"/>
                </a:lnTo>
                <a:lnTo>
                  <a:pt x="1151467" y="2622703"/>
                </a:lnTo>
                <a:lnTo>
                  <a:pt x="1176867" y="2628790"/>
                </a:lnTo>
                <a:lnTo>
                  <a:pt x="1202267" y="2634348"/>
                </a:lnTo>
                <a:lnTo>
                  <a:pt x="1228460" y="2639377"/>
                </a:lnTo>
                <a:lnTo>
                  <a:pt x="1254125" y="2643611"/>
                </a:lnTo>
                <a:lnTo>
                  <a:pt x="1280583" y="2647317"/>
                </a:lnTo>
                <a:lnTo>
                  <a:pt x="1306777" y="2650228"/>
                </a:lnTo>
                <a:lnTo>
                  <a:pt x="1333500" y="2652610"/>
                </a:lnTo>
                <a:lnTo>
                  <a:pt x="1360223" y="2654462"/>
                </a:lnTo>
                <a:lnTo>
                  <a:pt x="1387210" y="2655521"/>
                </a:lnTo>
                <a:lnTo>
                  <a:pt x="1414462" y="2655786"/>
                </a:lnTo>
                <a:lnTo>
                  <a:pt x="1441715" y="2655521"/>
                </a:lnTo>
                <a:lnTo>
                  <a:pt x="1468702" y="2654462"/>
                </a:lnTo>
                <a:lnTo>
                  <a:pt x="1495425" y="2652610"/>
                </a:lnTo>
                <a:lnTo>
                  <a:pt x="1522148" y="2650228"/>
                </a:lnTo>
                <a:lnTo>
                  <a:pt x="1548342" y="2647317"/>
                </a:lnTo>
                <a:lnTo>
                  <a:pt x="1574800" y="2643611"/>
                </a:lnTo>
                <a:lnTo>
                  <a:pt x="1600994" y="2639377"/>
                </a:lnTo>
                <a:lnTo>
                  <a:pt x="1626658" y="2634348"/>
                </a:lnTo>
                <a:lnTo>
                  <a:pt x="1652058" y="2628790"/>
                </a:lnTo>
                <a:lnTo>
                  <a:pt x="1677458" y="2622703"/>
                </a:lnTo>
                <a:lnTo>
                  <a:pt x="1702594" y="2615822"/>
                </a:lnTo>
                <a:lnTo>
                  <a:pt x="1727465" y="2608412"/>
                </a:lnTo>
                <a:lnTo>
                  <a:pt x="1752071" y="2600472"/>
                </a:lnTo>
                <a:lnTo>
                  <a:pt x="1776413" y="2592003"/>
                </a:lnTo>
                <a:lnTo>
                  <a:pt x="1800225" y="2583005"/>
                </a:lnTo>
                <a:lnTo>
                  <a:pt x="1824302" y="2572948"/>
                </a:lnTo>
                <a:lnTo>
                  <a:pt x="1847586" y="2562626"/>
                </a:lnTo>
                <a:lnTo>
                  <a:pt x="1870869" y="2551775"/>
                </a:lnTo>
                <a:lnTo>
                  <a:pt x="1893623" y="2540659"/>
                </a:lnTo>
                <a:lnTo>
                  <a:pt x="1916113" y="2528485"/>
                </a:lnTo>
                <a:lnTo>
                  <a:pt x="1938338" y="2516311"/>
                </a:lnTo>
                <a:lnTo>
                  <a:pt x="1960033" y="2503343"/>
                </a:lnTo>
                <a:lnTo>
                  <a:pt x="1981729" y="2489845"/>
                </a:lnTo>
                <a:lnTo>
                  <a:pt x="2002896" y="2475818"/>
                </a:lnTo>
                <a:lnTo>
                  <a:pt x="2023798" y="2461527"/>
                </a:lnTo>
                <a:lnTo>
                  <a:pt x="2044171" y="2446706"/>
                </a:lnTo>
                <a:lnTo>
                  <a:pt x="2064279" y="2431091"/>
                </a:lnTo>
                <a:lnTo>
                  <a:pt x="2083858" y="2415476"/>
                </a:lnTo>
                <a:lnTo>
                  <a:pt x="2103173" y="2399332"/>
                </a:lnTo>
                <a:lnTo>
                  <a:pt x="2121958" y="2382394"/>
                </a:lnTo>
                <a:lnTo>
                  <a:pt x="2140744" y="2365192"/>
                </a:lnTo>
                <a:lnTo>
                  <a:pt x="2158736" y="2347459"/>
                </a:lnTo>
                <a:lnTo>
                  <a:pt x="2176198" y="2329463"/>
                </a:lnTo>
                <a:lnTo>
                  <a:pt x="2193396" y="2310937"/>
                </a:lnTo>
                <a:lnTo>
                  <a:pt x="2210065" y="2291881"/>
                </a:lnTo>
                <a:lnTo>
                  <a:pt x="2226469" y="2272561"/>
                </a:lnTo>
                <a:lnTo>
                  <a:pt x="2242344" y="2252977"/>
                </a:lnTo>
                <a:lnTo>
                  <a:pt x="2257425" y="2232863"/>
                </a:lnTo>
                <a:lnTo>
                  <a:pt x="2272771" y="2212484"/>
                </a:lnTo>
                <a:lnTo>
                  <a:pt x="2287058" y="2191576"/>
                </a:lnTo>
                <a:lnTo>
                  <a:pt x="2301081" y="2170668"/>
                </a:lnTo>
                <a:lnTo>
                  <a:pt x="2314310" y="2148966"/>
                </a:lnTo>
                <a:lnTo>
                  <a:pt x="2327275" y="2127264"/>
                </a:lnTo>
                <a:lnTo>
                  <a:pt x="2339710" y="2104769"/>
                </a:lnTo>
                <a:lnTo>
                  <a:pt x="2351617" y="2082537"/>
                </a:lnTo>
                <a:lnTo>
                  <a:pt x="2362994" y="2059512"/>
                </a:lnTo>
                <a:lnTo>
                  <a:pt x="2373842" y="2036222"/>
                </a:lnTo>
                <a:lnTo>
                  <a:pt x="2384160" y="2012932"/>
                </a:lnTo>
                <a:lnTo>
                  <a:pt x="2393686" y="1989113"/>
                </a:lnTo>
                <a:lnTo>
                  <a:pt x="2402681" y="1965294"/>
                </a:lnTo>
                <a:lnTo>
                  <a:pt x="2411412" y="1940681"/>
                </a:lnTo>
                <a:lnTo>
                  <a:pt x="2419350" y="1916068"/>
                </a:lnTo>
                <a:lnTo>
                  <a:pt x="2427023" y="1891454"/>
                </a:lnTo>
                <a:lnTo>
                  <a:pt x="2433373" y="1866312"/>
                </a:lnTo>
                <a:lnTo>
                  <a:pt x="2439723" y="1841170"/>
                </a:lnTo>
                <a:lnTo>
                  <a:pt x="2445279" y="1815233"/>
                </a:lnTo>
                <a:lnTo>
                  <a:pt x="2450306" y="1789561"/>
                </a:lnTo>
                <a:lnTo>
                  <a:pt x="2454540" y="1763625"/>
                </a:lnTo>
                <a:lnTo>
                  <a:pt x="2458244" y="1737424"/>
                </a:lnTo>
                <a:lnTo>
                  <a:pt x="2461419" y="1710693"/>
                </a:lnTo>
                <a:lnTo>
                  <a:pt x="2463536" y="1684492"/>
                </a:lnTo>
                <a:lnTo>
                  <a:pt x="2465388" y="1657497"/>
                </a:lnTo>
                <a:lnTo>
                  <a:pt x="2466181" y="1630502"/>
                </a:lnTo>
                <a:lnTo>
                  <a:pt x="2466710" y="1603507"/>
                </a:lnTo>
                <a:lnTo>
                  <a:pt x="2466181" y="1576247"/>
                </a:lnTo>
                <a:lnTo>
                  <a:pt x="2465388" y="1549252"/>
                </a:lnTo>
                <a:lnTo>
                  <a:pt x="2463536" y="1522522"/>
                </a:lnTo>
                <a:lnTo>
                  <a:pt x="2461419" y="1495791"/>
                </a:lnTo>
                <a:lnTo>
                  <a:pt x="2458244" y="1469061"/>
                </a:lnTo>
                <a:lnTo>
                  <a:pt x="2454540" y="1443125"/>
                </a:lnTo>
                <a:lnTo>
                  <a:pt x="2450306" y="1416923"/>
                </a:lnTo>
                <a:lnTo>
                  <a:pt x="2445279" y="1391252"/>
                </a:lnTo>
                <a:lnTo>
                  <a:pt x="2439723" y="1365580"/>
                </a:lnTo>
                <a:lnTo>
                  <a:pt x="2433373" y="1340437"/>
                </a:lnTo>
                <a:lnTo>
                  <a:pt x="2427023" y="1315295"/>
                </a:lnTo>
                <a:lnTo>
                  <a:pt x="2419350" y="1290417"/>
                </a:lnTo>
                <a:lnTo>
                  <a:pt x="2411412" y="1265539"/>
                </a:lnTo>
                <a:lnTo>
                  <a:pt x="2402681" y="1241455"/>
                </a:lnTo>
                <a:lnTo>
                  <a:pt x="2393686" y="1217636"/>
                </a:lnTo>
                <a:lnTo>
                  <a:pt x="2384160" y="1193552"/>
                </a:lnTo>
                <a:lnTo>
                  <a:pt x="2373842" y="1169998"/>
                </a:lnTo>
                <a:lnTo>
                  <a:pt x="2362994" y="1147237"/>
                </a:lnTo>
                <a:lnTo>
                  <a:pt x="2351617" y="1124212"/>
                </a:lnTo>
                <a:lnTo>
                  <a:pt x="2339710" y="1101452"/>
                </a:lnTo>
                <a:lnTo>
                  <a:pt x="2327275" y="1079485"/>
                </a:lnTo>
                <a:lnTo>
                  <a:pt x="2314310" y="1057518"/>
                </a:lnTo>
                <a:lnTo>
                  <a:pt x="2301081" y="1036081"/>
                </a:lnTo>
                <a:lnTo>
                  <a:pt x="2287058" y="1014909"/>
                </a:lnTo>
                <a:lnTo>
                  <a:pt x="2272771" y="994265"/>
                </a:lnTo>
                <a:lnTo>
                  <a:pt x="2257425" y="973622"/>
                </a:lnTo>
                <a:lnTo>
                  <a:pt x="2242344" y="953508"/>
                </a:lnTo>
                <a:lnTo>
                  <a:pt x="2226469" y="933923"/>
                </a:lnTo>
                <a:lnTo>
                  <a:pt x="2210065" y="914339"/>
                </a:lnTo>
                <a:lnTo>
                  <a:pt x="2193396" y="895813"/>
                </a:lnTo>
                <a:lnTo>
                  <a:pt x="2176198" y="877287"/>
                </a:lnTo>
                <a:lnTo>
                  <a:pt x="2158736" y="859290"/>
                </a:lnTo>
                <a:lnTo>
                  <a:pt x="2140744" y="841558"/>
                </a:lnTo>
                <a:lnTo>
                  <a:pt x="2121958" y="824090"/>
                </a:lnTo>
                <a:lnTo>
                  <a:pt x="2103173" y="807417"/>
                </a:lnTo>
                <a:lnTo>
                  <a:pt x="2083858" y="791273"/>
                </a:lnTo>
                <a:lnTo>
                  <a:pt x="2064279" y="775393"/>
                </a:lnTo>
                <a:lnTo>
                  <a:pt x="2044171" y="760043"/>
                </a:lnTo>
                <a:lnTo>
                  <a:pt x="2023798" y="744958"/>
                </a:lnTo>
                <a:lnTo>
                  <a:pt x="2002896" y="730666"/>
                </a:lnTo>
                <a:lnTo>
                  <a:pt x="1981729" y="716904"/>
                </a:lnTo>
                <a:lnTo>
                  <a:pt x="1960033" y="703142"/>
                </a:lnTo>
                <a:lnTo>
                  <a:pt x="1938338" y="690438"/>
                </a:lnTo>
                <a:lnTo>
                  <a:pt x="1916113" y="677999"/>
                </a:lnTo>
                <a:lnTo>
                  <a:pt x="1893623" y="665825"/>
                </a:lnTo>
                <a:lnTo>
                  <a:pt x="1870869" y="654710"/>
                </a:lnTo>
                <a:lnTo>
                  <a:pt x="1847586" y="643859"/>
                </a:lnTo>
                <a:lnTo>
                  <a:pt x="1824302" y="633802"/>
                </a:lnTo>
                <a:lnTo>
                  <a:pt x="1800225" y="624009"/>
                </a:lnTo>
                <a:lnTo>
                  <a:pt x="1776413" y="614746"/>
                </a:lnTo>
                <a:lnTo>
                  <a:pt x="1752071" y="606277"/>
                </a:lnTo>
                <a:lnTo>
                  <a:pt x="1727465" y="598338"/>
                </a:lnTo>
                <a:lnTo>
                  <a:pt x="1702594" y="590927"/>
                </a:lnTo>
                <a:lnTo>
                  <a:pt x="1677458" y="584046"/>
                </a:lnTo>
                <a:lnTo>
                  <a:pt x="1652058" y="577959"/>
                </a:lnTo>
                <a:lnTo>
                  <a:pt x="1626658" y="572136"/>
                </a:lnTo>
                <a:lnTo>
                  <a:pt x="1600994" y="567373"/>
                </a:lnTo>
                <a:lnTo>
                  <a:pt x="1574800" y="562873"/>
                </a:lnTo>
                <a:lnTo>
                  <a:pt x="1548342" y="559433"/>
                </a:lnTo>
                <a:lnTo>
                  <a:pt x="1522148" y="556522"/>
                </a:lnTo>
                <a:lnTo>
                  <a:pt x="1495425" y="553875"/>
                </a:lnTo>
                <a:lnTo>
                  <a:pt x="1468702" y="552287"/>
                </a:lnTo>
                <a:lnTo>
                  <a:pt x="1441715" y="551228"/>
                </a:lnTo>
                <a:lnTo>
                  <a:pt x="1414462" y="550964"/>
                </a:lnTo>
                <a:close/>
                <a:moveTo>
                  <a:pt x="1396206" y="188912"/>
                </a:moveTo>
                <a:lnTo>
                  <a:pt x="1414462" y="188912"/>
                </a:lnTo>
                <a:lnTo>
                  <a:pt x="1432719" y="188912"/>
                </a:lnTo>
                <a:lnTo>
                  <a:pt x="1450975" y="189441"/>
                </a:lnTo>
                <a:lnTo>
                  <a:pt x="1468967" y="189706"/>
                </a:lnTo>
                <a:lnTo>
                  <a:pt x="1487488" y="190765"/>
                </a:lnTo>
                <a:lnTo>
                  <a:pt x="1505479" y="191559"/>
                </a:lnTo>
                <a:lnTo>
                  <a:pt x="1523471" y="192882"/>
                </a:lnTo>
                <a:lnTo>
                  <a:pt x="1541462" y="194470"/>
                </a:lnTo>
                <a:lnTo>
                  <a:pt x="1558925" y="196323"/>
                </a:lnTo>
                <a:lnTo>
                  <a:pt x="1576917" y="198175"/>
                </a:lnTo>
                <a:lnTo>
                  <a:pt x="1594644" y="200292"/>
                </a:lnTo>
                <a:lnTo>
                  <a:pt x="1612371" y="202410"/>
                </a:lnTo>
                <a:lnTo>
                  <a:pt x="1629833" y="205321"/>
                </a:lnTo>
                <a:lnTo>
                  <a:pt x="1647296" y="207967"/>
                </a:lnTo>
                <a:lnTo>
                  <a:pt x="1664758" y="210879"/>
                </a:lnTo>
                <a:lnTo>
                  <a:pt x="1682221" y="214319"/>
                </a:lnTo>
                <a:lnTo>
                  <a:pt x="1699419" y="217760"/>
                </a:lnTo>
                <a:lnTo>
                  <a:pt x="1716617" y="220936"/>
                </a:lnTo>
                <a:lnTo>
                  <a:pt x="1734079" y="225170"/>
                </a:lnTo>
                <a:lnTo>
                  <a:pt x="1751013" y="229140"/>
                </a:lnTo>
                <a:lnTo>
                  <a:pt x="1768210" y="233375"/>
                </a:lnTo>
                <a:lnTo>
                  <a:pt x="1784879" y="237874"/>
                </a:lnTo>
                <a:lnTo>
                  <a:pt x="1801548" y="242373"/>
                </a:lnTo>
                <a:lnTo>
                  <a:pt x="1818217" y="247401"/>
                </a:lnTo>
                <a:lnTo>
                  <a:pt x="1835150" y="252430"/>
                </a:lnTo>
                <a:lnTo>
                  <a:pt x="1851554" y="257723"/>
                </a:lnTo>
                <a:lnTo>
                  <a:pt x="1867958" y="263281"/>
                </a:lnTo>
                <a:lnTo>
                  <a:pt x="1884363" y="268839"/>
                </a:lnTo>
                <a:lnTo>
                  <a:pt x="1900767" y="274661"/>
                </a:lnTo>
                <a:lnTo>
                  <a:pt x="1916906" y="280748"/>
                </a:lnTo>
                <a:lnTo>
                  <a:pt x="1933046" y="286835"/>
                </a:lnTo>
                <a:lnTo>
                  <a:pt x="1949186" y="293452"/>
                </a:lnTo>
                <a:lnTo>
                  <a:pt x="1965060" y="299804"/>
                </a:lnTo>
                <a:lnTo>
                  <a:pt x="1980936" y="306685"/>
                </a:lnTo>
                <a:lnTo>
                  <a:pt x="1996810" y="313831"/>
                </a:lnTo>
                <a:lnTo>
                  <a:pt x="2012156" y="320976"/>
                </a:lnTo>
                <a:lnTo>
                  <a:pt x="2027767" y="328387"/>
                </a:lnTo>
                <a:lnTo>
                  <a:pt x="2043113" y="335797"/>
                </a:lnTo>
                <a:lnTo>
                  <a:pt x="2058458" y="343737"/>
                </a:lnTo>
                <a:lnTo>
                  <a:pt x="2073540" y="351412"/>
                </a:lnTo>
                <a:lnTo>
                  <a:pt x="2088621" y="359352"/>
                </a:lnTo>
                <a:lnTo>
                  <a:pt x="2103702" y="367821"/>
                </a:lnTo>
                <a:lnTo>
                  <a:pt x="2118519" y="376290"/>
                </a:lnTo>
                <a:lnTo>
                  <a:pt x="2133071" y="384759"/>
                </a:lnTo>
                <a:lnTo>
                  <a:pt x="2147623" y="393493"/>
                </a:lnTo>
                <a:lnTo>
                  <a:pt x="2162440" y="402491"/>
                </a:lnTo>
                <a:lnTo>
                  <a:pt x="2176992" y="411489"/>
                </a:lnTo>
                <a:lnTo>
                  <a:pt x="2191279" y="420752"/>
                </a:lnTo>
                <a:lnTo>
                  <a:pt x="2205038" y="430545"/>
                </a:lnTo>
                <a:lnTo>
                  <a:pt x="2219325" y="440072"/>
                </a:lnTo>
                <a:lnTo>
                  <a:pt x="2233348" y="449600"/>
                </a:lnTo>
                <a:lnTo>
                  <a:pt x="2247106" y="459657"/>
                </a:lnTo>
                <a:lnTo>
                  <a:pt x="2260600" y="469979"/>
                </a:lnTo>
                <a:lnTo>
                  <a:pt x="2274358" y="480036"/>
                </a:lnTo>
                <a:lnTo>
                  <a:pt x="2287588" y="490357"/>
                </a:lnTo>
                <a:lnTo>
                  <a:pt x="2301081" y="501208"/>
                </a:lnTo>
                <a:lnTo>
                  <a:pt x="2314046" y="511794"/>
                </a:lnTo>
                <a:lnTo>
                  <a:pt x="2327010" y="522645"/>
                </a:lnTo>
                <a:lnTo>
                  <a:pt x="2339975" y="533761"/>
                </a:lnTo>
                <a:lnTo>
                  <a:pt x="2352675" y="544877"/>
                </a:lnTo>
                <a:lnTo>
                  <a:pt x="2365375" y="555992"/>
                </a:lnTo>
                <a:lnTo>
                  <a:pt x="2377810" y="567637"/>
                </a:lnTo>
                <a:lnTo>
                  <a:pt x="2390246" y="579282"/>
                </a:lnTo>
                <a:lnTo>
                  <a:pt x="2402417" y="591192"/>
                </a:lnTo>
                <a:lnTo>
                  <a:pt x="2414588" y="602837"/>
                </a:lnTo>
                <a:lnTo>
                  <a:pt x="2426494" y="615011"/>
                </a:lnTo>
                <a:lnTo>
                  <a:pt x="2438400" y="627450"/>
                </a:lnTo>
                <a:lnTo>
                  <a:pt x="2449777" y="639624"/>
                </a:lnTo>
                <a:lnTo>
                  <a:pt x="2461419" y="652328"/>
                </a:lnTo>
                <a:lnTo>
                  <a:pt x="2472796" y="664767"/>
                </a:lnTo>
                <a:lnTo>
                  <a:pt x="2483908" y="677735"/>
                </a:lnTo>
                <a:lnTo>
                  <a:pt x="2494756" y="690438"/>
                </a:lnTo>
                <a:lnTo>
                  <a:pt x="2505604" y="703407"/>
                </a:lnTo>
                <a:lnTo>
                  <a:pt x="2516452" y="716904"/>
                </a:lnTo>
                <a:lnTo>
                  <a:pt x="2527036" y="729872"/>
                </a:lnTo>
                <a:lnTo>
                  <a:pt x="2537619" y="743370"/>
                </a:lnTo>
                <a:lnTo>
                  <a:pt x="2547938" y="756867"/>
                </a:lnTo>
                <a:lnTo>
                  <a:pt x="2557727" y="770894"/>
                </a:lnTo>
                <a:lnTo>
                  <a:pt x="2567781" y="784392"/>
                </a:lnTo>
                <a:lnTo>
                  <a:pt x="2577571" y="798419"/>
                </a:lnTo>
                <a:lnTo>
                  <a:pt x="2587360" y="812446"/>
                </a:lnTo>
                <a:lnTo>
                  <a:pt x="2596621" y="826737"/>
                </a:lnTo>
                <a:lnTo>
                  <a:pt x="2605881" y="841029"/>
                </a:lnTo>
                <a:lnTo>
                  <a:pt x="2615142" y="855055"/>
                </a:lnTo>
                <a:lnTo>
                  <a:pt x="2624138" y="869876"/>
                </a:lnTo>
                <a:lnTo>
                  <a:pt x="2632869" y="884432"/>
                </a:lnTo>
                <a:lnTo>
                  <a:pt x="2641600" y="899253"/>
                </a:lnTo>
                <a:lnTo>
                  <a:pt x="2650067" y="914074"/>
                </a:lnTo>
                <a:lnTo>
                  <a:pt x="2658004" y="928895"/>
                </a:lnTo>
                <a:lnTo>
                  <a:pt x="2665942" y="944245"/>
                </a:lnTo>
                <a:lnTo>
                  <a:pt x="2674144" y="959330"/>
                </a:lnTo>
                <a:lnTo>
                  <a:pt x="2681817" y="974681"/>
                </a:lnTo>
                <a:lnTo>
                  <a:pt x="2689225" y="990031"/>
                </a:lnTo>
                <a:lnTo>
                  <a:pt x="2696898" y="1005646"/>
                </a:lnTo>
                <a:lnTo>
                  <a:pt x="2704042" y="1021260"/>
                </a:lnTo>
                <a:lnTo>
                  <a:pt x="2710656" y="1036875"/>
                </a:lnTo>
                <a:lnTo>
                  <a:pt x="2717536" y="1052755"/>
                </a:lnTo>
                <a:lnTo>
                  <a:pt x="2724415" y="1068634"/>
                </a:lnTo>
                <a:lnTo>
                  <a:pt x="2730500" y="1084778"/>
                </a:lnTo>
                <a:lnTo>
                  <a:pt x="2736850" y="1100922"/>
                </a:lnTo>
                <a:lnTo>
                  <a:pt x="2742936" y="1117066"/>
                </a:lnTo>
                <a:lnTo>
                  <a:pt x="2748756" y="1133211"/>
                </a:lnTo>
                <a:lnTo>
                  <a:pt x="2754577" y="1149619"/>
                </a:lnTo>
                <a:lnTo>
                  <a:pt x="2760134" y="1166028"/>
                </a:lnTo>
                <a:lnTo>
                  <a:pt x="2765425" y="1182701"/>
                </a:lnTo>
                <a:lnTo>
                  <a:pt x="2770188" y="1199110"/>
                </a:lnTo>
                <a:lnTo>
                  <a:pt x="2775215" y="1216048"/>
                </a:lnTo>
                <a:lnTo>
                  <a:pt x="2779977" y="1232986"/>
                </a:lnTo>
                <a:lnTo>
                  <a:pt x="2784210" y="1249924"/>
                </a:lnTo>
                <a:lnTo>
                  <a:pt x="2788708" y="1266863"/>
                </a:lnTo>
                <a:lnTo>
                  <a:pt x="2792677" y="1283801"/>
                </a:lnTo>
                <a:lnTo>
                  <a:pt x="2796381" y="1301003"/>
                </a:lnTo>
                <a:lnTo>
                  <a:pt x="2800086" y="1318471"/>
                </a:lnTo>
                <a:lnTo>
                  <a:pt x="2803525" y="1335409"/>
                </a:lnTo>
                <a:lnTo>
                  <a:pt x="2806700" y="1352876"/>
                </a:lnTo>
                <a:lnTo>
                  <a:pt x="2809610" y="1370608"/>
                </a:lnTo>
                <a:lnTo>
                  <a:pt x="2812521" y="1387811"/>
                </a:lnTo>
                <a:lnTo>
                  <a:pt x="2814902" y="1405543"/>
                </a:lnTo>
                <a:lnTo>
                  <a:pt x="2817548" y="1423275"/>
                </a:lnTo>
                <a:lnTo>
                  <a:pt x="2819665" y="1441007"/>
                </a:lnTo>
                <a:lnTo>
                  <a:pt x="2821517" y="1458475"/>
                </a:lnTo>
                <a:lnTo>
                  <a:pt x="2823369" y="1476471"/>
                </a:lnTo>
                <a:lnTo>
                  <a:pt x="2824692" y="1494468"/>
                </a:lnTo>
                <a:lnTo>
                  <a:pt x="2825750" y="1512465"/>
                </a:lnTo>
                <a:lnTo>
                  <a:pt x="2827073" y="1530462"/>
                </a:lnTo>
                <a:lnTo>
                  <a:pt x="2827602" y="1548458"/>
                </a:lnTo>
                <a:lnTo>
                  <a:pt x="2828396" y="1566984"/>
                </a:lnTo>
                <a:lnTo>
                  <a:pt x="2828660" y="1585246"/>
                </a:lnTo>
                <a:lnTo>
                  <a:pt x="2828925" y="1603507"/>
                </a:lnTo>
                <a:lnTo>
                  <a:pt x="2828660" y="1621768"/>
                </a:lnTo>
                <a:lnTo>
                  <a:pt x="2828396" y="1639765"/>
                </a:lnTo>
                <a:lnTo>
                  <a:pt x="2827602" y="1658026"/>
                </a:lnTo>
                <a:lnTo>
                  <a:pt x="2827073" y="1676023"/>
                </a:lnTo>
                <a:lnTo>
                  <a:pt x="2825750" y="1694020"/>
                </a:lnTo>
                <a:lnTo>
                  <a:pt x="2824692" y="1712017"/>
                </a:lnTo>
                <a:lnTo>
                  <a:pt x="2823369" y="1730013"/>
                </a:lnTo>
                <a:lnTo>
                  <a:pt x="2821517" y="1748010"/>
                </a:lnTo>
                <a:lnTo>
                  <a:pt x="2819665" y="1765742"/>
                </a:lnTo>
                <a:lnTo>
                  <a:pt x="2817548" y="1783474"/>
                </a:lnTo>
                <a:lnTo>
                  <a:pt x="2814902" y="1801206"/>
                </a:lnTo>
                <a:lnTo>
                  <a:pt x="2812521" y="1818674"/>
                </a:lnTo>
                <a:lnTo>
                  <a:pt x="2809610" y="1836141"/>
                </a:lnTo>
                <a:lnTo>
                  <a:pt x="2806700" y="1853873"/>
                </a:lnTo>
                <a:lnTo>
                  <a:pt x="2803525" y="1871076"/>
                </a:lnTo>
                <a:lnTo>
                  <a:pt x="2800086" y="1888279"/>
                </a:lnTo>
                <a:lnTo>
                  <a:pt x="2796381" y="1905746"/>
                </a:lnTo>
                <a:lnTo>
                  <a:pt x="2792677" y="1922684"/>
                </a:lnTo>
                <a:lnTo>
                  <a:pt x="2788708" y="1939887"/>
                </a:lnTo>
                <a:lnTo>
                  <a:pt x="2784210" y="1956825"/>
                </a:lnTo>
                <a:lnTo>
                  <a:pt x="2779977" y="1973498"/>
                </a:lnTo>
                <a:lnTo>
                  <a:pt x="2775215" y="1990701"/>
                </a:lnTo>
                <a:lnTo>
                  <a:pt x="2770188" y="2007375"/>
                </a:lnTo>
                <a:lnTo>
                  <a:pt x="2765425" y="2023783"/>
                </a:lnTo>
                <a:lnTo>
                  <a:pt x="2760134" y="2040721"/>
                </a:lnTo>
                <a:lnTo>
                  <a:pt x="2754577" y="2057130"/>
                </a:lnTo>
                <a:lnTo>
                  <a:pt x="2748756" y="2073539"/>
                </a:lnTo>
                <a:lnTo>
                  <a:pt x="2742936" y="2089683"/>
                </a:lnTo>
                <a:lnTo>
                  <a:pt x="2736850" y="2105827"/>
                </a:lnTo>
                <a:lnTo>
                  <a:pt x="2730500" y="2121971"/>
                </a:lnTo>
                <a:lnTo>
                  <a:pt x="2724415" y="2138115"/>
                </a:lnTo>
                <a:lnTo>
                  <a:pt x="2717536" y="2153730"/>
                </a:lnTo>
                <a:lnTo>
                  <a:pt x="2710656" y="2169610"/>
                </a:lnTo>
                <a:lnTo>
                  <a:pt x="2704042" y="2185489"/>
                </a:lnTo>
                <a:lnTo>
                  <a:pt x="2696898" y="2201104"/>
                </a:lnTo>
                <a:lnTo>
                  <a:pt x="2689225" y="2216454"/>
                </a:lnTo>
                <a:lnTo>
                  <a:pt x="2681817" y="2232069"/>
                </a:lnTo>
                <a:lnTo>
                  <a:pt x="2674144" y="2247154"/>
                </a:lnTo>
                <a:lnTo>
                  <a:pt x="2665942" y="2262504"/>
                </a:lnTo>
                <a:lnTo>
                  <a:pt x="2658004" y="2277590"/>
                </a:lnTo>
                <a:lnTo>
                  <a:pt x="2650067" y="2292411"/>
                </a:lnTo>
                <a:lnTo>
                  <a:pt x="2641600" y="2307496"/>
                </a:lnTo>
                <a:lnTo>
                  <a:pt x="2632869" y="2322052"/>
                </a:lnTo>
                <a:lnTo>
                  <a:pt x="2624138" y="2336873"/>
                </a:lnTo>
                <a:lnTo>
                  <a:pt x="2615142" y="2351429"/>
                </a:lnTo>
                <a:lnTo>
                  <a:pt x="2605881" y="2365721"/>
                </a:lnTo>
                <a:lnTo>
                  <a:pt x="2596621" y="2380012"/>
                </a:lnTo>
                <a:lnTo>
                  <a:pt x="2587360" y="2394304"/>
                </a:lnTo>
                <a:lnTo>
                  <a:pt x="2577571" y="2408331"/>
                </a:lnTo>
                <a:lnTo>
                  <a:pt x="2567781" y="2422093"/>
                </a:lnTo>
                <a:lnTo>
                  <a:pt x="2557727" y="2435855"/>
                </a:lnTo>
                <a:lnTo>
                  <a:pt x="2547938" y="2449617"/>
                </a:lnTo>
                <a:lnTo>
                  <a:pt x="2537619" y="2463115"/>
                </a:lnTo>
                <a:lnTo>
                  <a:pt x="2527036" y="2476348"/>
                </a:lnTo>
                <a:lnTo>
                  <a:pt x="2516452" y="2489845"/>
                </a:lnTo>
                <a:lnTo>
                  <a:pt x="2505604" y="2503078"/>
                </a:lnTo>
                <a:lnTo>
                  <a:pt x="2494756" y="2516311"/>
                </a:lnTo>
                <a:lnTo>
                  <a:pt x="2483908" y="2529015"/>
                </a:lnTo>
                <a:lnTo>
                  <a:pt x="2472796" y="2541718"/>
                </a:lnTo>
                <a:lnTo>
                  <a:pt x="2461419" y="2554422"/>
                </a:lnTo>
                <a:lnTo>
                  <a:pt x="2449777" y="2566861"/>
                </a:lnTo>
                <a:lnTo>
                  <a:pt x="2438400" y="2579035"/>
                </a:lnTo>
                <a:lnTo>
                  <a:pt x="2426494" y="2591474"/>
                </a:lnTo>
                <a:lnTo>
                  <a:pt x="2414588" y="2603648"/>
                </a:lnTo>
                <a:lnTo>
                  <a:pt x="2402417" y="2615558"/>
                </a:lnTo>
                <a:lnTo>
                  <a:pt x="2390246" y="2627203"/>
                </a:lnTo>
                <a:lnTo>
                  <a:pt x="2377810" y="2638847"/>
                </a:lnTo>
                <a:lnTo>
                  <a:pt x="2365375" y="2650492"/>
                </a:lnTo>
                <a:lnTo>
                  <a:pt x="2352675" y="2661608"/>
                </a:lnTo>
                <a:lnTo>
                  <a:pt x="2339975" y="2672724"/>
                </a:lnTo>
                <a:lnTo>
                  <a:pt x="2327010" y="2684104"/>
                </a:lnTo>
                <a:lnTo>
                  <a:pt x="2314046" y="2694955"/>
                </a:lnTo>
                <a:lnTo>
                  <a:pt x="2301081" y="2705541"/>
                </a:lnTo>
                <a:lnTo>
                  <a:pt x="2287588" y="2716392"/>
                </a:lnTo>
                <a:lnTo>
                  <a:pt x="2274358" y="2726449"/>
                </a:lnTo>
                <a:lnTo>
                  <a:pt x="2260600" y="2736771"/>
                </a:lnTo>
                <a:lnTo>
                  <a:pt x="2247106" y="2747092"/>
                </a:lnTo>
                <a:lnTo>
                  <a:pt x="2233348" y="2756885"/>
                </a:lnTo>
                <a:lnTo>
                  <a:pt x="2219325" y="2766677"/>
                </a:lnTo>
                <a:lnTo>
                  <a:pt x="2205038" y="2776205"/>
                </a:lnTo>
                <a:lnTo>
                  <a:pt x="2191279" y="2785732"/>
                </a:lnTo>
                <a:lnTo>
                  <a:pt x="2176992" y="2794995"/>
                </a:lnTo>
                <a:lnTo>
                  <a:pt x="2162440" y="2803994"/>
                </a:lnTo>
                <a:lnTo>
                  <a:pt x="2147623" y="2812992"/>
                </a:lnTo>
                <a:lnTo>
                  <a:pt x="2133071" y="2821726"/>
                </a:lnTo>
                <a:lnTo>
                  <a:pt x="2118519" y="2830460"/>
                </a:lnTo>
                <a:lnTo>
                  <a:pt x="2103702" y="2838929"/>
                </a:lnTo>
                <a:lnTo>
                  <a:pt x="2088621" y="2847133"/>
                </a:lnTo>
                <a:lnTo>
                  <a:pt x="2073540" y="2855337"/>
                </a:lnTo>
                <a:lnTo>
                  <a:pt x="2058458" y="2863012"/>
                </a:lnTo>
                <a:lnTo>
                  <a:pt x="2043113" y="2870688"/>
                </a:lnTo>
                <a:lnTo>
                  <a:pt x="2027767" y="2878627"/>
                </a:lnTo>
                <a:lnTo>
                  <a:pt x="2012156" y="2885773"/>
                </a:lnTo>
                <a:lnTo>
                  <a:pt x="1996810" y="2892919"/>
                </a:lnTo>
                <a:lnTo>
                  <a:pt x="1980936" y="2900065"/>
                </a:lnTo>
                <a:lnTo>
                  <a:pt x="1965060" y="2906681"/>
                </a:lnTo>
                <a:lnTo>
                  <a:pt x="1949186" y="2913297"/>
                </a:lnTo>
                <a:lnTo>
                  <a:pt x="1933046" y="2919914"/>
                </a:lnTo>
                <a:lnTo>
                  <a:pt x="1916906" y="2926001"/>
                </a:lnTo>
                <a:lnTo>
                  <a:pt x="1900767" y="2932088"/>
                </a:lnTo>
                <a:lnTo>
                  <a:pt x="1884363" y="2937911"/>
                </a:lnTo>
                <a:lnTo>
                  <a:pt x="1867958" y="2943733"/>
                </a:lnTo>
                <a:lnTo>
                  <a:pt x="1851554" y="2949026"/>
                </a:lnTo>
                <a:lnTo>
                  <a:pt x="1835150" y="2954319"/>
                </a:lnTo>
                <a:lnTo>
                  <a:pt x="1818217" y="2959612"/>
                </a:lnTo>
                <a:lnTo>
                  <a:pt x="1801548" y="2964112"/>
                </a:lnTo>
                <a:lnTo>
                  <a:pt x="1784879" y="2968875"/>
                </a:lnTo>
                <a:lnTo>
                  <a:pt x="1768210" y="2973375"/>
                </a:lnTo>
                <a:lnTo>
                  <a:pt x="1751013" y="2977609"/>
                </a:lnTo>
                <a:lnTo>
                  <a:pt x="1734079" y="2981579"/>
                </a:lnTo>
                <a:lnTo>
                  <a:pt x="1716617" y="2985549"/>
                </a:lnTo>
                <a:lnTo>
                  <a:pt x="1699419" y="2989254"/>
                </a:lnTo>
                <a:lnTo>
                  <a:pt x="1682221" y="2992695"/>
                </a:lnTo>
                <a:lnTo>
                  <a:pt x="1664758" y="2995871"/>
                </a:lnTo>
                <a:lnTo>
                  <a:pt x="1647296" y="2998782"/>
                </a:lnTo>
                <a:lnTo>
                  <a:pt x="1629833" y="3001693"/>
                </a:lnTo>
                <a:lnTo>
                  <a:pt x="1612371" y="3004075"/>
                </a:lnTo>
                <a:lnTo>
                  <a:pt x="1594644" y="3006722"/>
                </a:lnTo>
                <a:lnTo>
                  <a:pt x="1576917" y="3008839"/>
                </a:lnTo>
                <a:lnTo>
                  <a:pt x="1558925" y="3010691"/>
                </a:lnTo>
                <a:lnTo>
                  <a:pt x="1541462" y="3012279"/>
                </a:lnTo>
                <a:lnTo>
                  <a:pt x="1523471" y="3013867"/>
                </a:lnTo>
                <a:lnTo>
                  <a:pt x="1505479" y="3014926"/>
                </a:lnTo>
                <a:lnTo>
                  <a:pt x="1487488" y="3015985"/>
                </a:lnTo>
                <a:lnTo>
                  <a:pt x="1468967" y="3016779"/>
                </a:lnTo>
                <a:lnTo>
                  <a:pt x="1450975" y="3017572"/>
                </a:lnTo>
                <a:lnTo>
                  <a:pt x="1432719" y="3017837"/>
                </a:lnTo>
                <a:lnTo>
                  <a:pt x="1414462" y="3017837"/>
                </a:lnTo>
                <a:lnTo>
                  <a:pt x="1396206" y="3017837"/>
                </a:lnTo>
                <a:lnTo>
                  <a:pt x="1377950" y="3017572"/>
                </a:lnTo>
                <a:lnTo>
                  <a:pt x="1359958" y="3016779"/>
                </a:lnTo>
                <a:lnTo>
                  <a:pt x="1341702" y="3015985"/>
                </a:lnTo>
                <a:lnTo>
                  <a:pt x="1323710" y="3014926"/>
                </a:lnTo>
                <a:lnTo>
                  <a:pt x="1305719" y="3013867"/>
                </a:lnTo>
                <a:lnTo>
                  <a:pt x="1287727" y="3012279"/>
                </a:lnTo>
                <a:lnTo>
                  <a:pt x="1270000" y="3010691"/>
                </a:lnTo>
                <a:lnTo>
                  <a:pt x="1252273" y="3008839"/>
                </a:lnTo>
                <a:lnTo>
                  <a:pt x="1234281" y="3006722"/>
                </a:lnTo>
                <a:lnTo>
                  <a:pt x="1216554" y="3004075"/>
                </a:lnTo>
                <a:lnTo>
                  <a:pt x="1199092" y="3001693"/>
                </a:lnTo>
                <a:lnTo>
                  <a:pt x="1181629" y="2998782"/>
                </a:lnTo>
                <a:lnTo>
                  <a:pt x="1164167" y="2995871"/>
                </a:lnTo>
                <a:lnTo>
                  <a:pt x="1146704" y="2992695"/>
                </a:lnTo>
                <a:lnTo>
                  <a:pt x="1129506" y="2989254"/>
                </a:lnTo>
                <a:lnTo>
                  <a:pt x="1112308" y="2985549"/>
                </a:lnTo>
                <a:lnTo>
                  <a:pt x="1094846" y="2981579"/>
                </a:lnTo>
                <a:lnTo>
                  <a:pt x="1077912" y="2977609"/>
                </a:lnTo>
                <a:lnTo>
                  <a:pt x="1061244" y="2973375"/>
                </a:lnTo>
                <a:lnTo>
                  <a:pt x="1044046" y="2968875"/>
                </a:lnTo>
                <a:lnTo>
                  <a:pt x="1027377" y="2964112"/>
                </a:lnTo>
                <a:lnTo>
                  <a:pt x="1010708" y="2959612"/>
                </a:lnTo>
                <a:lnTo>
                  <a:pt x="993775" y="2954319"/>
                </a:lnTo>
                <a:lnTo>
                  <a:pt x="977371" y="2949026"/>
                </a:lnTo>
                <a:lnTo>
                  <a:pt x="960967" y="2943733"/>
                </a:lnTo>
                <a:lnTo>
                  <a:pt x="944563" y="2937911"/>
                </a:lnTo>
                <a:lnTo>
                  <a:pt x="928158" y="2932088"/>
                </a:lnTo>
                <a:lnTo>
                  <a:pt x="912019" y="2926001"/>
                </a:lnTo>
                <a:lnTo>
                  <a:pt x="895879" y="2919914"/>
                </a:lnTo>
                <a:lnTo>
                  <a:pt x="880004" y="2913297"/>
                </a:lnTo>
                <a:lnTo>
                  <a:pt x="863865" y="2906681"/>
                </a:lnTo>
                <a:lnTo>
                  <a:pt x="847990" y="2900065"/>
                </a:lnTo>
                <a:lnTo>
                  <a:pt x="832644" y="2892919"/>
                </a:lnTo>
                <a:lnTo>
                  <a:pt x="816769" y="2885773"/>
                </a:lnTo>
                <a:lnTo>
                  <a:pt x="801158" y="2878627"/>
                </a:lnTo>
                <a:lnTo>
                  <a:pt x="786077" y="2870688"/>
                </a:lnTo>
                <a:lnTo>
                  <a:pt x="770731" y="2863012"/>
                </a:lnTo>
                <a:lnTo>
                  <a:pt x="755650" y="2855337"/>
                </a:lnTo>
                <a:lnTo>
                  <a:pt x="740304" y="2847133"/>
                </a:lnTo>
                <a:lnTo>
                  <a:pt x="725488" y="2838929"/>
                </a:lnTo>
                <a:lnTo>
                  <a:pt x="710671" y="2830460"/>
                </a:lnTo>
                <a:lnTo>
                  <a:pt x="695854" y="2821726"/>
                </a:lnTo>
                <a:lnTo>
                  <a:pt x="681302" y="2812992"/>
                </a:lnTo>
                <a:lnTo>
                  <a:pt x="666485" y="2803994"/>
                </a:lnTo>
                <a:lnTo>
                  <a:pt x="652462" y="2794995"/>
                </a:lnTo>
                <a:lnTo>
                  <a:pt x="638175" y="2785732"/>
                </a:lnTo>
                <a:lnTo>
                  <a:pt x="623888" y="2776205"/>
                </a:lnTo>
                <a:lnTo>
                  <a:pt x="609865" y="2766677"/>
                </a:lnTo>
                <a:lnTo>
                  <a:pt x="595842" y="2756885"/>
                </a:lnTo>
                <a:lnTo>
                  <a:pt x="581819" y="2747092"/>
                </a:lnTo>
                <a:lnTo>
                  <a:pt x="568325" y="2736771"/>
                </a:lnTo>
                <a:lnTo>
                  <a:pt x="554567" y="2726449"/>
                </a:lnTo>
                <a:lnTo>
                  <a:pt x="541338" y="2716392"/>
                </a:lnTo>
                <a:lnTo>
                  <a:pt x="527844" y="2705541"/>
                </a:lnTo>
                <a:lnTo>
                  <a:pt x="514879" y="2694955"/>
                </a:lnTo>
                <a:lnTo>
                  <a:pt x="501915" y="2684104"/>
                </a:lnTo>
                <a:lnTo>
                  <a:pt x="488950" y="2672724"/>
                </a:lnTo>
                <a:lnTo>
                  <a:pt x="476250" y="2661608"/>
                </a:lnTo>
                <a:lnTo>
                  <a:pt x="463550" y="2650492"/>
                </a:lnTo>
                <a:lnTo>
                  <a:pt x="451115" y="2638847"/>
                </a:lnTo>
                <a:lnTo>
                  <a:pt x="438679" y="2627203"/>
                </a:lnTo>
                <a:lnTo>
                  <a:pt x="426508" y="2615558"/>
                </a:lnTo>
                <a:lnTo>
                  <a:pt x="414338" y="2603648"/>
                </a:lnTo>
                <a:lnTo>
                  <a:pt x="402696" y="2591474"/>
                </a:lnTo>
                <a:lnTo>
                  <a:pt x="390790" y="2579035"/>
                </a:lnTo>
                <a:lnTo>
                  <a:pt x="379148" y="2566861"/>
                </a:lnTo>
                <a:lnTo>
                  <a:pt x="367506" y="2554422"/>
                </a:lnTo>
                <a:lnTo>
                  <a:pt x="356394" y="2541718"/>
                </a:lnTo>
                <a:lnTo>
                  <a:pt x="345017" y="2529015"/>
                </a:lnTo>
                <a:lnTo>
                  <a:pt x="334169" y="2516311"/>
                </a:lnTo>
                <a:lnTo>
                  <a:pt x="323321" y="2503078"/>
                </a:lnTo>
                <a:lnTo>
                  <a:pt x="312473" y="2489845"/>
                </a:lnTo>
                <a:lnTo>
                  <a:pt x="301890" y="2476348"/>
                </a:lnTo>
                <a:lnTo>
                  <a:pt x="291306" y="2463115"/>
                </a:lnTo>
                <a:lnTo>
                  <a:pt x="280988" y="2449617"/>
                </a:lnTo>
                <a:lnTo>
                  <a:pt x="271198" y="2435855"/>
                </a:lnTo>
                <a:lnTo>
                  <a:pt x="261144" y="2422093"/>
                </a:lnTo>
                <a:lnTo>
                  <a:pt x="251354" y="2408331"/>
                </a:lnTo>
                <a:lnTo>
                  <a:pt x="241565" y="2394304"/>
                </a:lnTo>
                <a:lnTo>
                  <a:pt x="232304" y="2380012"/>
                </a:lnTo>
                <a:lnTo>
                  <a:pt x="223044" y="2365721"/>
                </a:lnTo>
                <a:lnTo>
                  <a:pt x="213783" y="2351429"/>
                </a:lnTo>
                <a:lnTo>
                  <a:pt x="205052" y="2336873"/>
                </a:lnTo>
                <a:lnTo>
                  <a:pt x="196056" y="2322052"/>
                </a:lnTo>
                <a:lnTo>
                  <a:pt x="187590" y="2307496"/>
                </a:lnTo>
                <a:lnTo>
                  <a:pt x="179123" y="2292411"/>
                </a:lnTo>
                <a:lnTo>
                  <a:pt x="170921" y="2277590"/>
                </a:lnTo>
                <a:lnTo>
                  <a:pt x="162983" y="2262504"/>
                </a:lnTo>
                <a:lnTo>
                  <a:pt x="154781" y="2247154"/>
                </a:lnTo>
                <a:lnTo>
                  <a:pt x="147108" y="2232069"/>
                </a:lnTo>
                <a:lnTo>
                  <a:pt x="139700" y="2216454"/>
                </a:lnTo>
                <a:lnTo>
                  <a:pt x="132027" y="2201104"/>
                </a:lnTo>
                <a:lnTo>
                  <a:pt x="125148" y="2185489"/>
                </a:lnTo>
                <a:lnTo>
                  <a:pt x="118269" y="2169610"/>
                </a:lnTo>
                <a:lnTo>
                  <a:pt x="111390" y="2153730"/>
                </a:lnTo>
                <a:lnTo>
                  <a:pt x="104510" y="2138115"/>
                </a:lnTo>
                <a:lnTo>
                  <a:pt x="98425" y="2121971"/>
                </a:lnTo>
                <a:lnTo>
                  <a:pt x="92075" y="2105827"/>
                </a:lnTo>
                <a:lnTo>
                  <a:pt x="85990" y="2089683"/>
                </a:lnTo>
                <a:lnTo>
                  <a:pt x="80169" y="2073539"/>
                </a:lnTo>
                <a:lnTo>
                  <a:pt x="74348" y="2057130"/>
                </a:lnTo>
                <a:lnTo>
                  <a:pt x="68792" y="2040721"/>
                </a:lnTo>
                <a:lnTo>
                  <a:pt x="63500" y="2023783"/>
                </a:lnTo>
                <a:lnTo>
                  <a:pt x="58738" y="2007375"/>
                </a:lnTo>
                <a:lnTo>
                  <a:pt x="53710" y="1990701"/>
                </a:lnTo>
                <a:lnTo>
                  <a:pt x="48948" y="1973498"/>
                </a:lnTo>
                <a:lnTo>
                  <a:pt x="44715" y="1956825"/>
                </a:lnTo>
                <a:lnTo>
                  <a:pt x="40217" y="1939887"/>
                </a:lnTo>
                <a:lnTo>
                  <a:pt x="36248" y="1922684"/>
                </a:lnTo>
                <a:lnTo>
                  <a:pt x="32544" y="1905746"/>
                </a:lnTo>
                <a:lnTo>
                  <a:pt x="28840" y="1888279"/>
                </a:lnTo>
                <a:lnTo>
                  <a:pt x="25400" y="1871076"/>
                </a:lnTo>
                <a:lnTo>
                  <a:pt x="22225" y="1853873"/>
                </a:lnTo>
                <a:lnTo>
                  <a:pt x="19315" y="1836141"/>
                </a:lnTo>
                <a:lnTo>
                  <a:pt x="16404" y="1818674"/>
                </a:lnTo>
                <a:lnTo>
                  <a:pt x="14023" y="1801206"/>
                </a:lnTo>
                <a:lnTo>
                  <a:pt x="11377" y="1783474"/>
                </a:lnTo>
                <a:lnTo>
                  <a:pt x="9260" y="1765742"/>
                </a:lnTo>
                <a:lnTo>
                  <a:pt x="7408" y="1748010"/>
                </a:lnTo>
                <a:lnTo>
                  <a:pt x="5556" y="1730013"/>
                </a:lnTo>
                <a:lnTo>
                  <a:pt x="4233" y="1712017"/>
                </a:lnTo>
                <a:lnTo>
                  <a:pt x="3175" y="1694020"/>
                </a:lnTo>
                <a:lnTo>
                  <a:pt x="1852" y="1676023"/>
                </a:lnTo>
                <a:lnTo>
                  <a:pt x="1323" y="1658026"/>
                </a:lnTo>
                <a:lnTo>
                  <a:pt x="529" y="1639765"/>
                </a:lnTo>
                <a:lnTo>
                  <a:pt x="265" y="1621768"/>
                </a:lnTo>
                <a:lnTo>
                  <a:pt x="0" y="1603507"/>
                </a:lnTo>
                <a:lnTo>
                  <a:pt x="265" y="1585246"/>
                </a:lnTo>
                <a:lnTo>
                  <a:pt x="529" y="1566984"/>
                </a:lnTo>
                <a:lnTo>
                  <a:pt x="1323" y="1548458"/>
                </a:lnTo>
                <a:lnTo>
                  <a:pt x="1852" y="1530462"/>
                </a:lnTo>
                <a:lnTo>
                  <a:pt x="3175" y="1512465"/>
                </a:lnTo>
                <a:lnTo>
                  <a:pt x="4233" y="1494468"/>
                </a:lnTo>
                <a:lnTo>
                  <a:pt x="5556" y="1476471"/>
                </a:lnTo>
                <a:lnTo>
                  <a:pt x="7408" y="1458475"/>
                </a:lnTo>
                <a:lnTo>
                  <a:pt x="9260" y="1441007"/>
                </a:lnTo>
                <a:lnTo>
                  <a:pt x="11377" y="1423275"/>
                </a:lnTo>
                <a:lnTo>
                  <a:pt x="14023" y="1405543"/>
                </a:lnTo>
                <a:lnTo>
                  <a:pt x="16404" y="1387811"/>
                </a:lnTo>
                <a:lnTo>
                  <a:pt x="19315" y="1370608"/>
                </a:lnTo>
                <a:lnTo>
                  <a:pt x="22225" y="1352876"/>
                </a:lnTo>
                <a:lnTo>
                  <a:pt x="25400" y="1335409"/>
                </a:lnTo>
                <a:lnTo>
                  <a:pt x="28840" y="1318471"/>
                </a:lnTo>
                <a:lnTo>
                  <a:pt x="32544" y="1301003"/>
                </a:lnTo>
                <a:lnTo>
                  <a:pt x="36248" y="1283801"/>
                </a:lnTo>
                <a:lnTo>
                  <a:pt x="40217" y="1266863"/>
                </a:lnTo>
                <a:lnTo>
                  <a:pt x="44715" y="1249924"/>
                </a:lnTo>
                <a:lnTo>
                  <a:pt x="48948" y="1232986"/>
                </a:lnTo>
                <a:lnTo>
                  <a:pt x="53710" y="1216048"/>
                </a:lnTo>
                <a:lnTo>
                  <a:pt x="58738" y="1199110"/>
                </a:lnTo>
                <a:lnTo>
                  <a:pt x="63500" y="1182701"/>
                </a:lnTo>
                <a:lnTo>
                  <a:pt x="68792" y="1166028"/>
                </a:lnTo>
                <a:lnTo>
                  <a:pt x="74348" y="1149619"/>
                </a:lnTo>
                <a:lnTo>
                  <a:pt x="80169" y="1133211"/>
                </a:lnTo>
                <a:lnTo>
                  <a:pt x="85990" y="1117066"/>
                </a:lnTo>
                <a:lnTo>
                  <a:pt x="92075" y="1100922"/>
                </a:lnTo>
                <a:lnTo>
                  <a:pt x="98425" y="1084778"/>
                </a:lnTo>
                <a:lnTo>
                  <a:pt x="104510" y="1068634"/>
                </a:lnTo>
                <a:lnTo>
                  <a:pt x="111390" y="1052755"/>
                </a:lnTo>
                <a:lnTo>
                  <a:pt x="118269" y="1036875"/>
                </a:lnTo>
                <a:lnTo>
                  <a:pt x="125148" y="1021260"/>
                </a:lnTo>
                <a:lnTo>
                  <a:pt x="132027" y="1005646"/>
                </a:lnTo>
                <a:lnTo>
                  <a:pt x="139700" y="990031"/>
                </a:lnTo>
                <a:lnTo>
                  <a:pt x="147108" y="974681"/>
                </a:lnTo>
                <a:lnTo>
                  <a:pt x="154781" y="959330"/>
                </a:lnTo>
                <a:lnTo>
                  <a:pt x="162983" y="944245"/>
                </a:lnTo>
                <a:lnTo>
                  <a:pt x="170921" y="928895"/>
                </a:lnTo>
                <a:lnTo>
                  <a:pt x="179123" y="914074"/>
                </a:lnTo>
                <a:lnTo>
                  <a:pt x="187590" y="899253"/>
                </a:lnTo>
                <a:lnTo>
                  <a:pt x="196056" y="884432"/>
                </a:lnTo>
                <a:lnTo>
                  <a:pt x="205052" y="869876"/>
                </a:lnTo>
                <a:lnTo>
                  <a:pt x="213783" y="855055"/>
                </a:lnTo>
                <a:lnTo>
                  <a:pt x="223044" y="841029"/>
                </a:lnTo>
                <a:lnTo>
                  <a:pt x="232304" y="826737"/>
                </a:lnTo>
                <a:lnTo>
                  <a:pt x="241565" y="812446"/>
                </a:lnTo>
                <a:lnTo>
                  <a:pt x="251354" y="798419"/>
                </a:lnTo>
                <a:lnTo>
                  <a:pt x="261144" y="784392"/>
                </a:lnTo>
                <a:lnTo>
                  <a:pt x="271198" y="770894"/>
                </a:lnTo>
                <a:lnTo>
                  <a:pt x="280988" y="756867"/>
                </a:lnTo>
                <a:lnTo>
                  <a:pt x="291306" y="743370"/>
                </a:lnTo>
                <a:lnTo>
                  <a:pt x="301890" y="729872"/>
                </a:lnTo>
                <a:lnTo>
                  <a:pt x="312473" y="716904"/>
                </a:lnTo>
                <a:lnTo>
                  <a:pt x="323321" y="703407"/>
                </a:lnTo>
                <a:lnTo>
                  <a:pt x="334169" y="690438"/>
                </a:lnTo>
                <a:lnTo>
                  <a:pt x="345017" y="677735"/>
                </a:lnTo>
                <a:lnTo>
                  <a:pt x="356394" y="664767"/>
                </a:lnTo>
                <a:lnTo>
                  <a:pt x="367506" y="652328"/>
                </a:lnTo>
                <a:lnTo>
                  <a:pt x="379148" y="639624"/>
                </a:lnTo>
                <a:lnTo>
                  <a:pt x="390790" y="627450"/>
                </a:lnTo>
                <a:lnTo>
                  <a:pt x="402696" y="615011"/>
                </a:lnTo>
                <a:lnTo>
                  <a:pt x="414338" y="602837"/>
                </a:lnTo>
                <a:lnTo>
                  <a:pt x="426508" y="591192"/>
                </a:lnTo>
                <a:lnTo>
                  <a:pt x="438679" y="579282"/>
                </a:lnTo>
                <a:lnTo>
                  <a:pt x="451115" y="567637"/>
                </a:lnTo>
                <a:lnTo>
                  <a:pt x="463550" y="555992"/>
                </a:lnTo>
                <a:lnTo>
                  <a:pt x="476250" y="544877"/>
                </a:lnTo>
                <a:lnTo>
                  <a:pt x="488950" y="533761"/>
                </a:lnTo>
                <a:lnTo>
                  <a:pt x="501915" y="522645"/>
                </a:lnTo>
                <a:lnTo>
                  <a:pt x="514879" y="511794"/>
                </a:lnTo>
                <a:lnTo>
                  <a:pt x="527844" y="501208"/>
                </a:lnTo>
                <a:lnTo>
                  <a:pt x="541338" y="490357"/>
                </a:lnTo>
                <a:lnTo>
                  <a:pt x="554567" y="480036"/>
                </a:lnTo>
                <a:lnTo>
                  <a:pt x="568325" y="469979"/>
                </a:lnTo>
                <a:lnTo>
                  <a:pt x="581819" y="459657"/>
                </a:lnTo>
                <a:lnTo>
                  <a:pt x="595842" y="449600"/>
                </a:lnTo>
                <a:lnTo>
                  <a:pt x="609865" y="440072"/>
                </a:lnTo>
                <a:lnTo>
                  <a:pt x="623888" y="430545"/>
                </a:lnTo>
                <a:lnTo>
                  <a:pt x="638175" y="420752"/>
                </a:lnTo>
                <a:lnTo>
                  <a:pt x="652462" y="411489"/>
                </a:lnTo>
                <a:lnTo>
                  <a:pt x="666485" y="402491"/>
                </a:lnTo>
                <a:lnTo>
                  <a:pt x="681302" y="393493"/>
                </a:lnTo>
                <a:lnTo>
                  <a:pt x="695854" y="384759"/>
                </a:lnTo>
                <a:lnTo>
                  <a:pt x="710671" y="376290"/>
                </a:lnTo>
                <a:lnTo>
                  <a:pt x="725488" y="367821"/>
                </a:lnTo>
                <a:lnTo>
                  <a:pt x="740304" y="359352"/>
                </a:lnTo>
                <a:lnTo>
                  <a:pt x="755650" y="351412"/>
                </a:lnTo>
                <a:lnTo>
                  <a:pt x="770731" y="343737"/>
                </a:lnTo>
                <a:lnTo>
                  <a:pt x="786077" y="335797"/>
                </a:lnTo>
                <a:lnTo>
                  <a:pt x="801158" y="328387"/>
                </a:lnTo>
                <a:lnTo>
                  <a:pt x="816769" y="320976"/>
                </a:lnTo>
                <a:lnTo>
                  <a:pt x="832644" y="313831"/>
                </a:lnTo>
                <a:lnTo>
                  <a:pt x="847990" y="306685"/>
                </a:lnTo>
                <a:lnTo>
                  <a:pt x="863865" y="299804"/>
                </a:lnTo>
                <a:lnTo>
                  <a:pt x="880004" y="293452"/>
                </a:lnTo>
                <a:lnTo>
                  <a:pt x="895879" y="286835"/>
                </a:lnTo>
                <a:lnTo>
                  <a:pt x="912019" y="280748"/>
                </a:lnTo>
                <a:lnTo>
                  <a:pt x="928158" y="274661"/>
                </a:lnTo>
                <a:lnTo>
                  <a:pt x="944563" y="268839"/>
                </a:lnTo>
                <a:lnTo>
                  <a:pt x="960967" y="263281"/>
                </a:lnTo>
                <a:lnTo>
                  <a:pt x="977371" y="257723"/>
                </a:lnTo>
                <a:lnTo>
                  <a:pt x="993775" y="252430"/>
                </a:lnTo>
                <a:lnTo>
                  <a:pt x="1010708" y="247401"/>
                </a:lnTo>
                <a:lnTo>
                  <a:pt x="1027377" y="242373"/>
                </a:lnTo>
                <a:lnTo>
                  <a:pt x="1044046" y="237874"/>
                </a:lnTo>
                <a:lnTo>
                  <a:pt x="1061244" y="233375"/>
                </a:lnTo>
                <a:lnTo>
                  <a:pt x="1077912" y="229140"/>
                </a:lnTo>
                <a:lnTo>
                  <a:pt x="1094846" y="225170"/>
                </a:lnTo>
                <a:lnTo>
                  <a:pt x="1112308" y="220936"/>
                </a:lnTo>
                <a:lnTo>
                  <a:pt x="1129506" y="217760"/>
                </a:lnTo>
                <a:lnTo>
                  <a:pt x="1146704" y="214319"/>
                </a:lnTo>
                <a:lnTo>
                  <a:pt x="1164167" y="210879"/>
                </a:lnTo>
                <a:lnTo>
                  <a:pt x="1181629" y="207967"/>
                </a:lnTo>
                <a:lnTo>
                  <a:pt x="1199092" y="205321"/>
                </a:lnTo>
                <a:lnTo>
                  <a:pt x="1216554" y="202410"/>
                </a:lnTo>
                <a:lnTo>
                  <a:pt x="1234281" y="200292"/>
                </a:lnTo>
                <a:lnTo>
                  <a:pt x="1252273" y="198175"/>
                </a:lnTo>
                <a:lnTo>
                  <a:pt x="1270000" y="196323"/>
                </a:lnTo>
                <a:lnTo>
                  <a:pt x="1287727" y="194470"/>
                </a:lnTo>
                <a:lnTo>
                  <a:pt x="1305719" y="192882"/>
                </a:lnTo>
                <a:lnTo>
                  <a:pt x="1323710" y="191559"/>
                </a:lnTo>
                <a:lnTo>
                  <a:pt x="1341702" y="190765"/>
                </a:lnTo>
                <a:lnTo>
                  <a:pt x="1359958" y="189706"/>
                </a:lnTo>
                <a:lnTo>
                  <a:pt x="1377950" y="189441"/>
                </a:lnTo>
                <a:lnTo>
                  <a:pt x="1396206" y="188912"/>
                </a:lnTo>
                <a:close/>
                <a:moveTo>
                  <a:pt x="1895475" y="101600"/>
                </a:moveTo>
                <a:lnTo>
                  <a:pt x="1911622" y="102923"/>
                </a:lnTo>
                <a:lnTo>
                  <a:pt x="1927768" y="104511"/>
                </a:lnTo>
                <a:lnTo>
                  <a:pt x="1943650" y="106098"/>
                </a:lnTo>
                <a:lnTo>
                  <a:pt x="1959796" y="107686"/>
                </a:lnTo>
                <a:lnTo>
                  <a:pt x="1975678" y="109802"/>
                </a:lnTo>
                <a:lnTo>
                  <a:pt x="1991295" y="111919"/>
                </a:lnTo>
                <a:lnTo>
                  <a:pt x="2007177" y="114036"/>
                </a:lnTo>
                <a:lnTo>
                  <a:pt x="2023059" y="116681"/>
                </a:lnTo>
                <a:lnTo>
                  <a:pt x="2038676" y="119327"/>
                </a:lnTo>
                <a:lnTo>
                  <a:pt x="2054293" y="122238"/>
                </a:lnTo>
                <a:lnTo>
                  <a:pt x="2069910" y="125148"/>
                </a:lnTo>
                <a:lnTo>
                  <a:pt x="2085527" y="128323"/>
                </a:lnTo>
                <a:lnTo>
                  <a:pt x="2100615" y="131763"/>
                </a:lnTo>
                <a:lnTo>
                  <a:pt x="2116232" y="135467"/>
                </a:lnTo>
                <a:lnTo>
                  <a:pt x="2131320" y="139171"/>
                </a:lnTo>
                <a:lnTo>
                  <a:pt x="2146672" y="143140"/>
                </a:lnTo>
                <a:lnTo>
                  <a:pt x="2161760" y="147373"/>
                </a:lnTo>
                <a:lnTo>
                  <a:pt x="2176583" y="151606"/>
                </a:lnTo>
                <a:lnTo>
                  <a:pt x="2206758" y="160602"/>
                </a:lnTo>
                <a:lnTo>
                  <a:pt x="2236140" y="170656"/>
                </a:lnTo>
                <a:lnTo>
                  <a:pt x="2265786" y="180975"/>
                </a:lnTo>
                <a:lnTo>
                  <a:pt x="2294638" y="192352"/>
                </a:lnTo>
                <a:lnTo>
                  <a:pt x="2323225" y="203994"/>
                </a:lnTo>
                <a:lnTo>
                  <a:pt x="2351283" y="216429"/>
                </a:lnTo>
                <a:lnTo>
                  <a:pt x="2379605" y="229394"/>
                </a:lnTo>
                <a:lnTo>
                  <a:pt x="2406869" y="243152"/>
                </a:lnTo>
                <a:lnTo>
                  <a:pt x="2434133" y="257440"/>
                </a:lnTo>
                <a:lnTo>
                  <a:pt x="2461132" y="272256"/>
                </a:lnTo>
                <a:lnTo>
                  <a:pt x="2487602" y="287867"/>
                </a:lnTo>
                <a:lnTo>
                  <a:pt x="2513807" y="304007"/>
                </a:lnTo>
                <a:lnTo>
                  <a:pt x="2539482" y="320675"/>
                </a:lnTo>
                <a:lnTo>
                  <a:pt x="2564628" y="337609"/>
                </a:lnTo>
                <a:lnTo>
                  <a:pt x="2589510" y="355600"/>
                </a:lnTo>
                <a:lnTo>
                  <a:pt x="2613862" y="374121"/>
                </a:lnTo>
                <a:lnTo>
                  <a:pt x="2637685" y="392907"/>
                </a:lnTo>
                <a:lnTo>
                  <a:pt x="2661507" y="412221"/>
                </a:lnTo>
                <a:lnTo>
                  <a:pt x="2684271" y="432329"/>
                </a:lnTo>
                <a:lnTo>
                  <a:pt x="2707035" y="452702"/>
                </a:lnTo>
                <a:lnTo>
                  <a:pt x="2729005" y="473869"/>
                </a:lnTo>
                <a:lnTo>
                  <a:pt x="2750710" y="495300"/>
                </a:lnTo>
                <a:lnTo>
                  <a:pt x="2771886" y="517261"/>
                </a:lnTo>
                <a:lnTo>
                  <a:pt x="2792268" y="539486"/>
                </a:lnTo>
                <a:lnTo>
                  <a:pt x="2812384" y="562505"/>
                </a:lnTo>
                <a:lnTo>
                  <a:pt x="2831972" y="585788"/>
                </a:lnTo>
                <a:lnTo>
                  <a:pt x="2851030" y="609600"/>
                </a:lnTo>
                <a:lnTo>
                  <a:pt x="2869559" y="634207"/>
                </a:lnTo>
                <a:lnTo>
                  <a:pt x="2887558" y="658813"/>
                </a:lnTo>
                <a:lnTo>
                  <a:pt x="2905028" y="683948"/>
                </a:lnTo>
                <a:lnTo>
                  <a:pt x="2921704" y="709613"/>
                </a:lnTo>
                <a:lnTo>
                  <a:pt x="2937851" y="735277"/>
                </a:lnTo>
                <a:lnTo>
                  <a:pt x="2953733" y="761736"/>
                </a:lnTo>
                <a:lnTo>
                  <a:pt x="2968556" y="788723"/>
                </a:lnTo>
                <a:lnTo>
                  <a:pt x="2983114" y="815711"/>
                </a:lnTo>
                <a:lnTo>
                  <a:pt x="2996878" y="843228"/>
                </a:lnTo>
                <a:lnTo>
                  <a:pt x="3010113" y="871273"/>
                </a:lnTo>
                <a:lnTo>
                  <a:pt x="3022554" y="899319"/>
                </a:lnTo>
                <a:lnTo>
                  <a:pt x="3034730" y="927894"/>
                </a:lnTo>
                <a:lnTo>
                  <a:pt x="3045847" y="956734"/>
                </a:lnTo>
                <a:lnTo>
                  <a:pt x="3056435" y="985838"/>
                </a:lnTo>
                <a:lnTo>
                  <a:pt x="3066229" y="1015471"/>
                </a:lnTo>
                <a:lnTo>
                  <a:pt x="3075758" y="1045105"/>
                </a:lnTo>
                <a:lnTo>
                  <a:pt x="3079993" y="1060450"/>
                </a:lnTo>
                <a:lnTo>
                  <a:pt x="3084228" y="1075267"/>
                </a:lnTo>
                <a:lnTo>
                  <a:pt x="3088463" y="1090348"/>
                </a:lnTo>
                <a:lnTo>
                  <a:pt x="3092169" y="1105694"/>
                </a:lnTo>
                <a:lnTo>
                  <a:pt x="3095875" y="1121040"/>
                </a:lnTo>
                <a:lnTo>
                  <a:pt x="3099316" y="1136386"/>
                </a:lnTo>
                <a:lnTo>
                  <a:pt x="3102757" y="1151732"/>
                </a:lnTo>
                <a:lnTo>
                  <a:pt x="3105668" y="1167342"/>
                </a:lnTo>
                <a:lnTo>
                  <a:pt x="3108845" y="1182953"/>
                </a:lnTo>
                <a:lnTo>
                  <a:pt x="3111756" y="1198563"/>
                </a:lnTo>
                <a:lnTo>
                  <a:pt x="3114139" y="1214438"/>
                </a:lnTo>
                <a:lnTo>
                  <a:pt x="3116521" y="1230048"/>
                </a:lnTo>
                <a:lnTo>
                  <a:pt x="3118903" y="1245923"/>
                </a:lnTo>
                <a:lnTo>
                  <a:pt x="3121021" y="1262063"/>
                </a:lnTo>
                <a:lnTo>
                  <a:pt x="3122609" y="1277673"/>
                </a:lnTo>
                <a:lnTo>
                  <a:pt x="3124462" y="1293813"/>
                </a:lnTo>
                <a:lnTo>
                  <a:pt x="3126050" y="1309688"/>
                </a:lnTo>
                <a:lnTo>
                  <a:pt x="3127109" y="1325828"/>
                </a:lnTo>
                <a:lnTo>
                  <a:pt x="3128168" y="1341967"/>
                </a:lnTo>
                <a:lnTo>
                  <a:pt x="3128962" y="1358371"/>
                </a:lnTo>
                <a:lnTo>
                  <a:pt x="3129756" y="1374511"/>
                </a:lnTo>
                <a:lnTo>
                  <a:pt x="3130285" y="1390915"/>
                </a:lnTo>
                <a:lnTo>
                  <a:pt x="3130550" y="1407319"/>
                </a:lnTo>
                <a:lnTo>
                  <a:pt x="3130550" y="1423459"/>
                </a:lnTo>
                <a:lnTo>
                  <a:pt x="3130285" y="1451240"/>
                </a:lnTo>
                <a:lnTo>
                  <a:pt x="3129226" y="1478492"/>
                </a:lnTo>
                <a:lnTo>
                  <a:pt x="3128168" y="1505744"/>
                </a:lnTo>
                <a:lnTo>
                  <a:pt x="3126315" y="1532732"/>
                </a:lnTo>
                <a:lnTo>
                  <a:pt x="3123668" y="1559719"/>
                </a:lnTo>
                <a:lnTo>
                  <a:pt x="3120756" y="1586442"/>
                </a:lnTo>
                <a:lnTo>
                  <a:pt x="3117315" y="1613165"/>
                </a:lnTo>
                <a:lnTo>
                  <a:pt x="3113080" y="1639359"/>
                </a:lnTo>
                <a:lnTo>
                  <a:pt x="3108580" y="1665553"/>
                </a:lnTo>
                <a:lnTo>
                  <a:pt x="3103286" y="1691482"/>
                </a:lnTo>
                <a:lnTo>
                  <a:pt x="3097728" y="1717676"/>
                </a:lnTo>
                <a:lnTo>
                  <a:pt x="3091904" y="1743076"/>
                </a:lnTo>
                <a:lnTo>
                  <a:pt x="3085022" y="1768476"/>
                </a:lnTo>
                <a:lnTo>
                  <a:pt x="3078140" y="1793876"/>
                </a:lnTo>
                <a:lnTo>
                  <a:pt x="3070464" y="1819011"/>
                </a:lnTo>
                <a:lnTo>
                  <a:pt x="3062258" y="1843882"/>
                </a:lnTo>
                <a:lnTo>
                  <a:pt x="3054053" y="1868224"/>
                </a:lnTo>
                <a:lnTo>
                  <a:pt x="3045053" y="1892830"/>
                </a:lnTo>
                <a:lnTo>
                  <a:pt x="3035259" y="1916907"/>
                </a:lnTo>
                <a:lnTo>
                  <a:pt x="3025465" y="1940984"/>
                </a:lnTo>
                <a:lnTo>
                  <a:pt x="3015142" y="1964797"/>
                </a:lnTo>
                <a:lnTo>
                  <a:pt x="3004290" y="1988080"/>
                </a:lnTo>
                <a:lnTo>
                  <a:pt x="2993172" y="2011363"/>
                </a:lnTo>
                <a:lnTo>
                  <a:pt x="2981261" y="2034117"/>
                </a:lnTo>
                <a:lnTo>
                  <a:pt x="2969350" y="2056872"/>
                </a:lnTo>
                <a:lnTo>
                  <a:pt x="2956909" y="2079626"/>
                </a:lnTo>
                <a:lnTo>
                  <a:pt x="2943674" y="2101586"/>
                </a:lnTo>
                <a:lnTo>
                  <a:pt x="2930439" y="2123547"/>
                </a:lnTo>
                <a:lnTo>
                  <a:pt x="2916675" y="2144978"/>
                </a:lnTo>
                <a:lnTo>
                  <a:pt x="2902381" y="2166409"/>
                </a:lnTo>
                <a:lnTo>
                  <a:pt x="2887823" y="2187311"/>
                </a:lnTo>
                <a:lnTo>
                  <a:pt x="2873000" y="2208213"/>
                </a:lnTo>
                <a:lnTo>
                  <a:pt x="2880147" y="2190751"/>
                </a:lnTo>
                <a:lnTo>
                  <a:pt x="2887029" y="2173288"/>
                </a:lnTo>
                <a:lnTo>
                  <a:pt x="2893911" y="2155561"/>
                </a:lnTo>
                <a:lnTo>
                  <a:pt x="2900264" y="2137834"/>
                </a:lnTo>
                <a:lnTo>
                  <a:pt x="2906617" y="2119842"/>
                </a:lnTo>
                <a:lnTo>
                  <a:pt x="2912705" y="2101851"/>
                </a:lnTo>
                <a:lnTo>
                  <a:pt x="2918528" y="2083859"/>
                </a:lnTo>
                <a:lnTo>
                  <a:pt x="2924351" y="2065603"/>
                </a:lnTo>
                <a:lnTo>
                  <a:pt x="2929910" y="2047347"/>
                </a:lnTo>
                <a:lnTo>
                  <a:pt x="2934674" y="2028826"/>
                </a:lnTo>
                <a:lnTo>
                  <a:pt x="2939968" y="2010569"/>
                </a:lnTo>
                <a:lnTo>
                  <a:pt x="2944733" y="1992049"/>
                </a:lnTo>
                <a:lnTo>
                  <a:pt x="2949233" y="1973528"/>
                </a:lnTo>
                <a:lnTo>
                  <a:pt x="2953733" y="1954478"/>
                </a:lnTo>
                <a:lnTo>
                  <a:pt x="2957703" y="1935957"/>
                </a:lnTo>
                <a:lnTo>
                  <a:pt x="2961674" y="1916907"/>
                </a:lnTo>
                <a:lnTo>
                  <a:pt x="2965379" y="1898122"/>
                </a:lnTo>
                <a:lnTo>
                  <a:pt x="2968820" y="1878807"/>
                </a:lnTo>
                <a:lnTo>
                  <a:pt x="2972261" y="1860021"/>
                </a:lnTo>
                <a:lnTo>
                  <a:pt x="2975173" y="1840707"/>
                </a:lnTo>
                <a:lnTo>
                  <a:pt x="2977820" y="1821392"/>
                </a:lnTo>
                <a:lnTo>
                  <a:pt x="2980732" y="1801813"/>
                </a:lnTo>
                <a:lnTo>
                  <a:pt x="2982849" y="1782499"/>
                </a:lnTo>
                <a:lnTo>
                  <a:pt x="2984967" y="1763184"/>
                </a:lnTo>
                <a:lnTo>
                  <a:pt x="2986820" y="1743340"/>
                </a:lnTo>
                <a:lnTo>
                  <a:pt x="2988408" y="1723761"/>
                </a:lnTo>
                <a:lnTo>
                  <a:pt x="2989731" y="1704182"/>
                </a:lnTo>
                <a:lnTo>
                  <a:pt x="2991055" y="1684338"/>
                </a:lnTo>
                <a:lnTo>
                  <a:pt x="2991849" y="1664494"/>
                </a:lnTo>
                <a:lnTo>
                  <a:pt x="2992378" y="1644651"/>
                </a:lnTo>
                <a:lnTo>
                  <a:pt x="2992908" y="1624542"/>
                </a:lnTo>
                <a:lnTo>
                  <a:pt x="2992908" y="1604699"/>
                </a:lnTo>
                <a:lnTo>
                  <a:pt x="2992378" y="1571890"/>
                </a:lnTo>
                <a:lnTo>
                  <a:pt x="2991584" y="1538817"/>
                </a:lnTo>
                <a:lnTo>
                  <a:pt x="2989996" y="1506273"/>
                </a:lnTo>
                <a:lnTo>
                  <a:pt x="2987614" y="1473994"/>
                </a:lnTo>
                <a:lnTo>
                  <a:pt x="2984702" y="1441715"/>
                </a:lnTo>
                <a:lnTo>
                  <a:pt x="2980996" y="1409965"/>
                </a:lnTo>
                <a:lnTo>
                  <a:pt x="2976761" y="1377951"/>
                </a:lnTo>
                <a:lnTo>
                  <a:pt x="2971732" y="1346201"/>
                </a:lnTo>
                <a:lnTo>
                  <a:pt x="2966438" y="1314980"/>
                </a:lnTo>
                <a:lnTo>
                  <a:pt x="2960350" y="1283759"/>
                </a:lnTo>
                <a:lnTo>
                  <a:pt x="2953468" y="1252538"/>
                </a:lnTo>
                <a:lnTo>
                  <a:pt x="2946321" y="1221846"/>
                </a:lnTo>
                <a:lnTo>
                  <a:pt x="2938116" y="1191419"/>
                </a:lnTo>
                <a:lnTo>
                  <a:pt x="2929910" y="1161257"/>
                </a:lnTo>
                <a:lnTo>
                  <a:pt x="2920381" y="1131359"/>
                </a:lnTo>
                <a:lnTo>
                  <a:pt x="2910852" y="1101725"/>
                </a:lnTo>
                <a:lnTo>
                  <a:pt x="2900529" y="1072092"/>
                </a:lnTo>
                <a:lnTo>
                  <a:pt x="2889676" y="1042723"/>
                </a:lnTo>
                <a:lnTo>
                  <a:pt x="2878559" y="1013884"/>
                </a:lnTo>
                <a:lnTo>
                  <a:pt x="2866383" y="985309"/>
                </a:lnTo>
                <a:lnTo>
                  <a:pt x="2854207" y="956734"/>
                </a:lnTo>
                <a:lnTo>
                  <a:pt x="2840972" y="928953"/>
                </a:lnTo>
                <a:lnTo>
                  <a:pt x="2827472" y="900907"/>
                </a:lnTo>
                <a:lnTo>
                  <a:pt x="2813443" y="873655"/>
                </a:lnTo>
                <a:lnTo>
                  <a:pt x="2798885" y="846403"/>
                </a:lnTo>
                <a:lnTo>
                  <a:pt x="2783533" y="819415"/>
                </a:lnTo>
                <a:lnTo>
                  <a:pt x="2768180" y="792957"/>
                </a:lnTo>
                <a:lnTo>
                  <a:pt x="2752034" y="767027"/>
                </a:lnTo>
                <a:lnTo>
                  <a:pt x="2735622" y="740834"/>
                </a:lnTo>
                <a:lnTo>
                  <a:pt x="2718417" y="715434"/>
                </a:lnTo>
                <a:lnTo>
                  <a:pt x="2700682" y="690298"/>
                </a:lnTo>
                <a:lnTo>
                  <a:pt x="2682683" y="665427"/>
                </a:lnTo>
                <a:lnTo>
                  <a:pt x="2664419" y="641086"/>
                </a:lnTo>
                <a:lnTo>
                  <a:pt x="2645361" y="617273"/>
                </a:lnTo>
                <a:lnTo>
                  <a:pt x="2626038" y="593461"/>
                </a:lnTo>
                <a:lnTo>
                  <a:pt x="2606186" y="570442"/>
                </a:lnTo>
                <a:lnTo>
                  <a:pt x="2586069" y="547423"/>
                </a:lnTo>
                <a:lnTo>
                  <a:pt x="2565158" y="524669"/>
                </a:lnTo>
                <a:lnTo>
                  <a:pt x="2543982" y="502709"/>
                </a:lnTo>
                <a:lnTo>
                  <a:pt x="2522277" y="481013"/>
                </a:lnTo>
                <a:lnTo>
                  <a:pt x="2500307" y="459846"/>
                </a:lnTo>
                <a:lnTo>
                  <a:pt x="2478073" y="439209"/>
                </a:lnTo>
                <a:lnTo>
                  <a:pt x="2455309" y="418571"/>
                </a:lnTo>
                <a:lnTo>
                  <a:pt x="2432015" y="398727"/>
                </a:lnTo>
                <a:lnTo>
                  <a:pt x="2408457" y="379148"/>
                </a:lnTo>
                <a:lnTo>
                  <a:pt x="2384635" y="360098"/>
                </a:lnTo>
                <a:lnTo>
                  <a:pt x="2360018" y="341313"/>
                </a:lnTo>
                <a:lnTo>
                  <a:pt x="2335666" y="323321"/>
                </a:lnTo>
                <a:lnTo>
                  <a:pt x="2310520" y="305859"/>
                </a:lnTo>
                <a:lnTo>
                  <a:pt x="2284844" y="288661"/>
                </a:lnTo>
                <a:lnTo>
                  <a:pt x="2259168" y="271992"/>
                </a:lnTo>
                <a:lnTo>
                  <a:pt x="2233228" y="255852"/>
                </a:lnTo>
                <a:lnTo>
                  <a:pt x="2206758" y="239977"/>
                </a:lnTo>
                <a:lnTo>
                  <a:pt x="2179759" y="224896"/>
                </a:lnTo>
                <a:lnTo>
                  <a:pt x="2152760" y="209815"/>
                </a:lnTo>
                <a:lnTo>
                  <a:pt x="2125496" y="196056"/>
                </a:lnTo>
                <a:lnTo>
                  <a:pt x="2097439" y="182298"/>
                </a:lnTo>
                <a:lnTo>
                  <a:pt x="2069645" y="169069"/>
                </a:lnTo>
                <a:lnTo>
                  <a:pt x="2041323" y="156633"/>
                </a:lnTo>
                <a:lnTo>
                  <a:pt x="2012471" y="144463"/>
                </a:lnTo>
                <a:lnTo>
                  <a:pt x="1983619" y="133086"/>
                </a:lnTo>
                <a:lnTo>
                  <a:pt x="1954502" y="121973"/>
                </a:lnTo>
                <a:lnTo>
                  <a:pt x="1925121" y="111654"/>
                </a:lnTo>
                <a:lnTo>
                  <a:pt x="1895475" y="101600"/>
                </a:lnTo>
                <a:close/>
                <a:moveTo>
                  <a:pt x="2220912" y="0"/>
                </a:moveTo>
                <a:lnTo>
                  <a:pt x="2251339" y="2382"/>
                </a:lnTo>
                <a:lnTo>
                  <a:pt x="2280972" y="5557"/>
                </a:lnTo>
                <a:lnTo>
                  <a:pt x="2310870" y="9262"/>
                </a:lnTo>
                <a:lnTo>
                  <a:pt x="2340239" y="13760"/>
                </a:lnTo>
                <a:lnTo>
                  <a:pt x="2369872" y="19053"/>
                </a:lnTo>
                <a:lnTo>
                  <a:pt x="2398712" y="24874"/>
                </a:lnTo>
                <a:lnTo>
                  <a:pt x="2427552" y="31490"/>
                </a:lnTo>
                <a:lnTo>
                  <a:pt x="2455862" y="38634"/>
                </a:lnTo>
                <a:lnTo>
                  <a:pt x="2484172" y="46308"/>
                </a:lnTo>
                <a:lnTo>
                  <a:pt x="2512218" y="55041"/>
                </a:lnTo>
                <a:lnTo>
                  <a:pt x="2540000" y="64303"/>
                </a:lnTo>
                <a:lnTo>
                  <a:pt x="2567252" y="74093"/>
                </a:lnTo>
                <a:lnTo>
                  <a:pt x="2594239" y="84678"/>
                </a:lnTo>
                <a:lnTo>
                  <a:pt x="2621227" y="95528"/>
                </a:lnTo>
                <a:lnTo>
                  <a:pt x="2647685" y="107171"/>
                </a:lnTo>
                <a:lnTo>
                  <a:pt x="2673614" y="119343"/>
                </a:lnTo>
                <a:lnTo>
                  <a:pt x="2699808" y="132045"/>
                </a:lnTo>
                <a:lnTo>
                  <a:pt x="2725208" y="145276"/>
                </a:lnTo>
                <a:lnTo>
                  <a:pt x="2750343" y="159301"/>
                </a:lnTo>
                <a:lnTo>
                  <a:pt x="2774950" y="173855"/>
                </a:lnTo>
                <a:lnTo>
                  <a:pt x="2799291" y="189203"/>
                </a:lnTo>
                <a:lnTo>
                  <a:pt x="2823368" y="204550"/>
                </a:lnTo>
                <a:lnTo>
                  <a:pt x="2847181" y="220692"/>
                </a:lnTo>
                <a:lnTo>
                  <a:pt x="2870464" y="237363"/>
                </a:lnTo>
                <a:lnTo>
                  <a:pt x="2892954" y="254563"/>
                </a:lnTo>
                <a:lnTo>
                  <a:pt x="2915443" y="272293"/>
                </a:lnTo>
                <a:lnTo>
                  <a:pt x="2937404" y="290552"/>
                </a:lnTo>
                <a:lnTo>
                  <a:pt x="2959100" y="309075"/>
                </a:lnTo>
                <a:lnTo>
                  <a:pt x="2980266" y="328392"/>
                </a:lnTo>
                <a:lnTo>
                  <a:pt x="3000904" y="347974"/>
                </a:lnTo>
                <a:lnTo>
                  <a:pt x="3021012" y="368085"/>
                </a:lnTo>
                <a:lnTo>
                  <a:pt x="3040591" y="388461"/>
                </a:lnTo>
                <a:lnTo>
                  <a:pt x="3060170" y="409630"/>
                </a:lnTo>
                <a:lnTo>
                  <a:pt x="3078956" y="431064"/>
                </a:lnTo>
                <a:lnTo>
                  <a:pt x="3097212" y="453028"/>
                </a:lnTo>
                <a:lnTo>
                  <a:pt x="3115204" y="475520"/>
                </a:lnTo>
                <a:lnTo>
                  <a:pt x="3132137" y="498013"/>
                </a:lnTo>
                <a:lnTo>
                  <a:pt x="3149335" y="521299"/>
                </a:lnTo>
                <a:lnTo>
                  <a:pt x="3165475" y="544586"/>
                </a:lnTo>
                <a:lnTo>
                  <a:pt x="3181085" y="568666"/>
                </a:lnTo>
                <a:lnTo>
                  <a:pt x="3196431" y="593011"/>
                </a:lnTo>
                <a:lnTo>
                  <a:pt x="3210983" y="617356"/>
                </a:lnTo>
                <a:lnTo>
                  <a:pt x="3225006" y="642495"/>
                </a:lnTo>
                <a:lnTo>
                  <a:pt x="3238500" y="667898"/>
                </a:lnTo>
                <a:lnTo>
                  <a:pt x="3251729" y="693831"/>
                </a:lnTo>
                <a:lnTo>
                  <a:pt x="3263635" y="719763"/>
                </a:lnTo>
                <a:lnTo>
                  <a:pt x="3275541" y="746225"/>
                </a:lnTo>
                <a:lnTo>
                  <a:pt x="3286654" y="772952"/>
                </a:lnTo>
                <a:lnTo>
                  <a:pt x="3297237" y="799943"/>
                </a:lnTo>
                <a:lnTo>
                  <a:pt x="3307027" y="827463"/>
                </a:lnTo>
                <a:lnTo>
                  <a:pt x="3316552" y="854984"/>
                </a:lnTo>
                <a:lnTo>
                  <a:pt x="3325018" y="883033"/>
                </a:lnTo>
                <a:lnTo>
                  <a:pt x="3333220" y="911083"/>
                </a:lnTo>
                <a:lnTo>
                  <a:pt x="3340629" y="939397"/>
                </a:lnTo>
                <a:lnTo>
                  <a:pt x="3347508" y="968241"/>
                </a:lnTo>
                <a:lnTo>
                  <a:pt x="3353329" y="997084"/>
                </a:lnTo>
                <a:lnTo>
                  <a:pt x="3358620" y="1026192"/>
                </a:lnTo>
                <a:lnTo>
                  <a:pt x="3363383" y="1055829"/>
                </a:lnTo>
                <a:lnTo>
                  <a:pt x="3367352" y="1085467"/>
                </a:lnTo>
                <a:lnTo>
                  <a:pt x="3370791" y="1115369"/>
                </a:lnTo>
                <a:lnTo>
                  <a:pt x="3373172" y="1145800"/>
                </a:lnTo>
                <a:lnTo>
                  <a:pt x="3375024" y="1175702"/>
                </a:lnTo>
                <a:lnTo>
                  <a:pt x="3376348" y="1206397"/>
                </a:lnTo>
                <a:lnTo>
                  <a:pt x="3376612" y="1221745"/>
                </a:lnTo>
                <a:lnTo>
                  <a:pt x="3376612" y="1236829"/>
                </a:lnTo>
                <a:lnTo>
                  <a:pt x="3376348" y="1262761"/>
                </a:lnTo>
                <a:lnTo>
                  <a:pt x="3375289" y="1288429"/>
                </a:lnTo>
                <a:lnTo>
                  <a:pt x="3374231" y="1313833"/>
                </a:lnTo>
                <a:lnTo>
                  <a:pt x="3372379" y="1339236"/>
                </a:lnTo>
                <a:lnTo>
                  <a:pt x="3369998" y="1364375"/>
                </a:lnTo>
                <a:lnTo>
                  <a:pt x="3367352" y="1389249"/>
                </a:lnTo>
                <a:lnTo>
                  <a:pt x="3363912" y="1414388"/>
                </a:lnTo>
                <a:lnTo>
                  <a:pt x="3360208" y="1438733"/>
                </a:lnTo>
                <a:lnTo>
                  <a:pt x="3355710" y="1463342"/>
                </a:lnTo>
                <a:lnTo>
                  <a:pt x="3351212" y="1487952"/>
                </a:lnTo>
                <a:lnTo>
                  <a:pt x="3345920" y="1512032"/>
                </a:lnTo>
                <a:lnTo>
                  <a:pt x="3340364" y="1536377"/>
                </a:lnTo>
                <a:lnTo>
                  <a:pt x="3334014" y="1559928"/>
                </a:lnTo>
                <a:lnTo>
                  <a:pt x="3327664" y="1583744"/>
                </a:lnTo>
                <a:lnTo>
                  <a:pt x="3320520" y="1607030"/>
                </a:lnTo>
                <a:lnTo>
                  <a:pt x="3312583" y="1630317"/>
                </a:lnTo>
                <a:lnTo>
                  <a:pt x="3304910" y="1653603"/>
                </a:lnTo>
                <a:lnTo>
                  <a:pt x="3296708" y="1676096"/>
                </a:lnTo>
                <a:lnTo>
                  <a:pt x="3287712" y="1698853"/>
                </a:lnTo>
                <a:lnTo>
                  <a:pt x="3278187" y="1721346"/>
                </a:lnTo>
                <a:lnTo>
                  <a:pt x="3268662" y="1743574"/>
                </a:lnTo>
                <a:lnTo>
                  <a:pt x="3258343" y="1765537"/>
                </a:lnTo>
                <a:lnTo>
                  <a:pt x="3248289" y="1787236"/>
                </a:lnTo>
                <a:lnTo>
                  <a:pt x="3236912" y="1808935"/>
                </a:lnTo>
                <a:lnTo>
                  <a:pt x="3225800" y="1830104"/>
                </a:lnTo>
                <a:lnTo>
                  <a:pt x="3214158" y="1851009"/>
                </a:lnTo>
                <a:lnTo>
                  <a:pt x="3201987" y="1871914"/>
                </a:lnTo>
                <a:lnTo>
                  <a:pt x="3189287" y="1892289"/>
                </a:lnTo>
                <a:lnTo>
                  <a:pt x="3176587" y="1912401"/>
                </a:lnTo>
                <a:lnTo>
                  <a:pt x="3163093" y="1932776"/>
                </a:lnTo>
                <a:lnTo>
                  <a:pt x="3149600" y="1952093"/>
                </a:lnTo>
                <a:lnTo>
                  <a:pt x="3135577" y="1971675"/>
                </a:lnTo>
                <a:lnTo>
                  <a:pt x="3142191" y="1955269"/>
                </a:lnTo>
                <a:lnTo>
                  <a:pt x="3148541" y="1938862"/>
                </a:lnTo>
                <a:lnTo>
                  <a:pt x="3154891" y="1922191"/>
                </a:lnTo>
                <a:lnTo>
                  <a:pt x="3160977" y="1905785"/>
                </a:lnTo>
                <a:lnTo>
                  <a:pt x="3166797" y="1888849"/>
                </a:lnTo>
                <a:lnTo>
                  <a:pt x="3172883" y="1871914"/>
                </a:lnTo>
                <a:lnTo>
                  <a:pt x="3178175" y="1855243"/>
                </a:lnTo>
                <a:lnTo>
                  <a:pt x="3183466" y="1838043"/>
                </a:lnTo>
                <a:lnTo>
                  <a:pt x="3188758" y="1821107"/>
                </a:lnTo>
                <a:lnTo>
                  <a:pt x="3193520" y="1803642"/>
                </a:lnTo>
                <a:lnTo>
                  <a:pt x="3198283" y="1786442"/>
                </a:lnTo>
                <a:lnTo>
                  <a:pt x="3202516" y="1769242"/>
                </a:lnTo>
                <a:lnTo>
                  <a:pt x="3207014" y="1751777"/>
                </a:lnTo>
                <a:lnTo>
                  <a:pt x="3211247" y="1734047"/>
                </a:lnTo>
                <a:lnTo>
                  <a:pt x="3214952" y="1716583"/>
                </a:lnTo>
                <a:lnTo>
                  <a:pt x="3218656" y="1698853"/>
                </a:lnTo>
                <a:lnTo>
                  <a:pt x="3222095" y="1681124"/>
                </a:lnTo>
                <a:lnTo>
                  <a:pt x="3225535" y="1663394"/>
                </a:lnTo>
                <a:lnTo>
                  <a:pt x="3228445" y="1645400"/>
                </a:lnTo>
                <a:lnTo>
                  <a:pt x="3231091" y="1627406"/>
                </a:lnTo>
                <a:lnTo>
                  <a:pt x="3234002" y="1609412"/>
                </a:lnTo>
                <a:lnTo>
                  <a:pt x="3236383" y="1591153"/>
                </a:lnTo>
                <a:lnTo>
                  <a:pt x="3238500" y="1573159"/>
                </a:lnTo>
                <a:lnTo>
                  <a:pt x="3240352" y="1554900"/>
                </a:lnTo>
                <a:lnTo>
                  <a:pt x="3241939" y="1536642"/>
                </a:lnTo>
                <a:lnTo>
                  <a:pt x="3243527" y="1518383"/>
                </a:lnTo>
                <a:lnTo>
                  <a:pt x="3244850" y="1499595"/>
                </a:lnTo>
                <a:lnTo>
                  <a:pt x="3245908" y="1481336"/>
                </a:lnTo>
                <a:lnTo>
                  <a:pt x="3246702" y="1462813"/>
                </a:lnTo>
                <a:lnTo>
                  <a:pt x="3247231" y="1444025"/>
                </a:lnTo>
                <a:lnTo>
                  <a:pt x="3247495" y="1425237"/>
                </a:lnTo>
                <a:lnTo>
                  <a:pt x="3247760" y="1406714"/>
                </a:lnTo>
                <a:lnTo>
                  <a:pt x="3247495" y="1375754"/>
                </a:lnTo>
                <a:lnTo>
                  <a:pt x="3246702" y="1345058"/>
                </a:lnTo>
                <a:lnTo>
                  <a:pt x="3245114" y="1314891"/>
                </a:lnTo>
                <a:lnTo>
                  <a:pt x="3242997" y="1284460"/>
                </a:lnTo>
                <a:lnTo>
                  <a:pt x="3240087" y="1254293"/>
                </a:lnTo>
                <a:lnTo>
                  <a:pt x="3236647" y="1224127"/>
                </a:lnTo>
                <a:lnTo>
                  <a:pt x="3232679" y="1194490"/>
                </a:lnTo>
                <a:lnTo>
                  <a:pt x="3227916" y="1164852"/>
                </a:lnTo>
                <a:lnTo>
                  <a:pt x="3223154" y="1135480"/>
                </a:lnTo>
                <a:lnTo>
                  <a:pt x="3217068" y="1106372"/>
                </a:lnTo>
                <a:lnTo>
                  <a:pt x="3210983" y="1077528"/>
                </a:lnTo>
                <a:lnTo>
                  <a:pt x="3204104" y="1048685"/>
                </a:lnTo>
                <a:lnTo>
                  <a:pt x="3196695" y="1020106"/>
                </a:lnTo>
                <a:lnTo>
                  <a:pt x="3188758" y="991527"/>
                </a:lnTo>
                <a:lnTo>
                  <a:pt x="3180291" y="963742"/>
                </a:lnTo>
                <a:lnTo>
                  <a:pt x="3171031" y="935692"/>
                </a:lnTo>
                <a:lnTo>
                  <a:pt x="3161241" y="908172"/>
                </a:lnTo>
                <a:lnTo>
                  <a:pt x="3151452" y="880916"/>
                </a:lnTo>
                <a:lnTo>
                  <a:pt x="3140868" y="853925"/>
                </a:lnTo>
                <a:lnTo>
                  <a:pt x="3129756" y="826934"/>
                </a:lnTo>
                <a:lnTo>
                  <a:pt x="3117850" y="800472"/>
                </a:lnTo>
                <a:lnTo>
                  <a:pt x="3105943" y="774010"/>
                </a:lnTo>
                <a:lnTo>
                  <a:pt x="3092979" y="748078"/>
                </a:lnTo>
                <a:lnTo>
                  <a:pt x="3079750" y="722410"/>
                </a:lnTo>
                <a:lnTo>
                  <a:pt x="3065991" y="696742"/>
                </a:lnTo>
                <a:lnTo>
                  <a:pt x="3052233" y="671867"/>
                </a:lnTo>
                <a:lnTo>
                  <a:pt x="3037681" y="646993"/>
                </a:lnTo>
                <a:lnTo>
                  <a:pt x="3022335" y="622384"/>
                </a:lnTo>
                <a:lnTo>
                  <a:pt x="3006989" y="598303"/>
                </a:lnTo>
                <a:lnTo>
                  <a:pt x="2991114" y="574223"/>
                </a:lnTo>
                <a:lnTo>
                  <a:pt x="2974710" y="550672"/>
                </a:lnTo>
                <a:lnTo>
                  <a:pt x="2957512" y="527915"/>
                </a:lnTo>
                <a:lnTo>
                  <a:pt x="2940579" y="504893"/>
                </a:lnTo>
                <a:lnTo>
                  <a:pt x="2922587" y="482136"/>
                </a:lnTo>
                <a:lnTo>
                  <a:pt x="2904595" y="460172"/>
                </a:lnTo>
                <a:lnTo>
                  <a:pt x="2885810" y="438474"/>
                </a:lnTo>
                <a:lnTo>
                  <a:pt x="2867024" y="417040"/>
                </a:lnTo>
                <a:lnTo>
                  <a:pt x="2847445" y="395870"/>
                </a:lnTo>
                <a:lnTo>
                  <a:pt x="2827602" y="375230"/>
                </a:lnTo>
                <a:lnTo>
                  <a:pt x="2807493" y="355119"/>
                </a:lnTo>
                <a:lnTo>
                  <a:pt x="2786856" y="335272"/>
                </a:lnTo>
                <a:lnTo>
                  <a:pt x="2765954" y="315691"/>
                </a:lnTo>
                <a:lnTo>
                  <a:pt x="2744787" y="296638"/>
                </a:lnTo>
                <a:lnTo>
                  <a:pt x="2723091" y="277850"/>
                </a:lnTo>
                <a:lnTo>
                  <a:pt x="2701131" y="259856"/>
                </a:lnTo>
                <a:lnTo>
                  <a:pt x="2678377" y="241862"/>
                </a:lnTo>
                <a:lnTo>
                  <a:pt x="2655622" y="224397"/>
                </a:lnTo>
                <a:lnTo>
                  <a:pt x="2632604" y="207461"/>
                </a:lnTo>
                <a:lnTo>
                  <a:pt x="2609320" y="191055"/>
                </a:lnTo>
                <a:lnTo>
                  <a:pt x="2585243" y="174913"/>
                </a:lnTo>
                <a:lnTo>
                  <a:pt x="2561166" y="159301"/>
                </a:lnTo>
                <a:lnTo>
                  <a:pt x="2536824" y="144217"/>
                </a:lnTo>
                <a:lnTo>
                  <a:pt x="2512218" y="129134"/>
                </a:lnTo>
                <a:lnTo>
                  <a:pt x="2487083" y="114845"/>
                </a:lnTo>
                <a:lnTo>
                  <a:pt x="2461683" y="101349"/>
                </a:lnTo>
                <a:lnTo>
                  <a:pt x="2436018" y="87854"/>
                </a:lnTo>
                <a:lnTo>
                  <a:pt x="2410089" y="75152"/>
                </a:lnTo>
                <a:lnTo>
                  <a:pt x="2383895" y="62715"/>
                </a:lnTo>
                <a:lnTo>
                  <a:pt x="2357437" y="51072"/>
                </a:lnTo>
                <a:lnTo>
                  <a:pt x="2330714" y="39958"/>
                </a:lnTo>
                <a:lnTo>
                  <a:pt x="2303727" y="29108"/>
                </a:lnTo>
                <a:lnTo>
                  <a:pt x="2276475" y="18788"/>
                </a:lnTo>
                <a:lnTo>
                  <a:pt x="2248693" y="9262"/>
                </a:lnTo>
                <a:lnTo>
                  <a:pt x="222091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cxnSp>
        <p:nvCxnSpPr>
          <p:cNvPr id="24" name="直接连接符 23"/>
          <p:cNvCxnSpPr/>
          <p:nvPr/>
        </p:nvCxnSpPr>
        <p:spPr>
          <a:xfrm>
            <a:off x="4145472" y="3718906"/>
            <a:ext cx="0" cy="2879678"/>
          </a:xfrm>
          <a:prstGeom prst="line">
            <a:avLst/>
          </a:prstGeom>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1412593" y="4429854"/>
            <a:ext cx="2550879"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a:t>
            </a:r>
            <a:endParaRPr lang="zh-CN" altLang="zh-CN" sz="2000" dirty="0">
              <a:solidFill>
                <a:schemeClr val="tx1"/>
              </a:solidFill>
              <a:latin typeface="+mn-ea"/>
            </a:endParaRPr>
          </a:p>
        </p:txBody>
      </p:sp>
      <p:cxnSp>
        <p:nvCxnSpPr>
          <p:cNvPr id="26" name="直接连接符 25"/>
          <p:cNvCxnSpPr/>
          <p:nvPr/>
        </p:nvCxnSpPr>
        <p:spPr>
          <a:xfrm>
            <a:off x="8077531" y="3718906"/>
            <a:ext cx="0" cy="2879678"/>
          </a:xfrm>
          <a:prstGeom prst="line">
            <a:avLst/>
          </a:prstGeom>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8228529" y="4429854"/>
            <a:ext cx="2550879"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a:t>
            </a:r>
            <a:endParaRPr lang="zh-CN" altLang="zh-CN" sz="2000" dirty="0">
              <a:solidFill>
                <a:schemeClr val="tx1"/>
              </a:solidFill>
              <a:latin typeface="+mn-ea"/>
            </a:endParaRPr>
          </a:p>
        </p:txBody>
      </p:sp>
      <p:sp>
        <p:nvSpPr>
          <p:cNvPr id="28" name="矩形 27"/>
          <p:cNvSpPr/>
          <p:nvPr/>
        </p:nvSpPr>
        <p:spPr>
          <a:xfrm>
            <a:off x="1213607" y="1631852"/>
            <a:ext cx="10140193" cy="18619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4" name="星形: 五角 33"/>
          <p:cNvSpPr/>
          <p:nvPr/>
        </p:nvSpPr>
        <p:spPr>
          <a:xfrm>
            <a:off x="467282" y="2257337"/>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MH_Other_7"/>
          <p:cNvSpPr/>
          <p:nvPr>
            <p:custDataLst>
              <p:tags r:id="rId1"/>
            </p:custDataLst>
          </p:nvPr>
        </p:nvSpPr>
        <p:spPr>
          <a:xfrm>
            <a:off x="7511010" y="1645091"/>
            <a:ext cx="1566315" cy="1566315"/>
          </a:xfrm>
          <a:prstGeom prst="donut">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1" name="MH_Other_7"/>
          <p:cNvSpPr/>
          <p:nvPr>
            <p:custDataLst>
              <p:tags r:id="rId2"/>
            </p:custDataLst>
          </p:nvPr>
        </p:nvSpPr>
        <p:spPr>
          <a:xfrm>
            <a:off x="6053685" y="3106631"/>
            <a:ext cx="1566315" cy="1566315"/>
          </a:xfrm>
          <a:prstGeom prst="donut">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2" name="MH_Other_7"/>
          <p:cNvSpPr/>
          <p:nvPr>
            <p:custDataLst>
              <p:tags r:id="rId3"/>
            </p:custDataLst>
          </p:nvPr>
        </p:nvSpPr>
        <p:spPr>
          <a:xfrm>
            <a:off x="8082510" y="4449656"/>
            <a:ext cx="1566315" cy="1566315"/>
          </a:xfrm>
          <a:prstGeom prst="donut">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3" name="矩形 22"/>
          <p:cNvSpPr/>
          <p:nvPr/>
        </p:nvSpPr>
        <p:spPr>
          <a:xfrm>
            <a:off x="9446188" y="2147034"/>
            <a:ext cx="1650437" cy="562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4" name="矩形 23"/>
          <p:cNvSpPr/>
          <p:nvPr/>
        </p:nvSpPr>
        <p:spPr>
          <a:xfrm>
            <a:off x="10112938" y="4951599"/>
            <a:ext cx="1650437" cy="562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5" name="矩形 24"/>
          <p:cNvSpPr/>
          <p:nvPr/>
        </p:nvSpPr>
        <p:spPr>
          <a:xfrm>
            <a:off x="8148176" y="3608574"/>
            <a:ext cx="1650437" cy="562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6" name="文本框 25"/>
          <p:cNvSpPr txBox="1"/>
          <p:nvPr/>
        </p:nvSpPr>
        <p:spPr>
          <a:xfrm>
            <a:off x="5379007" y="2012750"/>
            <a:ext cx="2132003" cy="830997"/>
          </a:xfrm>
          <a:prstGeom prst="rect">
            <a:avLst/>
          </a:prstGeom>
          <a:noFill/>
        </p:spPr>
        <p:txBody>
          <a:bodyPr wrap="square" rtlCol="0">
            <a:spAutoFit/>
          </a:bodyPr>
          <a:lstStyle/>
          <a:p>
            <a:pPr algn="ctr"/>
            <a:r>
              <a:rPr lang="en-US" altLang="zh-CN" sz="4800" b="1" dirty="0">
                <a:latin typeface="+mj-ea"/>
                <a:ea typeface="+mj-ea"/>
              </a:rPr>
              <a:t>88%</a:t>
            </a:r>
            <a:endParaRPr lang="zh-CN" altLang="en-US" sz="4800" b="1" dirty="0">
              <a:latin typeface="+mj-ea"/>
              <a:ea typeface="+mj-ea"/>
            </a:endParaRPr>
          </a:p>
        </p:txBody>
      </p:sp>
      <p:sp>
        <p:nvSpPr>
          <p:cNvPr id="27" name="文本框 26"/>
          <p:cNvSpPr txBox="1"/>
          <p:nvPr/>
        </p:nvSpPr>
        <p:spPr>
          <a:xfrm>
            <a:off x="3969307" y="3474290"/>
            <a:ext cx="2132003" cy="830997"/>
          </a:xfrm>
          <a:prstGeom prst="rect">
            <a:avLst/>
          </a:prstGeom>
          <a:noFill/>
        </p:spPr>
        <p:txBody>
          <a:bodyPr wrap="square" rtlCol="0">
            <a:spAutoFit/>
          </a:bodyPr>
          <a:lstStyle/>
          <a:p>
            <a:pPr algn="ctr"/>
            <a:r>
              <a:rPr lang="en-US" altLang="zh-CN" sz="4800" b="1" dirty="0">
                <a:latin typeface="+mj-ea"/>
                <a:ea typeface="+mj-ea"/>
              </a:rPr>
              <a:t>46%</a:t>
            </a:r>
            <a:endParaRPr lang="zh-CN" altLang="en-US" sz="4800" b="1" dirty="0">
              <a:latin typeface="+mj-ea"/>
              <a:ea typeface="+mj-ea"/>
            </a:endParaRPr>
          </a:p>
        </p:txBody>
      </p:sp>
      <p:sp>
        <p:nvSpPr>
          <p:cNvPr id="28" name="文本框 27"/>
          <p:cNvSpPr txBox="1"/>
          <p:nvPr/>
        </p:nvSpPr>
        <p:spPr>
          <a:xfrm>
            <a:off x="5950507" y="4817315"/>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38" name="圆角矩形 31"/>
          <p:cNvSpPr/>
          <p:nvPr/>
        </p:nvSpPr>
        <p:spPr>
          <a:xfrm>
            <a:off x="549956" y="2413247"/>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9" name="圆角矩形 32"/>
          <p:cNvSpPr/>
          <p:nvPr/>
        </p:nvSpPr>
        <p:spPr>
          <a:xfrm>
            <a:off x="549956" y="3112784"/>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40" name="圆角矩形 33"/>
          <p:cNvSpPr/>
          <p:nvPr/>
        </p:nvSpPr>
        <p:spPr>
          <a:xfrm>
            <a:off x="549956" y="3812321"/>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41" name="矩形 40"/>
          <p:cNvSpPr/>
          <p:nvPr/>
        </p:nvSpPr>
        <p:spPr>
          <a:xfrm>
            <a:off x="483198" y="4644371"/>
            <a:ext cx="5003196" cy="1866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任意多边形 16"/>
          <p:cNvSpPr/>
          <p:nvPr/>
        </p:nvSpPr>
        <p:spPr>
          <a:xfrm>
            <a:off x="712651" y="2191137"/>
            <a:ext cx="1069561" cy="1069561"/>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dirty="0">
                <a:solidFill>
                  <a:srgbClr val="FFFFFF"/>
                </a:solidFill>
              </a:rPr>
              <a:t>A</a:t>
            </a:r>
            <a:endParaRPr lang="zh-CN" altLang="en-US" sz="2000" dirty="0">
              <a:solidFill>
                <a:srgbClr val="FFFFFF"/>
              </a:solidFill>
            </a:endParaRPr>
          </a:p>
        </p:txBody>
      </p:sp>
      <p:sp>
        <p:nvSpPr>
          <p:cNvPr id="18" name="KSO_Shape"/>
          <p:cNvSpPr/>
          <p:nvPr/>
        </p:nvSpPr>
        <p:spPr bwMode="auto">
          <a:xfrm>
            <a:off x="4922468" y="4736073"/>
            <a:ext cx="306306" cy="208799"/>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ffectLst/>
        </p:spPr>
        <p:txBody>
          <a:bodyPr/>
          <a:lstStyle/>
          <a:p>
            <a:endParaRPr lang="zh-CN" altLang="en-US" sz="4400"/>
          </a:p>
        </p:txBody>
      </p:sp>
      <p:sp>
        <p:nvSpPr>
          <p:cNvPr id="19" name="KSO_Shape"/>
          <p:cNvSpPr/>
          <p:nvPr/>
        </p:nvSpPr>
        <p:spPr bwMode="auto">
          <a:xfrm>
            <a:off x="1094279" y="4698990"/>
            <a:ext cx="306306" cy="261468"/>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a:effectLst/>
        </p:spPr>
        <p:txBody>
          <a:bodyPr/>
          <a:lstStyle/>
          <a:p>
            <a:endParaRPr lang="zh-CN" altLang="en-US" sz="4400"/>
          </a:p>
        </p:txBody>
      </p:sp>
      <p:sp>
        <p:nvSpPr>
          <p:cNvPr id="20" name="KSO_Shape"/>
          <p:cNvSpPr/>
          <p:nvPr/>
        </p:nvSpPr>
        <p:spPr bwMode="auto">
          <a:xfrm>
            <a:off x="1119966" y="2511841"/>
            <a:ext cx="254931" cy="261468"/>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54250" h="2312988">
                <a:moveTo>
                  <a:pt x="661842" y="1187450"/>
                </a:moveTo>
                <a:lnTo>
                  <a:pt x="973283" y="1187450"/>
                </a:lnTo>
                <a:lnTo>
                  <a:pt x="978280" y="1187676"/>
                </a:lnTo>
                <a:lnTo>
                  <a:pt x="983278" y="1188581"/>
                </a:lnTo>
                <a:lnTo>
                  <a:pt x="988048" y="1189938"/>
                </a:lnTo>
                <a:lnTo>
                  <a:pt x="992364" y="1191295"/>
                </a:lnTo>
                <a:lnTo>
                  <a:pt x="996681" y="1193330"/>
                </a:lnTo>
                <a:lnTo>
                  <a:pt x="1000769" y="1196044"/>
                </a:lnTo>
                <a:lnTo>
                  <a:pt x="1004404" y="1198758"/>
                </a:lnTo>
                <a:lnTo>
                  <a:pt x="1008039" y="1201924"/>
                </a:lnTo>
                <a:lnTo>
                  <a:pt x="1011219" y="1205543"/>
                </a:lnTo>
                <a:lnTo>
                  <a:pt x="1013945" y="1209161"/>
                </a:lnTo>
                <a:lnTo>
                  <a:pt x="1016444" y="1213232"/>
                </a:lnTo>
                <a:lnTo>
                  <a:pt x="1018488" y="1217529"/>
                </a:lnTo>
                <a:lnTo>
                  <a:pt x="1020306" y="1222052"/>
                </a:lnTo>
                <a:lnTo>
                  <a:pt x="1021214" y="1226575"/>
                </a:lnTo>
                <a:lnTo>
                  <a:pt x="1022123" y="1231551"/>
                </a:lnTo>
                <a:lnTo>
                  <a:pt x="1022350" y="1236526"/>
                </a:lnTo>
                <a:lnTo>
                  <a:pt x="1022350" y="1503618"/>
                </a:lnTo>
                <a:lnTo>
                  <a:pt x="1015081" y="1501809"/>
                </a:lnTo>
                <a:lnTo>
                  <a:pt x="1007584" y="1500226"/>
                </a:lnTo>
                <a:lnTo>
                  <a:pt x="1000315" y="1498643"/>
                </a:lnTo>
                <a:lnTo>
                  <a:pt x="992819" y="1497286"/>
                </a:lnTo>
                <a:lnTo>
                  <a:pt x="985095" y="1496607"/>
                </a:lnTo>
                <a:lnTo>
                  <a:pt x="977599" y="1495929"/>
                </a:lnTo>
                <a:lnTo>
                  <a:pt x="969875" y="1495250"/>
                </a:lnTo>
                <a:lnTo>
                  <a:pt x="962152" y="1495250"/>
                </a:lnTo>
                <a:lnTo>
                  <a:pt x="951021" y="1495703"/>
                </a:lnTo>
                <a:lnTo>
                  <a:pt x="940117" y="1496381"/>
                </a:lnTo>
                <a:lnTo>
                  <a:pt x="929213" y="1497738"/>
                </a:lnTo>
                <a:lnTo>
                  <a:pt x="918764" y="1499547"/>
                </a:lnTo>
                <a:lnTo>
                  <a:pt x="908087" y="1502035"/>
                </a:lnTo>
                <a:lnTo>
                  <a:pt x="897637" y="1504749"/>
                </a:lnTo>
                <a:lnTo>
                  <a:pt x="887415" y="1508141"/>
                </a:lnTo>
                <a:lnTo>
                  <a:pt x="877420" y="1511986"/>
                </a:lnTo>
                <a:lnTo>
                  <a:pt x="867652" y="1516509"/>
                </a:lnTo>
                <a:lnTo>
                  <a:pt x="858111" y="1521032"/>
                </a:lnTo>
                <a:lnTo>
                  <a:pt x="848343" y="1526460"/>
                </a:lnTo>
                <a:lnTo>
                  <a:pt x="839483" y="1532114"/>
                </a:lnTo>
                <a:lnTo>
                  <a:pt x="830397" y="1538446"/>
                </a:lnTo>
                <a:lnTo>
                  <a:pt x="821765" y="1545231"/>
                </a:lnTo>
                <a:lnTo>
                  <a:pt x="813587" y="1552468"/>
                </a:lnTo>
                <a:lnTo>
                  <a:pt x="805636" y="1559931"/>
                </a:lnTo>
                <a:lnTo>
                  <a:pt x="801320" y="1564002"/>
                </a:lnTo>
                <a:lnTo>
                  <a:pt x="797458" y="1568299"/>
                </a:lnTo>
                <a:lnTo>
                  <a:pt x="789962" y="1577119"/>
                </a:lnTo>
                <a:lnTo>
                  <a:pt x="783147" y="1586166"/>
                </a:lnTo>
                <a:lnTo>
                  <a:pt x="776559" y="1595438"/>
                </a:lnTo>
                <a:lnTo>
                  <a:pt x="661842" y="1595438"/>
                </a:lnTo>
                <a:lnTo>
                  <a:pt x="656844" y="1595212"/>
                </a:lnTo>
                <a:lnTo>
                  <a:pt x="651847" y="1594307"/>
                </a:lnTo>
                <a:lnTo>
                  <a:pt x="647076" y="1593403"/>
                </a:lnTo>
                <a:lnTo>
                  <a:pt x="642760" y="1591593"/>
                </a:lnTo>
                <a:lnTo>
                  <a:pt x="638444" y="1589558"/>
                </a:lnTo>
                <a:lnTo>
                  <a:pt x="634355" y="1587070"/>
                </a:lnTo>
                <a:lnTo>
                  <a:pt x="630721" y="1584356"/>
                </a:lnTo>
                <a:lnTo>
                  <a:pt x="627086" y="1580964"/>
                </a:lnTo>
                <a:lnTo>
                  <a:pt x="623906" y="1577572"/>
                </a:lnTo>
                <a:lnTo>
                  <a:pt x="621180" y="1573727"/>
                </a:lnTo>
                <a:lnTo>
                  <a:pt x="618681" y="1569882"/>
                </a:lnTo>
                <a:lnTo>
                  <a:pt x="616637" y="1565585"/>
                </a:lnTo>
                <a:lnTo>
                  <a:pt x="614819" y="1560836"/>
                </a:lnTo>
                <a:lnTo>
                  <a:pt x="613683" y="1556313"/>
                </a:lnTo>
                <a:lnTo>
                  <a:pt x="613002" y="1551337"/>
                </a:lnTo>
                <a:lnTo>
                  <a:pt x="612775" y="1546588"/>
                </a:lnTo>
                <a:lnTo>
                  <a:pt x="612775" y="1236526"/>
                </a:lnTo>
                <a:lnTo>
                  <a:pt x="613002" y="1231551"/>
                </a:lnTo>
                <a:lnTo>
                  <a:pt x="613683" y="1226575"/>
                </a:lnTo>
                <a:lnTo>
                  <a:pt x="614819" y="1222052"/>
                </a:lnTo>
                <a:lnTo>
                  <a:pt x="616637" y="1217529"/>
                </a:lnTo>
                <a:lnTo>
                  <a:pt x="618681" y="1213232"/>
                </a:lnTo>
                <a:lnTo>
                  <a:pt x="621180" y="1209161"/>
                </a:lnTo>
                <a:lnTo>
                  <a:pt x="623906" y="1205543"/>
                </a:lnTo>
                <a:lnTo>
                  <a:pt x="627086" y="1201924"/>
                </a:lnTo>
                <a:lnTo>
                  <a:pt x="630721" y="1198758"/>
                </a:lnTo>
                <a:lnTo>
                  <a:pt x="634355" y="1196044"/>
                </a:lnTo>
                <a:lnTo>
                  <a:pt x="638444" y="1193330"/>
                </a:lnTo>
                <a:lnTo>
                  <a:pt x="642760" y="1191295"/>
                </a:lnTo>
                <a:lnTo>
                  <a:pt x="647076" y="1189938"/>
                </a:lnTo>
                <a:lnTo>
                  <a:pt x="651847" y="1188581"/>
                </a:lnTo>
                <a:lnTo>
                  <a:pt x="656844" y="1187676"/>
                </a:lnTo>
                <a:lnTo>
                  <a:pt x="661842" y="1187450"/>
                </a:lnTo>
                <a:close/>
                <a:moveTo>
                  <a:pt x="49267" y="1187450"/>
                </a:moveTo>
                <a:lnTo>
                  <a:pt x="360535" y="1187450"/>
                </a:lnTo>
                <a:lnTo>
                  <a:pt x="365757" y="1187676"/>
                </a:lnTo>
                <a:lnTo>
                  <a:pt x="370524" y="1188581"/>
                </a:lnTo>
                <a:lnTo>
                  <a:pt x="375292" y="1189938"/>
                </a:lnTo>
                <a:lnTo>
                  <a:pt x="379606" y="1191295"/>
                </a:lnTo>
                <a:lnTo>
                  <a:pt x="383920" y="1193330"/>
                </a:lnTo>
                <a:lnTo>
                  <a:pt x="388233" y="1196044"/>
                </a:lnTo>
                <a:lnTo>
                  <a:pt x="391866" y="1198758"/>
                </a:lnTo>
                <a:lnTo>
                  <a:pt x="395271" y="1201924"/>
                </a:lnTo>
                <a:lnTo>
                  <a:pt x="398450" y="1205543"/>
                </a:lnTo>
                <a:lnTo>
                  <a:pt x="401401" y="1209161"/>
                </a:lnTo>
                <a:lnTo>
                  <a:pt x="403672" y="1213232"/>
                </a:lnTo>
                <a:lnTo>
                  <a:pt x="405715" y="1217529"/>
                </a:lnTo>
                <a:lnTo>
                  <a:pt x="407531" y="1222052"/>
                </a:lnTo>
                <a:lnTo>
                  <a:pt x="408440" y="1226575"/>
                </a:lnTo>
                <a:lnTo>
                  <a:pt x="409348" y="1231551"/>
                </a:lnTo>
                <a:lnTo>
                  <a:pt x="409575" y="1236526"/>
                </a:lnTo>
                <a:lnTo>
                  <a:pt x="409575" y="1546588"/>
                </a:lnTo>
                <a:lnTo>
                  <a:pt x="409348" y="1551337"/>
                </a:lnTo>
                <a:lnTo>
                  <a:pt x="408440" y="1556313"/>
                </a:lnTo>
                <a:lnTo>
                  <a:pt x="407531" y="1560836"/>
                </a:lnTo>
                <a:lnTo>
                  <a:pt x="405715" y="1565585"/>
                </a:lnTo>
                <a:lnTo>
                  <a:pt x="403672" y="1569882"/>
                </a:lnTo>
                <a:lnTo>
                  <a:pt x="401401" y="1573727"/>
                </a:lnTo>
                <a:lnTo>
                  <a:pt x="398450" y="1577572"/>
                </a:lnTo>
                <a:lnTo>
                  <a:pt x="395271" y="1580964"/>
                </a:lnTo>
                <a:lnTo>
                  <a:pt x="391866" y="1584356"/>
                </a:lnTo>
                <a:lnTo>
                  <a:pt x="388233" y="1587070"/>
                </a:lnTo>
                <a:lnTo>
                  <a:pt x="383920" y="1589558"/>
                </a:lnTo>
                <a:lnTo>
                  <a:pt x="379606" y="1591593"/>
                </a:lnTo>
                <a:lnTo>
                  <a:pt x="375292" y="1593403"/>
                </a:lnTo>
                <a:lnTo>
                  <a:pt x="370524" y="1594307"/>
                </a:lnTo>
                <a:lnTo>
                  <a:pt x="365757" y="1595212"/>
                </a:lnTo>
                <a:lnTo>
                  <a:pt x="360535" y="1595438"/>
                </a:lnTo>
                <a:lnTo>
                  <a:pt x="49267" y="1595438"/>
                </a:lnTo>
                <a:lnTo>
                  <a:pt x="44272" y="1595212"/>
                </a:lnTo>
                <a:lnTo>
                  <a:pt x="39277" y="1594307"/>
                </a:lnTo>
                <a:lnTo>
                  <a:pt x="35191" y="1593403"/>
                </a:lnTo>
                <a:lnTo>
                  <a:pt x="31331" y="1592046"/>
                </a:lnTo>
                <a:lnTo>
                  <a:pt x="27471" y="1590237"/>
                </a:lnTo>
                <a:lnTo>
                  <a:pt x="23839" y="1588427"/>
                </a:lnTo>
                <a:lnTo>
                  <a:pt x="20433" y="1586166"/>
                </a:lnTo>
                <a:lnTo>
                  <a:pt x="17028" y="1583452"/>
                </a:lnTo>
                <a:lnTo>
                  <a:pt x="14303" y="1580738"/>
                </a:lnTo>
                <a:lnTo>
                  <a:pt x="11352" y="1577572"/>
                </a:lnTo>
                <a:lnTo>
                  <a:pt x="8854" y="1574179"/>
                </a:lnTo>
                <a:lnTo>
                  <a:pt x="6811" y="1570787"/>
                </a:lnTo>
                <a:lnTo>
                  <a:pt x="4768" y="1567168"/>
                </a:lnTo>
                <a:lnTo>
                  <a:pt x="3178" y="1563324"/>
                </a:lnTo>
                <a:lnTo>
                  <a:pt x="1816" y="1559479"/>
                </a:lnTo>
                <a:lnTo>
                  <a:pt x="908" y="1555182"/>
                </a:lnTo>
                <a:lnTo>
                  <a:pt x="227" y="1550885"/>
                </a:lnTo>
                <a:lnTo>
                  <a:pt x="0" y="1546588"/>
                </a:lnTo>
                <a:lnTo>
                  <a:pt x="0" y="1236526"/>
                </a:lnTo>
                <a:lnTo>
                  <a:pt x="227" y="1232003"/>
                </a:lnTo>
                <a:lnTo>
                  <a:pt x="908" y="1227932"/>
                </a:lnTo>
                <a:lnTo>
                  <a:pt x="1816" y="1223861"/>
                </a:lnTo>
                <a:lnTo>
                  <a:pt x="3178" y="1219564"/>
                </a:lnTo>
                <a:lnTo>
                  <a:pt x="4768" y="1215720"/>
                </a:lnTo>
                <a:lnTo>
                  <a:pt x="6811" y="1212101"/>
                </a:lnTo>
                <a:lnTo>
                  <a:pt x="8854" y="1208709"/>
                </a:lnTo>
                <a:lnTo>
                  <a:pt x="11352" y="1205543"/>
                </a:lnTo>
                <a:lnTo>
                  <a:pt x="14303" y="1202377"/>
                </a:lnTo>
                <a:lnTo>
                  <a:pt x="17028" y="1199663"/>
                </a:lnTo>
                <a:lnTo>
                  <a:pt x="20433" y="1196949"/>
                </a:lnTo>
                <a:lnTo>
                  <a:pt x="23839" y="1194687"/>
                </a:lnTo>
                <a:lnTo>
                  <a:pt x="27471" y="1192652"/>
                </a:lnTo>
                <a:lnTo>
                  <a:pt x="31331" y="1191069"/>
                </a:lnTo>
                <a:lnTo>
                  <a:pt x="35191" y="1189486"/>
                </a:lnTo>
                <a:lnTo>
                  <a:pt x="39277" y="1188581"/>
                </a:lnTo>
                <a:lnTo>
                  <a:pt x="44272" y="1187676"/>
                </a:lnTo>
                <a:lnTo>
                  <a:pt x="49267" y="1187450"/>
                </a:lnTo>
                <a:close/>
                <a:moveTo>
                  <a:pt x="1430620" y="788988"/>
                </a:moveTo>
                <a:lnTo>
                  <a:pt x="1436973" y="789215"/>
                </a:lnTo>
                <a:lnTo>
                  <a:pt x="1443553" y="789669"/>
                </a:lnTo>
                <a:lnTo>
                  <a:pt x="1449906" y="790349"/>
                </a:lnTo>
                <a:lnTo>
                  <a:pt x="1456033" y="791483"/>
                </a:lnTo>
                <a:lnTo>
                  <a:pt x="1462386" y="793071"/>
                </a:lnTo>
                <a:lnTo>
                  <a:pt x="1468285" y="794659"/>
                </a:lnTo>
                <a:lnTo>
                  <a:pt x="1474184" y="796700"/>
                </a:lnTo>
                <a:lnTo>
                  <a:pt x="1479857" y="798968"/>
                </a:lnTo>
                <a:lnTo>
                  <a:pt x="1485529" y="801463"/>
                </a:lnTo>
                <a:lnTo>
                  <a:pt x="1490975" y="804185"/>
                </a:lnTo>
                <a:lnTo>
                  <a:pt x="1496420" y="807134"/>
                </a:lnTo>
                <a:lnTo>
                  <a:pt x="1501412" y="810536"/>
                </a:lnTo>
                <a:lnTo>
                  <a:pt x="1506403" y="814165"/>
                </a:lnTo>
                <a:lnTo>
                  <a:pt x="1511168" y="817794"/>
                </a:lnTo>
                <a:lnTo>
                  <a:pt x="1515706" y="821877"/>
                </a:lnTo>
                <a:lnTo>
                  <a:pt x="1520017" y="825960"/>
                </a:lnTo>
                <a:lnTo>
                  <a:pt x="1524555" y="830496"/>
                </a:lnTo>
                <a:lnTo>
                  <a:pt x="1528412" y="835032"/>
                </a:lnTo>
                <a:lnTo>
                  <a:pt x="1532269" y="840023"/>
                </a:lnTo>
                <a:lnTo>
                  <a:pt x="1535673" y="844786"/>
                </a:lnTo>
                <a:lnTo>
                  <a:pt x="1538849" y="850003"/>
                </a:lnTo>
                <a:lnTo>
                  <a:pt x="1542026" y="855219"/>
                </a:lnTo>
                <a:lnTo>
                  <a:pt x="1544976" y="860890"/>
                </a:lnTo>
                <a:lnTo>
                  <a:pt x="1547471" y="866334"/>
                </a:lnTo>
                <a:lnTo>
                  <a:pt x="1549740" y="872231"/>
                </a:lnTo>
                <a:lnTo>
                  <a:pt x="1551555" y="878128"/>
                </a:lnTo>
                <a:lnTo>
                  <a:pt x="1553371" y="884025"/>
                </a:lnTo>
                <a:lnTo>
                  <a:pt x="1554732" y="890150"/>
                </a:lnTo>
                <a:lnTo>
                  <a:pt x="1555867" y="896501"/>
                </a:lnTo>
                <a:lnTo>
                  <a:pt x="1556774" y="902625"/>
                </a:lnTo>
                <a:lnTo>
                  <a:pt x="1557228" y="908976"/>
                </a:lnTo>
                <a:lnTo>
                  <a:pt x="1557455" y="915780"/>
                </a:lnTo>
                <a:lnTo>
                  <a:pt x="1557455" y="1366471"/>
                </a:lnTo>
                <a:lnTo>
                  <a:pt x="2109264" y="1429526"/>
                </a:lnTo>
                <a:lnTo>
                  <a:pt x="2115163" y="1429753"/>
                </a:lnTo>
                <a:lnTo>
                  <a:pt x="2122424" y="1429980"/>
                </a:lnTo>
                <a:lnTo>
                  <a:pt x="2129458" y="1430660"/>
                </a:lnTo>
                <a:lnTo>
                  <a:pt x="2136265" y="1431341"/>
                </a:lnTo>
                <a:lnTo>
                  <a:pt x="2143298" y="1432702"/>
                </a:lnTo>
                <a:lnTo>
                  <a:pt x="2150105" y="1434290"/>
                </a:lnTo>
                <a:lnTo>
                  <a:pt x="2156458" y="1436104"/>
                </a:lnTo>
                <a:lnTo>
                  <a:pt x="2162811" y="1438372"/>
                </a:lnTo>
                <a:lnTo>
                  <a:pt x="2169391" y="1440867"/>
                </a:lnTo>
                <a:lnTo>
                  <a:pt x="2175291" y="1443589"/>
                </a:lnTo>
                <a:lnTo>
                  <a:pt x="2181417" y="1446538"/>
                </a:lnTo>
                <a:lnTo>
                  <a:pt x="2187089" y="1449940"/>
                </a:lnTo>
                <a:lnTo>
                  <a:pt x="2192761" y="1453569"/>
                </a:lnTo>
                <a:lnTo>
                  <a:pt x="2198207" y="1457425"/>
                </a:lnTo>
                <a:lnTo>
                  <a:pt x="2203652" y="1461508"/>
                </a:lnTo>
                <a:lnTo>
                  <a:pt x="2208644" y="1465817"/>
                </a:lnTo>
                <a:lnTo>
                  <a:pt x="2213409" y="1470581"/>
                </a:lnTo>
                <a:lnTo>
                  <a:pt x="2218174" y="1475571"/>
                </a:lnTo>
                <a:lnTo>
                  <a:pt x="2222485" y="1480334"/>
                </a:lnTo>
                <a:lnTo>
                  <a:pt x="2226569" y="1485778"/>
                </a:lnTo>
                <a:lnTo>
                  <a:pt x="2230426" y="1491221"/>
                </a:lnTo>
                <a:lnTo>
                  <a:pt x="2234056" y="1496892"/>
                </a:lnTo>
                <a:lnTo>
                  <a:pt x="2237460" y="1502562"/>
                </a:lnTo>
                <a:lnTo>
                  <a:pt x="2240409" y="1508686"/>
                </a:lnTo>
                <a:lnTo>
                  <a:pt x="2243132" y="1514584"/>
                </a:lnTo>
                <a:lnTo>
                  <a:pt x="2245628" y="1521161"/>
                </a:lnTo>
                <a:lnTo>
                  <a:pt x="2247897" y="1527512"/>
                </a:lnTo>
                <a:lnTo>
                  <a:pt x="2249939" y="1534090"/>
                </a:lnTo>
                <a:lnTo>
                  <a:pt x="2251300" y="1540668"/>
                </a:lnTo>
                <a:lnTo>
                  <a:pt x="2252435" y="1547699"/>
                </a:lnTo>
                <a:lnTo>
                  <a:pt x="2253569" y="1554731"/>
                </a:lnTo>
                <a:lnTo>
                  <a:pt x="2254023" y="1561535"/>
                </a:lnTo>
                <a:lnTo>
                  <a:pt x="2254250" y="1568793"/>
                </a:lnTo>
                <a:lnTo>
                  <a:pt x="2254250" y="2174175"/>
                </a:lnTo>
                <a:lnTo>
                  <a:pt x="2254023" y="2181206"/>
                </a:lnTo>
                <a:lnTo>
                  <a:pt x="2253569" y="2188237"/>
                </a:lnTo>
                <a:lnTo>
                  <a:pt x="2252435" y="2195269"/>
                </a:lnTo>
                <a:lnTo>
                  <a:pt x="2251300" y="2202073"/>
                </a:lnTo>
                <a:lnTo>
                  <a:pt x="2249939" y="2208651"/>
                </a:lnTo>
                <a:lnTo>
                  <a:pt x="2247897" y="2215456"/>
                </a:lnTo>
                <a:lnTo>
                  <a:pt x="2245628" y="2221807"/>
                </a:lnTo>
                <a:lnTo>
                  <a:pt x="2243132" y="2228158"/>
                </a:lnTo>
                <a:lnTo>
                  <a:pt x="2240409" y="2234282"/>
                </a:lnTo>
                <a:lnTo>
                  <a:pt x="2237460" y="2240179"/>
                </a:lnTo>
                <a:lnTo>
                  <a:pt x="2234056" y="2246076"/>
                </a:lnTo>
                <a:lnTo>
                  <a:pt x="2230426" y="2251747"/>
                </a:lnTo>
                <a:lnTo>
                  <a:pt x="2226569" y="2257191"/>
                </a:lnTo>
                <a:lnTo>
                  <a:pt x="2222485" y="2262407"/>
                </a:lnTo>
                <a:lnTo>
                  <a:pt x="2218174" y="2267624"/>
                </a:lnTo>
                <a:lnTo>
                  <a:pt x="2213409" y="2272161"/>
                </a:lnTo>
                <a:lnTo>
                  <a:pt x="2208644" y="2276924"/>
                </a:lnTo>
                <a:lnTo>
                  <a:pt x="2203652" y="2281233"/>
                </a:lnTo>
                <a:lnTo>
                  <a:pt x="2198207" y="2285316"/>
                </a:lnTo>
                <a:lnTo>
                  <a:pt x="2192761" y="2289172"/>
                </a:lnTo>
                <a:lnTo>
                  <a:pt x="2187089" y="2292801"/>
                </a:lnTo>
                <a:lnTo>
                  <a:pt x="2181417" y="2296204"/>
                </a:lnTo>
                <a:lnTo>
                  <a:pt x="2175291" y="2299152"/>
                </a:lnTo>
                <a:lnTo>
                  <a:pt x="2169391" y="2302101"/>
                </a:lnTo>
                <a:lnTo>
                  <a:pt x="2162811" y="2304596"/>
                </a:lnTo>
                <a:lnTo>
                  <a:pt x="2156458" y="2306637"/>
                </a:lnTo>
                <a:lnTo>
                  <a:pt x="2150105" y="2308452"/>
                </a:lnTo>
                <a:lnTo>
                  <a:pt x="2143298" y="2310040"/>
                </a:lnTo>
                <a:lnTo>
                  <a:pt x="2136265" y="2311400"/>
                </a:lnTo>
                <a:lnTo>
                  <a:pt x="2129458" y="2312308"/>
                </a:lnTo>
                <a:lnTo>
                  <a:pt x="2122424" y="2312988"/>
                </a:lnTo>
                <a:lnTo>
                  <a:pt x="2115163" y="2312988"/>
                </a:lnTo>
                <a:lnTo>
                  <a:pt x="1452175" y="2312988"/>
                </a:lnTo>
                <a:lnTo>
                  <a:pt x="1448091" y="2312761"/>
                </a:lnTo>
                <a:lnTo>
                  <a:pt x="1446276" y="2312761"/>
                </a:lnTo>
                <a:lnTo>
                  <a:pt x="1444688" y="2312761"/>
                </a:lnTo>
                <a:lnTo>
                  <a:pt x="1438562" y="2312988"/>
                </a:lnTo>
                <a:lnTo>
                  <a:pt x="1432662" y="2312761"/>
                </a:lnTo>
                <a:lnTo>
                  <a:pt x="1426536" y="2311854"/>
                </a:lnTo>
                <a:lnTo>
                  <a:pt x="1420864" y="2311174"/>
                </a:lnTo>
                <a:lnTo>
                  <a:pt x="1414738" y="2310040"/>
                </a:lnTo>
                <a:lnTo>
                  <a:pt x="1409065" y="2308452"/>
                </a:lnTo>
                <a:lnTo>
                  <a:pt x="1403393" y="2306637"/>
                </a:lnTo>
                <a:lnTo>
                  <a:pt x="1397721" y="2304823"/>
                </a:lnTo>
                <a:lnTo>
                  <a:pt x="1392275" y="2302554"/>
                </a:lnTo>
                <a:lnTo>
                  <a:pt x="1387057" y="2300059"/>
                </a:lnTo>
                <a:lnTo>
                  <a:pt x="1381838" y="2297111"/>
                </a:lnTo>
                <a:lnTo>
                  <a:pt x="1376846" y="2293935"/>
                </a:lnTo>
                <a:lnTo>
                  <a:pt x="1372081" y="2290533"/>
                </a:lnTo>
                <a:lnTo>
                  <a:pt x="1367317" y="2286904"/>
                </a:lnTo>
                <a:lnTo>
                  <a:pt x="1362779" y="2283048"/>
                </a:lnTo>
                <a:lnTo>
                  <a:pt x="1358241" y="2278965"/>
                </a:lnTo>
                <a:lnTo>
                  <a:pt x="878584" y="1799469"/>
                </a:lnTo>
                <a:lnTo>
                  <a:pt x="874500" y="1794933"/>
                </a:lnTo>
                <a:lnTo>
                  <a:pt x="870643" y="1790396"/>
                </a:lnTo>
                <a:lnTo>
                  <a:pt x="867013" y="1785633"/>
                </a:lnTo>
                <a:lnTo>
                  <a:pt x="863609" y="1781097"/>
                </a:lnTo>
                <a:lnTo>
                  <a:pt x="860433" y="1776107"/>
                </a:lnTo>
                <a:lnTo>
                  <a:pt x="857710" y="1771117"/>
                </a:lnTo>
                <a:lnTo>
                  <a:pt x="855214" y="1766126"/>
                </a:lnTo>
                <a:lnTo>
                  <a:pt x="852945" y="1760683"/>
                </a:lnTo>
                <a:lnTo>
                  <a:pt x="850903" y="1755466"/>
                </a:lnTo>
                <a:lnTo>
                  <a:pt x="849088" y="1750249"/>
                </a:lnTo>
                <a:lnTo>
                  <a:pt x="847727" y="1744805"/>
                </a:lnTo>
                <a:lnTo>
                  <a:pt x="846592" y="1739362"/>
                </a:lnTo>
                <a:lnTo>
                  <a:pt x="845458" y="1733691"/>
                </a:lnTo>
                <a:lnTo>
                  <a:pt x="845004" y="1728248"/>
                </a:lnTo>
                <a:lnTo>
                  <a:pt x="844550" y="1722577"/>
                </a:lnTo>
                <a:lnTo>
                  <a:pt x="844550" y="1716907"/>
                </a:lnTo>
                <a:lnTo>
                  <a:pt x="844550" y="1711463"/>
                </a:lnTo>
                <a:lnTo>
                  <a:pt x="845004" y="1705793"/>
                </a:lnTo>
                <a:lnTo>
                  <a:pt x="845458" y="1700122"/>
                </a:lnTo>
                <a:lnTo>
                  <a:pt x="846592" y="1694678"/>
                </a:lnTo>
                <a:lnTo>
                  <a:pt x="847727" y="1689235"/>
                </a:lnTo>
                <a:lnTo>
                  <a:pt x="849088" y="1683564"/>
                </a:lnTo>
                <a:lnTo>
                  <a:pt x="850903" y="1678347"/>
                </a:lnTo>
                <a:lnTo>
                  <a:pt x="852945" y="1673131"/>
                </a:lnTo>
                <a:lnTo>
                  <a:pt x="855214" y="1667914"/>
                </a:lnTo>
                <a:lnTo>
                  <a:pt x="857710" y="1662697"/>
                </a:lnTo>
                <a:lnTo>
                  <a:pt x="860433" y="1657707"/>
                </a:lnTo>
                <a:lnTo>
                  <a:pt x="863609" y="1652717"/>
                </a:lnTo>
                <a:lnTo>
                  <a:pt x="867013" y="1647954"/>
                </a:lnTo>
                <a:lnTo>
                  <a:pt x="870643" y="1643417"/>
                </a:lnTo>
                <a:lnTo>
                  <a:pt x="874500" y="1638881"/>
                </a:lnTo>
                <a:lnTo>
                  <a:pt x="878584" y="1634571"/>
                </a:lnTo>
                <a:lnTo>
                  <a:pt x="882668" y="1630488"/>
                </a:lnTo>
                <a:lnTo>
                  <a:pt x="887206" y="1626632"/>
                </a:lnTo>
                <a:lnTo>
                  <a:pt x="891744" y="1623230"/>
                </a:lnTo>
                <a:lnTo>
                  <a:pt x="896509" y="1619828"/>
                </a:lnTo>
                <a:lnTo>
                  <a:pt x="901047" y="1616879"/>
                </a:lnTo>
                <a:lnTo>
                  <a:pt x="906039" y="1613931"/>
                </a:lnTo>
                <a:lnTo>
                  <a:pt x="911030" y="1611436"/>
                </a:lnTo>
                <a:lnTo>
                  <a:pt x="916249" y="1609167"/>
                </a:lnTo>
                <a:lnTo>
                  <a:pt x="921694" y="1607353"/>
                </a:lnTo>
                <a:lnTo>
                  <a:pt x="927140" y="1605538"/>
                </a:lnTo>
                <a:lnTo>
                  <a:pt x="932585" y="1603951"/>
                </a:lnTo>
                <a:lnTo>
                  <a:pt x="938031" y="1602590"/>
                </a:lnTo>
                <a:lnTo>
                  <a:pt x="943703" y="1601682"/>
                </a:lnTo>
                <a:lnTo>
                  <a:pt x="949376" y="1600775"/>
                </a:lnTo>
                <a:lnTo>
                  <a:pt x="955275" y="1600548"/>
                </a:lnTo>
                <a:lnTo>
                  <a:pt x="960947" y="1600321"/>
                </a:lnTo>
                <a:lnTo>
                  <a:pt x="966847" y="1600548"/>
                </a:lnTo>
                <a:lnTo>
                  <a:pt x="972519" y="1600775"/>
                </a:lnTo>
                <a:lnTo>
                  <a:pt x="978191" y="1601682"/>
                </a:lnTo>
                <a:lnTo>
                  <a:pt x="983864" y="1602590"/>
                </a:lnTo>
                <a:lnTo>
                  <a:pt x="989536" y="1603951"/>
                </a:lnTo>
                <a:lnTo>
                  <a:pt x="994982" y="1605538"/>
                </a:lnTo>
                <a:lnTo>
                  <a:pt x="1000427" y="1607353"/>
                </a:lnTo>
                <a:lnTo>
                  <a:pt x="1005646" y="1609167"/>
                </a:lnTo>
                <a:lnTo>
                  <a:pt x="1010637" y="1611436"/>
                </a:lnTo>
                <a:lnTo>
                  <a:pt x="1015856" y="1613931"/>
                </a:lnTo>
                <a:lnTo>
                  <a:pt x="1020848" y="1616879"/>
                </a:lnTo>
                <a:lnTo>
                  <a:pt x="1025612" y="1619828"/>
                </a:lnTo>
                <a:lnTo>
                  <a:pt x="1030377" y="1623230"/>
                </a:lnTo>
                <a:lnTo>
                  <a:pt x="1034688" y="1626632"/>
                </a:lnTo>
                <a:lnTo>
                  <a:pt x="1038999" y="1630488"/>
                </a:lnTo>
                <a:lnTo>
                  <a:pt x="1043537" y="1634571"/>
                </a:lnTo>
                <a:lnTo>
                  <a:pt x="1303559" y="1894506"/>
                </a:lnTo>
                <a:lnTo>
                  <a:pt x="1303559" y="915780"/>
                </a:lnTo>
                <a:lnTo>
                  <a:pt x="1303786" y="908976"/>
                </a:lnTo>
                <a:lnTo>
                  <a:pt x="1304467" y="902625"/>
                </a:lnTo>
                <a:lnTo>
                  <a:pt x="1305147" y="896501"/>
                </a:lnTo>
                <a:lnTo>
                  <a:pt x="1306282" y="890150"/>
                </a:lnTo>
                <a:lnTo>
                  <a:pt x="1307643" y="884025"/>
                </a:lnTo>
                <a:lnTo>
                  <a:pt x="1309231" y="878128"/>
                </a:lnTo>
                <a:lnTo>
                  <a:pt x="1311273" y="872231"/>
                </a:lnTo>
                <a:lnTo>
                  <a:pt x="1313769" y="866334"/>
                </a:lnTo>
                <a:lnTo>
                  <a:pt x="1316265" y="860890"/>
                </a:lnTo>
                <a:lnTo>
                  <a:pt x="1318988" y="855219"/>
                </a:lnTo>
                <a:lnTo>
                  <a:pt x="1322164" y="850003"/>
                </a:lnTo>
                <a:lnTo>
                  <a:pt x="1325341" y="844786"/>
                </a:lnTo>
                <a:lnTo>
                  <a:pt x="1328971" y="840023"/>
                </a:lnTo>
                <a:lnTo>
                  <a:pt x="1332829" y="835032"/>
                </a:lnTo>
                <a:lnTo>
                  <a:pt x="1336686" y="830496"/>
                </a:lnTo>
                <a:lnTo>
                  <a:pt x="1340770" y="825960"/>
                </a:lnTo>
                <a:lnTo>
                  <a:pt x="1345081" y="821877"/>
                </a:lnTo>
                <a:lnTo>
                  <a:pt x="1349846" y="817794"/>
                </a:lnTo>
                <a:lnTo>
                  <a:pt x="1354610" y="814165"/>
                </a:lnTo>
                <a:lnTo>
                  <a:pt x="1359602" y="810536"/>
                </a:lnTo>
                <a:lnTo>
                  <a:pt x="1364821" y="807134"/>
                </a:lnTo>
                <a:lnTo>
                  <a:pt x="1370266" y="804185"/>
                </a:lnTo>
                <a:lnTo>
                  <a:pt x="1375485" y="801463"/>
                </a:lnTo>
                <a:lnTo>
                  <a:pt x="1381384" y="798968"/>
                </a:lnTo>
                <a:lnTo>
                  <a:pt x="1387057" y="796700"/>
                </a:lnTo>
                <a:lnTo>
                  <a:pt x="1392956" y="794659"/>
                </a:lnTo>
                <a:lnTo>
                  <a:pt x="1398855" y="793071"/>
                </a:lnTo>
                <a:lnTo>
                  <a:pt x="1404981" y="791483"/>
                </a:lnTo>
                <a:lnTo>
                  <a:pt x="1411107" y="790349"/>
                </a:lnTo>
                <a:lnTo>
                  <a:pt x="1417687" y="789669"/>
                </a:lnTo>
                <a:lnTo>
                  <a:pt x="1424040" y="789215"/>
                </a:lnTo>
                <a:lnTo>
                  <a:pt x="1430620" y="788988"/>
                </a:lnTo>
                <a:close/>
                <a:moveTo>
                  <a:pt x="1273230" y="585788"/>
                </a:moveTo>
                <a:lnTo>
                  <a:pt x="1584498" y="585788"/>
                </a:lnTo>
                <a:lnTo>
                  <a:pt x="1589493" y="586241"/>
                </a:lnTo>
                <a:lnTo>
                  <a:pt x="1594488" y="586922"/>
                </a:lnTo>
                <a:lnTo>
                  <a:pt x="1599028" y="588283"/>
                </a:lnTo>
                <a:lnTo>
                  <a:pt x="1603569" y="589643"/>
                </a:lnTo>
                <a:lnTo>
                  <a:pt x="1606975" y="591231"/>
                </a:lnTo>
                <a:lnTo>
                  <a:pt x="1609926" y="593045"/>
                </a:lnTo>
                <a:lnTo>
                  <a:pt x="1612878" y="594859"/>
                </a:lnTo>
                <a:lnTo>
                  <a:pt x="1615602" y="597127"/>
                </a:lnTo>
                <a:lnTo>
                  <a:pt x="1618327" y="599622"/>
                </a:lnTo>
                <a:lnTo>
                  <a:pt x="1620824" y="601890"/>
                </a:lnTo>
                <a:lnTo>
                  <a:pt x="1623094" y="604611"/>
                </a:lnTo>
                <a:lnTo>
                  <a:pt x="1625138" y="607559"/>
                </a:lnTo>
                <a:lnTo>
                  <a:pt x="1626954" y="610734"/>
                </a:lnTo>
                <a:lnTo>
                  <a:pt x="1628543" y="613683"/>
                </a:lnTo>
                <a:lnTo>
                  <a:pt x="1630132" y="617084"/>
                </a:lnTo>
                <a:lnTo>
                  <a:pt x="1631495" y="620486"/>
                </a:lnTo>
                <a:lnTo>
                  <a:pt x="1632176" y="623888"/>
                </a:lnTo>
                <a:lnTo>
                  <a:pt x="1632857" y="627290"/>
                </a:lnTo>
                <a:lnTo>
                  <a:pt x="1633538" y="631372"/>
                </a:lnTo>
                <a:lnTo>
                  <a:pt x="1633538" y="634774"/>
                </a:lnTo>
                <a:lnTo>
                  <a:pt x="1633538" y="805090"/>
                </a:lnTo>
                <a:lnTo>
                  <a:pt x="1629678" y="798286"/>
                </a:lnTo>
                <a:lnTo>
                  <a:pt x="1625819" y="791936"/>
                </a:lnTo>
                <a:lnTo>
                  <a:pt x="1621505" y="785586"/>
                </a:lnTo>
                <a:lnTo>
                  <a:pt x="1616964" y="779236"/>
                </a:lnTo>
                <a:lnTo>
                  <a:pt x="1612651" y="773113"/>
                </a:lnTo>
                <a:lnTo>
                  <a:pt x="1607656" y="767443"/>
                </a:lnTo>
                <a:lnTo>
                  <a:pt x="1602661" y="761547"/>
                </a:lnTo>
                <a:lnTo>
                  <a:pt x="1597666" y="756104"/>
                </a:lnTo>
                <a:lnTo>
                  <a:pt x="1592217" y="750661"/>
                </a:lnTo>
                <a:lnTo>
                  <a:pt x="1586541" y="745445"/>
                </a:lnTo>
                <a:lnTo>
                  <a:pt x="1580865" y="740456"/>
                </a:lnTo>
                <a:lnTo>
                  <a:pt x="1575189" y="735466"/>
                </a:lnTo>
                <a:lnTo>
                  <a:pt x="1568832" y="730704"/>
                </a:lnTo>
                <a:lnTo>
                  <a:pt x="1562702" y="726395"/>
                </a:lnTo>
                <a:lnTo>
                  <a:pt x="1556572" y="722086"/>
                </a:lnTo>
                <a:lnTo>
                  <a:pt x="1549988" y="718231"/>
                </a:lnTo>
                <a:lnTo>
                  <a:pt x="1543404" y="714375"/>
                </a:lnTo>
                <a:lnTo>
                  <a:pt x="1536593" y="710747"/>
                </a:lnTo>
                <a:lnTo>
                  <a:pt x="1529555" y="707118"/>
                </a:lnTo>
                <a:lnTo>
                  <a:pt x="1522744" y="703943"/>
                </a:lnTo>
                <a:lnTo>
                  <a:pt x="1515706" y="701222"/>
                </a:lnTo>
                <a:lnTo>
                  <a:pt x="1508213" y="698274"/>
                </a:lnTo>
                <a:lnTo>
                  <a:pt x="1500948" y="695779"/>
                </a:lnTo>
                <a:lnTo>
                  <a:pt x="1493456" y="693738"/>
                </a:lnTo>
                <a:lnTo>
                  <a:pt x="1485964" y="691697"/>
                </a:lnTo>
                <a:lnTo>
                  <a:pt x="1478245" y="689883"/>
                </a:lnTo>
                <a:lnTo>
                  <a:pt x="1470525" y="688295"/>
                </a:lnTo>
                <a:lnTo>
                  <a:pt x="1462806" y="686934"/>
                </a:lnTo>
                <a:lnTo>
                  <a:pt x="1454860" y="686254"/>
                </a:lnTo>
                <a:lnTo>
                  <a:pt x="1446686" y="685347"/>
                </a:lnTo>
                <a:lnTo>
                  <a:pt x="1438513" y="684893"/>
                </a:lnTo>
                <a:lnTo>
                  <a:pt x="1430567" y="684893"/>
                </a:lnTo>
                <a:lnTo>
                  <a:pt x="1421939" y="684893"/>
                </a:lnTo>
                <a:lnTo>
                  <a:pt x="1413766" y="685347"/>
                </a:lnTo>
                <a:lnTo>
                  <a:pt x="1405366" y="686254"/>
                </a:lnTo>
                <a:lnTo>
                  <a:pt x="1397419" y="687161"/>
                </a:lnTo>
                <a:lnTo>
                  <a:pt x="1389246" y="688522"/>
                </a:lnTo>
                <a:lnTo>
                  <a:pt x="1381300" y="690109"/>
                </a:lnTo>
                <a:lnTo>
                  <a:pt x="1373353" y="691924"/>
                </a:lnTo>
                <a:lnTo>
                  <a:pt x="1365634" y="693965"/>
                </a:lnTo>
                <a:lnTo>
                  <a:pt x="1357915" y="696459"/>
                </a:lnTo>
                <a:lnTo>
                  <a:pt x="1350423" y="699181"/>
                </a:lnTo>
                <a:lnTo>
                  <a:pt x="1342930" y="701902"/>
                </a:lnTo>
                <a:lnTo>
                  <a:pt x="1335665" y="705077"/>
                </a:lnTo>
                <a:lnTo>
                  <a:pt x="1328400" y="708479"/>
                </a:lnTo>
                <a:lnTo>
                  <a:pt x="1321589" y="711881"/>
                </a:lnTo>
                <a:lnTo>
                  <a:pt x="1314551" y="715963"/>
                </a:lnTo>
                <a:lnTo>
                  <a:pt x="1307967" y="720045"/>
                </a:lnTo>
                <a:lnTo>
                  <a:pt x="1301383" y="724354"/>
                </a:lnTo>
                <a:lnTo>
                  <a:pt x="1295026" y="728663"/>
                </a:lnTo>
                <a:lnTo>
                  <a:pt x="1288442" y="733425"/>
                </a:lnTo>
                <a:lnTo>
                  <a:pt x="1282539" y="738188"/>
                </a:lnTo>
                <a:lnTo>
                  <a:pt x="1276636" y="743404"/>
                </a:lnTo>
                <a:lnTo>
                  <a:pt x="1270960" y="748847"/>
                </a:lnTo>
                <a:lnTo>
                  <a:pt x="1265284" y="754290"/>
                </a:lnTo>
                <a:lnTo>
                  <a:pt x="1259835" y="759959"/>
                </a:lnTo>
                <a:lnTo>
                  <a:pt x="1254613" y="765856"/>
                </a:lnTo>
                <a:lnTo>
                  <a:pt x="1249845" y="771752"/>
                </a:lnTo>
                <a:lnTo>
                  <a:pt x="1244850" y="778102"/>
                </a:lnTo>
                <a:lnTo>
                  <a:pt x="1240310" y="784452"/>
                </a:lnTo>
                <a:lnTo>
                  <a:pt x="1235769" y="790802"/>
                </a:lnTo>
                <a:lnTo>
                  <a:pt x="1231682" y="797606"/>
                </a:lnTo>
                <a:lnTo>
                  <a:pt x="1227823" y="804410"/>
                </a:lnTo>
                <a:lnTo>
                  <a:pt x="1223963" y="811213"/>
                </a:lnTo>
                <a:lnTo>
                  <a:pt x="1223963" y="634774"/>
                </a:lnTo>
                <a:lnTo>
                  <a:pt x="1224190" y="631372"/>
                </a:lnTo>
                <a:lnTo>
                  <a:pt x="1224644" y="627290"/>
                </a:lnTo>
                <a:lnTo>
                  <a:pt x="1225325" y="623888"/>
                </a:lnTo>
                <a:lnTo>
                  <a:pt x="1226233" y="620486"/>
                </a:lnTo>
                <a:lnTo>
                  <a:pt x="1227596" y="617084"/>
                </a:lnTo>
                <a:lnTo>
                  <a:pt x="1228731" y="613683"/>
                </a:lnTo>
                <a:lnTo>
                  <a:pt x="1230547" y="610734"/>
                </a:lnTo>
                <a:lnTo>
                  <a:pt x="1232363" y="607559"/>
                </a:lnTo>
                <a:lnTo>
                  <a:pt x="1234634" y="604611"/>
                </a:lnTo>
                <a:lnTo>
                  <a:pt x="1236904" y="601890"/>
                </a:lnTo>
                <a:lnTo>
                  <a:pt x="1239402" y="599622"/>
                </a:lnTo>
                <a:lnTo>
                  <a:pt x="1241899" y="597127"/>
                </a:lnTo>
                <a:lnTo>
                  <a:pt x="1244850" y="594859"/>
                </a:lnTo>
                <a:lnTo>
                  <a:pt x="1247802" y="593045"/>
                </a:lnTo>
                <a:lnTo>
                  <a:pt x="1250753" y="591231"/>
                </a:lnTo>
                <a:lnTo>
                  <a:pt x="1254159" y="589643"/>
                </a:lnTo>
                <a:lnTo>
                  <a:pt x="1258473" y="588283"/>
                </a:lnTo>
                <a:lnTo>
                  <a:pt x="1263240" y="586922"/>
                </a:lnTo>
                <a:lnTo>
                  <a:pt x="1268008" y="586241"/>
                </a:lnTo>
                <a:lnTo>
                  <a:pt x="1273230" y="585788"/>
                </a:lnTo>
                <a:close/>
                <a:moveTo>
                  <a:pt x="661842" y="585788"/>
                </a:moveTo>
                <a:lnTo>
                  <a:pt x="973283" y="585788"/>
                </a:lnTo>
                <a:lnTo>
                  <a:pt x="978280" y="586240"/>
                </a:lnTo>
                <a:lnTo>
                  <a:pt x="983051" y="586919"/>
                </a:lnTo>
                <a:lnTo>
                  <a:pt x="988048" y="588276"/>
                </a:lnTo>
                <a:lnTo>
                  <a:pt x="992364" y="589633"/>
                </a:lnTo>
                <a:lnTo>
                  <a:pt x="995772" y="591216"/>
                </a:lnTo>
                <a:lnTo>
                  <a:pt x="998725" y="593025"/>
                </a:lnTo>
                <a:lnTo>
                  <a:pt x="1001678" y="594834"/>
                </a:lnTo>
                <a:lnTo>
                  <a:pt x="1004404" y="597096"/>
                </a:lnTo>
                <a:lnTo>
                  <a:pt x="1007130" y="599583"/>
                </a:lnTo>
                <a:lnTo>
                  <a:pt x="1009629" y="601845"/>
                </a:lnTo>
                <a:lnTo>
                  <a:pt x="1011901" y="604559"/>
                </a:lnTo>
                <a:lnTo>
                  <a:pt x="1013945" y="607499"/>
                </a:lnTo>
                <a:lnTo>
                  <a:pt x="1015762" y="610665"/>
                </a:lnTo>
                <a:lnTo>
                  <a:pt x="1017580" y="613605"/>
                </a:lnTo>
                <a:lnTo>
                  <a:pt x="1018943" y="616998"/>
                </a:lnTo>
                <a:lnTo>
                  <a:pt x="1020306" y="620390"/>
                </a:lnTo>
                <a:lnTo>
                  <a:pt x="1020987" y="623782"/>
                </a:lnTo>
                <a:lnTo>
                  <a:pt x="1021896" y="627175"/>
                </a:lnTo>
                <a:lnTo>
                  <a:pt x="1022350" y="631246"/>
                </a:lnTo>
                <a:lnTo>
                  <a:pt x="1022350" y="634638"/>
                </a:lnTo>
                <a:lnTo>
                  <a:pt x="1022350" y="944926"/>
                </a:lnTo>
                <a:lnTo>
                  <a:pt x="1022350" y="949223"/>
                </a:lnTo>
                <a:lnTo>
                  <a:pt x="1021441" y="953294"/>
                </a:lnTo>
                <a:lnTo>
                  <a:pt x="1020760" y="957817"/>
                </a:lnTo>
                <a:lnTo>
                  <a:pt x="1019397" y="961662"/>
                </a:lnTo>
                <a:lnTo>
                  <a:pt x="1017807" y="965506"/>
                </a:lnTo>
                <a:lnTo>
                  <a:pt x="1015762" y="969125"/>
                </a:lnTo>
                <a:lnTo>
                  <a:pt x="1013718" y="972743"/>
                </a:lnTo>
                <a:lnTo>
                  <a:pt x="1011219" y="975910"/>
                </a:lnTo>
                <a:lnTo>
                  <a:pt x="1008266" y="979076"/>
                </a:lnTo>
                <a:lnTo>
                  <a:pt x="1005540" y="981564"/>
                </a:lnTo>
                <a:lnTo>
                  <a:pt x="1002133" y="984278"/>
                </a:lnTo>
                <a:lnTo>
                  <a:pt x="998725" y="986539"/>
                </a:lnTo>
                <a:lnTo>
                  <a:pt x="995090" y="988575"/>
                </a:lnTo>
                <a:lnTo>
                  <a:pt x="991229" y="990384"/>
                </a:lnTo>
                <a:lnTo>
                  <a:pt x="987367" y="991741"/>
                </a:lnTo>
                <a:lnTo>
                  <a:pt x="983278" y="992645"/>
                </a:lnTo>
                <a:lnTo>
                  <a:pt x="978280" y="993550"/>
                </a:lnTo>
                <a:lnTo>
                  <a:pt x="973283" y="993776"/>
                </a:lnTo>
                <a:lnTo>
                  <a:pt x="661842" y="993776"/>
                </a:lnTo>
                <a:lnTo>
                  <a:pt x="656844" y="993550"/>
                </a:lnTo>
                <a:lnTo>
                  <a:pt x="652074" y="992645"/>
                </a:lnTo>
                <a:lnTo>
                  <a:pt x="647985" y="991741"/>
                </a:lnTo>
                <a:lnTo>
                  <a:pt x="643896" y="990384"/>
                </a:lnTo>
                <a:lnTo>
                  <a:pt x="640034" y="988575"/>
                </a:lnTo>
                <a:lnTo>
                  <a:pt x="636400" y="986539"/>
                </a:lnTo>
                <a:lnTo>
                  <a:pt x="632992" y="984278"/>
                </a:lnTo>
                <a:lnTo>
                  <a:pt x="629585" y="981564"/>
                </a:lnTo>
                <a:lnTo>
                  <a:pt x="626859" y="979076"/>
                </a:lnTo>
                <a:lnTo>
                  <a:pt x="623906" y="975910"/>
                </a:lnTo>
                <a:lnTo>
                  <a:pt x="621407" y="972743"/>
                </a:lnTo>
                <a:lnTo>
                  <a:pt x="619362" y="969125"/>
                </a:lnTo>
                <a:lnTo>
                  <a:pt x="617318" y="965506"/>
                </a:lnTo>
                <a:lnTo>
                  <a:pt x="615728" y="961662"/>
                </a:lnTo>
                <a:lnTo>
                  <a:pt x="614365" y="957817"/>
                </a:lnTo>
                <a:lnTo>
                  <a:pt x="613683" y="953294"/>
                </a:lnTo>
                <a:lnTo>
                  <a:pt x="612775" y="949223"/>
                </a:lnTo>
                <a:lnTo>
                  <a:pt x="612775" y="944926"/>
                </a:lnTo>
                <a:lnTo>
                  <a:pt x="612775" y="634638"/>
                </a:lnTo>
                <a:lnTo>
                  <a:pt x="612775" y="631246"/>
                </a:lnTo>
                <a:lnTo>
                  <a:pt x="613229" y="627175"/>
                </a:lnTo>
                <a:lnTo>
                  <a:pt x="613911" y="623782"/>
                </a:lnTo>
                <a:lnTo>
                  <a:pt x="614819" y="620390"/>
                </a:lnTo>
                <a:lnTo>
                  <a:pt x="616182" y="616998"/>
                </a:lnTo>
                <a:lnTo>
                  <a:pt x="617545" y="613605"/>
                </a:lnTo>
                <a:lnTo>
                  <a:pt x="619362" y="610665"/>
                </a:lnTo>
                <a:lnTo>
                  <a:pt x="621180" y="607499"/>
                </a:lnTo>
                <a:lnTo>
                  <a:pt x="623224" y="604559"/>
                </a:lnTo>
                <a:lnTo>
                  <a:pt x="625496" y="601845"/>
                </a:lnTo>
                <a:lnTo>
                  <a:pt x="627995" y="599583"/>
                </a:lnTo>
                <a:lnTo>
                  <a:pt x="630721" y="597096"/>
                </a:lnTo>
                <a:lnTo>
                  <a:pt x="633447" y="594834"/>
                </a:lnTo>
                <a:lnTo>
                  <a:pt x="636400" y="593025"/>
                </a:lnTo>
                <a:lnTo>
                  <a:pt x="639353" y="591216"/>
                </a:lnTo>
                <a:lnTo>
                  <a:pt x="642760" y="589633"/>
                </a:lnTo>
                <a:lnTo>
                  <a:pt x="647076" y="588276"/>
                </a:lnTo>
                <a:lnTo>
                  <a:pt x="651847" y="586919"/>
                </a:lnTo>
                <a:lnTo>
                  <a:pt x="656844" y="586240"/>
                </a:lnTo>
                <a:lnTo>
                  <a:pt x="661842" y="585788"/>
                </a:lnTo>
                <a:close/>
                <a:moveTo>
                  <a:pt x="49267" y="585788"/>
                </a:moveTo>
                <a:lnTo>
                  <a:pt x="360535" y="585788"/>
                </a:lnTo>
                <a:lnTo>
                  <a:pt x="365757" y="586240"/>
                </a:lnTo>
                <a:lnTo>
                  <a:pt x="370524" y="586919"/>
                </a:lnTo>
                <a:lnTo>
                  <a:pt x="375292" y="588276"/>
                </a:lnTo>
                <a:lnTo>
                  <a:pt x="379606" y="589633"/>
                </a:lnTo>
                <a:lnTo>
                  <a:pt x="383011" y="591216"/>
                </a:lnTo>
                <a:lnTo>
                  <a:pt x="386190" y="593025"/>
                </a:lnTo>
                <a:lnTo>
                  <a:pt x="388914" y="594834"/>
                </a:lnTo>
                <a:lnTo>
                  <a:pt x="391866" y="597096"/>
                </a:lnTo>
                <a:lnTo>
                  <a:pt x="394363" y="599583"/>
                </a:lnTo>
                <a:lnTo>
                  <a:pt x="396861" y="601845"/>
                </a:lnTo>
                <a:lnTo>
                  <a:pt x="399358" y="604559"/>
                </a:lnTo>
                <a:lnTo>
                  <a:pt x="401401" y="607499"/>
                </a:lnTo>
                <a:lnTo>
                  <a:pt x="403218" y="610665"/>
                </a:lnTo>
                <a:lnTo>
                  <a:pt x="404580" y="613605"/>
                </a:lnTo>
                <a:lnTo>
                  <a:pt x="406169" y="616998"/>
                </a:lnTo>
                <a:lnTo>
                  <a:pt x="407531" y="620390"/>
                </a:lnTo>
                <a:lnTo>
                  <a:pt x="408213" y="623782"/>
                </a:lnTo>
                <a:lnTo>
                  <a:pt x="409121" y="627175"/>
                </a:lnTo>
                <a:lnTo>
                  <a:pt x="409575" y="631246"/>
                </a:lnTo>
                <a:lnTo>
                  <a:pt x="409575" y="634638"/>
                </a:lnTo>
                <a:lnTo>
                  <a:pt x="409575" y="944926"/>
                </a:lnTo>
                <a:lnTo>
                  <a:pt x="409348" y="949223"/>
                </a:lnTo>
                <a:lnTo>
                  <a:pt x="408894" y="953294"/>
                </a:lnTo>
                <a:lnTo>
                  <a:pt x="407986" y="957817"/>
                </a:lnTo>
                <a:lnTo>
                  <a:pt x="406623" y="961662"/>
                </a:lnTo>
                <a:lnTo>
                  <a:pt x="405034" y="965506"/>
                </a:lnTo>
                <a:lnTo>
                  <a:pt x="403218" y="969125"/>
                </a:lnTo>
                <a:lnTo>
                  <a:pt x="400720" y="972743"/>
                </a:lnTo>
                <a:lnTo>
                  <a:pt x="398450" y="975910"/>
                </a:lnTo>
                <a:lnTo>
                  <a:pt x="395726" y="979076"/>
                </a:lnTo>
                <a:lnTo>
                  <a:pt x="392774" y="981564"/>
                </a:lnTo>
                <a:lnTo>
                  <a:pt x="389368" y="984278"/>
                </a:lnTo>
                <a:lnTo>
                  <a:pt x="386190" y="986539"/>
                </a:lnTo>
                <a:lnTo>
                  <a:pt x="382557" y="988575"/>
                </a:lnTo>
                <a:lnTo>
                  <a:pt x="378698" y="990384"/>
                </a:lnTo>
                <a:lnTo>
                  <a:pt x="374611" y="991741"/>
                </a:lnTo>
                <a:lnTo>
                  <a:pt x="370524" y="992645"/>
                </a:lnTo>
                <a:lnTo>
                  <a:pt x="365757" y="993550"/>
                </a:lnTo>
                <a:lnTo>
                  <a:pt x="360535" y="993776"/>
                </a:lnTo>
                <a:lnTo>
                  <a:pt x="49267" y="993776"/>
                </a:lnTo>
                <a:lnTo>
                  <a:pt x="44272" y="993550"/>
                </a:lnTo>
                <a:lnTo>
                  <a:pt x="39277" y="992645"/>
                </a:lnTo>
                <a:lnTo>
                  <a:pt x="35191" y="991741"/>
                </a:lnTo>
                <a:lnTo>
                  <a:pt x="31331" y="990384"/>
                </a:lnTo>
                <a:lnTo>
                  <a:pt x="27471" y="988575"/>
                </a:lnTo>
                <a:lnTo>
                  <a:pt x="23839" y="986539"/>
                </a:lnTo>
                <a:lnTo>
                  <a:pt x="20433" y="984278"/>
                </a:lnTo>
                <a:lnTo>
                  <a:pt x="17028" y="981564"/>
                </a:lnTo>
                <a:lnTo>
                  <a:pt x="14303" y="979076"/>
                </a:lnTo>
                <a:lnTo>
                  <a:pt x="11352" y="975910"/>
                </a:lnTo>
                <a:lnTo>
                  <a:pt x="8854" y="972743"/>
                </a:lnTo>
                <a:lnTo>
                  <a:pt x="6811" y="969125"/>
                </a:lnTo>
                <a:lnTo>
                  <a:pt x="4768" y="965506"/>
                </a:lnTo>
                <a:lnTo>
                  <a:pt x="3178" y="961662"/>
                </a:lnTo>
                <a:lnTo>
                  <a:pt x="1816" y="957817"/>
                </a:lnTo>
                <a:lnTo>
                  <a:pt x="908" y="953294"/>
                </a:lnTo>
                <a:lnTo>
                  <a:pt x="227" y="949223"/>
                </a:lnTo>
                <a:lnTo>
                  <a:pt x="0" y="944926"/>
                </a:lnTo>
                <a:lnTo>
                  <a:pt x="0" y="634638"/>
                </a:lnTo>
                <a:lnTo>
                  <a:pt x="227" y="631246"/>
                </a:lnTo>
                <a:lnTo>
                  <a:pt x="908" y="627175"/>
                </a:lnTo>
                <a:lnTo>
                  <a:pt x="1362" y="623782"/>
                </a:lnTo>
                <a:lnTo>
                  <a:pt x="2270" y="620390"/>
                </a:lnTo>
                <a:lnTo>
                  <a:pt x="3632" y="616998"/>
                </a:lnTo>
                <a:lnTo>
                  <a:pt x="4995" y="613605"/>
                </a:lnTo>
                <a:lnTo>
                  <a:pt x="6811" y="610665"/>
                </a:lnTo>
                <a:lnTo>
                  <a:pt x="8627" y="607499"/>
                </a:lnTo>
                <a:lnTo>
                  <a:pt x="10670" y="604559"/>
                </a:lnTo>
                <a:lnTo>
                  <a:pt x="12941" y="601845"/>
                </a:lnTo>
                <a:lnTo>
                  <a:pt x="15438" y="599583"/>
                </a:lnTo>
                <a:lnTo>
                  <a:pt x="18163" y="597096"/>
                </a:lnTo>
                <a:lnTo>
                  <a:pt x="20887" y="594834"/>
                </a:lnTo>
                <a:lnTo>
                  <a:pt x="23839" y="593025"/>
                </a:lnTo>
                <a:lnTo>
                  <a:pt x="27017" y="591216"/>
                </a:lnTo>
                <a:lnTo>
                  <a:pt x="30196" y="589633"/>
                </a:lnTo>
                <a:lnTo>
                  <a:pt x="34736" y="588276"/>
                </a:lnTo>
                <a:lnTo>
                  <a:pt x="39277" y="586919"/>
                </a:lnTo>
                <a:lnTo>
                  <a:pt x="44272" y="586240"/>
                </a:lnTo>
                <a:lnTo>
                  <a:pt x="49267" y="585788"/>
                </a:lnTo>
                <a:close/>
                <a:moveTo>
                  <a:pt x="1273230" y="0"/>
                </a:moveTo>
                <a:lnTo>
                  <a:pt x="1584498" y="0"/>
                </a:lnTo>
                <a:lnTo>
                  <a:pt x="1589493" y="226"/>
                </a:lnTo>
                <a:lnTo>
                  <a:pt x="1594488" y="905"/>
                </a:lnTo>
                <a:lnTo>
                  <a:pt x="1599028" y="2263"/>
                </a:lnTo>
                <a:lnTo>
                  <a:pt x="1603569" y="3847"/>
                </a:lnTo>
                <a:lnTo>
                  <a:pt x="1607883" y="5883"/>
                </a:lnTo>
                <a:lnTo>
                  <a:pt x="1611969" y="8372"/>
                </a:lnTo>
                <a:lnTo>
                  <a:pt x="1615602" y="11314"/>
                </a:lnTo>
                <a:lnTo>
                  <a:pt x="1619235" y="14256"/>
                </a:lnTo>
                <a:lnTo>
                  <a:pt x="1622413" y="17650"/>
                </a:lnTo>
                <a:lnTo>
                  <a:pt x="1625138" y="21497"/>
                </a:lnTo>
                <a:lnTo>
                  <a:pt x="1627408" y="25796"/>
                </a:lnTo>
                <a:lnTo>
                  <a:pt x="1629678" y="29869"/>
                </a:lnTo>
                <a:lnTo>
                  <a:pt x="1631495" y="34395"/>
                </a:lnTo>
                <a:lnTo>
                  <a:pt x="1632403" y="39147"/>
                </a:lnTo>
                <a:lnTo>
                  <a:pt x="1633311" y="43899"/>
                </a:lnTo>
                <a:lnTo>
                  <a:pt x="1633538" y="48877"/>
                </a:lnTo>
                <a:lnTo>
                  <a:pt x="1633538" y="359111"/>
                </a:lnTo>
                <a:lnTo>
                  <a:pt x="1633311" y="364089"/>
                </a:lnTo>
                <a:lnTo>
                  <a:pt x="1632403" y="368841"/>
                </a:lnTo>
                <a:lnTo>
                  <a:pt x="1631495" y="373593"/>
                </a:lnTo>
                <a:lnTo>
                  <a:pt x="1629678" y="378119"/>
                </a:lnTo>
                <a:lnTo>
                  <a:pt x="1627408" y="382418"/>
                </a:lnTo>
                <a:lnTo>
                  <a:pt x="1625138" y="386491"/>
                </a:lnTo>
                <a:lnTo>
                  <a:pt x="1622413" y="390338"/>
                </a:lnTo>
                <a:lnTo>
                  <a:pt x="1619235" y="393732"/>
                </a:lnTo>
                <a:lnTo>
                  <a:pt x="1615602" y="396900"/>
                </a:lnTo>
                <a:lnTo>
                  <a:pt x="1611969" y="399615"/>
                </a:lnTo>
                <a:lnTo>
                  <a:pt x="1607883" y="402105"/>
                </a:lnTo>
                <a:lnTo>
                  <a:pt x="1603569" y="404141"/>
                </a:lnTo>
                <a:lnTo>
                  <a:pt x="1599028" y="405725"/>
                </a:lnTo>
                <a:lnTo>
                  <a:pt x="1594488" y="407083"/>
                </a:lnTo>
                <a:lnTo>
                  <a:pt x="1589493" y="407762"/>
                </a:lnTo>
                <a:lnTo>
                  <a:pt x="1584498" y="407988"/>
                </a:lnTo>
                <a:lnTo>
                  <a:pt x="1273230" y="407988"/>
                </a:lnTo>
                <a:lnTo>
                  <a:pt x="1268008" y="407762"/>
                </a:lnTo>
                <a:lnTo>
                  <a:pt x="1263240" y="407083"/>
                </a:lnTo>
                <a:lnTo>
                  <a:pt x="1258473" y="405725"/>
                </a:lnTo>
                <a:lnTo>
                  <a:pt x="1254159" y="404141"/>
                </a:lnTo>
                <a:lnTo>
                  <a:pt x="1249845" y="402105"/>
                </a:lnTo>
                <a:lnTo>
                  <a:pt x="1245532" y="399615"/>
                </a:lnTo>
                <a:lnTo>
                  <a:pt x="1241899" y="396900"/>
                </a:lnTo>
                <a:lnTo>
                  <a:pt x="1238493" y="393732"/>
                </a:lnTo>
                <a:lnTo>
                  <a:pt x="1235315" y="390338"/>
                </a:lnTo>
                <a:lnTo>
                  <a:pt x="1232363" y="386491"/>
                </a:lnTo>
                <a:lnTo>
                  <a:pt x="1229866" y="382418"/>
                </a:lnTo>
                <a:lnTo>
                  <a:pt x="1227823" y="378119"/>
                </a:lnTo>
                <a:lnTo>
                  <a:pt x="1226233" y="373593"/>
                </a:lnTo>
                <a:lnTo>
                  <a:pt x="1224871" y="368841"/>
                </a:lnTo>
                <a:lnTo>
                  <a:pt x="1224190" y="364089"/>
                </a:lnTo>
                <a:lnTo>
                  <a:pt x="1223963" y="359111"/>
                </a:lnTo>
                <a:lnTo>
                  <a:pt x="1223963" y="48877"/>
                </a:lnTo>
                <a:lnTo>
                  <a:pt x="1224190" y="43899"/>
                </a:lnTo>
                <a:lnTo>
                  <a:pt x="1224871" y="39147"/>
                </a:lnTo>
                <a:lnTo>
                  <a:pt x="1226233" y="34395"/>
                </a:lnTo>
                <a:lnTo>
                  <a:pt x="1227823" y="29869"/>
                </a:lnTo>
                <a:lnTo>
                  <a:pt x="1229866" y="25796"/>
                </a:lnTo>
                <a:lnTo>
                  <a:pt x="1232363" y="21497"/>
                </a:lnTo>
                <a:lnTo>
                  <a:pt x="1235315" y="17650"/>
                </a:lnTo>
                <a:lnTo>
                  <a:pt x="1238493" y="14256"/>
                </a:lnTo>
                <a:lnTo>
                  <a:pt x="1241899" y="11314"/>
                </a:lnTo>
                <a:lnTo>
                  <a:pt x="1245532" y="8372"/>
                </a:lnTo>
                <a:lnTo>
                  <a:pt x="1249845" y="5883"/>
                </a:lnTo>
                <a:lnTo>
                  <a:pt x="1254159" y="3847"/>
                </a:lnTo>
                <a:lnTo>
                  <a:pt x="1258473" y="2263"/>
                </a:lnTo>
                <a:lnTo>
                  <a:pt x="1263240" y="905"/>
                </a:lnTo>
                <a:lnTo>
                  <a:pt x="1268008" y="226"/>
                </a:lnTo>
                <a:lnTo>
                  <a:pt x="1273230" y="0"/>
                </a:lnTo>
                <a:close/>
                <a:moveTo>
                  <a:pt x="661842" y="0"/>
                </a:moveTo>
                <a:lnTo>
                  <a:pt x="973283" y="0"/>
                </a:lnTo>
                <a:lnTo>
                  <a:pt x="978280" y="226"/>
                </a:lnTo>
                <a:lnTo>
                  <a:pt x="983278" y="905"/>
                </a:lnTo>
                <a:lnTo>
                  <a:pt x="988048" y="2263"/>
                </a:lnTo>
                <a:lnTo>
                  <a:pt x="992364" y="3847"/>
                </a:lnTo>
                <a:lnTo>
                  <a:pt x="996681" y="5883"/>
                </a:lnTo>
                <a:lnTo>
                  <a:pt x="1000769" y="8372"/>
                </a:lnTo>
                <a:lnTo>
                  <a:pt x="1004404" y="11314"/>
                </a:lnTo>
                <a:lnTo>
                  <a:pt x="1008039" y="14256"/>
                </a:lnTo>
                <a:lnTo>
                  <a:pt x="1011219" y="17650"/>
                </a:lnTo>
                <a:lnTo>
                  <a:pt x="1013945" y="21497"/>
                </a:lnTo>
                <a:lnTo>
                  <a:pt x="1016444" y="25796"/>
                </a:lnTo>
                <a:lnTo>
                  <a:pt x="1018488" y="29869"/>
                </a:lnTo>
                <a:lnTo>
                  <a:pt x="1020306" y="34395"/>
                </a:lnTo>
                <a:lnTo>
                  <a:pt x="1021214" y="39147"/>
                </a:lnTo>
                <a:lnTo>
                  <a:pt x="1022123" y="43899"/>
                </a:lnTo>
                <a:lnTo>
                  <a:pt x="1022350" y="48877"/>
                </a:lnTo>
                <a:lnTo>
                  <a:pt x="1022350" y="359111"/>
                </a:lnTo>
                <a:lnTo>
                  <a:pt x="1022123" y="364089"/>
                </a:lnTo>
                <a:lnTo>
                  <a:pt x="1021214" y="368841"/>
                </a:lnTo>
                <a:lnTo>
                  <a:pt x="1020306" y="373593"/>
                </a:lnTo>
                <a:lnTo>
                  <a:pt x="1018488" y="378119"/>
                </a:lnTo>
                <a:lnTo>
                  <a:pt x="1016444" y="382418"/>
                </a:lnTo>
                <a:lnTo>
                  <a:pt x="1013945" y="386491"/>
                </a:lnTo>
                <a:lnTo>
                  <a:pt x="1011219" y="390338"/>
                </a:lnTo>
                <a:lnTo>
                  <a:pt x="1008039" y="393732"/>
                </a:lnTo>
                <a:lnTo>
                  <a:pt x="1004404" y="396900"/>
                </a:lnTo>
                <a:lnTo>
                  <a:pt x="1000769" y="399615"/>
                </a:lnTo>
                <a:lnTo>
                  <a:pt x="996681" y="402105"/>
                </a:lnTo>
                <a:lnTo>
                  <a:pt x="992364" y="404141"/>
                </a:lnTo>
                <a:lnTo>
                  <a:pt x="988048" y="405725"/>
                </a:lnTo>
                <a:lnTo>
                  <a:pt x="983278" y="407083"/>
                </a:lnTo>
                <a:lnTo>
                  <a:pt x="978280" y="407762"/>
                </a:lnTo>
                <a:lnTo>
                  <a:pt x="973283" y="407988"/>
                </a:lnTo>
                <a:lnTo>
                  <a:pt x="661842" y="407988"/>
                </a:lnTo>
                <a:lnTo>
                  <a:pt x="656844" y="407762"/>
                </a:lnTo>
                <a:lnTo>
                  <a:pt x="651847" y="407083"/>
                </a:lnTo>
                <a:lnTo>
                  <a:pt x="647076" y="405725"/>
                </a:lnTo>
                <a:lnTo>
                  <a:pt x="642760" y="404141"/>
                </a:lnTo>
                <a:lnTo>
                  <a:pt x="638444" y="402105"/>
                </a:lnTo>
                <a:lnTo>
                  <a:pt x="634355" y="399615"/>
                </a:lnTo>
                <a:lnTo>
                  <a:pt x="630721" y="396900"/>
                </a:lnTo>
                <a:lnTo>
                  <a:pt x="627086" y="393732"/>
                </a:lnTo>
                <a:lnTo>
                  <a:pt x="623906" y="390338"/>
                </a:lnTo>
                <a:lnTo>
                  <a:pt x="621180" y="386491"/>
                </a:lnTo>
                <a:lnTo>
                  <a:pt x="618681" y="382418"/>
                </a:lnTo>
                <a:lnTo>
                  <a:pt x="616637" y="378119"/>
                </a:lnTo>
                <a:lnTo>
                  <a:pt x="614819" y="373593"/>
                </a:lnTo>
                <a:lnTo>
                  <a:pt x="613683" y="368841"/>
                </a:lnTo>
                <a:lnTo>
                  <a:pt x="613002" y="364089"/>
                </a:lnTo>
                <a:lnTo>
                  <a:pt x="612775" y="359111"/>
                </a:lnTo>
                <a:lnTo>
                  <a:pt x="612775" y="48877"/>
                </a:lnTo>
                <a:lnTo>
                  <a:pt x="613002" y="43899"/>
                </a:lnTo>
                <a:lnTo>
                  <a:pt x="613683" y="39147"/>
                </a:lnTo>
                <a:lnTo>
                  <a:pt x="614819" y="34395"/>
                </a:lnTo>
                <a:lnTo>
                  <a:pt x="616637" y="29869"/>
                </a:lnTo>
                <a:lnTo>
                  <a:pt x="618681" y="25796"/>
                </a:lnTo>
                <a:lnTo>
                  <a:pt x="621180" y="21497"/>
                </a:lnTo>
                <a:lnTo>
                  <a:pt x="623906" y="17650"/>
                </a:lnTo>
                <a:lnTo>
                  <a:pt x="627086" y="14256"/>
                </a:lnTo>
                <a:lnTo>
                  <a:pt x="630721" y="11314"/>
                </a:lnTo>
                <a:lnTo>
                  <a:pt x="634355" y="8372"/>
                </a:lnTo>
                <a:lnTo>
                  <a:pt x="638444" y="5883"/>
                </a:lnTo>
                <a:lnTo>
                  <a:pt x="642760" y="3847"/>
                </a:lnTo>
                <a:lnTo>
                  <a:pt x="647076" y="2263"/>
                </a:lnTo>
                <a:lnTo>
                  <a:pt x="651847" y="905"/>
                </a:lnTo>
                <a:lnTo>
                  <a:pt x="656844" y="226"/>
                </a:lnTo>
                <a:lnTo>
                  <a:pt x="661842" y="0"/>
                </a:lnTo>
                <a:close/>
                <a:moveTo>
                  <a:pt x="49267" y="0"/>
                </a:moveTo>
                <a:lnTo>
                  <a:pt x="360535" y="0"/>
                </a:lnTo>
                <a:lnTo>
                  <a:pt x="365757" y="226"/>
                </a:lnTo>
                <a:lnTo>
                  <a:pt x="370524" y="905"/>
                </a:lnTo>
                <a:lnTo>
                  <a:pt x="375292" y="2263"/>
                </a:lnTo>
                <a:lnTo>
                  <a:pt x="379606" y="3847"/>
                </a:lnTo>
                <a:lnTo>
                  <a:pt x="383920" y="5883"/>
                </a:lnTo>
                <a:lnTo>
                  <a:pt x="388233" y="8372"/>
                </a:lnTo>
                <a:lnTo>
                  <a:pt x="391866" y="11314"/>
                </a:lnTo>
                <a:lnTo>
                  <a:pt x="395271" y="14256"/>
                </a:lnTo>
                <a:lnTo>
                  <a:pt x="398450" y="17650"/>
                </a:lnTo>
                <a:lnTo>
                  <a:pt x="401401" y="21497"/>
                </a:lnTo>
                <a:lnTo>
                  <a:pt x="403672" y="25796"/>
                </a:lnTo>
                <a:lnTo>
                  <a:pt x="405715" y="29869"/>
                </a:lnTo>
                <a:lnTo>
                  <a:pt x="407531" y="34395"/>
                </a:lnTo>
                <a:lnTo>
                  <a:pt x="408440" y="39147"/>
                </a:lnTo>
                <a:lnTo>
                  <a:pt x="409348" y="43899"/>
                </a:lnTo>
                <a:lnTo>
                  <a:pt x="409575" y="48877"/>
                </a:lnTo>
                <a:lnTo>
                  <a:pt x="409575" y="359111"/>
                </a:lnTo>
                <a:lnTo>
                  <a:pt x="409348" y="364089"/>
                </a:lnTo>
                <a:lnTo>
                  <a:pt x="408440" y="368841"/>
                </a:lnTo>
                <a:lnTo>
                  <a:pt x="407531" y="373593"/>
                </a:lnTo>
                <a:lnTo>
                  <a:pt x="405715" y="378119"/>
                </a:lnTo>
                <a:lnTo>
                  <a:pt x="403672" y="382418"/>
                </a:lnTo>
                <a:lnTo>
                  <a:pt x="401401" y="386491"/>
                </a:lnTo>
                <a:lnTo>
                  <a:pt x="398450" y="390338"/>
                </a:lnTo>
                <a:lnTo>
                  <a:pt x="395271" y="393732"/>
                </a:lnTo>
                <a:lnTo>
                  <a:pt x="391866" y="396900"/>
                </a:lnTo>
                <a:lnTo>
                  <a:pt x="388233" y="399615"/>
                </a:lnTo>
                <a:lnTo>
                  <a:pt x="383920" y="402105"/>
                </a:lnTo>
                <a:lnTo>
                  <a:pt x="379606" y="404141"/>
                </a:lnTo>
                <a:lnTo>
                  <a:pt x="375292" y="405725"/>
                </a:lnTo>
                <a:lnTo>
                  <a:pt x="370524" y="407083"/>
                </a:lnTo>
                <a:lnTo>
                  <a:pt x="365757" y="407762"/>
                </a:lnTo>
                <a:lnTo>
                  <a:pt x="360535" y="407988"/>
                </a:lnTo>
                <a:lnTo>
                  <a:pt x="49267" y="407988"/>
                </a:lnTo>
                <a:lnTo>
                  <a:pt x="44272" y="407762"/>
                </a:lnTo>
                <a:lnTo>
                  <a:pt x="39277" y="407083"/>
                </a:lnTo>
                <a:lnTo>
                  <a:pt x="35191" y="405951"/>
                </a:lnTo>
                <a:lnTo>
                  <a:pt x="31331" y="404594"/>
                </a:lnTo>
                <a:lnTo>
                  <a:pt x="27471" y="402783"/>
                </a:lnTo>
                <a:lnTo>
                  <a:pt x="23839" y="400747"/>
                </a:lnTo>
                <a:lnTo>
                  <a:pt x="20433" y="398710"/>
                </a:lnTo>
                <a:lnTo>
                  <a:pt x="17028" y="396221"/>
                </a:lnTo>
                <a:lnTo>
                  <a:pt x="14303" y="393279"/>
                </a:lnTo>
                <a:lnTo>
                  <a:pt x="11352" y="390338"/>
                </a:lnTo>
                <a:lnTo>
                  <a:pt x="8854" y="386944"/>
                </a:lnTo>
                <a:lnTo>
                  <a:pt x="6811" y="383323"/>
                </a:lnTo>
                <a:lnTo>
                  <a:pt x="4768" y="379703"/>
                </a:lnTo>
                <a:lnTo>
                  <a:pt x="3178" y="375856"/>
                </a:lnTo>
                <a:lnTo>
                  <a:pt x="1816" y="371783"/>
                </a:lnTo>
                <a:lnTo>
                  <a:pt x="908" y="367710"/>
                </a:lnTo>
                <a:lnTo>
                  <a:pt x="227" y="363636"/>
                </a:lnTo>
                <a:lnTo>
                  <a:pt x="0" y="359111"/>
                </a:lnTo>
                <a:lnTo>
                  <a:pt x="0" y="48877"/>
                </a:lnTo>
                <a:lnTo>
                  <a:pt x="227" y="44578"/>
                </a:lnTo>
                <a:lnTo>
                  <a:pt x="908" y="40278"/>
                </a:lnTo>
                <a:lnTo>
                  <a:pt x="1816" y="36205"/>
                </a:lnTo>
                <a:lnTo>
                  <a:pt x="3178" y="32132"/>
                </a:lnTo>
                <a:lnTo>
                  <a:pt x="4768" y="28285"/>
                </a:lnTo>
                <a:lnTo>
                  <a:pt x="6811" y="24665"/>
                </a:lnTo>
                <a:lnTo>
                  <a:pt x="8854" y="21044"/>
                </a:lnTo>
                <a:lnTo>
                  <a:pt x="11352" y="17650"/>
                </a:lnTo>
                <a:lnTo>
                  <a:pt x="14303" y="14708"/>
                </a:lnTo>
                <a:lnTo>
                  <a:pt x="17028" y="11993"/>
                </a:lnTo>
                <a:lnTo>
                  <a:pt x="20433" y="9504"/>
                </a:lnTo>
                <a:lnTo>
                  <a:pt x="23839" y="7241"/>
                </a:lnTo>
                <a:lnTo>
                  <a:pt x="27471" y="5204"/>
                </a:lnTo>
                <a:lnTo>
                  <a:pt x="31331" y="3394"/>
                </a:lnTo>
                <a:lnTo>
                  <a:pt x="35191" y="2036"/>
                </a:lnTo>
                <a:lnTo>
                  <a:pt x="39277" y="905"/>
                </a:lnTo>
                <a:lnTo>
                  <a:pt x="44272" y="226"/>
                </a:lnTo>
                <a:lnTo>
                  <a:pt x="49267" y="0"/>
                </a:lnTo>
                <a:close/>
              </a:path>
            </a:pathLst>
          </a:custGeom>
          <a:solidFill>
            <a:schemeClr val="accent1"/>
          </a:solidFill>
          <a:ln>
            <a:noFill/>
          </a:ln>
          <a:effectLst/>
        </p:spPr>
        <p:txBody>
          <a:bodyPr/>
          <a:lstStyle/>
          <a:p>
            <a:endParaRPr lang="zh-CN" altLang="en-US" sz="4400"/>
          </a:p>
        </p:txBody>
      </p:sp>
      <p:sp>
        <p:nvSpPr>
          <p:cNvPr id="21" name="KSO_Shape"/>
          <p:cNvSpPr/>
          <p:nvPr/>
        </p:nvSpPr>
        <p:spPr bwMode="auto">
          <a:xfrm>
            <a:off x="4906287" y="2424807"/>
            <a:ext cx="338667" cy="348502"/>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13" h="3718">
                <a:moveTo>
                  <a:pt x="1806" y="3718"/>
                </a:moveTo>
                <a:cubicBezTo>
                  <a:pt x="808" y="3718"/>
                  <a:pt x="0" y="3456"/>
                  <a:pt x="0" y="3134"/>
                </a:cubicBezTo>
                <a:cubicBezTo>
                  <a:pt x="0" y="2876"/>
                  <a:pt x="514" y="2659"/>
                  <a:pt x="1228" y="2581"/>
                </a:cubicBezTo>
                <a:cubicBezTo>
                  <a:pt x="1247" y="2795"/>
                  <a:pt x="1247" y="2795"/>
                  <a:pt x="1247" y="2795"/>
                </a:cubicBezTo>
                <a:cubicBezTo>
                  <a:pt x="822" y="2858"/>
                  <a:pt x="486" y="2986"/>
                  <a:pt x="486" y="3134"/>
                </a:cubicBezTo>
                <a:cubicBezTo>
                  <a:pt x="486" y="3343"/>
                  <a:pt x="1158" y="3513"/>
                  <a:pt x="1806" y="3513"/>
                </a:cubicBezTo>
                <a:cubicBezTo>
                  <a:pt x="2455" y="3513"/>
                  <a:pt x="3127" y="3343"/>
                  <a:pt x="3127" y="3134"/>
                </a:cubicBezTo>
                <a:cubicBezTo>
                  <a:pt x="3127" y="2984"/>
                  <a:pt x="2784" y="2855"/>
                  <a:pt x="2351" y="2793"/>
                </a:cubicBezTo>
                <a:cubicBezTo>
                  <a:pt x="2370" y="2579"/>
                  <a:pt x="2370" y="2579"/>
                  <a:pt x="2370" y="2579"/>
                </a:cubicBezTo>
                <a:cubicBezTo>
                  <a:pt x="3091" y="2655"/>
                  <a:pt x="3613" y="2875"/>
                  <a:pt x="3613" y="3134"/>
                </a:cubicBezTo>
                <a:cubicBezTo>
                  <a:pt x="3613" y="3456"/>
                  <a:pt x="2804" y="3718"/>
                  <a:pt x="1806" y="3718"/>
                </a:cubicBezTo>
                <a:close/>
                <a:moveTo>
                  <a:pt x="2034" y="3273"/>
                </a:moveTo>
                <a:cubicBezTo>
                  <a:pt x="1805" y="3273"/>
                  <a:pt x="1805" y="3273"/>
                  <a:pt x="1805" y="3273"/>
                </a:cubicBezTo>
                <a:cubicBezTo>
                  <a:pt x="1798" y="3273"/>
                  <a:pt x="1798" y="3273"/>
                  <a:pt x="1798" y="3273"/>
                </a:cubicBezTo>
                <a:cubicBezTo>
                  <a:pt x="1565" y="3273"/>
                  <a:pt x="1565" y="3273"/>
                  <a:pt x="1565" y="3273"/>
                </a:cubicBezTo>
                <a:cubicBezTo>
                  <a:pt x="1466" y="2105"/>
                  <a:pt x="1466" y="2105"/>
                  <a:pt x="1466" y="2105"/>
                </a:cubicBezTo>
                <a:cubicBezTo>
                  <a:pt x="1099" y="2105"/>
                  <a:pt x="1099" y="2105"/>
                  <a:pt x="1099" y="2105"/>
                </a:cubicBezTo>
                <a:cubicBezTo>
                  <a:pt x="1099" y="2105"/>
                  <a:pt x="1099" y="1443"/>
                  <a:pt x="1099" y="1176"/>
                </a:cubicBezTo>
                <a:cubicBezTo>
                  <a:pt x="1099" y="920"/>
                  <a:pt x="1742" y="946"/>
                  <a:pt x="1799" y="948"/>
                </a:cubicBezTo>
                <a:cubicBezTo>
                  <a:pt x="1857" y="946"/>
                  <a:pt x="2504" y="920"/>
                  <a:pt x="2504" y="1176"/>
                </a:cubicBezTo>
                <a:cubicBezTo>
                  <a:pt x="2504" y="1443"/>
                  <a:pt x="2504" y="2105"/>
                  <a:pt x="2504" y="2105"/>
                </a:cubicBezTo>
                <a:cubicBezTo>
                  <a:pt x="2133" y="2105"/>
                  <a:pt x="2133" y="2105"/>
                  <a:pt x="2133" y="2105"/>
                </a:cubicBezTo>
                <a:lnTo>
                  <a:pt x="2034" y="3273"/>
                </a:lnTo>
                <a:close/>
                <a:moveTo>
                  <a:pt x="1795" y="780"/>
                </a:moveTo>
                <a:cubicBezTo>
                  <a:pt x="1580" y="780"/>
                  <a:pt x="1405" y="605"/>
                  <a:pt x="1405" y="390"/>
                </a:cubicBezTo>
                <a:cubicBezTo>
                  <a:pt x="1405" y="175"/>
                  <a:pt x="1580" y="0"/>
                  <a:pt x="1795" y="0"/>
                </a:cubicBezTo>
                <a:cubicBezTo>
                  <a:pt x="2010" y="0"/>
                  <a:pt x="2185" y="175"/>
                  <a:pt x="2185" y="390"/>
                </a:cubicBezTo>
                <a:cubicBezTo>
                  <a:pt x="2185" y="605"/>
                  <a:pt x="2010" y="780"/>
                  <a:pt x="1795" y="780"/>
                </a:cubicBezTo>
                <a:close/>
              </a:path>
            </a:pathLst>
          </a:custGeom>
          <a:solidFill>
            <a:schemeClr val="accent1"/>
          </a:solidFill>
          <a:ln>
            <a:noFill/>
          </a:ln>
          <a:effectLst/>
        </p:spPr>
        <p:txBody>
          <a:bodyPr/>
          <a:lstStyle/>
          <a:p>
            <a:endParaRPr lang="zh-CN" altLang="en-US" sz="4400"/>
          </a:p>
        </p:txBody>
      </p:sp>
      <p:cxnSp>
        <p:nvCxnSpPr>
          <p:cNvPr id="22" name="直接连接符 21"/>
          <p:cNvCxnSpPr/>
          <p:nvPr/>
        </p:nvCxnSpPr>
        <p:spPr>
          <a:xfrm>
            <a:off x="1880444" y="2038429"/>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950990" y="2038428"/>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4" name="任意多边形 23"/>
          <p:cNvSpPr/>
          <p:nvPr/>
        </p:nvSpPr>
        <p:spPr>
          <a:xfrm>
            <a:off x="4540840" y="2191137"/>
            <a:ext cx="1069561" cy="1069561"/>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dirty="0">
                <a:solidFill>
                  <a:srgbClr val="FFFFFF"/>
                </a:solidFill>
              </a:rPr>
              <a:t>B</a:t>
            </a:r>
            <a:endParaRPr lang="zh-CN" altLang="en-US" sz="2000" dirty="0">
              <a:solidFill>
                <a:srgbClr val="FFFFFF"/>
              </a:solidFill>
            </a:endParaRPr>
          </a:p>
        </p:txBody>
      </p:sp>
      <p:cxnSp>
        <p:nvCxnSpPr>
          <p:cNvPr id="25" name="直接连接符 24"/>
          <p:cNvCxnSpPr/>
          <p:nvPr/>
        </p:nvCxnSpPr>
        <p:spPr>
          <a:xfrm>
            <a:off x="5708633" y="2038429"/>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5779179" y="2038428"/>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7" name="任意多边形 26"/>
          <p:cNvSpPr/>
          <p:nvPr/>
        </p:nvSpPr>
        <p:spPr>
          <a:xfrm>
            <a:off x="712651" y="4378286"/>
            <a:ext cx="1069561" cy="1069561"/>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dirty="0">
                <a:solidFill>
                  <a:srgbClr val="FFFFFF"/>
                </a:solidFill>
              </a:rPr>
              <a:t>D</a:t>
            </a:r>
            <a:endParaRPr lang="zh-CN" altLang="en-US" sz="2000" dirty="0">
              <a:solidFill>
                <a:srgbClr val="FFFFFF"/>
              </a:solidFill>
            </a:endParaRPr>
          </a:p>
        </p:txBody>
      </p:sp>
      <p:cxnSp>
        <p:nvCxnSpPr>
          <p:cNvPr id="28" name="直接连接符 27"/>
          <p:cNvCxnSpPr/>
          <p:nvPr/>
        </p:nvCxnSpPr>
        <p:spPr>
          <a:xfrm>
            <a:off x="1880444" y="4225578"/>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1950990" y="4225578"/>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任意多边形 29"/>
          <p:cNvSpPr/>
          <p:nvPr/>
        </p:nvSpPr>
        <p:spPr>
          <a:xfrm>
            <a:off x="4540840" y="4378286"/>
            <a:ext cx="1069561" cy="1069561"/>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dirty="0">
                <a:solidFill>
                  <a:srgbClr val="FFFFFF"/>
                </a:solidFill>
              </a:rPr>
              <a:t>E</a:t>
            </a:r>
            <a:endParaRPr lang="zh-CN" altLang="en-US" sz="2000" dirty="0">
              <a:solidFill>
                <a:srgbClr val="FFFFFF"/>
              </a:solidFill>
            </a:endParaRPr>
          </a:p>
        </p:txBody>
      </p:sp>
      <p:cxnSp>
        <p:nvCxnSpPr>
          <p:cNvPr id="31" name="直接连接符 30"/>
          <p:cNvCxnSpPr/>
          <p:nvPr/>
        </p:nvCxnSpPr>
        <p:spPr>
          <a:xfrm>
            <a:off x="5708633" y="4225578"/>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5779179" y="4225578"/>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3" name="任意多边形 32"/>
          <p:cNvSpPr/>
          <p:nvPr/>
        </p:nvSpPr>
        <p:spPr>
          <a:xfrm>
            <a:off x="8180883" y="2191137"/>
            <a:ext cx="1069561" cy="1069561"/>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dirty="0">
                <a:solidFill>
                  <a:srgbClr val="FFFFFF"/>
                </a:solidFill>
              </a:rPr>
              <a:t>C</a:t>
            </a:r>
            <a:endParaRPr lang="zh-CN" altLang="en-US" sz="2000" dirty="0">
              <a:solidFill>
                <a:srgbClr val="FFFFFF"/>
              </a:solidFill>
            </a:endParaRPr>
          </a:p>
        </p:txBody>
      </p:sp>
      <p:cxnSp>
        <p:nvCxnSpPr>
          <p:cNvPr id="34" name="直接连接符 33"/>
          <p:cNvCxnSpPr/>
          <p:nvPr/>
        </p:nvCxnSpPr>
        <p:spPr>
          <a:xfrm>
            <a:off x="9348676" y="2038429"/>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9419222" y="2038428"/>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6" name="任意多边形 35"/>
          <p:cNvSpPr/>
          <p:nvPr/>
        </p:nvSpPr>
        <p:spPr>
          <a:xfrm>
            <a:off x="8180883" y="4378286"/>
            <a:ext cx="1069561" cy="1069561"/>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dirty="0">
                <a:solidFill>
                  <a:srgbClr val="FFFFFF"/>
                </a:solidFill>
              </a:rPr>
              <a:t>F</a:t>
            </a:r>
            <a:endParaRPr lang="zh-CN" altLang="en-US" sz="2000" dirty="0">
              <a:solidFill>
                <a:srgbClr val="FFFFFF"/>
              </a:solidFill>
            </a:endParaRPr>
          </a:p>
        </p:txBody>
      </p:sp>
      <p:cxnSp>
        <p:nvCxnSpPr>
          <p:cNvPr id="37" name="直接连接符 36"/>
          <p:cNvCxnSpPr/>
          <p:nvPr/>
        </p:nvCxnSpPr>
        <p:spPr>
          <a:xfrm>
            <a:off x="9348676" y="4225578"/>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9419222" y="4225578"/>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9" name="KSO_Shape"/>
          <p:cNvSpPr/>
          <p:nvPr/>
        </p:nvSpPr>
        <p:spPr>
          <a:xfrm>
            <a:off x="8546330" y="2465285"/>
            <a:ext cx="338667" cy="267547"/>
          </a:xfrm>
          <a:prstGeom prst="wedgeEllipseCallout">
            <a:avLst/>
          </a:prstGeom>
          <a:solidFill>
            <a:schemeClr val="accent1"/>
          </a:solidFill>
          <a:ln>
            <a:noFill/>
          </a:ln>
          <a:effectLst/>
        </p:spPr>
        <p:txBody>
          <a:bodyPr/>
          <a:lstStyle/>
          <a:p>
            <a:endParaRPr lang="zh-CN" altLang="en-US" sz="4400" dirty="0">
              <a:solidFill>
                <a:schemeClr val="tx1"/>
              </a:solidFill>
              <a:latin typeface="Calibri" panose="020F0502020204030204" pitchFamily="34" charset="0"/>
              <a:ea typeface="幼圆" panose="02010509060101010101" pitchFamily="49" charset="-122"/>
            </a:endParaRPr>
          </a:p>
        </p:txBody>
      </p:sp>
      <p:sp>
        <p:nvSpPr>
          <p:cNvPr id="40" name="KSO_Shape"/>
          <p:cNvSpPr/>
          <p:nvPr/>
        </p:nvSpPr>
        <p:spPr>
          <a:xfrm>
            <a:off x="8566121" y="4585253"/>
            <a:ext cx="299084" cy="359620"/>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 name="connsiteX16" fmla="*/ 2318 h 2362"/>
              <a:gd name="connsiteY16" fmla="*/ 2318 h 2362"/>
              <a:gd name="connsiteX17" fmla="*/ 2318 h 2362"/>
              <a:gd name="connsiteY17" fmla="*/ 2318 h 2362"/>
              <a:gd name="connsiteX18" fmla="*/ 2318 h 2362"/>
              <a:gd name="connsiteY18" fmla="*/ 2318 h 2362"/>
              <a:gd name="connsiteX19" fmla="*/ 2318 h 2362"/>
              <a:gd name="connsiteY19" fmla="*/ 2318 h 2362"/>
              <a:gd name="connsiteX20" fmla="*/ 2318 h 2362"/>
              <a:gd name="connsiteY20" fmla="*/ 2318 h 2362"/>
              <a:gd name="connsiteX21" fmla="*/ 2318 h 2362"/>
              <a:gd name="connsiteY21" fmla="*/ 2318 h 2362"/>
              <a:gd name="connsiteX22" fmla="*/ 2318 h 2362"/>
              <a:gd name="connsiteY22" fmla="*/ 2318 h 2362"/>
              <a:gd name="connsiteX23" fmla="*/ 2318 h 2362"/>
              <a:gd name="connsiteY23" fmla="*/ 2318 h 2362"/>
              <a:gd name="connsiteX24" fmla="*/ 2318 h 2362"/>
              <a:gd name="connsiteY24" fmla="*/ 2318 h 2362"/>
              <a:gd name="connsiteX25" fmla="*/ 2318 h 2362"/>
              <a:gd name="connsiteY25" fmla="*/ 2318 h 2362"/>
              <a:gd name="connsiteX26" fmla="*/ 2318 h 2362"/>
              <a:gd name="connsiteY26" fmla="*/ 2318 h 2362"/>
              <a:gd name="connsiteX27" fmla="*/ 2318 h 2362"/>
              <a:gd name="connsiteY27" fmla="*/ 2318 h 2362"/>
              <a:gd name="connsiteX28" fmla="*/ 2318 h 2362"/>
              <a:gd name="connsiteY28" fmla="*/ 2318 h 2362"/>
              <a:gd name="connsiteX29" fmla="*/ 2318 h 2362"/>
              <a:gd name="connsiteY29" fmla="*/ 2318 h 2362"/>
              <a:gd name="connsiteX30" fmla="*/ 2318 h 2362"/>
              <a:gd name="connsiteY30" fmla="*/ 2318 h 2362"/>
              <a:gd name="connsiteX31" fmla="*/ 2318 h 2362"/>
              <a:gd name="connsiteY31" fmla="*/ 2318 h 2362"/>
              <a:gd name="connsiteX32" fmla="*/ 2318 h 2362"/>
              <a:gd name="connsiteY32" fmla="*/ 2318 h 2362"/>
              <a:gd name="connsiteX33" fmla="*/ 2318 h 2362"/>
              <a:gd name="connsiteY33" fmla="*/ 2318 h 2362"/>
              <a:gd name="connsiteX34" fmla="*/ 2318 h 2362"/>
              <a:gd name="connsiteY34" fmla="*/ 2318 h 2362"/>
              <a:gd name="connsiteX35" fmla="*/ 2318 h 2362"/>
              <a:gd name="connsiteY35" fmla="*/ 2318 h 2362"/>
              <a:gd name="connsiteX36" fmla="*/ 2318 h 2362"/>
              <a:gd name="connsiteY36" fmla="*/ 2318 h 2362"/>
              <a:gd name="connsiteX37" fmla="*/ 2318 h 2362"/>
              <a:gd name="connsiteY37" fmla="*/ 2318 h 2362"/>
              <a:gd name="connsiteX38" fmla="*/ 2318 h 2362"/>
              <a:gd name="connsiteY38" fmla="*/ 2318 h 2362"/>
              <a:gd name="connsiteX39" fmla="*/ 2318 h 2362"/>
              <a:gd name="connsiteY39" fmla="*/ 2318 h 2362"/>
              <a:gd name="connsiteX40" fmla="*/ 2318 h 2362"/>
              <a:gd name="connsiteY40" fmla="*/ 2318 h 2362"/>
              <a:gd name="connsiteX41" fmla="*/ 2318 h 2362"/>
              <a:gd name="connsiteY41" fmla="*/ 2318 h 2362"/>
              <a:gd name="connsiteX42" fmla="*/ 2318 h 2362"/>
              <a:gd name="connsiteY42" fmla="*/ 2318 h 2362"/>
              <a:gd name="connsiteX43" fmla="*/ 2318 h 2362"/>
              <a:gd name="connsiteY43" fmla="*/ 2318 h 2362"/>
              <a:gd name="connsiteX44" fmla="*/ 2318 h 2362"/>
              <a:gd name="connsiteY44" fmla="*/ 2318 h 2362"/>
              <a:gd name="connsiteX45" fmla="*/ 2318 h 2362"/>
              <a:gd name="connsiteY45" fmla="*/ 2318 h 2362"/>
              <a:gd name="connsiteX46" fmla="*/ 2318 h 2362"/>
              <a:gd name="connsiteY46" fmla="*/ 2318 h 2362"/>
              <a:gd name="connsiteX47" fmla="*/ 2318 h 2362"/>
              <a:gd name="connsiteY47" fmla="*/ 2318 h 2362"/>
              <a:gd name="connsiteX48" fmla="*/ 2318 h 2362"/>
              <a:gd name="connsiteY48" fmla="*/ 2318 h 2362"/>
              <a:gd name="connsiteX49" fmla="*/ 2318 h 2362"/>
              <a:gd name="connsiteY49" fmla="*/ 2318 h 2362"/>
              <a:gd name="connsiteX50" fmla="*/ 2318 h 2362"/>
              <a:gd name="connsiteY50" fmla="*/ 2318 h 2362"/>
              <a:gd name="connsiteX51" fmla="*/ 2318 h 2362"/>
              <a:gd name="connsiteY51" fmla="*/ 2318 h 2362"/>
              <a:gd name="connsiteX52" fmla="*/ 2318 h 2362"/>
              <a:gd name="connsiteY52" fmla="*/ 2318 h 2362"/>
              <a:gd name="connsiteX53" fmla="*/ 2318 h 2362"/>
              <a:gd name="connsiteY53" fmla="*/ 2318 h 2362"/>
              <a:gd name="connsiteX54" fmla="*/ 2318 h 2362"/>
              <a:gd name="connsiteY54" fmla="*/ 2318 h 2362"/>
              <a:gd name="connsiteX55" fmla="*/ 2318 h 2362"/>
              <a:gd name="connsiteY55" fmla="*/ 2318 h 2362"/>
              <a:gd name="connsiteX56" fmla="*/ 2318 h 2362"/>
              <a:gd name="connsiteY56" fmla="*/ 2318 h 2362"/>
              <a:gd name="connsiteX57" fmla="*/ 2318 h 2362"/>
              <a:gd name="connsiteY57" fmla="*/ 2318 h 2362"/>
              <a:gd name="connsiteX58" fmla="*/ 2318 h 2362"/>
              <a:gd name="connsiteY58" fmla="*/ 2318 h 2362"/>
              <a:gd name="connsiteX59" fmla="*/ 2318 h 2362"/>
              <a:gd name="connsiteY59" fmla="*/ 2318 h 2362"/>
              <a:gd name="connsiteX60" fmla="*/ 2318 h 2362"/>
              <a:gd name="connsiteY60" fmla="*/ 2318 h 2362"/>
              <a:gd name="connsiteX61" fmla="*/ 2318 h 2362"/>
              <a:gd name="connsiteY61" fmla="*/ 2318 h 2362"/>
              <a:gd name="connsiteX62" fmla="*/ 2318 h 2362"/>
              <a:gd name="connsiteY62" fmla="*/ 2318 h 2362"/>
              <a:gd name="connsiteX63" fmla="*/ 2318 h 2362"/>
              <a:gd name="connsiteY63" fmla="*/ 2318 h 2362"/>
              <a:gd name="connsiteX64" fmla="*/ 2318 h 2362"/>
              <a:gd name="connsiteY64" fmla="*/ 2318 h 2362"/>
              <a:gd name="connsiteX65" fmla="*/ 2318 h 2362"/>
              <a:gd name="connsiteY65" fmla="*/ 2318 h 2362"/>
              <a:gd name="connsiteX66" fmla="*/ 2318 h 2362"/>
              <a:gd name="connsiteY66" fmla="*/ 2318 h 2362"/>
              <a:gd name="connsiteX67" fmla="*/ 2318 h 2362"/>
              <a:gd name="connsiteY67" fmla="*/ 2318 h 2362"/>
              <a:gd name="connsiteX68" fmla="*/ 2318 h 2362"/>
              <a:gd name="connsiteY68" fmla="*/ 2318 h 2362"/>
              <a:gd name="connsiteX69" fmla="*/ 2318 h 2362"/>
              <a:gd name="connsiteY69" fmla="*/ 2318 h 2362"/>
              <a:gd name="connsiteX70" fmla="*/ 2318 h 2362"/>
              <a:gd name="connsiteY70" fmla="*/ 2318 h 2362"/>
              <a:gd name="connsiteX71" fmla="*/ 2318 h 2362"/>
              <a:gd name="connsiteY71" fmla="*/ 2318 h 2362"/>
              <a:gd name="connsiteX72" fmla="*/ 2318 h 2362"/>
              <a:gd name="connsiteY72" fmla="*/ 2318 h 2362"/>
              <a:gd name="connsiteX73" fmla="*/ 2318 h 2362"/>
              <a:gd name="connsiteY73" fmla="*/ 2318 h 2362"/>
              <a:gd name="connsiteX74" fmla="*/ 2318 h 2362"/>
              <a:gd name="connsiteY74" fmla="*/ 2318 h 2362"/>
              <a:gd name="connsiteX75" fmla="*/ 2318 h 2362"/>
              <a:gd name="connsiteY75" fmla="*/ 2318 h 2362"/>
              <a:gd name="connsiteX76" fmla="*/ 2318 h 2362"/>
              <a:gd name="connsiteY76" fmla="*/ 2318 h 2362"/>
              <a:gd name="connsiteX77" fmla="*/ 2318 h 2362"/>
              <a:gd name="connsiteY77" fmla="*/ 2318 h 2362"/>
              <a:gd name="connsiteX78" fmla="*/ 2318 h 2362"/>
              <a:gd name="connsiteY78" fmla="*/ 2318 h 2362"/>
              <a:gd name="connsiteX79" fmla="*/ 2318 h 2362"/>
              <a:gd name="connsiteY79" fmla="*/ 2318 h 2362"/>
              <a:gd name="connsiteX80" fmla="*/ 2318 h 2362"/>
              <a:gd name="connsiteY80" fmla="*/ 2318 h 2362"/>
              <a:gd name="connsiteX81" fmla="*/ 2318 h 2362"/>
              <a:gd name="connsiteY81" fmla="*/ 2318 h 2362"/>
              <a:gd name="connsiteX82" fmla="*/ 2318 h 2362"/>
              <a:gd name="connsiteY82" fmla="*/ 2318 h 2362"/>
              <a:gd name="connsiteX83" fmla="*/ 2318 h 2362"/>
              <a:gd name="connsiteY83" fmla="*/ 2318 h 2362"/>
              <a:gd name="connsiteX84" fmla="*/ 2318 h 2362"/>
              <a:gd name="connsiteY84" fmla="*/ 2318 h 2362"/>
              <a:gd name="connsiteX85" fmla="*/ 2318 h 2362"/>
              <a:gd name="connsiteY85" fmla="*/ 2318 h 2362"/>
              <a:gd name="connsiteX86" fmla="*/ 2318 h 2362"/>
              <a:gd name="connsiteY86" fmla="*/ 2318 h 2362"/>
              <a:gd name="connsiteX87" fmla="*/ 2318 h 2362"/>
              <a:gd name="connsiteY87" fmla="*/ 2318 h 2362"/>
              <a:gd name="connsiteX88" fmla="*/ 2318 h 2362"/>
              <a:gd name="connsiteY88" fmla="*/ 2318 h 2362"/>
              <a:gd name="connsiteX89" fmla="*/ 2318 h 2362"/>
              <a:gd name="connsiteY89" fmla="*/ 2318 h 2362"/>
              <a:gd name="connsiteX90" fmla="*/ 2318 h 2362"/>
              <a:gd name="connsiteY90" fmla="*/ 2318 h 2362"/>
              <a:gd name="connsiteX91" fmla="*/ 2318 h 2362"/>
              <a:gd name="connsiteY91" fmla="*/ 2318 h 2362"/>
              <a:gd name="connsiteX92" fmla="*/ 2318 h 2362"/>
              <a:gd name="connsiteY92" fmla="*/ 2318 h 2362"/>
              <a:gd name="connsiteX93" fmla="*/ 2318 h 2362"/>
              <a:gd name="connsiteY93" fmla="*/ 2318 h 2362"/>
              <a:gd name="connsiteX94" fmla="*/ 2318 h 2362"/>
              <a:gd name="connsiteY94" fmla="*/ 2318 h 2362"/>
              <a:gd name="connsiteX95" fmla="*/ 2318 h 2362"/>
              <a:gd name="connsiteY95" fmla="*/ 2318 h 2362"/>
              <a:gd name="connsiteX96" fmla="*/ 2318 h 2362"/>
              <a:gd name="connsiteY96" fmla="*/ 2318 h 2362"/>
              <a:gd name="connsiteX97" fmla="*/ 2318 h 2362"/>
              <a:gd name="connsiteY97" fmla="*/ 2318 h 2362"/>
              <a:gd name="connsiteX98" fmla="*/ 2318 h 2362"/>
              <a:gd name="connsiteY98" fmla="*/ 2318 h 2362"/>
              <a:gd name="connsiteX99" fmla="*/ 2318 h 2362"/>
              <a:gd name="connsiteY99" fmla="*/ 2318 h 2362"/>
              <a:gd name="connsiteX100" fmla="*/ 2318 h 2362"/>
              <a:gd name="connsiteY100" fmla="*/ 2318 h 2362"/>
              <a:gd name="connsiteX101" fmla="*/ 2318 h 2362"/>
              <a:gd name="connsiteY101" fmla="*/ 2318 h 2362"/>
              <a:gd name="connsiteX102" fmla="*/ 2318 h 2362"/>
              <a:gd name="connsiteY102" fmla="*/ 2318 h 2362"/>
              <a:gd name="connsiteX103" fmla="*/ 2318 h 2362"/>
              <a:gd name="connsiteY103" fmla="*/ 2318 h 2362"/>
              <a:gd name="connsiteX104" fmla="*/ 2318 h 2362"/>
              <a:gd name="connsiteY104" fmla="*/ 2318 h 2362"/>
              <a:gd name="connsiteX105" fmla="*/ 2318 h 2362"/>
              <a:gd name="connsiteY105" fmla="*/ 2318 h 2362"/>
              <a:gd name="connsiteX106" fmla="*/ 2318 h 2362"/>
              <a:gd name="connsiteY106" fmla="*/ 2318 h 2362"/>
              <a:gd name="connsiteX107" fmla="*/ 2318 h 2362"/>
              <a:gd name="connsiteY107" fmla="*/ 2318 h 2362"/>
              <a:gd name="connsiteX108" fmla="*/ 2318 h 2362"/>
              <a:gd name="connsiteY108" fmla="*/ 2318 h 2362"/>
              <a:gd name="connsiteX109" fmla="*/ 2318 h 2362"/>
              <a:gd name="connsiteY109" fmla="*/ 2318 h 2362"/>
              <a:gd name="connsiteX110" fmla="*/ 2318 h 2362"/>
              <a:gd name="connsiteY110" fmla="*/ 2318 h 2362"/>
              <a:gd name="connsiteX111" fmla="*/ 2318 h 2362"/>
              <a:gd name="connsiteY111" fmla="*/ 2318 h 2362"/>
              <a:gd name="connsiteX112" fmla="*/ 2318 h 2362"/>
              <a:gd name="connsiteY112" fmla="*/ 2318 h 2362"/>
              <a:gd name="connsiteX113" fmla="*/ 2318 h 2362"/>
              <a:gd name="connsiteY113" fmla="*/ 2318 h 2362"/>
              <a:gd name="connsiteX114" fmla="*/ 2318 h 2362"/>
              <a:gd name="connsiteY114" fmla="*/ 2318 h 2362"/>
              <a:gd name="connsiteX115" fmla="*/ 2318 h 2362"/>
              <a:gd name="connsiteY115" fmla="*/ 2318 h 2362"/>
              <a:gd name="connsiteX116" fmla="*/ 2318 h 2362"/>
              <a:gd name="connsiteY116" fmla="*/ 2318 h 2362"/>
              <a:gd name="connsiteX117" fmla="*/ 2318 h 2362"/>
              <a:gd name="connsiteY117" fmla="*/ 2318 h 2362"/>
              <a:gd name="connsiteX118" fmla="*/ 2318 h 2362"/>
              <a:gd name="connsiteY118" fmla="*/ 2318 h 2362"/>
              <a:gd name="connsiteX119" fmla="*/ 2318 h 2362"/>
              <a:gd name="connsiteY119" fmla="*/ 2318 h 2362"/>
              <a:gd name="connsiteX120" fmla="*/ 2318 h 2362"/>
              <a:gd name="connsiteY120" fmla="*/ 2318 h 2362"/>
              <a:gd name="connsiteX121" fmla="*/ 2318 h 2362"/>
              <a:gd name="connsiteY121" fmla="*/ 2318 h 2362"/>
              <a:gd name="connsiteX122" fmla="*/ 2318 h 2362"/>
              <a:gd name="connsiteY122" fmla="*/ 2318 h 2362"/>
              <a:gd name="connsiteX123" fmla="*/ 2318 h 2362"/>
              <a:gd name="connsiteY123" fmla="*/ 2318 h 2362"/>
              <a:gd name="connsiteX124" fmla="*/ 2318 h 2362"/>
              <a:gd name="connsiteY124" fmla="*/ 2318 h 2362"/>
              <a:gd name="connsiteX125" fmla="*/ 2318 h 2362"/>
              <a:gd name="connsiteY125" fmla="*/ 2318 h 2362"/>
              <a:gd name="connsiteX126" fmla="*/ 2318 h 2362"/>
              <a:gd name="connsiteY126" fmla="*/ 2318 h 2362"/>
              <a:gd name="connsiteX127" fmla="*/ 2318 h 2362"/>
              <a:gd name="connsiteY127" fmla="*/ 2318 h 2362"/>
              <a:gd name="connsiteX128" fmla="*/ 2318 h 2362"/>
              <a:gd name="connsiteY128" fmla="*/ 2318 h 2362"/>
              <a:gd name="connsiteX129" fmla="*/ 2318 h 2362"/>
              <a:gd name="connsiteY129" fmla="*/ 2318 h 2362"/>
              <a:gd name="connsiteX130" fmla="*/ 2318 h 2362"/>
              <a:gd name="connsiteY130" fmla="*/ 2318 h 2362"/>
              <a:gd name="connsiteX131" fmla="*/ 2318 h 2362"/>
              <a:gd name="connsiteY131" fmla="*/ 2318 h 2362"/>
              <a:gd name="connsiteX132" fmla="*/ 2318 h 2362"/>
              <a:gd name="connsiteY132" fmla="*/ 2318 h 2362"/>
              <a:gd name="connsiteX133" fmla="*/ 2318 h 2362"/>
              <a:gd name="connsiteY133" fmla="*/ 2318 h 2362"/>
              <a:gd name="connsiteX134" fmla="*/ 2318 h 2362"/>
              <a:gd name="connsiteY134" fmla="*/ 2318 h 2362"/>
              <a:gd name="connsiteX135" fmla="*/ 2318 h 2362"/>
              <a:gd name="connsiteY135" fmla="*/ 2318 h 2362"/>
              <a:gd name="connsiteX136" fmla="*/ 2318 h 2362"/>
              <a:gd name="connsiteY136" fmla="*/ 2318 h 2362"/>
              <a:gd name="connsiteX137" fmla="*/ 2318 h 2362"/>
              <a:gd name="connsiteY137" fmla="*/ 2318 h 2362"/>
              <a:gd name="connsiteX138" fmla="*/ 2318 h 2362"/>
              <a:gd name="connsiteY138" fmla="*/ 2318 h 2362"/>
              <a:gd name="connsiteX139" fmla="*/ 2318 h 2362"/>
              <a:gd name="connsiteY139" fmla="*/ 2318 h 2362"/>
              <a:gd name="connsiteX140" fmla="*/ 2318 h 2362"/>
              <a:gd name="connsiteY140" fmla="*/ 2318 h 2362"/>
              <a:gd name="connsiteX141" fmla="*/ 2318 h 2362"/>
              <a:gd name="connsiteY141" fmla="*/ 2318 h 2362"/>
              <a:gd name="connsiteX142" fmla="*/ 2318 h 2362"/>
              <a:gd name="connsiteY142" fmla="*/ 2318 h 2362"/>
              <a:gd name="connsiteX143" fmla="*/ 2318 h 2362"/>
              <a:gd name="connsiteY143" fmla="*/ 2318 h 2362"/>
              <a:gd name="connsiteX144" fmla="*/ 2318 h 2362"/>
              <a:gd name="connsiteY144" fmla="*/ 2318 h 2362"/>
              <a:gd name="connsiteX145" fmla="*/ 2318 h 2362"/>
              <a:gd name="connsiteY145" fmla="*/ 2318 h 2362"/>
              <a:gd name="connsiteX146" fmla="*/ 2318 h 2362"/>
              <a:gd name="connsiteY146" fmla="*/ 2318 h 2362"/>
              <a:gd name="connsiteX147" fmla="*/ 2318 h 2362"/>
              <a:gd name="connsiteY147" fmla="*/ 2318 h 2362"/>
              <a:gd name="connsiteX148" fmla="*/ 2318 h 2362"/>
              <a:gd name="connsiteY148" fmla="*/ 2318 h 2362"/>
              <a:gd name="connsiteX149" fmla="*/ 2318 h 2362"/>
              <a:gd name="connsiteY149" fmla="*/ 2318 h 2362"/>
              <a:gd name="connsiteX150" fmla="*/ 2318 h 2362"/>
              <a:gd name="connsiteY150" fmla="*/ 2318 h 2362"/>
              <a:gd name="connsiteX151" fmla="*/ 2318 h 2362"/>
              <a:gd name="connsiteY151" fmla="*/ 2318 h 2362"/>
              <a:gd name="connsiteX152" fmla="*/ 2318 h 2362"/>
              <a:gd name="connsiteY152" fmla="*/ 2318 h 2362"/>
              <a:gd name="connsiteX153" fmla="*/ 2318 h 2362"/>
              <a:gd name="connsiteY153" fmla="*/ 2318 h 2362"/>
              <a:gd name="connsiteX154" fmla="*/ 2318 h 2362"/>
              <a:gd name="connsiteY154" fmla="*/ 2318 h 2362"/>
              <a:gd name="connsiteX155" fmla="*/ 2318 h 2362"/>
              <a:gd name="connsiteY155" fmla="*/ 2318 h 2362"/>
              <a:gd name="connsiteX156" fmla="*/ 2318 h 2362"/>
              <a:gd name="connsiteY156" fmla="*/ 2318 h 2362"/>
              <a:gd name="connsiteX157" fmla="*/ 2318 h 2362"/>
              <a:gd name="connsiteY157" fmla="*/ 2318 h 2362"/>
              <a:gd name="connsiteX158" fmla="*/ 2318 h 2362"/>
              <a:gd name="connsiteY158" fmla="*/ 2318 h 2362"/>
              <a:gd name="connsiteX159" fmla="*/ 2318 h 2362"/>
              <a:gd name="connsiteY159" fmla="*/ 2318 h 2362"/>
              <a:gd name="connsiteX160" fmla="*/ 2318 h 2362"/>
              <a:gd name="connsiteY160" fmla="*/ 2318 h 2362"/>
              <a:gd name="connsiteX161" fmla="*/ 2318 h 2362"/>
              <a:gd name="connsiteY161" fmla="*/ 2318 h 2362"/>
              <a:gd name="connsiteX162" fmla="*/ 2318 h 2362"/>
              <a:gd name="connsiteY162" fmla="*/ 2318 h 2362"/>
              <a:gd name="connsiteX163" fmla="*/ 2318 h 2362"/>
              <a:gd name="connsiteY163" fmla="*/ 2318 h 2362"/>
              <a:gd name="connsiteX164" fmla="*/ 2318 h 2362"/>
              <a:gd name="connsiteY164" fmla="*/ 2318 h 2362"/>
              <a:gd name="connsiteX165" fmla="*/ 2318 h 2362"/>
              <a:gd name="connsiteY165" fmla="*/ 2318 h 2362"/>
              <a:gd name="connsiteX166" fmla="*/ 2318 h 2362"/>
              <a:gd name="connsiteY166" fmla="*/ 2318 h 2362"/>
              <a:gd name="connsiteX167" fmla="*/ 2318 h 2362"/>
              <a:gd name="connsiteY167" fmla="*/ 2318 h 2362"/>
              <a:gd name="connsiteX168" fmla="*/ 2318 h 2362"/>
              <a:gd name="connsiteY168" fmla="*/ 2318 h 2362"/>
              <a:gd name="connsiteX169" fmla="*/ 2318 h 2362"/>
              <a:gd name="connsiteY169" fmla="*/ 2318 h 2362"/>
              <a:gd name="connsiteX170" fmla="*/ 2318 h 2362"/>
              <a:gd name="connsiteY170" fmla="*/ 2318 h 2362"/>
              <a:gd name="connsiteX171" fmla="*/ 2318 h 2362"/>
              <a:gd name="connsiteY171" fmla="*/ 2318 h 2362"/>
              <a:gd name="connsiteX172" fmla="*/ 2318 h 2362"/>
              <a:gd name="connsiteY172" fmla="*/ 2318 h 2362"/>
              <a:gd name="connsiteX173" fmla="*/ 2318 h 2362"/>
              <a:gd name="connsiteY173" fmla="*/ 2318 h 2362"/>
              <a:gd name="connsiteX174" fmla="*/ 2318 h 2362"/>
              <a:gd name="connsiteY174" fmla="*/ 2318 h 2362"/>
              <a:gd name="connsiteX175" fmla="*/ 2318 h 2362"/>
              <a:gd name="connsiteY175" fmla="*/ 2318 h 2362"/>
              <a:gd name="connsiteX176" fmla="*/ 2318 h 2362"/>
              <a:gd name="connsiteY176" fmla="*/ 2318 h 2362"/>
              <a:gd name="connsiteX177" fmla="*/ 2318 h 2362"/>
              <a:gd name="connsiteY177" fmla="*/ 2318 h 2362"/>
              <a:gd name="connsiteX178" fmla="*/ 2318 h 2362"/>
              <a:gd name="connsiteY178" fmla="*/ 2318 h 2362"/>
              <a:gd name="connsiteX179" fmla="*/ 2318 h 2362"/>
              <a:gd name="connsiteY179" fmla="*/ 2318 h 2362"/>
              <a:gd name="connsiteX180" fmla="*/ 2318 h 2362"/>
              <a:gd name="connsiteY180" fmla="*/ 2318 h 2362"/>
              <a:gd name="connsiteX181" fmla="*/ 2318 h 2362"/>
              <a:gd name="connsiteY181" fmla="*/ 2318 h 2362"/>
              <a:gd name="connsiteX182" fmla="*/ 2318 h 2362"/>
              <a:gd name="connsiteY182" fmla="*/ 2318 h 2362"/>
              <a:gd name="connsiteX183" fmla="*/ 2318 h 2362"/>
              <a:gd name="connsiteY183" fmla="*/ 2318 h 2362"/>
              <a:gd name="connsiteX184" fmla="*/ 2318 h 2362"/>
              <a:gd name="connsiteY184" fmla="*/ 2318 h 2362"/>
              <a:gd name="connsiteX185" fmla="*/ 2318 h 2362"/>
              <a:gd name="connsiteY185" fmla="*/ 2318 h 2362"/>
              <a:gd name="connsiteX186" fmla="*/ 2318 h 2362"/>
              <a:gd name="connsiteY186" fmla="*/ 2318 h 2362"/>
              <a:gd name="connsiteX187" fmla="*/ 2318 h 2362"/>
              <a:gd name="connsiteY187" fmla="*/ 2318 h 2362"/>
              <a:gd name="connsiteX188" fmla="*/ 2318 h 2362"/>
              <a:gd name="connsiteY188" fmla="*/ 2318 h 2362"/>
              <a:gd name="connsiteX189" fmla="*/ 2318 h 2362"/>
              <a:gd name="connsiteY189" fmla="*/ 2318 h 2362"/>
              <a:gd name="connsiteX190" fmla="*/ 2318 h 2362"/>
              <a:gd name="connsiteY190" fmla="*/ 2318 h 2362"/>
              <a:gd name="connsiteX191" fmla="*/ 2318 h 2362"/>
              <a:gd name="connsiteY191" fmla="*/ 2318 h 2362"/>
              <a:gd name="connsiteX192" fmla="*/ 2318 h 2362"/>
              <a:gd name="connsiteY192" fmla="*/ 2318 h 2362"/>
              <a:gd name="connsiteX193" fmla="*/ 2318 h 2362"/>
              <a:gd name="connsiteY193" fmla="*/ 2318 h 2362"/>
              <a:gd name="connsiteX194" fmla="*/ 2318 h 2362"/>
              <a:gd name="connsiteY194" fmla="*/ 2318 h 2362"/>
              <a:gd name="connsiteX195" fmla="*/ 2318 h 2362"/>
              <a:gd name="connsiteY195" fmla="*/ 2318 h 2362"/>
              <a:gd name="connsiteX196" fmla="*/ 2318 h 2362"/>
              <a:gd name="connsiteY196" fmla="*/ 2318 h 2362"/>
              <a:gd name="connsiteX197" fmla="*/ 2318 h 2362"/>
              <a:gd name="connsiteY197" fmla="*/ 2318 h 2362"/>
              <a:gd name="connsiteX198" fmla="*/ 2318 h 2362"/>
              <a:gd name="connsiteY198" fmla="*/ 2318 h 2362"/>
              <a:gd name="connsiteX199" fmla="*/ 2318 h 2362"/>
              <a:gd name="connsiteY199" fmla="*/ 2318 h 2362"/>
              <a:gd name="connsiteX200" fmla="*/ 2318 h 2362"/>
              <a:gd name="connsiteY200" fmla="*/ 2318 h 2362"/>
              <a:gd name="connsiteX201" fmla="*/ 2318 h 2362"/>
              <a:gd name="connsiteY201" fmla="*/ 2318 h 2362"/>
              <a:gd name="connsiteX202" fmla="*/ 2318 h 2362"/>
              <a:gd name="connsiteY202" fmla="*/ 2318 h 2362"/>
              <a:gd name="connsiteX203" fmla="*/ 2318 h 2362"/>
              <a:gd name="connsiteY203" fmla="*/ 2318 h 2362"/>
              <a:gd name="connsiteX204" fmla="*/ 2318 h 2362"/>
              <a:gd name="connsiteY204" fmla="*/ 2318 h 2362"/>
              <a:gd name="connsiteX205" fmla="*/ 2318 h 2362"/>
              <a:gd name="connsiteY205" fmla="*/ 2318 h 2362"/>
              <a:gd name="connsiteX206" fmla="*/ 2318 h 2362"/>
              <a:gd name="connsiteY206" fmla="*/ 2318 h 2362"/>
              <a:gd name="connsiteX207" fmla="*/ 2318 h 2362"/>
              <a:gd name="connsiteY207" fmla="*/ 2318 h 2362"/>
              <a:gd name="connsiteX208" fmla="*/ 2318 h 2362"/>
              <a:gd name="connsiteY208" fmla="*/ 2318 h 2362"/>
              <a:gd name="connsiteX209" fmla="*/ 2318 h 2362"/>
              <a:gd name="connsiteY209" fmla="*/ 2318 h 2362"/>
              <a:gd name="connsiteX210" fmla="*/ 2318 h 2362"/>
              <a:gd name="connsiteY210" fmla="*/ 2318 h 2362"/>
              <a:gd name="connsiteX211" fmla="*/ 2318 h 2362"/>
              <a:gd name="connsiteY211" fmla="*/ 2318 h 2362"/>
              <a:gd name="connsiteX212" fmla="*/ 2318 h 2362"/>
              <a:gd name="connsiteY212" fmla="*/ 2318 h 2362"/>
              <a:gd name="connsiteX213" fmla="*/ 2318 h 2362"/>
              <a:gd name="connsiteY213" fmla="*/ 2318 h 2362"/>
              <a:gd name="connsiteX214" fmla="*/ 2318 h 2362"/>
              <a:gd name="connsiteY214" fmla="*/ 2318 h 2362"/>
              <a:gd name="connsiteX215" fmla="*/ 2318 h 2362"/>
              <a:gd name="connsiteY215" fmla="*/ 2318 h 2362"/>
              <a:gd name="connsiteX216" fmla="*/ 2318 h 2362"/>
              <a:gd name="connsiteY216" fmla="*/ 2318 h 2362"/>
              <a:gd name="connsiteX217" fmla="*/ 2318 h 2362"/>
              <a:gd name="connsiteY217" fmla="*/ 2318 h 2362"/>
              <a:gd name="connsiteX218" fmla="*/ 2318 h 2362"/>
              <a:gd name="connsiteY218" fmla="*/ 2318 h 2362"/>
              <a:gd name="connsiteX219" fmla="*/ 2318 h 2362"/>
              <a:gd name="connsiteY219" fmla="*/ 2318 h 2362"/>
              <a:gd name="connsiteX220" fmla="*/ 2318 h 2362"/>
              <a:gd name="connsiteY220" fmla="*/ 2318 h 2362"/>
              <a:gd name="connsiteX221" fmla="*/ 2318 h 2362"/>
              <a:gd name="connsiteY221" fmla="*/ 2318 h 2362"/>
              <a:gd name="connsiteX222" fmla="*/ 2318 h 2362"/>
              <a:gd name="connsiteY222" fmla="*/ 2318 h 2362"/>
              <a:gd name="connsiteX223" fmla="*/ 2318 h 2362"/>
              <a:gd name="connsiteY223" fmla="*/ 2318 h 2362"/>
              <a:gd name="connsiteX224" fmla="*/ 2318 h 2362"/>
              <a:gd name="connsiteY224" fmla="*/ 2318 h 2362"/>
              <a:gd name="connsiteX225" fmla="*/ 2318 h 2362"/>
              <a:gd name="connsiteY225" fmla="*/ 2318 h 2362"/>
              <a:gd name="connsiteX226" fmla="*/ 2318 h 2362"/>
              <a:gd name="connsiteY226" fmla="*/ 2318 h 2362"/>
              <a:gd name="connsiteX227" fmla="*/ 2318 h 2362"/>
              <a:gd name="connsiteY227" fmla="*/ 2318 h 2362"/>
              <a:gd name="connsiteX228" fmla="*/ 2318 h 2362"/>
              <a:gd name="connsiteY228" fmla="*/ 2318 h 2362"/>
              <a:gd name="connsiteX229" fmla="*/ 2318 h 2362"/>
              <a:gd name="connsiteY229" fmla="*/ 2318 h 2362"/>
              <a:gd name="connsiteX230" fmla="*/ 2318 h 2362"/>
              <a:gd name="connsiteY230" fmla="*/ 2318 h 2362"/>
              <a:gd name="connsiteX231" fmla="*/ 2318 h 2362"/>
              <a:gd name="connsiteY231" fmla="*/ 2318 h 2362"/>
              <a:gd name="connsiteX232" fmla="*/ 2318 h 2362"/>
              <a:gd name="connsiteY232" fmla="*/ 2318 h 2362"/>
              <a:gd name="connsiteX233" fmla="*/ 2318 h 2362"/>
              <a:gd name="connsiteY233" fmla="*/ 2318 h 2362"/>
              <a:gd name="connsiteX234" fmla="*/ 2318 h 2362"/>
              <a:gd name="connsiteY234" fmla="*/ 2318 h 2362"/>
              <a:gd name="connsiteX235" fmla="*/ 2318 h 2362"/>
              <a:gd name="connsiteY235" fmla="*/ 2318 h 2362"/>
              <a:gd name="connsiteX236" fmla="*/ 2318 h 2362"/>
              <a:gd name="connsiteY236" fmla="*/ 2318 h 2362"/>
              <a:gd name="connsiteX237" fmla="*/ 2318 h 2362"/>
              <a:gd name="connsiteY237" fmla="*/ 2318 h 2362"/>
              <a:gd name="connsiteX238" fmla="*/ 2318 h 2362"/>
              <a:gd name="connsiteY238" fmla="*/ 2318 h 2362"/>
              <a:gd name="connsiteX239" fmla="*/ 2318 h 2362"/>
              <a:gd name="connsiteY239" fmla="*/ 2318 h 2362"/>
              <a:gd name="connsiteX240" fmla="*/ 2318 h 2362"/>
              <a:gd name="connsiteY240" fmla="*/ 2318 h 2362"/>
              <a:gd name="connsiteX241" fmla="*/ 2318 h 2362"/>
              <a:gd name="connsiteY241" fmla="*/ 2318 h 2362"/>
              <a:gd name="connsiteX242" fmla="*/ 2318 h 2362"/>
              <a:gd name="connsiteY242" fmla="*/ 2318 h 2362"/>
              <a:gd name="connsiteX243" fmla="*/ 2318 h 2362"/>
              <a:gd name="connsiteY243" fmla="*/ 2318 h 2362"/>
              <a:gd name="connsiteX244" fmla="*/ 2318 h 2362"/>
              <a:gd name="connsiteY244" fmla="*/ 2318 h 2362"/>
              <a:gd name="connsiteX245" fmla="*/ 2318 h 2362"/>
              <a:gd name="connsiteY245" fmla="*/ 2318 h 2362"/>
              <a:gd name="connsiteX246" fmla="*/ 2318 h 2362"/>
              <a:gd name="connsiteY246" fmla="*/ 2318 h 2362"/>
              <a:gd name="connsiteX247" fmla="*/ 2318 h 2362"/>
              <a:gd name="connsiteY247" fmla="*/ 2318 h 2362"/>
              <a:gd name="connsiteX248" fmla="*/ 2318 h 2362"/>
              <a:gd name="connsiteY248" fmla="*/ 2318 h 2362"/>
              <a:gd name="connsiteX249" fmla="*/ 2318 h 2362"/>
              <a:gd name="connsiteY249" fmla="*/ 2318 h 2362"/>
              <a:gd name="connsiteX250" fmla="*/ 2318 h 2362"/>
              <a:gd name="connsiteY250" fmla="*/ 2318 h 2362"/>
              <a:gd name="connsiteX251" fmla="*/ 2318 h 2362"/>
              <a:gd name="connsiteY251" fmla="*/ 2318 h 2362"/>
              <a:gd name="connsiteX252" fmla="*/ 2318 h 2362"/>
              <a:gd name="connsiteY252" fmla="*/ 2318 h 2362"/>
              <a:gd name="connsiteX253" fmla="*/ 2318 h 2362"/>
              <a:gd name="connsiteY253" fmla="*/ 2318 h 2362"/>
              <a:gd name="connsiteX254" fmla="*/ 2318 h 2362"/>
              <a:gd name="connsiteY254" fmla="*/ 2318 h 2362"/>
              <a:gd name="connsiteX255" fmla="*/ 2318 h 2362"/>
              <a:gd name="connsiteY255" fmla="*/ 2318 h 2362"/>
              <a:gd name="connsiteX256" fmla="*/ 2318 h 2362"/>
              <a:gd name="connsiteY256" fmla="*/ 2318 h 2362"/>
              <a:gd name="connsiteX257" fmla="*/ 2318 h 2362"/>
              <a:gd name="connsiteY257" fmla="*/ 2318 h 2362"/>
              <a:gd name="connsiteX258" fmla="*/ 2318 h 2362"/>
              <a:gd name="connsiteY258" fmla="*/ 2318 h 2362"/>
              <a:gd name="connsiteX259" fmla="*/ 2318 h 2362"/>
              <a:gd name="connsiteY259" fmla="*/ 2318 h 2362"/>
              <a:gd name="connsiteX260" fmla="*/ 2318 h 2362"/>
              <a:gd name="connsiteY260" fmla="*/ 2318 h 2362"/>
              <a:gd name="connsiteX261" fmla="*/ 2318 h 2362"/>
              <a:gd name="connsiteY261" fmla="*/ 2318 h 2362"/>
              <a:gd name="connsiteX262" fmla="*/ 2318 h 2362"/>
              <a:gd name="connsiteY262" fmla="*/ 2318 h 2362"/>
              <a:gd name="connsiteX263" fmla="*/ 2318 h 2362"/>
              <a:gd name="connsiteY263" fmla="*/ 2318 h 2362"/>
              <a:gd name="connsiteX264" fmla="*/ 2318 h 2362"/>
              <a:gd name="connsiteY264" fmla="*/ 2318 h 2362"/>
              <a:gd name="connsiteX265" fmla="*/ 2318 h 2362"/>
              <a:gd name="connsiteY265" fmla="*/ 2318 h 2362"/>
              <a:gd name="connsiteX266" fmla="*/ 2318 h 2362"/>
              <a:gd name="connsiteY266" fmla="*/ 2318 h 2362"/>
              <a:gd name="connsiteX267" fmla="*/ 2318 h 2362"/>
              <a:gd name="connsiteY267" fmla="*/ 2318 h 2362"/>
              <a:gd name="connsiteX268" fmla="*/ 2318 h 2362"/>
              <a:gd name="connsiteY268" fmla="*/ 2318 h 2362"/>
              <a:gd name="connsiteX269" fmla="*/ 2318 h 2362"/>
              <a:gd name="connsiteY269" fmla="*/ 2318 h 2362"/>
              <a:gd name="connsiteX270" fmla="*/ 2318 h 2362"/>
              <a:gd name="connsiteY270" fmla="*/ 2318 h 2362"/>
              <a:gd name="connsiteX271" fmla="*/ 2318 h 2362"/>
              <a:gd name="connsiteY271" fmla="*/ 2318 h 2362"/>
              <a:gd name="connsiteX272" fmla="*/ 2318 h 2362"/>
              <a:gd name="connsiteY272" fmla="*/ 2318 h 2362"/>
              <a:gd name="connsiteX273" fmla="*/ 2318 h 2362"/>
              <a:gd name="connsiteY273" fmla="*/ 2318 h 2362"/>
              <a:gd name="connsiteX274" fmla="*/ 2318 h 2362"/>
              <a:gd name="connsiteY274" fmla="*/ 2318 h 2362"/>
              <a:gd name="connsiteX275" fmla="*/ 2318 h 2362"/>
              <a:gd name="connsiteY275" fmla="*/ 2318 h 2362"/>
              <a:gd name="connsiteX276" fmla="*/ 2318 h 2362"/>
              <a:gd name="connsiteY276" fmla="*/ 2318 h 2362"/>
              <a:gd name="connsiteX277" fmla="*/ 2318 h 2362"/>
              <a:gd name="connsiteY277" fmla="*/ 2318 h 2362"/>
              <a:gd name="connsiteX278" fmla="*/ 2318 h 2362"/>
              <a:gd name="connsiteY278" fmla="*/ 2318 h 2362"/>
              <a:gd name="connsiteX279" fmla="*/ 2318 h 2362"/>
              <a:gd name="connsiteY279" fmla="*/ 2318 h 2362"/>
              <a:gd name="connsiteX280" fmla="*/ 2318 h 2362"/>
              <a:gd name="connsiteY280" fmla="*/ 2318 h 2362"/>
              <a:gd name="connsiteX281" fmla="*/ 2318 h 2362"/>
              <a:gd name="connsiteY281" fmla="*/ 2318 h 2362"/>
              <a:gd name="connsiteX282" fmla="*/ 2318 h 2362"/>
              <a:gd name="connsiteY282" fmla="*/ 2318 h 2362"/>
              <a:gd name="connsiteX283" fmla="*/ 2318 h 2362"/>
              <a:gd name="connsiteY283" fmla="*/ 2318 h 2362"/>
              <a:gd name="connsiteX284" fmla="*/ 2318 h 2362"/>
              <a:gd name="connsiteY284" fmla="*/ 2318 h 2362"/>
              <a:gd name="connsiteX285" fmla="*/ 2318 h 2362"/>
              <a:gd name="connsiteY285" fmla="*/ 2318 h 2362"/>
              <a:gd name="connsiteX286" fmla="*/ 2318 h 2362"/>
              <a:gd name="connsiteY286" fmla="*/ 2318 h 2362"/>
              <a:gd name="connsiteX287" fmla="*/ 2318 h 2362"/>
              <a:gd name="connsiteY287" fmla="*/ 2318 h 2362"/>
              <a:gd name="connsiteX288" fmla="*/ 2318 h 2362"/>
              <a:gd name="connsiteY288" fmla="*/ 2318 h 2362"/>
              <a:gd name="connsiteX289" fmla="*/ 2318 h 2362"/>
              <a:gd name="connsiteY289" fmla="*/ 2318 h 2362"/>
              <a:gd name="connsiteX290" fmla="*/ 2318 h 2362"/>
              <a:gd name="connsiteY290" fmla="*/ 2318 h 2362"/>
              <a:gd name="connsiteX291" fmla="*/ 2318 h 2362"/>
              <a:gd name="connsiteY291" fmla="*/ 2318 h 2362"/>
              <a:gd name="connsiteX292" fmla="*/ 2318 h 2362"/>
              <a:gd name="connsiteY292" fmla="*/ 2318 h 2362"/>
              <a:gd name="connsiteX293" fmla="*/ 2318 h 2362"/>
              <a:gd name="connsiteY293" fmla="*/ 2318 h 2362"/>
              <a:gd name="connsiteX294" fmla="*/ 2318 h 2362"/>
              <a:gd name="connsiteY294" fmla="*/ 2318 h 2362"/>
              <a:gd name="connsiteX295" fmla="*/ 2318 h 2362"/>
              <a:gd name="connsiteY295" fmla="*/ 2318 h 2362"/>
              <a:gd name="connsiteX296" fmla="*/ 2318 h 2362"/>
              <a:gd name="connsiteY296" fmla="*/ 2318 h 2362"/>
              <a:gd name="connsiteX297" fmla="*/ 2318 h 2362"/>
              <a:gd name="connsiteY297" fmla="*/ 2318 h 2362"/>
              <a:gd name="connsiteX298" fmla="*/ 2318 h 2362"/>
              <a:gd name="connsiteY298" fmla="*/ 2318 h 2362"/>
              <a:gd name="connsiteX299" fmla="*/ 2318 h 2362"/>
              <a:gd name="connsiteY299" fmla="*/ 2318 h 2362"/>
              <a:gd name="connsiteX300" fmla="*/ 2318 h 2362"/>
              <a:gd name="connsiteY300" fmla="*/ 2318 h 2362"/>
              <a:gd name="connsiteX301" fmla="*/ 2318 h 2362"/>
              <a:gd name="connsiteY301" fmla="*/ 2318 h 2362"/>
              <a:gd name="connsiteX302" fmla="*/ 2318 h 2362"/>
              <a:gd name="connsiteY302" fmla="*/ 2318 h 2362"/>
              <a:gd name="connsiteX303" fmla="*/ 2318 h 2362"/>
              <a:gd name="connsiteY303" fmla="*/ 2318 h 2362"/>
              <a:gd name="connsiteX304" fmla="*/ 2318 h 2362"/>
              <a:gd name="connsiteY304" fmla="*/ 2318 h 2362"/>
              <a:gd name="connsiteX305" fmla="*/ 2318 h 2362"/>
              <a:gd name="connsiteY305" fmla="*/ 2318 h 2362"/>
              <a:gd name="connsiteX306" fmla="*/ 2318 h 2362"/>
              <a:gd name="connsiteY306" fmla="*/ 2318 h 2362"/>
              <a:gd name="connsiteX307" fmla="*/ 2318 h 2362"/>
              <a:gd name="connsiteY307" fmla="*/ 2318 h 2362"/>
              <a:gd name="connsiteX308" fmla="*/ 2318 h 2362"/>
              <a:gd name="connsiteY308" fmla="*/ 2318 h 2362"/>
              <a:gd name="connsiteX309" fmla="*/ 2318 h 2362"/>
              <a:gd name="connsiteY309" fmla="*/ 2318 h 2362"/>
              <a:gd name="connsiteX310" fmla="*/ 2318 h 2362"/>
              <a:gd name="connsiteY310" fmla="*/ 2318 h 2362"/>
              <a:gd name="connsiteX311" fmla="*/ 2318 h 2362"/>
              <a:gd name="connsiteY311" fmla="*/ 2318 h 2362"/>
              <a:gd name="connsiteX312" fmla="*/ 2318 h 2362"/>
              <a:gd name="connsiteY312" fmla="*/ 2318 h 2362"/>
              <a:gd name="connsiteX313" fmla="*/ 2318 h 2362"/>
              <a:gd name="connsiteY313" fmla="*/ 2318 h 2362"/>
              <a:gd name="connsiteX314" fmla="*/ 2318 h 2362"/>
              <a:gd name="connsiteY314" fmla="*/ 2318 h 2362"/>
              <a:gd name="connsiteX315" fmla="*/ 2318 h 2362"/>
              <a:gd name="connsiteY315" fmla="*/ 2318 h 2362"/>
              <a:gd name="connsiteX316" fmla="*/ 2318 h 2362"/>
              <a:gd name="connsiteY316" fmla="*/ 2318 h 2362"/>
              <a:gd name="connsiteX317" fmla="*/ 2318 h 2362"/>
              <a:gd name="connsiteY317" fmla="*/ 2318 h 2362"/>
              <a:gd name="connsiteX318" fmla="*/ 2318 h 2362"/>
              <a:gd name="connsiteY318" fmla="*/ 2318 h 2362"/>
              <a:gd name="connsiteX319" fmla="*/ 2318 h 2362"/>
              <a:gd name="connsiteY319" fmla="*/ 2318 h 2362"/>
              <a:gd name="connsiteX320" fmla="*/ 2318 h 2362"/>
              <a:gd name="connsiteY320" fmla="*/ 2318 h 2362"/>
              <a:gd name="connsiteX321" fmla="*/ 2318 h 2362"/>
              <a:gd name="connsiteY321" fmla="*/ 2318 h 2362"/>
              <a:gd name="connsiteX322" fmla="*/ 2318 h 2362"/>
              <a:gd name="connsiteY322" fmla="*/ 2318 h 2362"/>
              <a:gd name="connsiteX323" fmla="*/ 2318 h 2362"/>
              <a:gd name="connsiteY323" fmla="*/ 2318 h 2362"/>
              <a:gd name="connsiteX324" fmla="*/ 2318 h 2362"/>
              <a:gd name="connsiteY324" fmla="*/ 2318 h 2362"/>
              <a:gd name="connsiteX325" fmla="*/ 2318 h 2362"/>
              <a:gd name="connsiteY325" fmla="*/ 2318 h 2362"/>
              <a:gd name="connsiteX326" fmla="*/ 2318 h 2362"/>
              <a:gd name="connsiteY326" fmla="*/ 2318 h 2362"/>
              <a:gd name="connsiteX327" fmla="*/ 2318 h 2362"/>
              <a:gd name="connsiteY327" fmla="*/ 2318 h 2362"/>
              <a:gd name="connsiteX328" fmla="*/ 2318 h 2362"/>
              <a:gd name="connsiteY328" fmla="*/ 2318 h 2362"/>
              <a:gd name="connsiteX329" fmla="*/ 2318 h 2362"/>
              <a:gd name="connsiteY329" fmla="*/ 2318 h 2362"/>
              <a:gd name="connsiteX330" fmla="*/ 2318 h 2362"/>
              <a:gd name="connsiteY330" fmla="*/ 2318 h 2362"/>
              <a:gd name="connsiteX331" fmla="*/ 2318 h 2362"/>
              <a:gd name="connsiteY331" fmla="*/ 2318 h 2362"/>
              <a:gd name="connsiteX332" fmla="*/ 2318 h 2362"/>
              <a:gd name="connsiteY332" fmla="*/ 2318 h 2362"/>
              <a:gd name="connsiteX333" fmla="*/ 2318 h 2362"/>
              <a:gd name="connsiteY333" fmla="*/ 2318 h 2362"/>
              <a:gd name="connsiteX334" fmla="*/ 2318 h 2362"/>
              <a:gd name="connsiteY334" fmla="*/ 2318 h 2362"/>
              <a:gd name="connsiteX335" fmla="*/ 2318 h 2362"/>
              <a:gd name="connsiteY335" fmla="*/ 2318 h 2362"/>
              <a:gd name="connsiteX336" fmla="*/ 2318 h 2362"/>
              <a:gd name="connsiteY336" fmla="*/ 2318 h 2362"/>
              <a:gd name="connsiteX337" fmla="*/ 2318 h 2362"/>
              <a:gd name="connsiteY337" fmla="*/ 2318 h 2362"/>
              <a:gd name="connsiteX338" fmla="*/ 2318 h 2362"/>
              <a:gd name="connsiteY338" fmla="*/ 2318 h 2362"/>
              <a:gd name="connsiteX339" fmla="*/ 2318 h 2362"/>
              <a:gd name="connsiteY339" fmla="*/ 2318 h 2362"/>
              <a:gd name="connsiteX340" fmla="*/ 2318 h 2362"/>
              <a:gd name="connsiteY340" fmla="*/ 2318 h 2362"/>
              <a:gd name="connsiteX341" fmla="*/ 2318 h 2362"/>
              <a:gd name="connsiteY341" fmla="*/ 2318 h 2362"/>
              <a:gd name="connsiteX342" fmla="*/ 2318 h 2362"/>
              <a:gd name="connsiteY342" fmla="*/ 2318 h 2362"/>
              <a:gd name="connsiteX343" fmla="*/ 2318 h 2362"/>
              <a:gd name="connsiteY343" fmla="*/ 2318 h 2362"/>
              <a:gd name="connsiteX344" fmla="*/ 2318 h 2362"/>
              <a:gd name="connsiteY344" fmla="*/ 2318 h 2362"/>
              <a:gd name="connsiteX345" fmla="*/ 2318 h 2362"/>
              <a:gd name="connsiteY345" fmla="*/ 2318 h 2362"/>
              <a:gd name="connsiteX346" fmla="*/ 2318 h 2362"/>
              <a:gd name="connsiteY346" fmla="*/ 2318 h 2362"/>
              <a:gd name="connsiteX347" fmla="*/ 2318 h 2362"/>
              <a:gd name="connsiteY347" fmla="*/ 2318 h 2362"/>
              <a:gd name="connsiteX348" fmla="*/ 2318 h 2362"/>
              <a:gd name="connsiteY348" fmla="*/ 2318 h 2362"/>
              <a:gd name="connsiteX349" fmla="*/ 2318 h 2362"/>
              <a:gd name="connsiteY349" fmla="*/ 2318 h 2362"/>
              <a:gd name="connsiteX350" fmla="*/ 2318 h 2362"/>
              <a:gd name="connsiteY350" fmla="*/ 2318 h 2362"/>
              <a:gd name="connsiteX351" fmla="*/ 2318 h 2362"/>
              <a:gd name="connsiteY351" fmla="*/ 2318 h 2362"/>
              <a:gd name="connsiteX352" fmla="*/ 2318 h 2362"/>
              <a:gd name="connsiteY352" fmla="*/ 2318 h 2362"/>
              <a:gd name="connsiteX353" fmla="*/ 2318 h 2362"/>
              <a:gd name="connsiteY353" fmla="*/ 2318 h 2362"/>
              <a:gd name="connsiteX354" fmla="*/ 2318 h 2362"/>
              <a:gd name="connsiteY354" fmla="*/ 2318 h 2362"/>
              <a:gd name="connsiteX355" fmla="*/ 2318 h 2362"/>
              <a:gd name="connsiteY355" fmla="*/ 2318 h 2362"/>
              <a:gd name="connsiteX356" fmla="*/ 2318 h 2362"/>
              <a:gd name="connsiteY356" fmla="*/ 2318 h 2362"/>
              <a:gd name="connsiteX357" fmla="*/ 2318 h 2362"/>
              <a:gd name="connsiteY357" fmla="*/ 2318 h 2362"/>
              <a:gd name="connsiteX358" fmla="*/ 2318 h 2362"/>
              <a:gd name="connsiteY358" fmla="*/ 2318 h 2362"/>
              <a:gd name="connsiteX359" fmla="*/ 2318 h 2362"/>
              <a:gd name="connsiteY359" fmla="*/ 2318 h 2362"/>
              <a:gd name="connsiteX360" fmla="*/ 2318 h 2362"/>
              <a:gd name="connsiteY360" fmla="*/ 2318 h 2362"/>
              <a:gd name="connsiteX361" fmla="*/ 2318 h 2362"/>
              <a:gd name="connsiteY361" fmla="*/ 2318 h 2362"/>
              <a:gd name="connsiteX362" fmla="*/ 2318 h 2362"/>
              <a:gd name="connsiteY362" fmla="*/ 2318 h 2362"/>
              <a:gd name="connsiteX363" fmla="*/ 2318 h 2362"/>
              <a:gd name="connsiteY363" fmla="*/ 2318 h 2362"/>
              <a:gd name="connsiteX364" fmla="*/ 2318 h 2362"/>
              <a:gd name="connsiteY364" fmla="*/ 2318 h 2362"/>
              <a:gd name="connsiteX365" fmla="*/ 2318 h 2362"/>
              <a:gd name="connsiteY365" fmla="*/ 2318 h 2362"/>
              <a:gd name="connsiteX366" fmla="*/ 2318 h 2362"/>
              <a:gd name="connsiteY366" fmla="*/ 2318 h 2362"/>
              <a:gd name="connsiteX367" fmla="*/ 2318 h 2362"/>
              <a:gd name="connsiteY367" fmla="*/ 2318 h 2362"/>
              <a:gd name="connsiteX368" fmla="*/ 2318 h 2362"/>
              <a:gd name="connsiteY368" fmla="*/ 2318 h 2362"/>
              <a:gd name="connsiteX369" fmla="*/ 2318 h 2362"/>
              <a:gd name="connsiteY369" fmla="*/ 2318 h 2362"/>
              <a:gd name="connsiteX370" fmla="*/ 2318 h 2362"/>
              <a:gd name="connsiteY370" fmla="*/ 2318 h 2362"/>
              <a:gd name="connsiteX371" fmla="*/ 2318 h 2362"/>
              <a:gd name="connsiteY371" fmla="*/ 2318 h 2362"/>
              <a:gd name="connsiteX372" fmla="*/ 2318 h 2362"/>
              <a:gd name="connsiteY372" fmla="*/ 2318 h 2362"/>
              <a:gd name="connsiteX373" fmla="*/ 2318 h 2362"/>
              <a:gd name="connsiteY373" fmla="*/ 2318 h 2362"/>
              <a:gd name="connsiteX374" fmla="*/ 2318 h 2362"/>
              <a:gd name="connsiteY374" fmla="*/ 2318 h 2362"/>
              <a:gd name="connsiteX375" fmla="*/ 2318 h 2362"/>
              <a:gd name="connsiteY375" fmla="*/ 2318 h 2362"/>
              <a:gd name="connsiteX376" fmla="*/ 2318 h 2362"/>
              <a:gd name="connsiteY376" fmla="*/ 2318 h 2362"/>
              <a:gd name="connsiteX377" fmla="*/ 2318 h 2362"/>
              <a:gd name="connsiteY377" fmla="*/ 2318 h 2362"/>
              <a:gd name="connsiteX378" fmla="*/ 2318 h 2362"/>
              <a:gd name="connsiteY378" fmla="*/ 2318 h 2362"/>
              <a:gd name="connsiteX379" fmla="*/ 2318 h 2362"/>
              <a:gd name="connsiteY379" fmla="*/ 2318 h 2362"/>
              <a:gd name="connsiteX380" fmla="*/ 2318 h 2362"/>
              <a:gd name="connsiteY380" fmla="*/ 2318 h 2362"/>
              <a:gd name="connsiteX381" fmla="*/ 2318 h 2362"/>
              <a:gd name="connsiteY381" fmla="*/ 2318 h 2362"/>
              <a:gd name="connsiteX382" fmla="*/ 2318 h 2362"/>
              <a:gd name="connsiteY382" fmla="*/ 2318 h 2362"/>
              <a:gd name="connsiteX383" fmla="*/ 2318 h 2362"/>
              <a:gd name="connsiteY383" fmla="*/ 2318 h 2362"/>
              <a:gd name="connsiteX384" fmla="*/ 2318 h 2362"/>
              <a:gd name="connsiteY384" fmla="*/ 2318 h 2362"/>
              <a:gd name="connsiteX385" fmla="*/ 2318 h 2362"/>
              <a:gd name="connsiteY385" fmla="*/ 2318 h 2362"/>
              <a:gd name="connsiteX386" fmla="*/ 2318 h 2362"/>
              <a:gd name="connsiteY386" fmla="*/ 2318 h 2362"/>
              <a:gd name="connsiteX387" fmla="*/ 2318 h 2362"/>
              <a:gd name="connsiteY387" fmla="*/ 2318 h 2362"/>
              <a:gd name="connsiteX388" fmla="*/ 2318 h 2362"/>
              <a:gd name="connsiteY388" fmla="*/ 2318 h 2362"/>
              <a:gd name="connsiteX389" fmla="*/ 2318 h 2362"/>
              <a:gd name="connsiteY389" fmla="*/ 2318 h 2362"/>
              <a:gd name="connsiteX390" fmla="*/ 2318 h 2362"/>
              <a:gd name="connsiteY390"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Freeform 25"/>
          <p:cNvSpPr/>
          <p:nvPr/>
        </p:nvSpPr>
        <p:spPr bwMode="auto">
          <a:xfrm>
            <a:off x="9150482" y="1713812"/>
            <a:ext cx="772282" cy="993502"/>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noFill/>
          <a:ln>
            <a:solidFill>
              <a:schemeClr val="accent1"/>
            </a:solidFill>
          </a:ln>
          <a:effectLst>
            <a:outerShdw dist="35921" dir="2700000" algn="ctr" rotWithShape="0">
              <a:srgbClr val="C7C4C4"/>
            </a:outerShdw>
          </a:effectLst>
        </p:spPr>
        <p:txBody>
          <a:bodyPr/>
          <a:lstStyle/>
          <a:p>
            <a:pPr>
              <a:defRPr/>
            </a:pPr>
            <a:endParaRPr lang="zh-CN" altLang="en-US"/>
          </a:p>
        </p:txBody>
      </p:sp>
      <p:sp>
        <p:nvSpPr>
          <p:cNvPr id="20" name="Freeform 28"/>
          <p:cNvSpPr/>
          <p:nvPr/>
        </p:nvSpPr>
        <p:spPr bwMode="auto">
          <a:xfrm>
            <a:off x="8175526" y="2266199"/>
            <a:ext cx="702075" cy="702075"/>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noFill/>
          <a:ln>
            <a:solidFill>
              <a:schemeClr val="accent1"/>
            </a:solidFill>
          </a:ln>
          <a:effectLst>
            <a:outerShdw dist="35921" dir="2700000" algn="ctr" rotWithShape="0">
              <a:srgbClr val="C7C4C4"/>
            </a:outerShdw>
          </a:effectLst>
        </p:spPr>
        <p:txBody>
          <a:bodyPr/>
          <a:lstStyle/>
          <a:p>
            <a:pPr>
              <a:defRPr/>
            </a:pPr>
            <a:endParaRPr lang="zh-CN" altLang="en-US"/>
          </a:p>
        </p:txBody>
      </p:sp>
      <p:sp>
        <p:nvSpPr>
          <p:cNvPr id="21" name="Freeform 29"/>
          <p:cNvSpPr/>
          <p:nvPr/>
        </p:nvSpPr>
        <p:spPr bwMode="auto">
          <a:xfrm>
            <a:off x="7627113" y="3227909"/>
            <a:ext cx="997475" cy="770957"/>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noFill/>
          <a:ln>
            <a:solidFill>
              <a:schemeClr val="accent1"/>
            </a:solidFill>
          </a:ln>
          <a:effectLst>
            <a:outerShdw dist="35921" dir="2700000" algn="ctr" rotWithShape="0">
              <a:srgbClr val="C7C4C4"/>
            </a:outerShdw>
          </a:effectLst>
        </p:spPr>
        <p:txBody>
          <a:bodyPr/>
          <a:lstStyle/>
          <a:p>
            <a:pPr>
              <a:defRPr/>
            </a:pPr>
            <a:endParaRPr lang="zh-CN" altLang="en-US"/>
          </a:p>
        </p:txBody>
      </p:sp>
      <p:sp>
        <p:nvSpPr>
          <p:cNvPr id="22" name="Freeform 30"/>
          <p:cNvSpPr/>
          <p:nvPr/>
        </p:nvSpPr>
        <p:spPr bwMode="auto">
          <a:xfrm>
            <a:off x="10448658" y="3227909"/>
            <a:ext cx="997475" cy="770957"/>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noFill/>
          <a:ln>
            <a:solidFill>
              <a:schemeClr val="accent1"/>
            </a:solidFill>
          </a:ln>
          <a:effectLst>
            <a:outerShdw dist="35921" dir="2700000" algn="ctr" rotWithShape="0">
              <a:srgbClr val="C7C4C4"/>
            </a:outerShdw>
          </a:effectLst>
        </p:spPr>
        <p:txBody>
          <a:bodyPr/>
          <a:lstStyle/>
          <a:p>
            <a:pPr>
              <a:defRPr/>
            </a:pPr>
            <a:endParaRPr lang="zh-CN" altLang="en-US"/>
          </a:p>
        </p:txBody>
      </p:sp>
      <p:sp>
        <p:nvSpPr>
          <p:cNvPr id="23" name="Freeform 31"/>
          <p:cNvSpPr/>
          <p:nvPr/>
        </p:nvSpPr>
        <p:spPr bwMode="auto">
          <a:xfrm>
            <a:off x="10177100" y="2266199"/>
            <a:ext cx="703400" cy="702075"/>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noFill/>
          <a:ln>
            <a:solidFill>
              <a:schemeClr val="accent1"/>
            </a:solidFill>
          </a:ln>
          <a:effectLst>
            <a:outerShdw dist="35921" dir="2700000" algn="ctr" rotWithShape="0">
              <a:srgbClr val="C7C4C4"/>
            </a:outerShdw>
          </a:effectLst>
        </p:spPr>
        <p:txBody>
          <a:bodyPr/>
          <a:lstStyle/>
          <a:p>
            <a:pPr>
              <a:defRPr/>
            </a:pPr>
            <a:endParaRPr lang="zh-CN" altLang="en-US"/>
          </a:p>
        </p:txBody>
      </p:sp>
      <p:sp>
        <p:nvSpPr>
          <p:cNvPr id="24" name="Freeform 35"/>
          <p:cNvSpPr>
            <a:spLocks noEditPoints="1"/>
          </p:cNvSpPr>
          <p:nvPr/>
        </p:nvSpPr>
        <p:spPr bwMode="auto">
          <a:xfrm>
            <a:off x="10362554" y="2458276"/>
            <a:ext cx="332492" cy="325869"/>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chemeClr val="accent1"/>
          </a:solidFill>
          <a:ln>
            <a:noFill/>
          </a:ln>
        </p:spPr>
        <p:txBody>
          <a:bodyPr/>
          <a:lstStyle/>
          <a:p>
            <a:endParaRPr lang="zh-CN" altLang="en-US"/>
          </a:p>
        </p:txBody>
      </p:sp>
      <p:sp>
        <p:nvSpPr>
          <p:cNvPr id="25" name="KSO_Shape"/>
          <p:cNvSpPr/>
          <p:nvPr/>
        </p:nvSpPr>
        <p:spPr bwMode="auto">
          <a:xfrm>
            <a:off x="8592986" y="2707314"/>
            <a:ext cx="1899422" cy="3006999"/>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 name="T153" fmla="*/ 2318 h 2362"/>
              <a:gd name="T154" fmla="*/ 2318 h 2362"/>
              <a:gd name="T155" fmla="*/ 2318 h 2362"/>
              <a:gd name="T156" fmla="*/ 2318 h 2362"/>
              <a:gd name="T157" fmla="*/ 2318 h 2362"/>
              <a:gd name="T158" fmla="*/ 2318 h 2362"/>
              <a:gd name="T159" fmla="*/ 2318 h 2362"/>
              <a:gd name="T160" fmla="*/ 2318 h 2362"/>
              <a:gd name="T161" fmla="*/ 2318 h 2362"/>
              <a:gd name="T162" fmla="*/ 2318 h 2362"/>
              <a:gd name="T163" fmla="*/ 2318 h 2362"/>
              <a:gd name="T164" fmla="*/ 2318 h 2362"/>
              <a:gd name="T165" fmla="*/ 2318 h 2362"/>
              <a:gd name="T166" fmla="*/ 2318 h 2362"/>
              <a:gd name="T167" fmla="*/ 2318 h 2362"/>
              <a:gd name="T168" fmla="*/ 2318 h 2362"/>
              <a:gd name="T169" fmla="*/ 2318 h 2362"/>
              <a:gd name="T170" fmla="*/ 2318 h 2362"/>
              <a:gd name="T171" fmla="*/ 2318 h 2362"/>
              <a:gd name="T172" fmla="*/ 2318 h 2362"/>
              <a:gd name="T173" fmla="*/ 2318 h 2362"/>
              <a:gd name="T174" fmla="*/ 2318 h 2362"/>
              <a:gd name="T175" fmla="*/ 2318 h 2362"/>
              <a:gd name="T176" fmla="*/ 2318 h 2362"/>
              <a:gd name="T177" fmla="*/ 2318 h 2362"/>
              <a:gd name="T178" fmla="*/ 2318 h 2362"/>
              <a:gd name="T179" fmla="*/ 2318 h 236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6" name="KSO_Shape"/>
          <p:cNvSpPr/>
          <p:nvPr/>
        </p:nvSpPr>
        <p:spPr bwMode="auto">
          <a:xfrm>
            <a:off x="7974176" y="3504350"/>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chemeClr val="accent1"/>
          </a:solidFill>
          <a:ln>
            <a:noFill/>
          </a:ln>
        </p:spPr>
        <p:txBody>
          <a:bodyPr/>
          <a:lstStyle/>
          <a:p>
            <a:endParaRPr lang="zh-CN" altLang="en-US"/>
          </a:p>
        </p:txBody>
      </p:sp>
      <p:sp>
        <p:nvSpPr>
          <p:cNvPr id="27" name="KSO_Shape"/>
          <p:cNvSpPr/>
          <p:nvPr/>
        </p:nvSpPr>
        <p:spPr bwMode="auto">
          <a:xfrm>
            <a:off x="8385082" y="2456952"/>
            <a:ext cx="282963" cy="325869"/>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 name="T153" fmla="*/ 2318 h 2362"/>
              <a:gd name="T154" fmla="*/ 2318 h 2362"/>
              <a:gd name="T155" fmla="*/ 2318 h 2362"/>
              <a:gd name="T156" fmla="*/ 2318 h 2362"/>
              <a:gd name="T157" fmla="*/ 2318 h 2362"/>
              <a:gd name="T158" fmla="*/ 2318 h 2362"/>
              <a:gd name="T159" fmla="*/ 2318 h 2362"/>
              <a:gd name="T160" fmla="*/ 2318 h 2362"/>
              <a:gd name="T161" fmla="*/ 2318 h 236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chemeClr val="accent1"/>
          </a:solidFill>
          <a:ln>
            <a:noFill/>
          </a:ln>
        </p:spPr>
        <p:txBody>
          <a:bodyPr/>
          <a:lstStyle/>
          <a:p>
            <a:endParaRPr lang="zh-CN" altLang="en-US"/>
          </a:p>
        </p:txBody>
      </p:sp>
      <p:sp>
        <p:nvSpPr>
          <p:cNvPr id="28" name="KSO_Shape"/>
          <p:cNvSpPr/>
          <p:nvPr/>
        </p:nvSpPr>
        <p:spPr bwMode="auto">
          <a:xfrm>
            <a:off x="9376006" y="2047629"/>
            <a:ext cx="323883" cy="328518"/>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chemeClr val="accent1"/>
          </a:solidFill>
          <a:ln>
            <a:noFill/>
          </a:ln>
        </p:spPr>
        <p:txBody>
          <a:bodyPr/>
          <a:lstStyle/>
          <a:p>
            <a:endParaRPr lang="zh-CN" altLang="en-US"/>
          </a:p>
        </p:txBody>
      </p:sp>
      <p:sp>
        <p:nvSpPr>
          <p:cNvPr id="29" name="KSO_Shape"/>
          <p:cNvSpPr/>
          <p:nvPr/>
        </p:nvSpPr>
        <p:spPr bwMode="auto">
          <a:xfrm>
            <a:off x="10785785" y="3454427"/>
            <a:ext cx="323219" cy="323219"/>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chemeClr val="accent1"/>
          </a:solidFill>
          <a:ln>
            <a:noFill/>
          </a:ln>
        </p:spPr>
        <p:txBody>
          <a:bodyPr/>
          <a:lstStyle/>
          <a:p>
            <a:endParaRPr lang="zh-CN" altLang="en-US"/>
          </a:p>
        </p:txBody>
      </p:sp>
      <p:sp>
        <p:nvSpPr>
          <p:cNvPr id="30" name="圆角矩形 21"/>
          <p:cNvSpPr/>
          <p:nvPr/>
        </p:nvSpPr>
        <p:spPr>
          <a:xfrm>
            <a:off x="7278801" y="5968954"/>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p>
        </p:txBody>
      </p:sp>
      <p:sp>
        <p:nvSpPr>
          <p:cNvPr id="31" name="Rectangle 41"/>
          <p:cNvSpPr/>
          <p:nvPr/>
        </p:nvSpPr>
        <p:spPr>
          <a:xfrm>
            <a:off x="1435575" y="2860019"/>
            <a:ext cx="1293944" cy="707886"/>
          </a:xfrm>
          <a:prstGeom prst="rect">
            <a:avLst/>
          </a:prstGeom>
        </p:spPr>
        <p:txBody>
          <a:bodyPr wrap="none">
            <a:spAutoFit/>
          </a:bodyPr>
          <a:lstStyle/>
          <a:p>
            <a:pPr>
              <a:defRPr/>
            </a:pPr>
            <a:r>
              <a:rPr lang="en-US" sz="4000" b="1" dirty="0">
                <a:solidFill>
                  <a:schemeClr val="accent1"/>
                </a:solidFill>
                <a:latin typeface="+mj-ea"/>
                <a:ea typeface="+mj-ea"/>
                <a:cs typeface="Open Sans" pitchFamily="34" charset="0"/>
              </a:rPr>
              <a:t>58%</a:t>
            </a:r>
          </a:p>
        </p:txBody>
      </p:sp>
      <p:sp>
        <p:nvSpPr>
          <p:cNvPr id="32" name="圆角矩形 68"/>
          <p:cNvSpPr/>
          <p:nvPr/>
        </p:nvSpPr>
        <p:spPr>
          <a:xfrm>
            <a:off x="770966" y="3777646"/>
            <a:ext cx="2623163" cy="286905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3" name="Rectangle 41"/>
          <p:cNvSpPr/>
          <p:nvPr/>
        </p:nvSpPr>
        <p:spPr>
          <a:xfrm>
            <a:off x="4778223" y="2860019"/>
            <a:ext cx="1293944" cy="707886"/>
          </a:xfrm>
          <a:prstGeom prst="rect">
            <a:avLst/>
          </a:prstGeom>
        </p:spPr>
        <p:txBody>
          <a:bodyPr wrap="none">
            <a:spAutoFit/>
          </a:bodyPr>
          <a:lstStyle/>
          <a:p>
            <a:pPr>
              <a:defRPr/>
            </a:pPr>
            <a:r>
              <a:rPr lang="en-US" altLang="zh-CN" sz="4000" b="1" dirty="0">
                <a:solidFill>
                  <a:schemeClr val="accent1"/>
                </a:solidFill>
                <a:latin typeface="+mj-ea"/>
                <a:ea typeface="+mj-ea"/>
                <a:cs typeface="Open Sans" pitchFamily="34" charset="0"/>
              </a:rPr>
              <a:t>79</a:t>
            </a:r>
            <a:r>
              <a:rPr lang="en-US" sz="4000" b="1" dirty="0">
                <a:solidFill>
                  <a:schemeClr val="accent1"/>
                </a:solidFill>
                <a:latin typeface="+mj-ea"/>
                <a:ea typeface="+mj-ea"/>
                <a:cs typeface="Open Sans" pitchFamily="34" charset="0"/>
              </a:rPr>
              <a:t>%</a:t>
            </a:r>
          </a:p>
        </p:txBody>
      </p:sp>
      <p:sp>
        <p:nvSpPr>
          <p:cNvPr id="34" name="圆角矩形 68"/>
          <p:cNvSpPr/>
          <p:nvPr/>
        </p:nvSpPr>
        <p:spPr>
          <a:xfrm>
            <a:off x="4113614" y="3777646"/>
            <a:ext cx="2623163" cy="286905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56" name="任意多边形 55"/>
          <p:cNvSpPr/>
          <p:nvPr/>
        </p:nvSpPr>
        <p:spPr>
          <a:xfrm>
            <a:off x="1832214" y="4550319"/>
            <a:ext cx="1914950" cy="476447"/>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 name="connsiteX16" fmla="*/ 2318 h 2362"/>
              <a:gd name="connsiteY16" fmla="*/ 2318 h 2362"/>
              <a:gd name="connsiteX17" fmla="*/ 2318 h 2362"/>
              <a:gd name="connsiteY17" fmla="*/ 2318 h 2362"/>
              <a:gd name="connsiteX18" fmla="*/ 2318 h 2362"/>
              <a:gd name="connsiteY18" fmla="*/ 2318 h 2362"/>
              <a:gd name="connsiteX19" fmla="*/ 2318 h 2362"/>
              <a:gd name="connsiteY19" fmla="*/ 2318 h 2362"/>
              <a:gd name="connsiteX20" fmla="*/ 2318 h 2362"/>
              <a:gd name="connsiteY20" fmla="*/ 2318 h 2362"/>
              <a:gd name="connsiteX21" fmla="*/ 2318 h 2362"/>
              <a:gd name="connsiteY21" fmla="*/ 2318 h 2362"/>
              <a:gd name="connsiteX22" fmla="*/ 2318 h 2362"/>
              <a:gd name="connsiteY22" fmla="*/ 2318 h 2362"/>
              <a:gd name="connsiteX23" fmla="*/ 2318 h 2362"/>
              <a:gd name="connsiteY23" fmla="*/ 2318 h 2362"/>
              <a:gd name="connsiteX24" fmla="*/ 2318 h 2362"/>
              <a:gd name="connsiteY24" fmla="*/ 2318 h 2362"/>
              <a:gd name="connsiteX25" fmla="*/ 2318 h 2362"/>
              <a:gd name="connsiteY25" fmla="*/ 2318 h 2362"/>
              <a:gd name="connsiteX26" fmla="*/ 2318 h 2362"/>
              <a:gd name="connsiteY26" fmla="*/ 2318 h 2362"/>
              <a:gd name="connsiteX27" fmla="*/ 2318 h 2362"/>
              <a:gd name="connsiteY27" fmla="*/ 2318 h 2362"/>
              <a:gd name="connsiteX28" fmla="*/ 2318 h 2362"/>
              <a:gd name="connsiteY28" fmla="*/ 2318 h 2362"/>
              <a:gd name="connsiteX29" fmla="*/ 2318 h 2362"/>
              <a:gd name="connsiteY29" fmla="*/ 2318 h 2362"/>
              <a:gd name="connsiteX30" fmla="*/ 2318 h 2362"/>
              <a:gd name="connsiteY30" fmla="*/ 2318 h 2362"/>
              <a:gd name="connsiteX31" fmla="*/ 2318 h 2362"/>
              <a:gd name="connsiteY31" fmla="*/ 2318 h 2362"/>
              <a:gd name="connsiteX32" fmla="*/ 2318 h 2362"/>
              <a:gd name="connsiteY32" fmla="*/ 2318 h 2362"/>
              <a:gd name="connsiteX33" fmla="*/ 2318 h 2362"/>
              <a:gd name="connsiteY33" fmla="*/ 2318 h 2362"/>
              <a:gd name="connsiteX34" fmla="*/ 2318 h 2362"/>
              <a:gd name="connsiteY34" fmla="*/ 2318 h 2362"/>
              <a:gd name="connsiteX35" fmla="*/ 2318 h 2362"/>
              <a:gd name="connsiteY35" fmla="*/ 2318 h 2362"/>
              <a:gd name="connsiteX36" fmla="*/ 2318 h 2362"/>
              <a:gd name="connsiteY36" fmla="*/ 2318 h 2362"/>
              <a:gd name="connsiteX37" fmla="*/ 2318 h 2362"/>
              <a:gd name="connsiteY37" fmla="*/ 2318 h 2362"/>
              <a:gd name="connsiteX38" fmla="*/ 2318 h 2362"/>
              <a:gd name="connsiteY38" fmla="*/ 2318 h 2362"/>
              <a:gd name="connsiteX39" fmla="*/ 2318 h 2362"/>
              <a:gd name="connsiteY39" fmla="*/ 2318 h 2362"/>
              <a:gd name="connsiteX40" fmla="*/ 2318 h 2362"/>
              <a:gd name="connsiteY40" fmla="*/ 2318 h 2362"/>
              <a:gd name="connsiteX41" fmla="*/ 2318 h 2362"/>
              <a:gd name="connsiteY41" fmla="*/ 2318 h 2362"/>
              <a:gd name="connsiteX42" fmla="*/ 2318 h 2362"/>
              <a:gd name="connsiteY42" fmla="*/ 2318 h 2362"/>
              <a:gd name="connsiteX43" fmla="*/ 2318 h 2362"/>
              <a:gd name="connsiteY43" fmla="*/ 2318 h 2362"/>
              <a:gd name="connsiteX44" fmla="*/ 2318 h 2362"/>
              <a:gd name="connsiteY44" fmla="*/ 2318 h 2362"/>
              <a:gd name="connsiteX45" fmla="*/ 2318 h 2362"/>
              <a:gd name="connsiteY45" fmla="*/ 2318 h 2362"/>
              <a:gd name="connsiteX46" fmla="*/ 2318 h 2362"/>
              <a:gd name="connsiteY46" fmla="*/ 2318 h 2362"/>
              <a:gd name="connsiteX47" fmla="*/ 2318 h 2362"/>
              <a:gd name="connsiteY47" fmla="*/ 2318 h 2362"/>
              <a:gd name="connsiteX48" fmla="*/ 2318 h 2362"/>
              <a:gd name="connsiteY48" fmla="*/ 2318 h 2362"/>
              <a:gd name="connsiteX49" fmla="*/ 2318 h 2362"/>
              <a:gd name="connsiteY49" fmla="*/ 2318 h 2362"/>
              <a:gd name="connsiteX50" fmla="*/ 2318 h 2362"/>
              <a:gd name="connsiteY50" fmla="*/ 2318 h 2362"/>
              <a:gd name="connsiteX51" fmla="*/ 2318 h 2362"/>
              <a:gd name="connsiteY51" fmla="*/ 2318 h 2362"/>
              <a:gd name="connsiteX52" fmla="*/ 2318 h 2362"/>
              <a:gd name="connsiteY52" fmla="*/ 2318 h 2362"/>
              <a:gd name="connsiteX53" fmla="*/ 2318 h 2362"/>
              <a:gd name="connsiteY53" fmla="*/ 2318 h 2362"/>
              <a:gd name="connsiteX54" fmla="*/ 2318 h 2362"/>
              <a:gd name="connsiteY54" fmla="*/ 2318 h 2362"/>
              <a:gd name="connsiteX55" fmla="*/ 2318 h 2362"/>
              <a:gd name="connsiteY55" fmla="*/ 2318 h 2362"/>
              <a:gd name="connsiteX56" fmla="*/ 2318 h 2362"/>
              <a:gd name="connsiteY56" fmla="*/ 2318 h 2362"/>
              <a:gd name="connsiteX57" fmla="*/ 2318 h 2362"/>
              <a:gd name="connsiteY57" fmla="*/ 2318 h 2362"/>
              <a:gd name="connsiteX58" fmla="*/ 2318 h 2362"/>
              <a:gd name="connsiteY58" fmla="*/ 2318 h 2362"/>
              <a:gd name="connsiteX59" fmla="*/ 2318 h 2362"/>
              <a:gd name="connsiteY59" fmla="*/ 2318 h 2362"/>
              <a:gd name="connsiteX60" fmla="*/ 2318 h 2362"/>
              <a:gd name="connsiteY60" fmla="*/ 2318 h 2362"/>
              <a:gd name="connsiteX61" fmla="*/ 2318 h 2362"/>
              <a:gd name="connsiteY61" fmla="*/ 2318 h 2362"/>
              <a:gd name="connsiteX62" fmla="*/ 2318 h 2362"/>
              <a:gd name="connsiteY62" fmla="*/ 2318 h 2362"/>
              <a:gd name="connsiteX63" fmla="*/ 2318 h 2362"/>
              <a:gd name="connsiteY63"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90725" h="495300">
                <a:moveTo>
                  <a:pt x="1704974" y="161925"/>
                </a:moveTo>
                <a:lnTo>
                  <a:pt x="1684737" y="227413"/>
                </a:lnTo>
                <a:lnTo>
                  <a:pt x="1619249" y="227413"/>
                </a:lnTo>
                <a:lnTo>
                  <a:pt x="1672231" y="267886"/>
                </a:lnTo>
                <a:lnTo>
                  <a:pt x="1651993" y="333375"/>
                </a:lnTo>
                <a:lnTo>
                  <a:pt x="1704974" y="292900"/>
                </a:lnTo>
                <a:lnTo>
                  <a:pt x="1757955" y="333375"/>
                </a:lnTo>
                <a:lnTo>
                  <a:pt x="1737717" y="267886"/>
                </a:lnTo>
                <a:lnTo>
                  <a:pt x="1790699" y="227413"/>
                </a:lnTo>
                <a:lnTo>
                  <a:pt x="1725211" y="227413"/>
                </a:lnTo>
                <a:close/>
                <a:moveTo>
                  <a:pt x="1485899" y="161925"/>
                </a:moveTo>
                <a:lnTo>
                  <a:pt x="1465662" y="227413"/>
                </a:lnTo>
                <a:lnTo>
                  <a:pt x="1400174" y="227413"/>
                </a:lnTo>
                <a:lnTo>
                  <a:pt x="1453156" y="267886"/>
                </a:lnTo>
                <a:lnTo>
                  <a:pt x="1432918" y="333375"/>
                </a:lnTo>
                <a:lnTo>
                  <a:pt x="1485899" y="292900"/>
                </a:lnTo>
                <a:lnTo>
                  <a:pt x="1538880" y="333375"/>
                </a:lnTo>
                <a:lnTo>
                  <a:pt x="1518642" y="267886"/>
                </a:lnTo>
                <a:lnTo>
                  <a:pt x="1571624" y="227413"/>
                </a:lnTo>
                <a:lnTo>
                  <a:pt x="1506136" y="227413"/>
                </a:lnTo>
                <a:close/>
                <a:moveTo>
                  <a:pt x="1266825" y="161925"/>
                </a:moveTo>
                <a:lnTo>
                  <a:pt x="1246588" y="227413"/>
                </a:lnTo>
                <a:lnTo>
                  <a:pt x="1181100" y="227413"/>
                </a:lnTo>
                <a:lnTo>
                  <a:pt x="1234082" y="267886"/>
                </a:lnTo>
                <a:lnTo>
                  <a:pt x="1213844" y="333375"/>
                </a:lnTo>
                <a:lnTo>
                  <a:pt x="1266825" y="292900"/>
                </a:lnTo>
                <a:lnTo>
                  <a:pt x="1319806" y="333375"/>
                </a:lnTo>
                <a:lnTo>
                  <a:pt x="1299568" y="267886"/>
                </a:lnTo>
                <a:lnTo>
                  <a:pt x="1352550" y="227413"/>
                </a:lnTo>
                <a:lnTo>
                  <a:pt x="1287062" y="227413"/>
                </a:lnTo>
                <a:close/>
                <a:moveTo>
                  <a:pt x="723900" y="161925"/>
                </a:moveTo>
                <a:lnTo>
                  <a:pt x="703663" y="227413"/>
                </a:lnTo>
                <a:lnTo>
                  <a:pt x="638175" y="227413"/>
                </a:lnTo>
                <a:lnTo>
                  <a:pt x="691157" y="267886"/>
                </a:lnTo>
                <a:lnTo>
                  <a:pt x="670919" y="333375"/>
                </a:lnTo>
                <a:lnTo>
                  <a:pt x="723900" y="292900"/>
                </a:lnTo>
                <a:lnTo>
                  <a:pt x="776881" y="333375"/>
                </a:lnTo>
                <a:lnTo>
                  <a:pt x="756643" y="267886"/>
                </a:lnTo>
                <a:lnTo>
                  <a:pt x="809625" y="227413"/>
                </a:lnTo>
                <a:lnTo>
                  <a:pt x="744137" y="227413"/>
                </a:lnTo>
                <a:close/>
                <a:moveTo>
                  <a:pt x="504825" y="161925"/>
                </a:moveTo>
                <a:lnTo>
                  <a:pt x="484588" y="227413"/>
                </a:lnTo>
                <a:lnTo>
                  <a:pt x="419100" y="227413"/>
                </a:lnTo>
                <a:lnTo>
                  <a:pt x="472082" y="267886"/>
                </a:lnTo>
                <a:lnTo>
                  <a:pt x="451844" y="333375"/>
                </a:lnTo>
                <a:lnTo>
                  <a:pt x="504825" y="292900"/>
                </a:lnTo>
                <a:lnTo>
                  <a:pt x="557806" y="333375"/>
                </a:lnTo>
                <a:lnTo>
                  <a:pt x="537568" y="267886"/>
                </a:lnTo>
                <a:lnTo>
                  <a:pt x="590550" y="227413"/>
                </a:lnTo>
                <a:lnTo>
                  <a:pt x="525062" y="227413"/>
                </a:lnTo>
                <a:close/>
                <a:moveTo>
                  <a:pt x="285751" y="161925"/>
                </a:moveTo>
                <a:lnTo>
                  <a:pt x="265514" y="227413"/>
                </a:lnTo>
                <a:lnTo>
                  <a:pt x="200026" y="227413"/>
                </a:lnTo>
                <a:lnTo>
                  <a:pt x="253008" y="267886"/>
                </a:lnTo>
                <a:lnTo>
                  <a:pt x="232770" y="333375"/>
                </a:lnTo>
                <a:lnTo>
                  <a:pt x="285751" y="292900"/>
                </a:lnTo>
                <a:lnTo>
                  <a:pt x="338732" y="333375"/>
                </a:lnTo>
                <a:lnTo>
                  <a:pt x="318494" y="267886"/>
                </a:lnTo>
                <a:lnTo>
                  <a:pt x="371476" y="227413"/>
                </a:lnTo>
                <a:lnTo>
                  <a:pt x="305988" y="227413"/>
                </a:lnTo>
                <a:close/>
                <a:moveTo>
                  <a:pt x="0" y="0"/>
                </a:moveTo>
                <a:lnTo>
                  <a:pt x="1990725" y="0"/>
                </a:lnTo>
                <a:lnTo>
                  <a:pt x="1798400" y="495300"/>
                </a:lnTo>
                <a:lnTo>
                  <a:pt x="192325" y="4953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accent1">
                  <a:lumMod val="50000"/>
                </a:schemeClr>
              </a:solidFill>
            </a:endParaRPr>
          </a:p>
        </p:txBody>
      </p:sp>
      <p:sp>
        <p:nvSpPr>
          <p:cNvPr id="57" name="任意多边形 56"/>
          <p:cNvSpPr/>
          <p:nvPr/>
        </p:nvSpPr>
        <p:spPr>
          <a:xfrm rot="16200000" flipH="1">
            <a:off x="2256226" y="4775118"/>
            <a:ext cx="1066924" cy="397427"/>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9142" h="413153">
                <a:moveTo>
                  <a:pt x="0" y="95677"/>
                </a:moveTo>
                <a:lnTo>
                  <a:pt x="0" y="317476"/>
                </a:lnTo>
                <a:lnTo>
                  <a:pt x="712543" y="317476"/>
                </a:lnTo>
                <a:lnTo>
                  <a:pt x="712543" y="413153"/>
                </a:lnTo>
                <a:lnTo>
                  <a:pt x="1109142" y="206576"/>
                </a:lnTo>
                <a:lnTo>
                  <a:pt x="712543" y="0"/>
                </a:lnTo>
                <a:lnTo>
                  <a:pt x="712543" y="95677"/>
                </a:lnTo>
                <a:close/>
              </a:path>
            </a:pathLst>
          </a:custGeom>
          <a:solidFill>
            <a:srgbClr val="FFFFFF"/>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tx1"/>
              </a:solidFill>
            </a:endParaRPr>
          </a:p>
        </p:txBody>
      </p:sp>
      <p:sp>
        <p:nvSpPr>
          <p:cNvPr id="58" name="矩形 57"/>
          <p:cNvSpPr/>
          <p:nvPr/>
        </p:nvSpPr>
        <p:spPr>
          <a:xfrm>
            <a:off x="1206706" y="5495078"/>
            <a:ext cx="3165965" cy="83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9" name="任意多边形 58"/>
          <p:cNvSpPr/>
          <p:nvPr/>
        </p:nvSpPr>
        <p:spPr>
          <a:xfrm>
            <a:off x="1832215" y="4550320"/>
            <a:ext cx="1914950" cy="476447"/>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 name="connsiteX16" fmla="*/ 2318 h 2362"/>
              <a:gd name="connsiteY16" fmla="*/ 2318 h 2362"/>
              <a:gd name="connsiteX17" fmla="*/ 2318 h 2362"/>
              <a:gd name="connsiteY17" fmla="*/ 2318 h 2362"/>
              <a:gd name="connsiteX18" fmla="*/ 2318 h 2362"/>
              <a:gd name="connsiteY18" fmla="*/ 2318 h 2362"/>
              <a:gd name="connsiteX19" fmla="*/ 2318 h 2362"/>
              <a:gd name="connsiteY19" fmla="*/ 2318 h 2362"/>
              <a:gd name="connsiteX20" fmla="*/ 2318 h 2362"/>
              <a:gd name="connsiteY20" fmla="*/ 2318 h 2362"/>
              <a:gd name="connsiteX21" fmla="*/ 2318 h 2362"/>
              <a:gd name="connsiteY21" fmla="*/ 2318 h 2362"/>
              <a:gd name="connsiteX22" fmla="*/ 2318 h 2362"/>
              <a:gd name="connsiteY22" fmla="*/ 2318 h 2362"/>
              <a:gd name="connsiteX23" fmla="*/ 2318 h 2362"/>
              <a:gd name="connsiteY23" fmla="*/ 2318 h 2362"/>
              <a:gd name="connsiteX24" fmla="*/ 2318 h 2362"/>
              <a:gd name="connsiteY24" fmla="*/ 2318 h 2362"/>
              <a:gd name="connsiteX25" fmla="*/ 2318 h 2362"/>
              <a:gd name="connsiteY25" fmla="*/ 2318 h 2362"/>
              <a:gd name="connsiteX26" fmla="*/ 2318 h 2362"/>
              <a:gd name="connsiteY26" fmla="*/ 2318 h 2362"/>
              <a:gd name="connsiteX27" fmla="*/ 2318 h 2362"/>
              <a:gd name="connsiteY27" fmla="*/ 2318 h 2362"/>
              <a:gd name="connsiteX28" fmla="*/ 2318 h 2362"/>
              <a:gd name="connsiteY28" fmla="*/ 2318 h 2362"/>
              <a:gd name="connsiteX29" fmla="*/ 2318 h 2362"/>
              <a:gd name="connsiteY29" fmla="*/ 2318 h 2362"/>
              <a:gd name="connsiteX30" fmla="*/ 2318 h 2362"/>
              <a:gd name="connsiteY30" fmla="*/ 2318 h 2362"/>
              <a:gd name="connsiteX31" fmla="*/ 2318 h 2362"/>
              <a:gd name="connsiteY31" fmla="*/ 2318 h 2362"/>
              <a:gd name="connsiteX32" fmla="*/ 2318 h 2362"/>
              <a:gd name="connsiteY32" fmla="*/ 2318 h 2362"/>
              <a:gd name="connsiteX33" fmla="*/ 2318 h 2362"/>
              <a:gd name="connsiteY33" fmla="*/ 2318 h 2362"/>
              <a:gd name="connsiteX34" fmla="*/ 2318 h 2362"/>
              <a:gd name="connsiteY34" fmla="*/ 2318 h 2362"/>
              <a:gd name="connsiteX35" fmla="*/ 2318 h 2362"/>
              <a:gd name="connsiteY35" fmla="*/ 2318 h 2362"/>
              <a:gd name="connsiteX36" fmla="*/ 2318 h 2362"/>
              <a:gd name="connsiteY36" fmla="*/ 2318 h 2362"/>
              <a:gd name="connsiteX37" fmla="*/ 2318 h 2362"/>
              <a:gd name="connsiteY37" fmla="*/ 2318 h 2362"/>
              <a:gd name="connsiteX38" fmla="*/ 2318 h 2362"/>
              <a:gd name="connsiteY38" fmla="*/ 2318 h 2362"/>
              <a:gd name="connsiteX39" fmla="*/ 2318 h 2362"/>
              <a:gd name="connsiteY39" fmla="*/ 2318 h 2362"/>
              <a:gd name="connsiteX40" fmla="*/ 2318 h 2362"/>
              <a:gd name="connsiteY40" fmla="*/ 2318 h 2362"/>
              <a:gd name="connsiteX41" fmla="*/ 2318 h 2362"/>
              <a:gd name="connsiteY41" fmla="*/ 2318 h 2362"/>
              <a:gd name="connsiteX42" fmla="*/ 2318 h 2362"/>
              <a:gd name="connsiteY42" fmla="*/ 2318 h 2362"/>
              <a:gd name="connsiteX43" fmla="*/ 2318 h 2362"/>
              <a:gd name="connsiteY43" fmla="*/ 2318 h 2362"/>
              <a:gd name="connsiteX44" fmla="*/ 2318 h 2362"/>
              <a:gd name="connsiteY44" fmla="*/ 2318 h 2362"/>
              <a:gd name="connsiteX45" fmla="*/ 2318 h 2362"/>
              <a:gd name="connsiteY45" fmla="*/ 2318 h 2362"/>
              <a:gd name="connsiteX46" fmla="*/ 2318 h 2362"/>
              <a:gd name="connsiteY46" fmla="*/ 2318 h 2362"/>
              <a:gd name="connsiteX47" fmla="*/ 2318 h 2362"/>
              <a:gd name="connsiteY47" fmla="*/ 2318 h 2362"/>
              <a:gd name="connsiteX48" fmla="*/ 2318 h 2362"/>
              <a:gd name="connsiteY48" fmla="*/ 2318 h 2362"/>
              <a:gd name="connsiteX49" fmla="*/ 2318 h 2362"/>
              <a:gd name="connsiteY49" fmla="*/ 2318 h 2362"/>
              <a:gd name="connsiteX50" fmla="*/ 2318 h 2362"/>
              <a:gd name="connsiteY50" fmla="*/ 2318 h 2362"/>
              <a:gd name="connsiteX51" fmla="*/ 2318 h 2362"/>
              <a:gd name="connsiteY51" fmla="*/ 2318 h 2362"/>
              <a:gd name="connsiteX52" fmla="*/ 2318 h 2362"/>
              <a:gd name="connsiteY52" fmla="*/ 2318 h 2362"/>
              <a:gd name="connsiteX53" fmla="*/ 2318 h 2362"/>
              <a:gd name="connsiteY53" fmla="*/ 2318 h 2362"/>
              <a:gd name="connsiteX54" fmla="*/ 2318 h 2362"/>
              <a:gd name="connsiteY54" fmla="*/ 2318 h 2362"/>
              <a:gd name="connsiteX55" fmla="*/ 2318 h 2362"/>
              <a:gd name="connsiteY55" fmla="*/ 2318 h 2362"/>
              <a:gd name="connsiteX56" fmla="*/ 2318 h 2362"/>
              <a:gd name="connsiteY56" fmla="*/ 2318 h 2362"/>
              <a:gd name="connsiteX57" fmla="*/ 2318 h 2362"/>
              <a:gd name="connsiteY57" fmla="*/ 2318 h 2362"/>
              <a:gd name="connsiteX58" fmla="*/ 2318 h 2362"/>
              <a:gd name="connsiteY58" fmla="*/ 2318 h 2362"/>
              <a:gd name="connsiteX59" fmla="*/ 2318 h 2362"/>
              <a:gd name="connsiteY59" fmla="*/ 2318 h 2362"/>
              <a:gd name="connsiteX60" fmla="*/ 2318 h 2362"/>
              <a:gd name="connsiteY60" fmla="*/ 2318 h 2362"/>
              <a:gd name="connsiteX61" fmla="*/ 2318 h 2362"/>
              <a:gd name="connsiteY61" fmla="*/ 2318 h 2362"/>
              <a:gd name="connsiteX62" fmla="*/ 2318 h 2362"/>
              <a:gd name="connsiteY62" fmla="*/ 2318 h 2362"/>
              <a:gd name="connsiteX63" fmla="*/ 2318 h 2362"/>
              <a:gd name="connsiteY63"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90725" h="495300">
                <a:moveTo>
                  <a:pt x="1704974" y="161925"/>
                </a:moveTo>
                <a:lnTo>
                  <a:pt x="1684737" y="227413"/>
                </a:lnTo>
                <a:lnTo>
                  <a:pt x="1619249" y="227413"/>
                </a:lnTo>
                <a:lnTo>
                  <a:pt x="1672231" y="267886"/>
                </a:lnTo>
                <a:lnTo>
                  <a:pt x="1651993" y="333375"/>
                </a:lnTo>
                <a:lnTo>
                  <a:pt x="1704974" y="292900"/>
                </a:lnTo>
                <a:lnTo>
                  <a:pt x="1757955" y="333375"/>
                </a:lnTo>
                <a:lnTo>
                  <a:pt x="1737717" y="267886"/>
                </a:lnTo>
                <a:lnTo>
                  <a:pt x="1790699" y="227413"/>
                </a:lnTo>
                <a:lnTo>
                  <a:pt x="1725211" y="227413"/>
                </a:lnTo>
                <a:close/>
                <a:moveTo>
                  <a:pt x="1485899" y="161925"/>
                </a:moveTo>
                <a:lnTo>
                  <a:pt x="1465662" y="227413"/>
                </a:lnTo>
                <a:lnTo>
                  <a:pt x="1400174" y="227413"/>
                </a:lnTo>
                <a:lnTo>
                  <a:pt x="1453156" y="267886"/>
                </a:lnTo>
                <a:lnTo>
                  <a:pt x="1432918" y="333375"/>
                </a:lnTo>
                <a:lnTo>
                  <a:pt x="1485899" y="292900"/>
                </a:lnTo>
                <a:lnTo>
                  <a:pt x="1538880" y="333375"/>
                </a:lnTo>
                <a:lnTo>
                  <a:pt x="1518642" y="267886"/>
                </a:lnTo>
                <a:lnTo>
                  <a:pt x="1571624" y="227413"/>
                </a:lnTo>
                <a:lnTo>
                  <a:pt x="1506136" y="227413"/>
                </a:lnTo>
                <a:close/>
                <a:moveTo>
                  <a:pt x="1266825" y="161925"/>
                </a:moveTo>
                <a:lnTo>
                  <a:pt x="1246588" y="227413"/>
                </a:lnTo>
                <a:lnTo>
                  <a:pt x="1181100" y="227413"/>
                </a:lnTo>
                <a:lnTo>
                  <a:pt x="1234082" y="267886"/>
                </a:lnTo>
                <a:lnTo>
                  <a:pt x="1213844" y="333375"/>
                </a:lnTo>
                <a:lnTo>
                  <a:pt x="1266825" y="292900"/>
                </a:lnTo>
                <a:lnTo>
                  <a:pt x="1319806" y="333375"/>
                </a:lnTo>
                <a:lnTo>
                  <a:pt x="1299568" y="267886"/>
                </a:lnTo>
                <a:lnTo>
                  <a:pt x="1352550" y="227413"/>
                </a:lnTo>
                <a:lnTo>
                  <a:pt x="1287062" y="227413"/>
                </a:lnTo>
                <a:close/>
                <a:moveTo>
                  <a:pt x="723900" y="161925"/>
                </a:moveTo>
                <a:lnTo>
                  <a:pt x="703663" y="227413"/>
                </a:lnTo>
                <a:lnTo>
                  <a:pt x="638175" y="227413"/>
                </a:lnTo>
                <a:lnTo>
                  <a:pt x="691157" y="267886"/>
                </a:lnTo>
                <a:lnTo>
                  <a:pt x="670919" y="333375"/>
                </a:lnTo>
                <a:lnTo>
                  <a:pt x="723900" y="292900"/>
                </a:lnTo>
                <a:lnTo>
                  <a:pt x="776881" y="333375"/>
                </a:lnTo>
                <a:lnTo>
                  <a:pt x="756643" y="267886"/>
                </a:lnTo>
                <a:lnTo>
                  <a:pt x="809625" y="227413"/>
                </a:lnTo>
                <a:lnTo>
                  <a:pt x="744137" y="227413"/>
                </a:lnTo>
                <a:close/>
                <a:moveTo>
                  <a:pt x="504825" y="161925"/>
                </a:moveTo>
                <a:lnTo>
                  <a:pt x="484588" y="227413"/>
                </a:lnTo>
                <a:lnTo>
                  <a:pt x="419100" y="227413"/>
                </a:lnTo>
                <a:lnTo>
                  <a:pt x="472082" y="267886"/>
                </a:lnTo>
                <a:lnTo>
                  <a:pt x="451844" y="333375"/>
                </a:lnTo>
                <a:lnTo>
                  <a:pt x="504825" y="292900"/>
                </a:lnTo>
                <a:lnTo>
                  <a:pt x="557806" y="333375"/>
                </a:lnTo>
                <a:lnTo>
                  <a:pt x="537568" y="267886"/>
                </a:lnTo>
                <a:lnTo>
                  <a:pt x="590550" y="227413"/>
                </a:lnTo>
                <a:lnTo>
                  <a:pt x="525062" y="227413"/>
                </a:lnTo>
                <a:close/>
                <a:moveTo>
                  <a:pt x="285751" y="161925"/>
                </a:moveTo>
                <a:lnTo>
                  <a:pt x="265514" y="227413"/>
                </a:lnTo>
                <a:lnTo>
                  <a:pt x="200026" y="227413"/>
                </a:lnTo>
                <a:lnTo>
                  <a:pt x="253008" y="267886"/>
                </a:lnTo>
                <a:lnTo>
                  <a:pt x="232770" y="333375"/>
                </a:lnTo>
                <a:lnTo>
                  <a:pt x="285751" y="292900"/>
                </a:lnTo>
                <a:lnTo>
                  <a:pt x="338732" y="333375"/>
                </a:lnTo>
                <a:lnTo>
                  <a:pt x="318494" y="267886"/>
                </a:lnTo>
                <a:lnTo>
                  <a:pt x="371476" y="227413"/>
                </a:lnTo>
                <a:lnTo>
                  <a:pt x="305988" y="227413"/>
                </a:lnTo>
                <a:close/>
                <a:moveTo>
                  <a:pt x="0" y="0"/>
                </a:moveTo>
                <a:lnTo>
                  <a:pt x="1990725" y="0"/>
                </a:lnTo>
                <a:lnTo>
                  <a:pt x="1798400" y="495300"/>
                </a:lnTo>
                <a:lnTo>
                  <a:pt x="192325" y="4953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accent1">
                  <a:lumMod val="50000"/>
                </a:schemeClr>
              </a:solidFill>
            </a:endParaRPr>
          </a:p>
        </p:txBody>
      </p:sp>
      <p:sp>
        <p:nvSpPr>
          <p:cNvPr id="60" name="任意多边形 59"/>
          <p:cNvSpPr/>
          <p:nvPr/>
        </p:nvSpPr>
        <p:spPr>
          <a:xfrm>
            <a:off x="2450627" y="3835547"/>
            <a:ext cx="678125" cy="1671748"/>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4958" h="1737899">
                <a:moveTo>
                  <a:pt x="352479" y="0"/>
                </a:moveTo>
                <a:cubicBezTo>
                  <a:pt x="547148" y="0"/>
                  <a:pt x="704958" y="157810"/>
                  <a:pt x="704958" y="352479"/>
                </a:cubicBezTo>
                <a:cubicBezTo>
                  <a:pt x="704958" y="498481"/>
                  <a:pt x="616190" y="623749"/>
                  <a:pt x="489680" y="677259"/>
                </a:cubicBezTo>
                <a:lnTo>
                  <a:pt x="463378" y="682569"/>
                </a:lnTo>
                <a:lnTo>
                  <a:pt x="463378" y="1341300"/>
                </a:lnTo>
                <a:lnTo>
                  <a:pt x="559055" y="1341300"/>
                </a:lnTo>
                <a:lnTo>
                  <a:pt x="352478" y="1737899"/>
                </a:lnTo>
                <a:lnTo>
                  <a:pt x="145902" y="1341300"/>
                </a:lnTo>
                <a:lnTo>
                  <a:pt x="241579" y="1341300"/>
                </a:lnTo>
                <a:lnTo>
                  <a:pt x="241579" y="682568"/>
                </a:lnTo>
                <a:lnTo>
                  <a:pt x="215278" y="677259"/>
                </a:lnTo>
                <a:cubicBezTo>
                  <a:pt x="88768" y="623749"/>
                  <a:pt x="0" y="498481"/>
                  <a:pt x="0" y="352479"/>
                </a:cubicBezTo>
                <a:cubicBezTo>
                  <a:pt x="0" y="157810"/>
                  <a:pt x="157810" y="0"/>
                  <a:pt x="352479" y="0"/>
                </a:cubicBezTo>
                <a:close/>
              </a:path>
            </a:pathLst>
          </a:custGeom>
          <a:solidFill>
            <a:srgbClr val="FEFFFF"/>
          </a:solidFill>
          <a:ln w="3175">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chemeClr val="accent1"/>
              </a:solidFill>
            </a:endParaRPr>
          </a:p>
        </p:txBody>
      </p:sp>
      <p:sp>
        <p:nvSpPr>
          <p:cNvPr id="61" name="任意多边形 60"/>
          <p:cNvSpPr/>
          <p:nvPr/>
        </p:nvSpPr>
        <p:spPr>
          <a:xfrm>
            <a:off x="5138526" y="4550319"/>
            <a:ext cx="1914950" cy="476447"/>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 name="connsiteX16" fmla="*/ 2318 h 2362"/>
              <a:gd name="connsiteY16" fmla="*/ 2318 h 2362"/>
              <a:gd name="connsiteX17" fmla="*/ 2318 h 2362"/>
              <a:gd name="connsiteY17" fmla="*/ 2318 h 2362"/>
              <a:gd name="connsiteX18" fmla="*/ 2318 h 2362"/>
              <a:gd name="connsiteY18" fmla="*/ 2318 h 2362"/>
              <a:gd name="connsiteX19" fmla="*/ 2318 h 2362"/>
              <a:gd name="connsiteY19" fmla="*/ 2318 h 2362"/>
              <a:gd name="connsiteX20" fmla="*/ 2318 h 2362"/>
              <a:gd name="connsiteY20" fmla="*/ 2318 h 2362"/>
              <a:gd name="connsiteX21" fmla="*/ 2318 h 2362"/>
              <a:gd name="connsiteY21" fmla="*/ 2318 h 2362"/>
              <a:gd name="connsiteX22" fmla="*/ 2318 h 2362"/>
              <a:gd name="connsiteY22" fmla="*/ 2318 h 2362"/>
              <a:gd name="connsiteX23" fmla="*/ 2318 h 2362"/>
              <a:gd name="connsiteY23" fmla="*/ 2318 h 2362"/>
              <a:gd name="connsiteX24" fmla="*/ 2318 h 2362"/>
              <a:gd name="connsiteY24" fmla="*/ 2318 h 2362"/>
              <a:gd name="connsiteX25" fmla="*/ 2318 h 2362"/>
              <a:gd name="connsiteY25" fmla="*/ 2318 h 2362"/>
              <a:gd name="connsiteX26" fmla="*/ 2318 h 2362"/>
              <a:gd name="connsiteY26" fmla="*/ 2318 h 2362"/>
              <a:gd name="connsiteX27" fmla="*/ 2318 h 2362"/>
              <a:gd name="connsiteY27" fmla="*/ 2318 h 2362"/>
              <a:gd name="connsiteX28" fmla="*/ 2318 h 2362"/>
              <a:gd name="connsiteY28" fmla="*/ 2318 h 2362"/>
              <a:gd name="connsiteX29" fmla="*/ 2318 h 2362"/>
              <a:gd name="connsiteY29" fmla="*/ 2318 h 2362"/>
              <a:gd name="connsiteX30" fmla="*/ 2318 h 2362"/>
              <a:gd name="connsiteY30" fmla="*/ 2318 h 2362"/>
              <a:gd name="connsiteX31" fmla="*/ 2318 h 2362"/>
              <a:gd name="connsiteY31" fmla="*/ 2318 h 2362"/>
              <a:gd name="connsiteX32" fmla="*/ 2318 h 2362"/>
              <a:gd name="connsiteY32" fmla="*/ 2318 h 2362"/>
              <a:gd name="connsiteX33" fmla="*/ 2318 h 2362"/>
              <a:gd name="connsiteY33" fmla="*/ 2318 h 2362"/>
              <a:gd name="connsiteX34" fmla="*/ 2318 h 2362"/>
              <a:gd name="connsiteY34" fmla="*/ 2318 h 2362"/>
              <a:gd name="connsiteX35" fmla="*/ 2318 h 2362"/>
              <a:gd name="connsiteY35" fmla="*/ 2318 h 2362"/>
              <a:gd name="connsiteX36" fmla="*/ 2318 h 2362"/>
              <a:gd name="connsiteY36" fmla="*/ 2318 h 2362"/>
              <a:gd name="connsiteX37" fmla="*/ 2318 h 2362"/>
              <a:gd name="connsiteY37" fmla="*/ 2318 h 2362"/>
              <a:gd name="connsiteX38" fmla="*/ 2318 h 2362"/>
              <a:gd name="connsiteY38" fmla="*/ 2318 h 2362"/>
              <a:gd name="connsiteX39" fmla="*/ 2318 h 2362"/>
              <a:gd name="connsiteY39" fmla="*/ 2318 h 2362"/>
              <a:gd name="connsiteX40" fmla="*/ 2318 h 2362"/>
              <a:gd name="connsiteY40" fmla="*/ 2318 h 2362"/>
              <a:gd name="connsiteX41" fmla="*/ 2318 h 2362"/>
              <a:gd name="connsiteY41" fmla="*/ 2318 h 2362"/>
              <a:gd name="connsiteX42" fmla="*/ 2318 h 2362"/>
              <a:gd name="connsiteY42" fmla="*/ 2318 h 2362"/>
              <a:gd name="connsiteX43" fmla="*/ 2318 h 2362"/>
              <a:gd name="connsiteY43" fmla="*/ 2318 h 2362"/>
              <a:gd name="connsiteX44" fmla="*/ 2318 h 2362"/>
              <a:gd name="connsiteY44" fmla="*/ 2318 h 2362"/>
              <a:gd name="connsiteX45" fmla="*/ 2318 h 2362"/>
              <a:gd name="connsiteY45" fmla="*/ 2318 h 2362"/>
              <a:gd name="connsiteX46" fmla="*/ 2318 h 2362"/>
              <a:gd name="connsiteY46" fmla="*/ 2318 h 2362"/>
              <a:gd name="connsiteX47" fmla="*/ 2318 h 2362"/>
              <a:gd name="connsiteY47" fmla="*/ 2318 h 2362"/>
              <a:gd name="connsiteX48" fmla="*/ 2318 h 2362"/>
              <a:gd name="connsiteY48" fmla="*/ 2318 h 2362"/>
              <a:gd name="connsiteX49" fmla="*/ 2318 h 2362"/>
              <a:gd name="connsiteY49" fmla="*/ 2318 h 2362"/>
              <a:gd name="connsiteX50" fmla="*/ 2318 h 2362"/>
              <a:gd name="connsiteY50" fmla="*/ 2318 h 2362"/>
              <a:gd name="connsiteX51" fmla="*/ 2318 h 2362"/>
              <a:gd name="connsiteY51" fmla="*/ 2318 h 2362"/>
              <a:gd name="connsiteX52" fmla="*/ 2318 h 2362"/>
              <a:gd name="connsiteY52" fmla="*/ 2318 h 2362"/>
              <a:gd name="connsiteX53" fmla="*/ 2318 h 2362"/>
              <a:gd name="connsiteY53" fmla="*/ 2318 h 2362"/>
              <a:gd name="connsiteX54" fmla="*/ 2318 h 2362"/>
              <a:gd name="connsiteY54" fmla="*/ 2318 h 2362"/>
              <a:gd name="connsiteX55" fmla="*/ 2318 h 2362"/>
              <a:gd name="connsiteY55" fmla="*/ 2318 h 2362"/>
              <a:gd name="connsiteX56" fmla="*/ 2318 h 2362"/>
              <a:gd name="connsiteY56" fmla="*/ 2318 h 2362"/>
              <a:gd name="connsiteX57" fmla="*/ 2318 h 2362"/>
              <a:gd name="connsiteY57" fmla="*/ 2318 h 2362"/>
              <a:gd name="connsiteX58" fmla="*/ 2318 h 2362"/>
              <a:gd name="connsiteY58" fmla="*/ 2318 h 2362"/>
              <a:gd name="connsiteX59" fmla="*/ 2318 h 2362"/>
              <a:gd name="connsiteY59" fmla="*/ 2318 h 2362"/>
              <a:gd name="connsiteX60" fmla="*/ 2318 h 2362"/>
              <a:gd name="connsiteY60" fmla="*/ 2318 h 2362"/>
              <a:gd name="connsiteX61" fmla="*/ 2318 h 2362"/>
              <a:gd name="connsiteY61" fmla="*/ 2318 h 2362"/>
              <a:gd name="connsiteX62" fmla="*/ 2318 h 2362"/>
              <a:gd name="connsiteY62" fmla="*/ 2318 h 2362"/>
              <a:gd name="connsiteX63" fmla="*/ 2318 h 2362"/>
              <a:gd name="connsiteY63"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90725" h="495300">
                <a:moveTo>
                  <a:pt x="1704974" y="161925"/>
                </a:moveTo>
                <a:lnTo>
                  <a:pt x="1684737" y="227413"/>
                </a:lnTo>
                <a:lnTo>
                  <a:pt x="1619249" y="227413"/>
                </a:lnTo>
                <a:lnTo>
                  <a:pt x="1672231" y="267886"/>
                </a:lnTo>
                <a:lnTo>
                  <a:pt x="1651993" y="333375"/>
                </a:lnTo>
                <a:lnTo>
                  <a:pt x="1704974" y="292900"/>
                </a:lnTo>
                <a:lnTo>
                  <a:pt x="1757955" y="333375"/>
                </a:lnTo>
                <a:lnTo>
                  <a:pt x="1737717" y="267886"/>
                </a:lnTo>
                <a:lnTo>
                  <a:pt x="1790699" y="227413"/>
                </a:lnTo>
                <a:lnTo>
                  <a:pt x="1725211" y="227413"/>
                </a:lnTo>
                <a:close/>
                <a:moveTo>
                  <a:pt x="1485899" y="161925"/>
                </a:moveTo>
                <a:lnTo>
                  <a:pt x="1465662" y="227413"/>
                </a:lnTo>
                <a:lnTo>
                  <a:pt x="1400174" y="227413"/>
                </a:lnTo>
                <a:lnTo>
                  <a:pt x="1453156" y="267886"/>
                </a:lnTo>
                <a:lnTo>
                  <a:pt x="1432918" y="333375"/>
                </a:lnTo>
                <a:lnTo>
                  <a:pt x="1485899" y="292900"/>
                </a:lnTo>
                <a:lnTo>
                  <a:pt x="1538880" y="333375"/>
                </a:lnTo>
                <a:lnTo>
                  <a:pt x="1518642" y="267886"/>
                </a:lnTo>
                <a:lnTo>
                  <a:pt x="1571624" y="227413"/>
                </a:lnTo>
                <a:lnTo>
                  <a:pt x="1506136" y="227413"/>
                </a:lnTo>
                <a:close/>
                <a:moveTo>
                  <a:pt x="1266825" y="161925"/>
                </a:moveTo>
                <a:lnTo>
                  <a:pt x="1246588" y="227413"/>
                </a:lnTo>
                <a:lnTo>
                  <a:pt x="1181100" y="227413"/>
                </a:lnTo>
                <a:lnTo>
                  <a:pt x="1234082" y="267886"/>
                </a:lnTo>
                <a:lnTo>
                  <a:pt x="1213844" y="333375"/>
                </a:lnTo>
                <a:lnTo>
                  <a:pt x="1266825" y="292900"/>
                </a:lnTo>
                <a:lnTo>
                  <a:pt x="1319806" y="333375"/>
                </a:lnTo>
                <a:lnTo>
                  <a:pt x="1299568" y="267886"/>
                </a:lnTo>
                <a:lnTo>
                  <a:pt x="1352550" y="227413"/>
                </a:lnTo>
                <a:lnTo>
                  <a:pt x="1287062" y="227413"/>
                </a:lnTo>
                <a:close/>
                <a:moveTo>
                  <a:pt x="723900" y="161925"/>
                </a:moveTo>
                <a:lnTo>
                  <a:pt x="703663" y="227413"/>
                </a:lnTo>
                <a:lnTo>
                  <a:pt x="638175" y="227413"/>
                </a:lnTo>
                <a:lnTo>
                  <a:pt x="691157" y="267886"/>
                </a:lnTo>
                <a:lnTo>
                  <a:pt x="670919" y="333375"/>
                </a:lnTo>
                <a:lnTo>
                  <a:pt x="723900" y="292900"/>
                </a:lnTo>
                <a:lnTo>
                  <a:pt x="776881" y="333375"/>
                </a:lnTo>
                <a:lnTo>
                  <a:pt x="756643" y="267886"/>
                </a:lnTo>
                <a:lnTo>
                  <a:pt x="809625" y="227413"/>
                </a:lnTo>
                <a:lnTo>
                  <a:pt x="744137" y="227413"/>
                </a:lnTo>
                <a:close/>
                <a:moveTo>
                  <a:pt x="504825" y="161925"/>
                </a:moveTo>
                <a:lnTo>
                  <a:pt x="484588" y="227413"/>
                </a:lnTo>
                <a:lnTo>
                  <a:pt x="419100" y="227413"/>
                </a:lnTo>
                <a:lnTo>
                  <a:pt x="472082" y="267886"/>
                </a:lnTo>
                <a:lnTo>
                  <a:pt x="451844" y="333375"/>
                </a:lnTo>
                <a:lnTo>
                  <a:pt x="504825" y="292900"/>
                </a:lnTo>
                <a:lnTo>
                  <a:pt x="557806" y="333375"/>
                </a:lnTo>
                <a:lnTo>
                  <a:pt x="537568" y="267886"/>
                </a:lnTo>
                <a:lnTo>
                  <a:pt x="590550" y="227413"/>
                </a:lnTo>
                <a:lnTo>
                  <a:pt x="525062" y="227413"/>
                </a:lnTo>
                <a:close/>
                <a:moveTo>
                  <a:pt x="285751" y="161925"/>
                </a:moveTo>
                <a:lnTo>
                  <a:pt x="265514" y="227413"/>
                </a:lnTo>
                <a:lnTo>
                  <a:pt x="200026" y="227413"/>
                </a:lnTo>
                <a:lnTo>
                  <a:pt x="253008" y="267886"/>
                </a:lnTo>
                <a:lnTo>
                  <a:pt x="232770" y="333375"/>
                </a:lnTo>
                <a:lnTo>
                  <a:pt x="285751" y="292900"/>
                </a:lnTo>
                <a:lnTo>
                  <a:pt x="338732" y="333375"/>
                </a:lnTo>
                <a:lnTo>
                  <a:pt x="318494" y="267886"/>
                </a:lnTo>
                <a:lnTo>
                  <a:pt x="371476" y="227413"/>
                </a:lnTo>
                <a:lnTo>
                  <a:pt x="305988" y="227413"/>
                </a:lnTo>
                <a:close/>
                <a:moveTo>
                  <a:pt x="0" y="0"/>
                </a:moveTo>
                <a:lnTo>
                  <a:pt x="1990725" y="0"/>
                </a:lnTo>
                <a:lnTo>
                  <a:pt x="1798400" y="495300"/>
                </a:lnTo>
                <a:lnTo>
                  <a:pt x="192325" y="4953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accent1">
                  <a:lumMod val="50000"/>
                </a:schemeClr>
              </a:solidFill>
            </a:endParaRPr>
          </a:p>
        </p:txBody>
      </p:sp>
      <p:sp>
        <p:nvSpPr>
          <p:cNvPr id="62" name="任意多边形 61"/>
          <p:cNvSpPr/>
          <p:nvPr/>
        </p:nvSpPr>
        <p:spPr>
          <a:xfrm rot="16200000" flipH="1">
            <a:off x="5562539" y="4775118"/>
            <a:ext cx="1066924" cy="397427"/>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9142" h="413153">
                <a:moveTo>
                  <a:pt x="0" y="95677"/>
                </a:moveTo>
                <a:lnTo>
                  <a:pt x="0" y="317476"/>
                </a:lnTo>
                <a:lnTo>
                  <a:pt x="712543" y="317476"/>
                </a:lnTo>
                <a:lnTo>
                  <a:pt x="712543" y="413153"/>
                </a:lnTo>
                <a:lnTo>
                  <a:pt x="1109142" y="206576"/>
                </a:lnTo>
                <a:lnTo>
                  <a:pt x="712543" y="0"/>
                </a:lnTo>
                <a:lnTo>
                  <a:pt x="712543" y="95677"/>
                </a:lnTo>
                <a:close/>
              </a:path>
            </a:pathLst>
          </a:custGeom>
          <a:solidFill>
            <a:srgbClr val="FFFFFF"/>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tx1"/>
              </a:solidFill>
            </a:endParaRPr>
          </a:p>
        </p:txBody>
      </p:sp>
      <p:sp>
        <p:nvSpPr>
          <p:cNvPr id="63" name="矩形 62"/>
          <p:cNvSpPr/>
          <p:nvPr/>
        </p:nvSpPr>
        <p:spPr>
          <a:xfrm>
            <a:off x="4513018" y="5495078"/>
            <a:ext cx="3165965" cy="83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4" name="任意多边形 63"/>
          <p:cNvSpPr/>
          <p:nvPr/>
        </p:nvSpPr>
        <p:spPr>
          <a:xfrm>
            <a:off x="5138527" y="4550320"/>
            <a:ext cx="1914950" cy="476447"/>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 name="connsiteX16" fmla="*/ 2318 h 2362"/>
              <a:gd name="connsiteY16" fmla="*/ 2318 h 2362"/>
              <a:gd name="connsiteX17" fmla="*/ 2318 h 2362"/>
              <a:gd name="connsiteY17" fmla="*/ 2318 h 2362"/>
              <a:gd name="connsiteX18" fmla="*/ 2318 h 2362"/>
              <a:gd name="connsiteY18" fmla="*/ 2318 h 2362"/>
              <a:gd name="connsiteX19" fmla="*/ 2318 h 2362"/>
              <a:gd name="connsiteY19" fmla="*/ 2318 h 2362"/>
              <a:gd name="connsiteX20" fmla="*/ 2318 h 2362"/>
              <a:gd name="connsiteY20" fmla="*/ 2318 h 2362"/>
              <a:gd name="connsiteX21" fmla="*/ 2318 h 2362"/>
              <a:gd name="connsiteY21" fmla="*/ 2318 h 2362"/>
              <a:gd name="connsiteX22" fmla="*/ 2318 h 2362"/>
              <a:gd name="connsiteY22" fmla="*/ 2318 h 2362"/>
              <a:gd name="connsiteX23" fmla="*/ 2318 h 2362"/>
              <a:gd name="connsiteY23" fmla="*/ 2318 h 2362"/>
              <a:gd name="connsiteX24" fmla="*/ 2318 h 2362"/>
              <a:gd name="connsiteY24" fmla="*/ 2318 h 2362"/>
              <a:gd name="connsiteX25" fmla="*/ 2318 h 2362"/>
              <a:gd name="connsiteY25" fmla="*/ 2318 h 2362"/>
              <a:gd name="connsiteX26" fmla="*/ 2318 h 2362"/>
              <a:gd name="connsiteY26" fmla="*/ 2318 h 2362"/>
              <a:gd name="connsiteX27" fmla="*/ 2318 h 2362"/>
              <a:gd name="connsiteY27" fmla="*/ 2318 h 2362"/>
              <a:gd name="connsiteX28" fmla="*/ 2318 h 2362"/>
              <a:gd name="connsiteY28" fmla="*/ 2318 h 2362"/>
              <a:gd name="connsiteX29" fmla="*/ 2318 h 2362"/>
              <a:gd name="connsiteY29" fmla="*/ 2318 h 2362"/>
              <a:gd name="connsiteX30" fmla="*/ 2318 h 2362"/>
              <a:gd name="connsiteY30" fmla="*/ 2318 h 2362"/>
              <a:gd name="connsiteX31" fmla="*/ 2318 h 2362"/>
              <a:gd name="connsiteY31" fmla="*/ 2318 h 2362"/>
              <a:gd name="connsiteX32" fmla="*/ 2318 h 2362"/>
              <a:gd name="connsiteY32" fmla="*/ 2318 h 2362"/>
              <a:gd name="connsiteX33" fmla="*/ 2318 h 2362"/>
              <a:gd name="connsiteY33" fmla="*/ 2318 h 2362"/>
              <a:gd name="connsiteX34" fmla="*/ 2318 h 2362"/>
              <a:gd name="connsiteY34" fmla="*/ 2318 h 2362"/>
              <a:gd name="connsiteX35" fmla="*/ 2318 h 2362"/>
              <a:gd name="connsiteY35" fmla="*/ 2318 h 2362"/>
              <a:gd name="connsiteX36" fmla="*/ 2318 h 2362"/>
              <a:gd name="connsiteY36" fmla="*/ 2318 h 2362"/>
              <a:gd name="connsiteX37" fmla="*/ 2318 h 2362"/>
              <a:gd name="connsiteY37" fmla="*/ 2318 h 2362"/>
              <a:gd name="connsiteX38" fmla="*/ 2318 h 2362"/>
              <a:gd name="connsiteY38" fmla="*/ 2318 h 2362"/>
              <a:gd name="connsiteX39" fmla="*/ 2318 h 2362"/>
              <a:gd name="connsiteY39" fmla="*/ 2318 h 2362"/>
              <a:gd name="connsiteX40" fmla="*/ 2318 h 2362"/>
              <a:gd name="connsiteY40" fmla="*/ 2318 h 2362"/>
              <a:gd name="connsiteX41" fmla="*/ 2318 h 2362"/>
              <a:gd name="connsiteY41" fmla="*/ 2318 h 2362"/>
              <a:gd name="connsiteX42" fmla="*/ 2318 h 2362"/>
              <a:gd name="connsiteY42" fmla="*/ 2318 h 2362"/>
              <a:gd name="connsiteX43" fmla="*/ 2318 h 2362"/>
              <a:gd name="connsiteY43" fmla="*/ 2318 h 2362"/>
              <a:gd name="connsiteX44" fmla="*/ 2318 h 2362"/>
              <a:gd name="connsiteY44" fmla="*/ 2318 h 2362"/>
              <a:gd name="connsiteX45" fmla="*/ 2318 h 2362"/>
              <a:gd name="connsiteY45" fmla="*/ 2318 h 2362"/>
              <a:gd name="connsiteX46" fmla="*/ 2318 h 2362"/>
              <a:gd name="connsiteY46" fmla="*/ 2318 h 2362"/>
              <a:gd name="connsiteX47" fmla="*/ 2318 h 2362"/>
              <a:gd name="connsiteY47" fmla="*/ 2318 h 2362"/>
              <a:gd name="connsiteX48" fmla="*/ 2318 h 2362"/>
              <a:gd name="connsiteY48" fmla="*/ 2318 h 2362"/>
              <a:gd name="connsiteX49" fmla="*/ 2318 h 2362"/>
              <a:gd name="connsiteY49" fmla="*/ 2318 h 2362"/>
              <a:gd name="connsiteX50" fmla="*/ 2318 h 2362"/>
              <a:gd name="connsiteY50" fmla="*/ 2318 h 2362"/>
              <a:gd name="connsiteX51" fmla="*/ 2318 h 2362"/>
              <a:gd name="connsiteY51" fmla="*/ 2318 h 2362"/>
              <a:gd name="connsiteX52" fmla="*/ 2318 h 2362"/>
              <a:gd name="connsiteY52" fmla="*/ 2318 h 2362"/>
              <a:gd name="connsiteX53" fmla="*/ 2318 h 2362"/>
              <a:gd name="connsiteY53" fmla="*/ 2318 h 2362"/>
              <a:gd name="connsiteX54" fmla="*/ 2318 h 2362"/>
              <a:gd name="connsiteY54" fmla="*/ 2318 h 2362"/>
              <a:gd name="connsiteX55" fmla="*/ 2318 h 2362"/>
              <a:gd name="connsiteY55" fmla="*/ 2318 h 2362"/>
              <a:gd name="connsiteX56" fmla="*/ 2318 h 2362"/>
              <a:gd name="connsiteY56" fmla="*/ 2318 h 2362"/>
              <a:gd name="connsiteX57" fmla="*/ 2318 h 2362"/>
              <a:gd name="connsiteY57" fmla="*/ 2318 h 2362"/>
              <a:gd name="connsiteX58" fmla="*/ 2318 h 2362"/>
              <a:gd name="connsiteY58" fmla="*/ 2318 h 2362"/>
              <a:gd name="connsiteX59" fmla="*/ 2318 h 2362"/>
              <a:gd name="connsiteY59" fmla="*/ 2318 h 2362"/>
              <a:gd name="connsiteX60" fmla="*/ 2318 h 2362"/>
              <a:gd name="connsiteY60" fmla="*/ 2318 h 2362"/>
              <a:gd name="connsiteX61" fmla="*/ 2318 h 2362"/>
              <a:gd name="connsiteY61" fmla="*/ 2318 h 2362"/>
              <a:gd name="connsiteX62" fmla="*/ 2318 h 2362"/>
              <a:gd name="connsiteY62" fmla="*/ 2318 h 2362"/>
              <a:gd name="connsiteX63" fmla="*/ 2318 h 2362"/>
              <a:gd name="connsiteY63"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90725" h="495300">
                <a:moveTo>
                  <a:pt x="1704974" y="161925"/>
                </a:moveTo>
                <a:lnTo>
                  <a:pt x="1684737" y="227413"/>
                </a:lnTo>
                <a:lnTo>
                  <a:pt x="1619249" y="227413"/>
                </a:lnTo>
                <a:lnTo>
                  <a:pt x="1672231" y="267886"/>
                </a:lnTo>
                <a:lnTo>
                  <a:pt x="1651993" y="333375"/>
                </a:lnTo>
                <a:lnTo>
                  <a:pt x="1704974" y="292900"/>
                </a:lnTo>
                <a:lnTo>
                  <a:pt x="1757955" y="333375"/>
                </a:lnTo>
                <a:lnTo>
                  <a:pt x="1737717" y="267886"/>
                </a:lnTo>
                <a:lnTo>
                  <a:pt x="1790699" y="227413"/>
                </a:lnTo>
                <a:lnTo>
                  <a:pt x="1725211" y="227413"/>
                </a:lnTo>
                <a:close/>
                <a:moveTo>
                  <a:pt x="1485899" y="161925"/>
                </a:moveTo>
                <a:lnTo>
                  <a:pt x="1465662" y="227413"/>
                </a:lnTo>
                <a:lnTo>
                  <a:pt x="1400174" y="227413"/>
                </a:lnTo>
                <a:lnTo>
                  <a:pt x="1453156" y="267886"/>
                </a:lnTo>
                <a:lnTo>
                  <a:pt x="1432918" y="333375"/>
                </a:lnTo>
                <a:lnTo>
                  <a:pt x="1485899" y="292900"/>
                </a:lnTo>
                <a:lnTo>
                  <a:pt x="1538880" y="333375"/>
                </a:lnTo>
                <a:lnTo>
                  <a:pt x="1518642" y="267886"/>
                </a:lnTo>
                <a:lnTo>
                  <a:pt x="1571624" y="227413"/>
                </a:lnTo>
                <a:lnTo>
                  <a:pt x="1506136" y="227413"/>
                </a:lnTo>
                <a:close/>
                <a:moveTo>
                  <a:pt x="1266825" y="161925"/>
                </a:moveTo>
                <a:lnTo>
                  <a:pt x="1246588" y="227413"/>
                </a:lnTo>
                <a:lnTo>
                  <a:pt x="1181100" y="227413"/>
                </a:lnTo>
                <a:lnTo>
                  <a:pt x="1234082" y="267886"/>
                </a:lnTo>
                <a:lnTo>
                  <a:pt x="1213844" y="333375"/>
                </a:lnTo>
                <a:lnTo>
                  <a:pt x="1266825" y="292900"/>
                </a:lnTo>
                <a:lnTo>
                  <a:pt x="1319806" y="333375"/>
                </a:lnTo>
                <a:lnTo>
                  <a:pt x="1299568" y="267886"/>
                </a:lnTo>
                <a:lnTo>
                  <a:pt x="1352550" y="227413"/>
                </a:lnTo>
                <a:lnTo>
                  <a:pt x="1287062" y="227413"/>
                </a:lnTo>
                <a:close/>
                <a:moveTo>
                  <a:pt x="723900" y="161925"/>
                </a:moveTo>
                <a:lnTo>
                  <a:pt x="703663" y="227413"/>
                </a:lnTo>
                <a:lnTo>
                  <a:pt x="638175" y="227413"/>
                </a:lnTo>
                <a:lnTo>
                  <a:pt x="691157" y="267886"/>
                </a:lnTo>
                <a:lnTo>
                  <a:pt x="670919" y="333375"/>
                </a:lnTo>
                <a:lnTo>
                  <a:pt x="723900" y="292900"/>
                </a:lnTo>
                <a:lnTo>
                  <a:pt x="776881" y="333375"/>
                </a:lnTo>
                <a:lnTo>
                  <a:pt x="756643" y="267886"/>
                </a:lnTo>
                <a:lnTo>
                  <a:pt x="809625" y="227413"/>
                </a:lnTo>
                <a:lnTo>
                  <a:pt x="744137" y="227413"/>
                </a:lnTo>
                <a:close/>
                <a:moveTo>
                  <a:pt x="504825" y="161925"/>
                </a:moveTo>
                <a:lnTo>
                  <a:pt x="484588" y="227413"/>
                </a:lnTo>
                <a:lnTo>
                  <a:pt x="419100" y="227413"/>
                </a:lnTo>
                <a:lnTo>
                  <a:pt x="472082" y="267886"/>
                </a:lnTo>
                <a:lnTo>
                  <a:pt x="451844" y="333375"/>
                </a:lnTo>
                <a:lnTo>
                  <a:pt x="504825" y="292900"/>
                </a:lnTo>
                <a:lnTo>
                  <a:pt x="557806" y="333375"/>
                </a:lnTo>
                <a:lnTo>
                  <a:pt x="537568" y="267886"/>
                </a:lnTo>
                <a:lnTo>
                  <a:pt x="590550" y="227413"/>
                </a:lnTo>
                <a:lnTo>
                  <a:pt x="525062" y="227413"/>
                </a:lnTo>
                <a:close/>
                <a:moveTo>
                  <a:pt x="285751" y="161925"/>
                </a:moveTo>
                <a:lnTo>
                  <a:pt x="265514" y="227413"/>
                </a:lnTo>
                <a:lnTo>
                  <a:pt x="200026" y="227413"/>
                </a:lnTo>
                <a:lnTo>
                  <a:pt x="253008" y="267886"/>
                </a:lnTo>
                <a:lnTo>
                  <a:pt x="232770" y="333375"/>
                </a:lnTo>
                <a:lnTo>
                  <a:pt x="285751" y="292900"/>
                </a:lnTo>
                <a:lnTo>
                  <a:pt x="338732" y="333375"/>
                </a:lnTo>
                <a:lnTo>
                  <a:pt x="318494" y="267886"/>
                </a:lnTo>
                <a:lnTo>
                  <a:pt x="371476" y="227413"/>
                </a:lnTo>
                <a:lnTo>
                  <a:pt x="305988" y="227413"/>
                </a:lnTo>
                <a:close/>
                <a:moveTo>
                  <a:pt x="0" y="0"/>
                </a:moveTo>
                <a:lnTo>
                  <a:pt x="1990725" y="0"/>
                </a:lnTo>
                <a:lnTo>
                  <a:pt x="1798400" y="495300"/>
                </a:lnTo>
                <a:lnTo>
                  <a:pt x="192325" y="4953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accent1">
                  <a:lumMod val="50000"/>
                </a:schemeClr>
              </a:solidFill>
            </a:endParaRPr>
          </a:p>
        </p:txBody>
      </p:sp>
      <p:sp>
        <p:nvSpPr>
          <p:cNvPr id="65" name="任意多边形 64"/>
          <p:cNvSpPr/>
          <p:nvPr/>
        </p:nvSpPr>
        <p:spPr>
          <a:xfrm>
            <a:off x="5756939" y="3835547"/>
            <a:ext cx="678125" cy="1671748"/>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4958" h="1737899">
                <a:moveTo>
                  <a:pt x="352479" y="0"/>
                </a:moveTo>
                <a:cubicBezTo>
                  <a:pt x="547148" y="0"/>
                  <a:pt x="704958" y="157810"/>
                  <a:pt x="704958" y="352479"/>
                </a:cubicBezTo>
                <a:cubicBezTo>
                  <a:pt x="704958" y="498481"/>
                  <a:pt x="616190" y="623749"/>
                  <a:pt x="489680" y="677259"/>
                </a:cubicBezTo>
                <a:lnTo>
                  <a:pt x="463378" y="682569"/>
                </a:lnTo>
                <a:lnTo>
                  <a:pt x="463378" y="1341300"/>
                </a:lnTo>
                <a:lnTo>
                  <a:pt x="559055" y="1341300"/>
                </a:lnTo>
                <a:lnTo>
                  <a:pt x="352478" y="1737899"/>
                </a:lnTo>
                <a:lnTo>
                  <a:pt x="145902" y="1341300"/>
                </a:lnTo>
                <a:lnTo>
                  <a:pt x="241579" y="1341300"/>
                </a:lnTo>
                <a:lnTo>
                  <a:pt x="241579" y="682568"/>
                </a:lnTo>
                <a:lnTo>
                  <a:pt x="215278" y="677259"/>
                </a:lnTo>
                <a:cubicBezTo>
                  <a:pt x="88768" y="623749"/>
                  <a:pt x="0" y="498481"/>
                  <a:pt x="0" y="352479"/>
                </a:cubicBezTo>
                <a:cubicBezTo>
                  <a:pt x="0" y="157810"/>
                  <a:pt x="157810" y="0"/>
                  <a:pt x="352479" y="0"/>
                </a:cubicBezTo>
                <a:close/>
              </a:path>
            </a:pathLst>
          </a:custGeom>
          <a:solidFill>
            <a:srgbClr val="FEFFFF"/>
          </a:solidFill>
          <a:ln w="3175">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chemeClr val="accent1"/>
              </a:solidFill>
            </a:endParaRPr>
          </a:p>
        </p:txBody>
      </p:sp>
      <p:sp>
        <p:nvSpPr>
          <p:cNvPr id="66" name="任意多边形 65"/>
          <p:cNvSpPr/>
          <p:nvPr/>
        </p:nvSpPr>
        <p:spPr>
          <a:xfrm>
            <a:off x="8444838" y="4550319"/>
            <a:ext cx="1914950" cy="476447"/>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 name="connsiteX16" fmla="*/ 2318 h 2362"/>
              <a:gd name="connsiteY16" fmla="*/ 2318 h 2362"/>
              <a:gd name="connsiteX17" fmla="*/ 2318 h 2362"/>
              <a:gd name="connsiteY17" fmla="*/ 2318 h 2362"/>
              <a:gd name="connsiteX18" fmla="*/ 2318 h 2362"/>
              <a:gd name="connsiteY18" fmla="*/ 2318 h 2362"/>
              <a:gd name="connsiteX19" fmla="*/ 2318 h 2362"/>
              <a:gd name="connsiteY19" fmla="*/ 2318 h 2362"/>
              <a:gd name="connsiteX20" fmla="*/ 2318 h 2362"/>
              <a:gd name="connsiteY20" fmla="*/ 2318 h 2362"/>
              <a:gd name="connsiteX21" fmla="*/ 2318 h 2362"/>
              <a:gd name="connsiteY21" fmla="*/ 2318 h 2362"/>
              <a:gd name="connsiteX22" fmla="*/ 2318 h 2362"/>
              <a:gd name="connsiteY22" fmla="*/ 2318 h 2362"/>
              <a:gd name="connsiteX23" fmla="*/ 2318 h 2362"/>
              <a:gd name="connsiteY23" fmla="*/ 2318 h 2362"/>
              <a:gd name="connsiteX24" fmla="*/ 2318 h 2362"/>
              <a:gd name="connsiteY24" fmla="*/ 2318 h 2362"/>
              <a:gd name="connsiteX25" fmla="*/ 2318 h 2362"/>
              <a:gd name="connsiteY25" fmla="*/ 2318 h 2362"/>
              <a:gd name="connsiteX26" fmla="*/ 2318 h 2362"/>
              <a:gd name="connsiteY26" fmla="*/ 2318 h 2362"/>
              <a:gd name="connsiteX27" fmla="*/ 2318 h 2362"/>
              <a:gd name="connsiteY27" fmla="*/ 2318 h 2362"/>
              <a:gd name="connsiteX28" fmla="*/ 2318 h 2362"/>
              <a:gd name="connsiteY28" fmla="*/ 2318 h 2362"/>
              <a:gd name="connsiteX29" fmla="*/ 2318 h 2362"/>
              <a:gd name="connsiteY29" fmla="*/ 2318 h 2362"/>
              <a:gd name="connsiteX30" fmla="*/ 2318 h 2362"/>
              <a:gd name="connsiteY30" fmla="*/ 2318 h 2362"/>
              <a:gd name="connsiteX31" fmla="*/ 2318 h 2362"/>
              <a:gd name="connsiteY31" fmla="*/ 2318 h 2362"/>
              <a:gd name="connsiteX32" fmla="*/ 2318 h 2362"/>
              <a:gd name="connsiteY32" fmla="*/ 2318 h 2362"/>
              <a:gd name="connsiteX33" fmla="*/ 2318 h 2362"/>
              <a:gd name="connsiteY33" fmla="*/ 2318 h 2362"/>
              <a:gd name="connsiteX34" fmla="*/ 2318 h 2362"/>
              <a:gd name="connsiteY34" fmla="*/ 2318 h 2362"/>
              <a:gd name="connsiteX35" fmla="*/ 2318 h 2362"/>
              <a:gd name="connsiteY35" fmla="*/ 2318 h 2362"/>
              <a:gd name="connsiteX36" fmla="*/ 2318 h 2362"/>
              <a:gd name="connsiteY36" fmla="*/ 2318 h 2362"/>
              <a:gd name="connsiteX37" fmla="*/ 2318 h 2362"/>
              <a:gd name="connsiteY37" fmla="*/ 2318 h 2362"/>
              <a:gd name="connsiteX38" fmla="*/ 2318 h 2362"/>
              <a:gd name="connsiteY38" fmla="*/ 2318 h 2362"/>
              <a:gd name="connsiteX39" fmla="*/ 2318 h 2362"/>
              <a:gd name="connsiteY39" fmla="*/ 2318 h 2362"/>
              <a:gd name="connsiteX40" fmla="*/ 2318 h 2362"/>
              <a:gd name="connsiteY40" fmla="*/ 2318 h 2362"/>
              <a:gd name="connsiteX41" fmla="*/ 2318 h 2362"/>
              <a:gd name="connsiteY41" fmla="*/ 2318 h 2362"/>
              <a:gd name="connsiteX42" fmla="*/ 2318 h 2362"/>
              <a:gd name="connsiteY42" fmla="*/ 2318 h 2362"/>
              <a:gd name="connsiteX43" fmla="*/ 2318 h 2362"/>
              <a:gd name="connsiteY43" fmla="*/ 2318 h 2362"/>
              <a:gd name="connsiteX44" fmla="*/ 2318 h 2362"/>
              <a:gd name="connsiteY44" fmla="*/ 2318 h 2362"/>
              <a:gd name="connsiteX45" fmla="*/ 2318 h 2362"/>
              <a:gd name="connsiteY45" fmla="*/ 2318 h 2362"/>
              <a:gd name="connsiteX46" fmla="*/ 2318 h 2362"/>
              <a:gd name="connsiteY46" fmla="*/ 2318 h 2362"/>
              <a:gd name="connsiteX47" fmla="*/ 2318 h 2362"/>
              <a:gd name="connsiteY47" fmla="*/ 2318 h 2362"/>
              <a:gd name="connsiteX48" fmla="*/ 2318 h 2362"/>
              <a:gd name="connsiteY48" fmla="*/ 2318 h 2362"/>
              <a:gd name="connsiteX49" fmla="*/ 2318 h 2362"/>
              <a:gd name="connsiteY49" fmla="*/ 2318 h 2362"/>
              <a:gd name="connsiteX50" fmla="*/ 2318 h 2362"/>
              <a:gd name="connsiteY50" fmla="*/ 2318 h 2362"/>
              <a:gd name="connsiteX51" fmla="*/ 2318 h 2362"/>
              <a:gd name="connsiteY51" fmla="*/ 2318 h 2362"/>
              <a:gd name="connsiteX52" fmla="*/ 2318 h 2362"/>
              <a:gd name="connsiteY52" fmla="*/ 2318 h 2362"/>
              <a:gd name="connsiteX53" fmla="*/ 2318 h 2362"/>
              <a:gd name="connsiteY53" fmla="*/ 2318 h 2362"/>
              <a:gd name="connsiteX54" fmla="*/ 2318 h 2362"/>
              <a:gd name="connsiteY54" fmla="*/ 2318 h 2362"/>
              <a:gd name="connsiteX55" fmla="*/ 2318 h 2362"/>
              <a:gd name="connsiteY55" fmla="*/ 2318 h 2362"/>
              <a:gd name="connsiteX56" fmla="*/ 2318 h 2362"/>
              <a:gd name="connsiteY56" fmla="*/ 2318 h 2362"/>
              <a:gd name="connsiteX57" fmla="*/ 2318 h 2362"/>
              <a:gd name="connsiteY57" fmla="*/ 2318 h 2362"/>
              <a:gd name="connsiteX58" fmla="*/ 2318 h 2362"/>
              <a:gd name="connsiteY58" fmla="*/ 2318 h 2362"/>
              <a:gd name="connsiteX59" fmla="*/ 2318 h 2362"/>
              <a:gd name="connsiteY59" fmla="*/ 2318 h 2362"/>
              <a:gd name="connsiteX60" fmla="*/ 2318 h 2362"/>
              <a:gd name="connsiteY60" fmla="*/ 2318 h 2362"/>
              <a:gd name="connsiteX61" fmla="*/ 2318 h 2362"/>
              <a:gd name="connsiteY61" fmla="*/ 2318 h 2362"/>
              <a:gd name="connsiteX62" fmla="*/ 2318 h 2362"/>
              <a:gd name="connsiteY62" fmla="*/ 2318 h 2362"/>
              <a:gd name="connsiteX63" fmla="*/ 2318 h 2362"/>
              <a:gd name="connsiteY63"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90725" h="495300">
                <a:moveTo>
                  <a:pt x="1704974" y="161925"/>
                </a:moveTo>
                <a:lnTo>
                  <a:pt x="1684737" y="227413"/>
                </a:lnTo>
                <a:lnTo>
                  <a:pt x="1619249" y="227413"/>
                </a:lnTo>
                <a:lnTo>
                  <a:pt x="1672231" y="267886"/>
                </a:lnTo>
                <a:lnTo>
                  <a:pt x="1651993" y="333375"/>
                </a:lnTo>
                <a:lnTo>
                  <a:pt x="1704974" y="292900"/>
                </a:lnTo>
                <a:lnTo>
                  <a:pt x="1757955" y="333375"/>
                </a:lnTo>
                <a:lnTo>
                  <a:pt x="1737717" y="267886"/>
                </a:lnTo>
                <a:lnTo>
                  <a:pt x="1790699" y="227413"/>
                </a:lnTo>
                <a:lnTo>
                  <a:pt x="1725211" y="227413"/>
                </a:lnTo>
                <a:close/>
                <a:moveTo>
                  <a:pt x="1485899" y="161925"/>
                </a:moveTo>
                <a:lnTo>
                  <a:pt x="1465662" y="227413"/>
                </a:lnTo>
                <a:lnTo>
                  <a:pt x="1400174" y="227413"/>
                </a:lnTo>
                <a:lnTo>
                  <a:pt x="1453156" y="267886"/>
                </a:lnTo>
                <a:lnTo>
                  <a:pt x="1432918" y="333375"/>
                </a:lnTo>
                <a:lnTo>
                  <a:pt x="1485899" y="292900"/>
                </a:lnTo>
                <a:lnTo>
                  <a:pt x="1538880" y="333375"/>
                </a:lnTo>
                <a:lnTo>
                  <a:pt x="1518642" y="267886"/>
                </a:lnTo>
                <a:lnTo>
                  <a:pt x="1571624" y="227413"/>
                </a:lnTo>
                <a:lnTo>
                  <a:pt x="1506136" y="227413"/>
                </a:lnTo>
                <a:close/>
                <a:moveTo>
                  <a:pt x="1266825" y="161925"/>
                </a:moveTo>
                <a:lnTo>
                  <a:pt x="1246588" y="227413"/>
                </a:lnTo>
                <a:lnTo>
                  <a:pt x="1181100" y="227413"/>
                </a:lnTo>
                <a:lnTo>
                  <a:pt x="1234082" y="267886"/>
                </a:lnTo>
                <a:lnTo>
                  <a:pt x="1213844" y="333375"/>
                </a:lnTo>
                <a:lnTo>
                  <a:pt x="1266825" y="292900"/>
                </a:lnTo>
                <a:lnTo>
                  <a:pt x="1319806" y="333375"/>
                </a:lnTo>
                <a:lnTo>
                  <a:pt x="1299568" y="267886"/>
                </a:lnTo>
                <a:lnTo>
                  <a:pt x="1352550" y="227413"/>
                </a:lnTo>
                <a:lnTo>
                  <a:pt x="1287062" y="227413"/>
                </a:lnTo>
                <a:close/>
                <a:moveTo>
                  <a:pt x="723900" y="161925"/>
                </a:moveTo>
                <a:lnTo>
                  <a:pt x="703663" y="227413"/>
                </a:lnTo>
                <a:lnTo>
                  <a:pt x="638175" y="227413"/>
                </a:lnTo>
                <a:lnTo>
                  <a:pt x="691157" y="267886"/>
                </a:lnTo>
                <a:lnTo>
                  <a:pt x="670919" y="333375"/>
                </a:lnTo>
                <a:lnTo>
                  <a:pt x="723900" y="292900"/>
                </a:lnTo>
                <a:lnTo>
                  <a:pt x="776881" y="333375"/>
                </a:lnTo>
                <a:lnTo>
                  <a:pt x="756643" y="267886"/>
                </a:lnTo>
                <a:lnTo>
                  <a:pt x="809625" y="227413"/>
                </a:lnTo>
                <a:lnTo>
                  <a:pt x="744137" y="227413"/>
                </a:lnTo>
                <a:close/>
                <a:moveTo>
                  <a:pt x="504825" y="161925"/>
                </a:moveTo>
                <a:lnTo>
                  <a:pt x="484588" y="227413"/>
                </a:lnTo>
                <a:lnTo>
                  <a:pt x="419100" y="227413"/>
                </a:lnTo>
                <a:lnTo>
                  <a:pt x="472082" y="267886"/>
                </a:lnTo>
                <a:lnTo>
                  <a:pt x="451844" y="333375"/>
                </a:lnTo>
                <a:lnTo>
                  <a:pt x="504825" y="292900"/>
                </a:lnTo>
                <a:lnTo>
                  <a:pt x="557806" y="333375"/>
                </a:lnTo>
                <a:lnTo>
                  <a:pt x="537568" y="267886"/>
                </a:lnTo>
                <a:lnTo>
                  <a:pt x="590550" y="227413"/>
                </a:lnTo>
                <a:lnTo>
                  <a:pt x="525062" y="227413"/>
                </a:lnTo>
                <a:close/>
                <a:moveTo>
                  <a:pt x="285751" y="161925"/>
                </a:moveTo>
                <a:lnTo>
                  <a:pt x="265514" y="227413"/>
                </a:lnTo>
                <a:lnTo>
                  <a:pt x="200026" y="227413"/>
                </a:lnTo>
                <a:lnTo>
                  <a:pt x="253008" y="267886"/>
                </a:lnTo>
                <a:lnTo>
                  <a:pt x="232770" y="333375"/>
                </a:lnTo>
                <a:lnTo>
                  <a:pt x="285751" y="292900"/>
                </a:lnTo>
                <a:lnTo>
                  <a:pt x="338732" y="333375"/>
                </a:lnTo>
                <a:lnTo>
                  <a:pt x="318494" y="267886"/>
                </a:lnTo>
                <a:lnTo>
                  <a:pt x="371476" y="227413"/>
                </a:lnTo>
                <a:lnTo>
                  <a:pt x="305988" y="227413"/>
                </a:lnTo>
                <a:close/>
                <a:moveTo>
                  <a:pt x="0" y="0"/>
                </a:moveTo>
                <a:lnTo>
                  <a:pt x="1990725" y="0"/>
                </a:lnTo>
                <a:lnTo>
                  <a:pt x="1798400" y="495300"/>
                </a:lnTo>
                <a:lnTo>
                  <a:pt x="192325" y="4953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accent1">
                  <a:lumMod val="50000"/>
                </a:schemeClr>
              </a:solidFill>
            </a:endParaRPr>
          </a:p>
        </p:txBody>
      </p:sp>
      <p:sp>
        <p:nvSpPr>
          <p:cNvPr id="67" name="任意多边形 66"/>
          <p:cNvSpPr/>
          <p:nvPr/>
        </p:nvSpPr>
        <p:spPr>
          <a:xfrm rot="16200000" flipH="1">
            <a:off x="8868851" y="4775118"/>
            <a:ext cx="1066924" cy="397427"/>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9142" h="413153">
                <a:moveTo>
                  <a:pt x="0" y="95677"/>
                </a:moveTo>
                <a:lnTo>
                  <a:pt x="0" y="317476"/>
                </a:lnTo>
                <a:lnTo>
                  <a:pt x="712543" y="317476"/>
                </a:lnTo>
                <a:lnTo>
                  <a:pt x="712543" y="413153"/>
                </a:lnTo>
                <a:lnTo>
                  <a:pt x="1109142" y="206576"/>
                </a:lnTo>
                <a:lnTo>
                  <a:pt x="712543" y="0"/>
                </a:lnTo>
                <a:lnTo>
                  <a:pt x="712543" y="95677"/>
                </a:lnTo>
                <a:close/>
              </a:path>
            </a:pathLst>
          </a:custGeom>
          <a:solidFill>
            <a:srgbClr val="FFFFFF"/>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tx1"/>
              </a:solidFill>
            </a:endParaRPr>
          </a:p>
        </p:txBody>
      </p:sp>
      <p:sp>
        <p:nvSpPr>
          <p:cNvPr id="68" name="矩形 67"/>
          <p:cNvSpPr/>
          <p:nvPr/>
        </p:nvSpPr>
        <p:spPr>
          <a:xfrm>
            <a:off x="7819330" y="5495078"/>
            <a:ext cx="3165965" cy="83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9" name="任意多边形 68"/>
          <p:cNvSpPr/>
          <p:nvPr/>
        </p:nvSpPr>
        <p:spPr>
          <a:xfrm>
            <a:off x="8444839" y="4550320"/>
            <a:ext cx="1914950" cy="476447"/>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 name="connsiteX16" fmla="*/ 2318 h 2362"/>
              <a:gd name="connsiteY16" fmla="*/ 2318 h 2362"/>
              <a:gd name="connsiteX17" fmla="*/ 2318 h 2362"/>
              <a:gd name="connsiteY17" fmla="*/ 2318 h 2362"/>
              <a:gd name="connsiteX18" fmla="*/ 2318 h 2362"/>
              <a:gd name="connsiteY18" fmla="*/ 2318 h 2362"/>
              <a:gd name="connsiteX19" fmla="*/ 2318 h 2362"/>
              <a:gd name="connsiteY19" fmla="*/ 2318 h 2362"/>
              <a:gd name="connsiteX20" fmla="*/ 2318 h 2362"/>
              <a:gd name="connsiteY20" fmla="*/ 2318 h 2362"/>
              <a:gd name="connsiteX21" fmla="*/ 2318 h 2362"/>
              <a:gd name="connsiteY21" fmla="*/ 2318 h 2362"/>
              <a:gd name="connsiteX22" fmla="*/ 2318 h 2362"/>
              <a:gd name="connsiteY22" fmla="*/ 2318 h 2362"/>
              <a:gd name="connsiteX23" fmla="*/ 2318 h 2362"/>
              <a:gd name="connsiteY23" fmla="*/ 2318 h 2362"/>
              <a:gd name="connsiteX24" fmla="*/ 2318 h 2362"/>
              <a:gd name="connsiteY24" fmla="*/ 2318 h 2362"/>
              <a:gd name="connsiteX25" fmla="*/ 2318 h 2362"/>
              <a:gd name="connsiteY25" fmla="*/ 2318 h 2362"/>
              <a:gd name="connsiteX26" fmla="*/ 2318 h 2362"/>
              <a:gd name="connsiteY26" fmla="*/ 2318 h 2362"/>
              <a:gd name="connsiteX27" fmla="*/ 2318 h 2362"/>
              <a:gd name="connsiteY27" fmla="*/ 2318 h 2362"/>
              <a:gd name="connsiteX28" fmla="*/ 2318 h 2362"/>
              <a:gd name="connsiteY28" fmla="*/ 2318 h 2362"/>
              <a:gd name="connsiteX29" fmla="*/ 2318 h 2362"/>
              <a:gd name="connsiteY29" fmla="*/ 2318 h 2362"/>
              <a:gd name="connsiteX30" fmla="*/ 2318 h 2362"/>
              <a:gd name="connsiteY30" fmla="*/ 2318 h 2362"/>
              <a:gd name="connsiteX31" fmla="*/ 2318 h 2362"/>
              <a:gd name="connsiteY31" fmla="*/ 2318 h 2362"/>
              <a:gd name="connsiteX32" fmla="*/ 2318 h 2362"/>
              <a:gd name="connsiteY32" fmla="*/ 2318 h 2362"/>
              <a:gd name="connsiteX33" fmla="*/ 2318 h 2362"/>
              <a:gd name="connsiteY33" fmla="*/ 2318 h 2362"/>
              <a:gd name="connsiteX34" fmla="*/ 2318 h 2362"/>
              <a:gd name="connsiteY34" fmla="*/ 2318 h 2362"/>
              <a:gd name="connsiteX35" fmla="*/ 2318 h 2362"/>
              <a:gd name="connsiteY35" fmla="*/ 2318 h 2362"/>
              <a:gd name="connsiteX36" fmla="*/ 2318 h 2362"/>
              <a:gd name="connsiteY36" fmla="*/ 2318 h 2362"/>
              <a:gd name="connsiteX37" fmla="*/ 2318 h 2362"/>
              <a:gd name="connsiteY37" fmla="*/ 2318 h 2362"/>
              <a:gd name="connsiteX38" fmla="*/ 2318 h 2362"/>
              <a:gd name="connsiteY38" fmla="*/ 2318 h 2362"/>
              <a:gd name="connsiteX39" fmla="*/ 2318 h 2362"/>
              <a:gd name="connsiteY39" fmla="*/ 2318 h 2362"/>
              <a:gd name="connsiteX40" fmla="*/ 2318 h 2362"/>
              <a:gd name="connsiteY40" fmla="*/ 2318 h 2362"/>
              <a:gd name="connsiteX41" fmla="*/ 2318 h 2362"/>
              <a:gd name="connsiteY41" fmla="*/ 2318 h 2362"/>
              <a:gd name="connsiteX42" fmla="*/ 2318 h 2362"/>
              <a:gd name="connsiteY42" fmla="*/ 2318 h 2362"/>
              <a:gd name="connsiteX43" fmla="*/ 2318 h 2362"/>
              <a:gd name="connsiteY43" fmla="*/ 2318 h 2362"/>
              <a:gd name="connsiteX44" fmla="*/ 2318 h 2362"/>
              <a:gd name="connsiteY44" fmla="*/ 2318 h 2362"/>
              <a:gd name="connsiteX45" fmla="*/ 2318 h 2362"/>
              <a:gd name="connsiteY45" fmla="*/ 2318 h 2362"/>
              <a:gd name="connsiteX46" fmla="*/ 2318 h 2362"/>
              <a:gd name="connsiteY46" fmla="*/ 2318 h 2362"/>
              <a:gd name="connsiteX47" fmla="*/ 2318 h 2362"/>
              <a:gd name="connsiteY47" fmla="*/ 2318 h 2362"/>
              <a:gd name="connsiteX48" fmla="*/ 2318 h 2362"/>
              <a:gd name="connsiteY48" fmla="*/ 2318 h 2362"/>
              <a:gd name="connsiteX49" fmla="*/ 2318 h 2362"/>
              <a:gd name="connsiteY49" fmla="*/ 2318 h 2362"/>
              <a:gd name="connsiteX50" fmla="*/ 2318 h 2362"/>
              <a:gd name="connsiteY50" fmla="*/ 2318 h 2362"/>
              <a:gd name="connsiteX51" fmla="*/ 2318 h 2362"/>
              <a:gd name="connsiteY51" fmla="*/ 2318 h 2362"/>
              <a:gd name="connsiteX52" fmla="*/ 2318 h 2362"/>
              <a:gd name="connsiteY52" fmla="*/ 2318 h 2362"/>
              <a:gd name="connsiteX53" fmla="*/ 2318 h 2362"/>
              <a:gd name="connsiteY53" fmla="*/ 2318 h 2362"/>
              <a:gd name="connsiteX54" fmla="*/ 2318 h 2362"/>
              <a:gd name="connsiteY54" fmla="*/ 2318 h 2362"/>
              <a:gd name="connsiteX55" fmla="*/ 2318 h 2362"/>
              <a:gd name="connsiteY55" fmla="*/ 2318 h 2362"/>
              <a:gd name="connsiteX56" fmla="*/ 2318 h 2362"/>
              <a:gd name="connsiteY56" fmla="*/ 2318 h 2362"/>
              <a:gd name="connsiteX57" fmla="*/ 2318 h 2362"/>
              <a:gd name="connsiteY57" fmla="*/ 2318 h 2362"/>
              <a:gd name="connsiteX58" fmla="*/ 2318 h 2362"/>
              <a:gd name="connsiteY58" fmla="*/ 2318 h 2362"/>
              <a:gd name="connsiteX59" fmla="*/ 2318 h 2362"/>
              <a:gd name="connsiteY59" fmla="*/ 2318 h 2362"/>
              <a:gd name="connsiteX60" fmla="*/ 2318 h 2362"/>
              <a:gd name="connsiteY60" fmla="*/ 2318 h 2362"/>
              <a:gd name="connsiteX61" fmla="*/ 2318 h 2362"/>
              <a:gd name="connsiteY61" fmla="*/ 2318 h 2362"/>
              <a:gd name="connsiteX62" fmla="*/ 2318 h 2362"/>
              <a:gd name="connsiteY62" fmla="*/ 2318 h 2362"/>
              <a:gd name="connsiteX63" fmla="*/ 2318 h 2362"/>
              <a:gd name="connsiteY63"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90725" h="495300">
                <a:moveTo>
                  <a:pt x="1704974" y="161925"/>
                </a:moveTo>
                <a:lnTo>
                  <a:pt x="1684737" y="227413"/>
                </a:lnTo>
                <a:lnTo>
                  <a:pt x="1619249" y="227413"/>
                </a:lnTo>
                <a:lnTo>
                  <a:pt x="1672231" y="267886"/>
                </a:lnTo>
                <a:lnTo>
                  <a:pt x="1651993" y="333375"/>
                </a:lnTo>
                <a:lnTo>
                  <a:pt x="1704974" y="292900"/>
                </a:lnTo>
                <a:lnTo>
                  <a:pt x="1757955" y="333375"/>
                </a:lnTo>
                <a:lnTo>
                  <a:pt x="1737717" y="267886"/>
                </a:lnTo>
                <a:lnTo>
                  <a:pt x="1790699" y="227413"/>
                </a:lnTo>
                <a:lnTo>
                  <a:pt x="1725211" y="227413"/>
                </a:lnTo>
                <a:close/>
                <a:moveTo>
                  <a:pt x="1485899" y="161925"/>
                </a:moveTo>
                <a:lnTo>
                  <a:pt x="1465662" y="227413"/>
                </a:lnTo>
                <a:lnTo>
                  <a:pt x="1400174" y="227413"/>
                </a:lnTo>
                <a:lnTo>
                  <a:pt x="1453156" y="267886"/>
                </a:lnTo>
                <a:lnTo>
                  <a:pt x="1432918" y="333375"/>
                </a:lnTo>
                <a:lnTo>
                  <a:pt x="1485899" y="292900"/>
                </a:lnTo>
                <a:lnTo>
                  <a:pt x="1538880" y="333375"/>
                </a:lnTo>
                <a:lnTo>
                  <a:pt x="1518642" y="267886"/>
                </a:lnTo>
                <a:lnTo>
                  <a:pt x="1571624" y="227413"/>
                </a:lnTo>
                <a:lnTo>
                  <a:pt x="1506136" y="227413"/>
                </a:lnTo>
                <a:close/>
                <a:moveTo>
                  <a:pt x="1266825" y="161925"/>
                </a:moveTo>
                <a:lnTo>
                  <a:pt x="1246588" y="227413"/>
                </a:lnTo>
                <a:lnTo>
                  <a:pt x="1181100" y="227413"/>
                </a:lnTo>
                <a:lnTo>
                  <a:pt x="1234082" y="267886"/>
                </a:lnTo>
                <a:lnTo>
                  <a:pt x="1213844" y="333375"/>
                </a:lnTo>
                <a:lnTo>
                  <a:pt x="1266825" y="292900"/>
                </a:lnTo>
                <a:lnTo>
                  <a:pt x="1319806" y="333375"/>
                </a:lnTo>
                <a:lnTo>
                  <a:pt x="1299568" y="267886"/>
                </a:lnTo>
                <a:lnTo>
                  <a:pt x="1352550" y="227413"/>
                </a:lnTo>
                <a:lnTo>
                  <a:pt x="1287062" y="227413"/>
                </a:lnTo>
                <a:close/>
                <a:moveTo>
                  <a:pt x="723900" y="161925"/>
                </a:moveTo>
                <a:lnTo>
                  <a:pt x="703663" y="227413"/>
                </a:lnTo>
                <a:lnTo>
                  <a:pt x="638175" y="227413"/>
                </a:lnTo>
                <a:lnTo>
                  <a:pt x="691157" y="267886"/>
                </a:lnTo>
                <a:lnTo>
                  <a:pt x="670919" y="333375"/>
                </a:lnTo>
                <a:lnTo>
                  <a:pt x="723900" y="292900"/>
                </a:lnTo>
                <a:lnTo>
                  <a:pt x="776881" y="333375"/>
                </a:lnTo>
                <a:lnTo>
                  <a:pt x="756643" y="267886"/>
                </a:lnTo>
                <a:lnTo>
                  <a:pt x="809625" y="227413"/>
                </a:lnTo>
                <a:lnTo>
                  <a:pt x="744137" y="227413"/>
                </a:lnTo>
                <a:close/>
                <a:moveTo>
                  <a:pt x="504825" y="161925"/>
                </a:moveTo>
                <a:lnTo>
                  <a:pt x="484588" y="227413"/>
                </a:lnTo>
                <a:lnTo>
                  <a:pt x="419100" y="227413"/>
                </a:lnTo>
                <a:lnTo>
                  <a:pt x="472082" y="267886"/>
                </a:lnTo>
                <a:lnTo>
                  <a:pt x="451844" y="333375"/>
                </a:lnTo>
                <a:lnTo>
                  <a:pt x="504825" y="292900"/>
                </a:lnTo>
                <a:lnTo>
                  <a:pt x="557806" y="333375"/>
                </a:lnTo>
                <a:lnTo>
                  <a:pt x="537568" y="267886"/>
                </a:lnTo>
                <a:lnTo>
                  <a:pt x="590550" y="227413"/>
                </a:lnTo>
                <a:lnTo>
                  <a:pt x="525062" y="227413"/>
                </a:lnTo>
                <a:close/>
                <a:moveTo>
                  <a:pt x="285751" y="161925"/>
                </a:moveTo>
                <a:lnTo>
                  <a:pt x="265514" y="227413"/>
                </a:lnTo>
                <a:lnTo>
                  <a:pt x="200026" y="227413"/>
                </a:lnTo>
                <a:lnTo>
                  <a:pt x="253008" y="267886"/>
                </a:lnTo>
                <a:lnTo>
                  <a:pt x="232770" y="333375"/>
                </a:lnTo>
                <a:lnTo>
                  <a:pt x="285751" y="292900"/>
                </a:lnTo>
                <a:lnTo>
                  <a:pt x="338732" y="333375"/>
                </a:lnTo>
                <a:lnTo>
                  <a:pt x="318494" y="267886"/>
                </a:lnTo>
                <a:lnTo>
                  <a:pt x="371476" y="227413"/>
                </a:lnTo>
                <a:lnTo>
                  <a:pt x="305988" y="227413"/>
                </a:lnTo>
                <a:close/>
                <a:moveTo>
                  <a:pt x="0" y="0"/>
                </a:moveTo>
                <a:lnTo>
                  <a:pt x="1990725" y="0"/>
                </a:lnTo>
                <a:lnTo>
                  <a:pt x="1798400" y="495300"/>
                </a:lnTo>
                <a:lnTo>
                  <a:pt x="192325" y="4953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accent1">
                  <a:lumMod val="50000"/>
                </a:schemeClr>
              </a:solidFill>
            </a:endParaRPr>
          </a:p>
        </p:txBody>
      </p:sp>
      <p:sp>
        <p:nvSpPr>
          <p:cNvPr id="70" name="任意多边形 69"/>
          <p:cNvSpPr/>
          <p:nvPr/>
        </p:nvSpPr>
        <p:spPr>
          <a:xfrm>
            <a:off x="9063251" y="3835547"/>
            <a:ext cx="678125" cy="1671748"/>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4958" h="1737899">
                <a:moveTo>
                  <a:pt x="352479" y="0"/>
                </a:moveTo>
                <a:cubicBezTo>
                  <a:pt x="547148" y="0"/>
                  <a:pt x="704958" y="157810"/>
                  <a:pt x="704958" y="352479"/>
                </a:cubicBezTo>
                <a:cubicBezTo>
                  <a:pt x="704958" y="498481"/>
                  <a:pt x="616190" y="623749"/>
                  <a:pt x="489680" y="677259"/>
                </a:cubicBezTo>
                <a:lnTo>
                  <a:pt x="463378" y="682569"/>
                </a:lnTo>
                <a:lnTo>
                  <a:pt x="463378" y="1341300"/>
                </a:lnTo>
                <a:lnTo>
                  <a:pt x="559055" y="1341300"/>
                </a:lnTo>
                <a:lnTo>
                  <a:pt x="352478" y="1737899"/>
                </a:lnTo>
                <a:lnTo>
                  <a:pt x="145902" y="1341300"/>
                </a:lnTo>
                <a:lnTo>
                  <a:pt x="241579" y="1341300"/>
                </a:lnTo>
                <a:lnTo>
                  <a:pt x="241579" y="682568"/>
                </a:lnTo>
                <a:lnTo>
                  <a:pt x="215278" y="677259"/>
                </a:lnTo>
                <a:cubicBezTo>
                  <a:pt x="88768" y="623749"/>
                  <a:pt x="0" y="498481"/>
                  <a:pt x="0" y="352479"/>
                </a:cubicBezTo>
                <a:cubicBezTo>
                  <a:pt x="0" y="157810"/>
                  <a:pt x="157810" y="0"/>
                  <a:pt x="352479" y="0"/>
                </a:cubicBezTo>
                <a:close/>
              </a:path>
            </a:pathLst>
          </a:custGeom>
          <a:solidFill>
            <a:srgbClr val="FEFFFF"/>
          </a:solidFill>
          <a:ln w="3175">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chemeClr val="accent1"/>
              </a:solidFill>
            </a:endParaRPr>
          </a:p>
        </p:txBody>
      </p:sp>
      <p:sp>
        <p:nvSpPr>
          <p:cNvPr id="74" name="KSO_Shape"/>
          <p:cNvSpPr/>
          <p:nvPr/>
        </p:nvSpPr>
        <p:spPr bwMode="auto">
          <a:xfrm>
            <a:off x="2626802" y="4075518"/>
            <a:ext cx="325776" cy="198180"/>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14726" h="2136775">
                <a:moveTo>
                  <a:pt x="2103438" y="1284288"/>
                </a:moveTo>
                <a:lnTo>
                  <a:pt x="2363788" y="1284288"/>
                </a:lnTo>
                <a:lnTo>
                  <a:pt x="2360355" y="1305627"/>
                </a:lnTo>
                <a:lnTo>
                  <a:pt x="2356659" y="1326703"/>
                </a:lnTo>
                <a:lnTo>
                  <a:pt x="2352698" y="1347252"/>
                </a:lnTo>
                <a:lnTo>
                  <a:pt x="2348209" y="1367801"/>
                </a:lnTo>
                <a:lnTo>
                  <a:pt x="2343456" y="1387823"/>
                </a:lnTo>
                <a:lnTo>
                  <a:pt x="2338440" y="1407581"/>
                </a:lnTo>
                <a:lnTo>
                  <a:pt x="2333159" y="1427076"/>
                </a:lnTo>
                <a:lnTo>
                  <a:pt x="2327614" y="1446308"/>
                </a:lnTo>
                <a:lnTo>
                  <a:pt x="2321541" y="1465539"/>
                </a:lnTo>
                <a:lnTo>
                  <a:pt x="2315467" y="1484244"/>
                </a:lnTo>
                <a:lnTo>
                  <a:pt x="2308866" y="1502685"/>
                </a:lnTo>
                <a:lnTo>
                  <a:pt x="2302001" y="1521126"/>
                </a:lnTo>
                <a:lnTo>
                  <a:pt x="2295136" y="1539041"/>
                </a:lnTo>
                <a:lnTo>
                  <a:pt x="2287479" y="1556428"/>
                </a:lnTo>
                <a:lnTo>
                  <a:pt x="2279821" y="1573816"/>
                </a:lnTo>
                <a:lnTo>
                  <a:pt x="2271636" y="1590676"/>
                </a:lnTo>
                <a:lnTo>
                  <a:pt x="2103438" y="1284288"/>
                </a:lnTo>
                <a:close/>
                <a:moveTo>
                  <a:pt x="1985963" y="1281113"/>
                </a:moveTo>
                <a:lnTo>
                  <a:pt x="1986759" y="1284021"/>
                </a:lnTo>
                <a:lnTo>
                  <a:pt x="2043555" y="1284021"/>
                </a:lnTo>
                <a:lnTo>
                  <a:pt x="2243138" y="1646697"/>
                </a:lnTo>
                <a:lnTo>
                  <a:pt x="2236238" y="1658063"/>
                </a:lnTo>
                <a:lnTo>
                  <a:pt x="2229337" y="1669165"/>
                </a:lnTo>
                <a:lnTo>
                  <a:pt x="2222437" y="1680003"/>
                </a:lnTo>
                <a:lnTo>
                  <a:pt x="2215536" y="1690313"/>
                </a:lnTo>
                <a:lnTo>
                  <a:pt x="2208105" y="1700622"/>
                </a:lnTo>
                <a:lnTo>
                  <a:pt x="2200939" y="1710403"/>
                </a:lnTo>
                <a:lnTo>
                  <a:pt x="2193773" y="1719919"/>
                </a:lnTo>
                <a:lnTo>
                  <a:pt x="2186076" y="1729171"/>
                </a:lnTo>
                <a:lnTo>
                  <a:pt x="2178645" y="1738423"/>
                </a:lnTo>
                <a:lnTo>
                  <a:pt x="2171214" y="1747146"/>
                </a:lnTo>
                <a:lnTo>
                  <a:pt x="2163252" y="1755605"/>
                </a:lnTo>
                <a:lnTo>
                  <a:pt x="2155555" y="1763271"/>
                </a:lnTo>
                <a:lnTo>
                  <a:pt x="2147593" y="1770937"/>
                </a:lnTo>
                <a:lnTo>
                  <a:pt x="2139896" y="1778603"/>
                </a:lnTo>
                <a:lnTo>
                  <a:pt x="2131669" y="1785740"/>
                </a:lnTo>
                <a:lnTo>
                  <a:pt x="2123707" y="1792348"/>
                </a:lnTo>
                <a:lnTo>
                  <a:pt x="2115479" y="1798957"/>
                </a:lnTo>
                <a:lnTo>
                  <a:pt x="2107517" y="1805037"/>
                </a:lnTo>
                <a:lnTo>
                  <a:pt x="2099024" y="1810852"/>
                </a:lnTo>
                <a:lnTo>
                  <a:pt x="2090532" y="1816403"/>
                </a:lnTo>
                <a:lnTo>
                  <a:pt x="2082304" y="1821690"/>
                </a:lnTo>
                <a:lnTo>
                  <a:pt x="2073811" y="1826448"/>
                </a:lnTo>
                <a:lnTo>
                  <a:pt x="2065584" y="1830942"/>
                </a:lnTo>
                <a:lnTo>
                  <a:pt x="2056825" y="1835436"/>
                </a:lnTo>
                <a:lnTo>
                  <a:pt x="2048067" y="1839401"/>
                </a:lnTo>
                <a:lnTo>
                  <a:pt x="2039309" y="1842837"/>
                </a:lnTo>
                <a:lnTo>
                  <a:pt x="2030816" y="1846010"/>
                </a:lnTo>
                <a:lnTo>
                  <a:pt x="2021792" y="1848917"/>
                </a:lnTo>
                <a:lnTo>
                  <a:pt x="2012769" y="1851561"/>
                </a:lnTo>
                <a:lnTo>
                  <a:pt x="2004010" y="1853675"/>
                </a:lnTo>
                <a:lnTo>
                  <a:pt x="1995252" y="1855790"/>
                </a:lnTo>
                <a:lnTo>
                  <a:pt x="1985963" y="1857376"/>
                </a:lnTo>
                <a:lnTo>
                  <a:pt x="1985963" y="1281113"/>
                </a:lnTo>
                <a:close/>
                <a:moveTo>
                  <a:pt x="1889216" y="1230313"/>
                </a:moveTo>
                <a:lnTo>
                  <a:pt x="1894528" y="1236663"/>
                </a:lnTo>
                <a:lnTo>
                  <a:pt x="1899574" y="1243013"/>
                </a:lnTo>
                <a:lnTo>
                  <a:pt x="1905152" y="1248834"/>
                </a:lnTo>
                <a:lnTo>
                  <a:pt x="1910995" y="1254126"/>
                </a:lnTo>
                <a:lnTo>
                  <a:pt x="1916838" y="1258888"/>
                </a:lnTo>
                <a:lnTo>
                  <a:pt x="1922681" y="1263651"/>
                </a:lnTo>
                <a:lnTo>
                  <a:pt x="1928789" y="1267619"/>
                </a:lnTo>
                <a:lnTo>
                  <a:pt x="1935163" y="1271059"/>
                </a:lnTo>
                <a:lnTo>
                  <a:pt x="1935163" y="1860551"/>
                </a:lnTo>
                <a:lnTo>
                  <a:pt x="1925602" y="1859757"/>
                </a:lnTo>
                <a:lnTo>
                  <a:pt x="1915775" y="1858699"/>
                </a:lnTo>
                <a:lnTo>
                  <a:pt x="1906214" y="1856847"/>
                </a:lnTo>
                <a:lnTo>
                  <a:pt x="1896653" y="1854995"/>
                </a:lnTo>
                <a:lnTo>
                  <a:pt x="1887092" y="1852614"/>
                </a:lnTo>
                <a:lnTo>
                  <a:pt x="1877530" y="1849703"/>
                </a:lnTo>
                <a:lnTo>
                  <a:pt x="1867969" y="1846528"/>
                </a:lnTo>
                <a:lnTo>
                  <a:pt x="1858674" y="1843089"/>
                </a:lnTo>
                <a:lnTo>
                  <a:pt x="1849112" y="1839120"/>
                </a:lnTo>
                <a:lnTo>
                  <a:pt x="1840082" y="1834622"/>
                </a:lnTo>
                <a:lnTo>
                  <a:pt x="1830787" y="1830124"/>
                </a:lnTo>
                <a:lnTo>
                  <a:pt x="1821757" y="1824832"/>
                </a:lnTo>
                <a:lnTo>
                  <a:pt x="1812461" y="1819276"/>
                </a:lnTo>
                <a:lnTo>
                  <a:pt x="1803431" y="1813720"/>
                </a:lnTo>
                <a:lnTo>
                  <a:pt x="1794401" y="1807370"/>
                </a:lnTo>
                <a:lnTo>
                  <a:pt x="1785371" y="1800755"/>
                </a:lnTo>
                <a:lnTo>
                  <a:pt x="1776606" y="1793612"/>
                </a:lnTo>
                <a:lnTo>
                  <a:pt x="1767842" y="1786468"/>
                </a:lnTo>
                <a:lnTo>
                  <a:pt x="1759078" y="1778795"/>
                </a:lnTo>
                <a:lnTo>
                  <a:pt x="1750844" y="1770857"/>
                </a:lnTo>
                <a:lnTo>
                  <a:pt x="1742080" y="1762655"/>
                </a:lnTo>
                <a:lnTo>
                  <a:pt x="1733581" y="1753659"/>
                </a:lnTo>
                <a:lnTo>
                  <a:pt x="1725613" y="1744664"/>
                </a:lnTo>
                <a:lnTo>
                  <a:pt x="1717380" y="1735139"/>
                </a:lnTo>
                <a:lnTo>
                  <a:pt x="1709412" y="1725349"/>
                </a:lnTo>
                <a:lnTo>
                  <a:pt x="1701179" y="1715295"/>
                </a:lnTo>
                <a:lnTo>
                  <a:pt x="1693477" y="1704711"/>
                </a:lnTo>
                <a:lnTo>
                  <a:pt x="1685509" y="1693864"/>
                </a:lnTo>
                <a:lnTo>
                  <a:pt x="1678073" y="1683016"/>
                </a:lnTo>
                <a:lnTo>
                  <a:pt x="1670371" y="1671374"/>
                </a:lnTo>
                <a:lnTo>
                  <a:pt x="1662934" y="1659468"/>
                </a:lnTo>
                <a:lnTo>
                  <a:pt x="1655763" y="1647297"/>
                </a:lnTo>
                <a:lnTo>
                  <a:pt x="1889216" y="1230313"/>
                </a:lnTo>
                <a:close/>
                <a:moveTo>
                  <a:pt x="1519238" y="1093788"/>
                </a:moveTo>
                <a:lnTo>
                  <a:pt x="1842546" y="1093788"/>
                </a:lnTo>
                <a:lnTo>
                  <a:pt x="1843870" y="1104659"/>
                </a:lnTo>
                <a:lnTo>
                  <a:pt x="1844929" y="1115265"/>
                </a:lnTo>
                <a:lnTo>
                  <a:pt x="1846782" y="1126136"/>
                </a:lnTo>
                <a:lnTo>
                  <a:pt x="1848636" y="1136742"/>
                </a:lnTo>
                <a:lnTo>
                  <a:pt x="1851019" y="1147083"/>
                </a:lnTo>
                <a:lnTo>
                  <a:pt x="1853932" y="1157423"/>
                </a:lnTo>
                <a:lnTo>
                  <a:pt x="1857109" y="1167234"/>
                </a:lnTo>
                <a:lnTo>
                  <a:pt x="1860551" y="1177044"/>
                </a:lnTo>
                <a:lnTo>
                  <a:pt x="1628067" y="1592263"/>
                </a:lnTo>
                <a:lnTo>
                  <a:pt x="1621712" y="1579006"/>
                </a:lnTo>
                <a:lnTo>
                  <a:pt x="1615621" y="1565749"/>
                </a:lnTo>
                <a:lnTo>
                  <a:pt x="1609531" y="1551961"/>
                </a:lnTo>
                <a:lnTo>
                  <a:pt x="1603971" y="1538173"/>
                </a:lnTo>
                <a:lnTo>
                  <a:pt x="1598410" y="1524386"/>
                </a:lnTo>
                <a:lnTo>
                  <a:pt x="1593114" y="1510068"/>
                </a:lnTo>
                <a:lnTo>
                  <a:pt x="1587819" y="1496015"/>
                </a:lnTo>
                <a:lnTo>
                  <a:pt x="1582788" y="1481432"/>
                </a:lnTo>
                <a:lnTo>
                  <a:pt x="1578021" y="1467114"/>
                </a:lnTo>
                <a:lnTo>
                  <a:pt x="1573520" y="1452001"/>
                </a:lnTo>
                <a:lnTo>
                  <a:pt x="1568754" y="1437153"/>
                </a:lnTo>
                <a:lnTo>
                  <a:pt x="1564517" y="1422304"/>
                </a:lnTo>
                <a:lnTo>
                  <a:pt x="1560545" y="1406926"/>
                </a:lnTo>
                <a:lnTo>
                  <a:pt x="1556838" y="1391547"/>
                </a:lnTo>
                <a:lnTo>
                  <a:pt x="1552866" y="1375904"/>
                </a:lnTo>
                <a:lnTo>
                  <a:pt x="1549424" y="1360260"/>
                </a:lnTo>
                <a:lnTo>
                  <a:pt x="1545982" y="1344617"/>
                </a:lnTo>
                <a:lnTo>
                  <a:pt x="1542804" y="1328708"/>
                </a:lnTo>
                <a:lnTo>
                  <a:pt x="1539892" y="1312534"/>
                </a:lnTo>
                <a:lnTo>
                  <a:pt x="1537244" y="1296360"/>
                </a:lnTo>
                <a:lnTo>
                  <a:pt x="1534861" y="1280186"/>
                </a:lnTo>
                <a:lnTo>
                  <a:pt x="1532213" y="1263747"/>
                </a:lnTo>
                <a:lnTo>
                  <a:pt x="1530095" y="1247308"/>
                </a:lnTo>
                <a:lnTo>
                  <a:pt x="1528241" y="1230604"/>
                </a:lnTo>
                <a:lnTo>
                  <a:pt x="1526388" y="1213634"/>
                </a:lnTo>
                <a:lnTo>
                  <a:pt x="1524534" y="1196930"/>
                </a:lnTo>
                <a:lnTo>
                  <a:pt x="1523210" y="1179961"/>
                </a:lnTo>
                <a:lnTo>
                  <a:pt x="1522151" y="1162726"/>
                </a:lnTo>
                <a:lnTo>
                  <a:pt x="1521092" y="1145757"/>
                </a:lnTo>
                <a:lnTo>
                  <a:pt x="1520297" y="1128522"/>
                </a:lnTo>
                <a:lnTo>
                  <a:pt x="1519768" y="1111023"/>
                </a:lnTo>
                <a:lnTo>
                  <a:pt x="1519238" y="1093788"/>
                </a:lnTo>
                <a:close/>
                <a:moveTo>
                  <a:pt x="3425164" y="904875"/>
                </a:moveTo>
                <a:lnTo>
                  <a:pt x="3429642" y="905139"/>
                </a:lnTo>
                <a:lnTo>
                  <a:pt x="3434120" y="905667"/>
                </a:lnTo>
                <a:lnTo>
                  <a:pt x="3438598" y="906987"/>
                </a:lnTo>
                <a:lnTo>
                  <a:pt x="3442813" y="908306"/>
                </a:lnTo>
                <a:lnTo>
                  <a:pt x="3447291" y="910154"/>
                </a:lnTo>
                <a:lnTo>
                  <a:pt x="3451506" y="912266"/>
                </a:lnTo>
                <a:lnTo>
                  <a:pt x="3455457" y="914905"/>
                </a:lnTo>
                <a:lnTo>
                  <a:pt x="3459672" y="918072"/>
                </a:lnTo>
                <a:lnTo>
                  <a:pt x="3463623" y="921240"/>
                </a:lnTo>
                <a:lnTo>
                  <a:pt x="3467311" y="924935"/>
                </a:lnTo>
                <a:lnTo>
                  <a:pt x="3470999" y="929158"/>
                </a:lnTo>
                <a:lnTo>
                  <a:pt x="3474686" y="933381"/>
                </a:lnTo>
                <a:lnTo>
                  <a:pt x="3478111" y="937868"/>
                </a:lnTo>
                <a:lnTo>
                  <a:pt x="3481799" y="942883"/>
                </a:lnTo>
                <a:lnTo>
                  <a:pt x="3485223" y="948162"/>
                </a:lnTo>
                <a:lnTo>
                  <a:pt x="3488384" y="953441"/>
                </a:lnTo>
                <a:lnTo>
                  <a:pt x="3491282" y="959247"/>
                </a:lnTo>
                <a:lnTo>
                  <a:pt x="3493916" y="965054"/>
                </a:lnTo>
                <a:lnTo>
                  <a:pt x="3496550" y="971389"/>
                </a:lnTo>
                <a:lnTo>
                  <a:pt x="3499184" y="977723"/>
                </a:lnTo>
                <a:lnTo>
                  <a:pt x="3501555" y="984322"/>
                </a:lnTo>
                <a:lnTo>
                  <a:pt x="3503926" y="991184"/>
                </a:lnTo>
                <a:lnTo>
                  <a:pt x="3505770" y="998047"/>
                </a:lnTo>
                <a:lnTo>
                  <a:pt x="3507614" y="1005701"/>
                </a:lnTo>
                <a:lnTo>
                  <a:pt x="3509194" y="1012828"/>
                </a:lnTo>
                <a:lnTo>
                  <a:pt x="3510775" y="1020218"/>
                </a:lnTo>
                <a:lnTo>
                  <a:pt x="3511828" y="1028136"/>
                </a:lnTo>
                <a:lnTo>
                  <a:pt x="3512882" y="1035791"/>
                </a:lnTo>
                <a:lnTo>
                  <a:pt x="3513936" y="1043973"/>
                </a:lnTo>
                <a:lnTo>
                  <a:pt x="3514463" y="1051891"/>
                </a:lnTo>
                <a:lnTo>
                  <a:pt x="3514726" y="1060337"/>
                </a:lnTo>
                <a:lnTo>
                  <a:pt x="3514726" y="1068520"/>
                </a:lnTo>
                <a:lnTo>
                  <a:pt x="3514726" y="1076702"/>
                </a:lnTo>
                <a:lnTo>
                  <a:pt x="3514463" y="1084884"/>
                </a:lnTo>
                <a:lnTo>
                  <a:pt x="3513936" y="1092802"/>
                </a:lnTo>
                <a:lnTo>
                  <a:pt x="3512882" y="1100985"/>
                </a:lnTo>
                <a:lnTo>
                  <a:pt x="3511828" y="1108639"/>
                </a:lnTo>
                <a:lnTo>
                  <a:pt x="3510775" y="1116557"/>
                </a:lnTo>
                <a:lnTo>
                  <a:pt x="3509194" y="1123948"/>
                </a:lnTo>
                <a:lnTo>
                  <a:pt x="3507614" y="1131338"/>
                </a:lnTo>
                <a:lnTo>
                  <a:pt x="3505770" y="1138728"/>
                </a:lnTo>
                <a:lnTo>
                  <a:pt x="3503926" y="1145591"/>
                </a:lnTo>
                <a:lnTo>
                  <a:pt x="3501555" y="1152453"/>
                </a:lnTo>
                <a:lnTo>
                  <a:pt x="3499184" y="1159052"/>
                </a:lnTo>
                <a:lnTo>
                  <a:pt x="3496550" y="1165651"/>
                </a:lnTo>
                <a:lnTo>
                  <a:pt x="3493916" y="1171721"/>
                </a:lnTo>
                <a:lnTo>
                  <a:pt x="3491282" y="1177792"/>
                </a:lnTo>
                <a:lnTo>
                  <a:pt x="3488384" y="1183599"/>
                </a:lnTo>
                <a:lnTo>
                  <a:pt x="3485223" y="1189141"/>
                </a:lnTo>
                <a:lnTo>
                  <a:pt x="3481799" y="1194156"/>
                </a:lnTo>
                <a:lnTo>
                  <a:pt x="3478111" y="1199171"/>
                </a:lnTo>
                <a:lnTo>
                  <a:pt x="3474686" y="1203658"/>
                </a:lnTo>
                <a:lnTo>
                  <a:pt x="3470999" y="1208145"/>
                </a:lnTo>
                <a:lnTo>
                  <a:pt x="3467311" y="1212104"/>
                </a:lnTo>
                <a:lnTo>
                  <a:pt x="3463623" y="1215536"/>
                </a:lnTo>
                <a:lnTo>
                  <a:pt x="3459672" y="1218967"/>
                </a:lnTo>
                <a:lnTo>
                  <a:pt x="3455457" y="1221870"/>
                </a:lnTo>
                <a:lnTo>
                  <a:pt x="3451506" y="1224510"/>
                </a:lnTo>
                <a:lnTo>
                  <a:pt x="3447291" y="1226621"/>
                </a:lnTo>
                <a:lnTo>
                  <a:pt x="3442813" y="1228733"/>
                </a:lnTo>
                <a:lnTo>
                  <a:pt x="3438598" y="1230053"/>
                </a:lnTo>
                <a:lnTo>
                  <a:pt x="3434120" y="1231108"/>
                </a:lnTo>
                <a:lnTo>
                  <a:pt x="3429642" y="1231900"/>
                </a:lnTo>
                <a:lnTo>
                  <a:pt x="3425164" y="1231900"/>
                </a:lnTo>
                <a:lnTo>
                  <a:pt x="3420422" y="1231900"/>
                </a:lnTo>
                <a:lnTo>
                  <a:pt x="3416207" y="1231108"/>
                </a:lnTo>
                <a:lnTo>
                  <a:pt x="3411466" y="1230053"/>
                </a:lnTo>
                <a:lnTo>
                  <a:pt x="3407251" y="1228733"/>
                </a:lnTo>
                <a:lnTo>
                  <a:pt x="3403037" y="1226621"/>
                </a:lnTo>
                <a:lnTo>
                  <a:pt x="3398558" y="1224510"/>
                </a:lnTo>
                <a:lnTo>
                  <a:pt x="3394607" y="1221870"/>
                </a:lnTo>
                <a:lnTo>
                  <a:pt x="3390656" y="1218967"/>
                </a:lnTo>
                <a:lnTo>
                  <a:pt x="3386705" y="1215536"/>
                </a:lnTo>
                <a:lnTo>
                  <a:pt x="3382753" y="1212104"/>
                </a:lnTo>
                <a:lnTo>
                  <a:pt x="3378802" y="1208145"/>
                </a:lnTo>
                <a:lnTo>
                  <a:pt x="3375378" y="1203658"/>
                </a:lnTo>
                <a:lnTo>
                  <a:pt x="3371690" y="1199171"/>
                </a:lnTo>
                <a:lnTo>
                  <a:pt x="3368529" y="1194156"/>
                </a:lnTo>
                <a:lnTo>
                  <a:pt x="3365104" y="1189141"/>
                </a:lnTo>
                <a:lnTo>
                  <a:pt x="3361943" y="1183599"/>
                </a:lnTo>
                <a:lnTo>
                  <a:pt x="3359046" y="1177792"/>
                </a:lnTo>
                <a:lnTo>
                  <a:pt x="3356148" y="1171721"/>
                </a:lnTo>
                <a:lnTo>
                  <a:pt x="3353514" y="1165651"/>
                </a:lnTo>
                <a:lnTo>
                  <a:pt x="3350880" y="1159052"/>
                </a:lnTo>
                <a:lnTo>
                  <a:pt x="3348772" y="1152453"/>
                </a:lnTo>
                <a:lnTo>
                  <a:pt x="3346402" y="1145591"/>
                </a:lnTo>
                <a:lnTo>
                  <a:pt x="3344294" y="1138728"/>
                </a:lnTo>
                <a:lnTo>
                  <a:pt x="3342714" y="1131338"/>
                </a:lnTo>
                <a:lnTo>
                  <a:pt x="3340870" y="1123948"/>
                </a:lnTo>
                <a:lnTo>
                  <a:pt x="3339553" y="1116557"/>
                </a:lnTo>
                <a:lnTo>
                  <a:pt x="3338236" y="1108639"/>
                </a:lnTo>
                <a:lnTo>
                  <a:pt x="3337182" y="1100985"/>
                </a:lnTo>
                <a:lnTo>
                  <a:pt x="3336392" y="1092802"/>
                </a:lnTo>
                <a:lnTo>
                  <a:pt x="3335601" y="1084884"/>
                </a:lnTo>
                <a:lnTo>
                  <a:pt x="3335338" y="1076702"/>
                </a:lnTo>
                <a:lnTo>
                  <a:pt x="3335338" y="1068520"/>
                </a:lnTo>
                <a:lnTo>
                  <a:pt x="3335338" y="1060337"/>
                </a:lnTo>
                <a:lnTo>
                  <a:pt x="3335601" y="1051891"/>
                </a:lnTo>
                <a:lnTo>
                  <a:pt x="3336392" y="1043973"/>
                </a:lnTo>
                <a:lnTo>
                  <a:pt x="3337182" y="1035791"/>
                </a:lnTo>
                <a:lnTo>
                  <a:pt x="3338236" y="1028136"/>
                </a:lnTo>
                <a:lnTo>
                  <a:pt x="3339553" y="1020218"/>
                </a:lnTo>
                <a:lnTo>
                  <a:pt x="3340870" y="1012828"/>
                </a:lnTo>
                <a:lnTo>
                  <a:pt x="3342714" y="1005701"/>
                </a:lnTo>
                <a:lnTo>
                  <a:pt x="3344294" y="998047"/>
                </a:lnTo>
                <a:lnTo>
                  <a:pt x="3346402" y="991184"/>
                </a:lnTo>
                <a:lnTo>
                  <a:pt x="3348772" y="984322"/>
                </a:lnTo>
                <a:lnTo>
                  <a:pt x="3350880" y="977723"/>
                </a:lnTo>
                <a:lnTo>
                  <a:pt x="3353514" y="971389"/>
                </a:lnTo>
                <a:lnTo>
                  <a:pt x="3356148" y="965054"/>
                </a:lnTo>
                <a:lnTo>
                  <a:pt x="3359046" y="959247"/>
                </a:lnTo>
                <a:lnTo>
                  <a:pt x="3361943" y="953441"/>
                </a:lnTo>
                <a:lnTo>
                  <a:pt x="3365104" y="948162"/>
                </a:lnTo>
                <a:lnTo>
                  <a:pt x="3368529" y="942883"/>
                </a:lnTo>
                <a:lnTo>
                  <a:pt x="3371690" y="937868"/>
                </a:lnTo>
                <a:lnTo>
                  <a:pt x="3375378" y="933381"/>
                </a:lnTo>
                <a:lnTo>
                  <a:pt x="3378802" y="929158"/>
                </a:lnTo>
                <a:lnTo>
                  <a:pt x="3382753" y="924935"/>
                </a:lnTo>
                <a:lnTo>
                  <a:pt x="3386705" y="921240"/>
                </a:lnTo>
                <a:lnTo>
                  <a:pt x="3390656" y="918072"/>
                </a:lnTo>
                <a:lnTo>
                  <a:pt x="3394607" y="914905"/>
                </a:lnTo>
                <a:lnTo>
                  <a:pt x="3398558" y="912266"/>
                </a:lnTo>
                <a:lnTo>
                  <a:pt x="3403037" y="910154"/>
                </a:lnTo>
                <a:lnTo>
                  <a:pt x="3407251" y="908306"/>
                </a:lnTo>
                <a:lnTo>
                  <a:pt x="3411466" y="906987"/>
                </a:lnTo>
                <a:lnTo>
                  <a:pt x="3416207" y="905667"/>
                </a:lnTo>
                <a:lnTo>
                  <a:pt x="3420422" y="905139"/>
                </a:lnTo>
                <a:lnTo>
                  <a:pt x="3425164" y="904875"/>
                </a:lnTo>
                <a:close/>
                <a:moveTo>
                  <a:pt x="1983350" y="904875"/>
                </a:moveTo>
                <a:lnTo>
                  <a:pt x="3332163" y="905139"/>
                </a:lnTo>
                <a:lnTo>
                  <a:pt x="3326340" y="913057"/>
                </a:lnTo>
                <a:lnTo>
                  <a:pt x="3321046" y="921240"/>
                </a:lnTo>
                <a:lnTo>
                  <a:pt x="3316017" y="929950"/>
                </a:lnTo>
                <a:lnTo>
                  <a:pt x="3311253" y="938924"/>
                </a:lnTo>
                <a:lnTo>
                  <a:pt x="3307018" y="948162"/>
                </a:lnTo>
                <a:lnTo>
                  <a:pt x="3302783" y="957928"/>
                </a:lnTo>
                <a:lnTo>
                  <a:pt x="3299078" y="967693"/>
                </a:lnTo>
                <a:lnTo>
                  <a:pt x="3295637" y="977987"/>
                </a:lnTo>
                <a:lnTo>
                  <a:pt x="3292726" y="988545"/>
                </a:lnTo>
                <a:lnTo>
                  <a:pt x="3290079" y="999367"/>
                </a:lnTo>
                <a:lnTo>
                  <a:pt x="3287961" y="1010188"/>
                </a:lnTo>
                <a:lnTo>
                  <a:pt x="3286109" y="1021802"/>
                </a:lnTo>
                <a:lnTo>
                  <a:pt x="3284785" y="1032887"/>
                </a:lnTo>
                <a:lnTo>
                  <a:pt x="3283462" y="1044765"/>
                </a:lnTo>
                <a:lnTo>
                  <a:pt x="3282932" y="1056642"/>
                </a:lnTo>
                <a:lnTo>
                  <a:pt x="3282668" y="1068520"/>
                </a:lnTo>
                <a:lnTo>
                  <a:pt x="3282932" y="1080397"/>
                </a:lnTo>
                <a:lnTo>
                  <a:pt x="3283462" y="1092274"/>
                </a:lnTo>
                <a:lnTo>
                  <a:pt x="3284785" y="1103888"/>
                </a:lnTo>
                <a:lnTo>
                  <a:pt x="3286109" y="1115237"/>
                </a:lnTo>
                <a:lnTo>
                  <a:pt x="3287961" y="1126587"/>
                </a:lnTo>
                <a:lnTo>
                  <a:pt x="3290079" y="1137409"/>
                </a:lnTo>
                <a:lnTo>
                  <a:pt x="3292726" y="1148494"/>
                </a:lnTo>
                <a:lnTo>
                  <a:pt x="3295637" y="1158788"/>
                </a:lnTo>
                <a:lnTo>
                  <a:pt x="3299078" y="1169082"/>
                </a:lnTo>
                <a:lnTo>
                  <a:pt x="3302783" y="1179112"/>
                </a:lnTo>
                <a:lnTo>
                  <a:pt x="3307018" y="1188614"/>
                </a:lnTo>
                <a:lnTo>
                  <a:pt x="3311253" y="1198115"/>
                </a:lnTo>
                <a:lnTo>
                  <a:pt x="3316017" y="1207090"/>
                </a:lnTo>
                <a:lnTo>
                  <a:pt x="3321046" y="1215800"/>
                </a:lnTo>
                <a:lnTo>
                  <a:pt x="3326340" y="1223982"/>
                </a:lnTo>
                <a:lnTo>
                  <a:pt x="3332163" y="1231636"/>
                </a:lnTo>
                <a:lnTo>
                  <a:pt x="1984938" y="1231636"/>
                </a:lnTo>
                <a:lnTo>
                  <a:pt x="1981762" y="1231900"/>
                </a:lnTo>
                <a:lnTo>
                  <a:pt x="1980174" y="1231636"/>
                </a:lnTo>
                <a:lnTo>
                  <a:pt x="1976468" y="1231636"/>
                </a:lnTo>
                <a:lnTo>
                  <a:pt x="1971969" y="1231108"/>
                </a:lnTo>
                <a:lnTo>
                  <a:pt x="1967734" y="1230053"/>
                </a:lnTo>
                <a:lnTo>
                  <a:pt x="1963764" y="1228733"/>
                </a:lnTo>
                <a:lnTo>
                  <a:pt x="1959529" y="1227149"/>
                </a:lnTo>
                <a:lnTo>
                  <a:pt x="1955559" y="1224774"/>
                </a:lnTo>
                <a:lnTo>
                  <a:pt x="1951853" y="1222134"/>
                </a:lnTo>
                <a:lnTo>
                  <a:pt x="1947883" y="1219495"/>
                </a:lnTo>
                <a:lnTo>
                  <a:pt x="1943913" y="1216064"/>
                </a:lnTo>
                <a:lnTo>
                  <a:pt x="1940207" y="1212632"/>
                </a:lnTo>
                <a:lnTo>
                  <a:pt x="1936766" y="1208937"/>
                </a:lnTo>
                <a:lnTo>
                  <a:pt x="1933326" y="1204978"/>
                </a:lnTo>
                <a:lnTo>
                  <a:pt x="1929885" y="1200227"/>
                </a:lnTo>
                <a:lnTo>
                  <a:pt x="1926444" y="1195740"/>
                </a:lnTo>
                <a:lnTo>
                  <a:pt x="1923268" y="1190725"/>
                </a:lnTo>
                <a:lnTo>
                  <a:pt x="1920356" y="1185446"/>
                </a:lnTo>
                <a:lnTo>
                  <a:pt x="1917445" y="1180167"/>
                </a:lnTo>
                <a:lnTo>
                  <a:pt x="1914533" y="1174361"/>
                </a:lnTo>
                <a:lnTo>
                  <a:pt x="1911887" y="1168290"/>
                </a:lnTo>
                <a:lnTo>
                  <a:pt x="1909504" y="1162219"/>
                </a:lnTo>
                <a:lnTo>
                  <a:pt x="1907122" y="1155885"/>
                </a:lnTo>
                <a:lnTo>
                  <a:pt x="1904740" y="1149286"/>
                </a:lnTo>
                <a:lnTo>
                  <a:pt x="1902623" y="1142688"/>
                </a:lnTo>
                <a:lnTo>
                  <a:pt x="1901035" y="1135825"/>
                </a:lnTo>
                <a:lnTo>
                  <a:pt x="1899182" y="1128962"/>
                </a:lnTo>
                <a:lnTo>
                  <a:pt x="1897594" y="1121572"/>
                </a:lnTo>
                <a:lnTo>
                  <a:pt x="1896535" y="1114446"/>
                </a:lnTo>
                <a:lnTo>
                  <a:pt x="1895212" y="1107055"/>
                </a:lnTo>
                <a:lnTo>
                  <a:pt x="1894153" y="1099401"/>
                </a:lnTo>
                <a:lnTo>
                  <a:pt x="1893624" y="1091747"/>
                </a:lnTo>
                <a:lnTo>
                  <a:pt x="1892830" y="1084356"/>
                </a:lnTo>
                <a:lnTo>
                  <a:pt x="1892565" y="1076438"/>
                </a:lnTo>
                <a:lnTo>
                  <a:pt x="1892300" y="1068520"/>
                </a:lnTo>
                <a:lnTo>
                  <a:pt x="1892565" y="1060337"/>
                </a:lnTo>
                <a:lnTo>
                  <a:pt x="1892830" y="1052683"/>
                </a:lnTo>
                <a:lnTo>
                  <a:pt x="1893624" y="1044765"/>
                </a:lnTo>
                <a:lnTo>
                  <a:pt x="1894153" y="1037110"/>
                </a:lnTo>
                <a:lnTo>
                  <a:pt x="1895212" y="1029456"/>
                </a:lnTo>
                <a:lnTo>
                  <a:pt x="1896535" y="1022066"/>
                </a:lnTo>
                <a:lnTo>
                  <a:pt x="1897859" y="1014675"/>
                </a:lnTo>
                <a:lnTo>
                  <a:pt x="1899182" y="1007285"/>
                </a:lnTo>
                <a:lnTo>
                  <a:pt x="1901035" y="1000422"/>
                </a:lnTo>
                <a:lnTo>
                  <a:pt x="1902623" y="993560"/>
                </a:lnTo>
                <a:lnTo>
                  <a:pt x="1905005" y="986961"/>
                </a:lnTo>
                <a:lnTo>
                  <a:pt x="1907122" y="980363"/>
                </a:lnTo>
                <a:lnTo>
                  <a:pt x="1909769" y="974028"/>
                </a:lnTo>
                <a:lnTo>
                  <a:pt x="1912151" y="967957"/>
                </a:lnTo>
                <a:lnTo>
                  <a:pt x="1914798" y="961887"/>
                </a:lnTo>
                <a:lnTo>
                  <a:pt x="1917710" y="956344"/>
                </a:lnTo>
                <a:lnTo>
                  <a:pt x="1920621" y="951065"/>
                </a:lnTo>
                <a:lnTo>
                  <a:pt x="1923797" y="945786"/>
                </a:lnTo>
                <a:lnTo>
                  <a:pt x="1926973" y="940771"/>
                </a:lnTo>
                <a:lnTo>
                  <a:pt x="1930414" y="936284"/>
                </a:lnTo>
                <a:lnTo>
                  <a:pt x="1933855" y="932061"/>
                </a:lnTo>
                <a:lnTo>
                  <a:pt x="1937560" y="927838"/>
                </a:lnTo>
                <a:lnTo>
                  <a:pt x="1941531" y="923879"/>
                </a:lnTo>
                <a:lnTo>
                  <a:pt x="1945236" y="920448"/>
                </a:lnTo>
                <a:lnTo>
                  <a:pt x="1948942" y="917544"/>
                </a:lnTo>
                <a:lnTo>
                  <a:pt x="1952912" y="914641"/>
                </a:lnTo>
                <a:lnTo>
                  <a:pt x="1957147" y="912002"/>
                </a:lnTo>
                <a:lnTo>
                  <a:pt x="1961382" y="910154"/>
                </a:lnTo>
                <a:lnTo>
                  <a:pt x="1965352" y="908306"/>
                </a:lnTo>
                <a:lnTo>
                  <a:pt x="1969851" y="906987"/>
                </a:lnTo>
                <a:lnTo>
                  <a:pt x="1974086" y="905931"/>
                </a:lnTo>
                <a:lnTo>
                  <a:pt x="1978586" y="905403"/>
                </a:lnTo>
                <a:lnTo>
                  <a:pt x="1983350" y="904875"/>
                </a:lnTo>
                <a:close/>
                <a:moveTo>
                  <a:pt x="90752" y="904875"/>
                </a:moveTo>
                <a:lnTo>
                  <a:pt x="746125" y="905139"/>
                </a:lnTo>
                <a:lnTo>
                  <a:pt x="744273" y="925215"/>
                </a:lnTo>
                <a:lnTo>
                  <a:pt x="742950" y="945819"/>
                </a:lnTo>
                <a:lnTo>
                  <a:pt x="741363" y="966159"/>
                </a:lnTo>
                <a:lnTo>
                  <a:pt x="740304" y="986763"/>
                </a:lnTo>
                <a:lnTo>
                  <a:pt x="739246" y="1007103"/>
                </a:lnTo>
                <a:lnTo>
                  <a:pt x="738717" y="1027708"/>
                </a:lnTo>
                <a:lnTo>
                  <a:pt x="738452" y="1048048"/>
                </a:lnTo>
                <a:lnTo>
                  <a:pt x="738188" y="1068652"/>
                </a:lnTo>
                <a:lnTo>
                  <a:pt x="738452" y="1088992"/>
                </a:lnTo>
                <a:lnTo>
                  <a:pt x="738717" y="1109332"/>
                </a:lnTo>
                <a:lnTo>
                  <a:pt x="739246" y="1129936"/>
                </a:lnTo>
                <a:lnTo>
                  <a:pt x="740304" y="1150276"/>
                </a:lnTo>
                <a:lnTo>
                  <a:pt x="741363" y="1170880"/>
                </a:lnTo>
                <a:lnTo>
                  <a:pt x="742950" y="1191220"/>
                </a:lnTo>
                <a:lnTo>
                  <a:pt x="744273" y="1211824"/>
                </a:lnTo>
                <a:lnTo>
                  <a:pt x="746125" y="1231900"/>
                </a:lnTo>
                <a:lnTo>
                  <a:pt x="92340" y="1231900"/>
                </a:lnTo>
                <a:lnTo>
                  <a:pt x="88900" y="1231900"/>
                </a:lnTo>
                <a:lnTo>
                  <a:pt x="87577" y="1231900"/>
                </a:lnTo>
                <a:lnTo>
                  <a:pt x="83609" y="1231900"/>
                </a:lnTo>
                <a:lnTo>
                  <a:pt x="79375" y="1231372"/>
                </a:lnTo>
                <a:lnTo>
                  <a:pt x="75406" y="1230051"/>
                </a:lnTo>
                <a:lnTo>
                  <a:pt x="70909" y="1228730"/>
                </a:lnTo>
                <a:lnTo>
                  <a:pt x="66940" y="1226881"/>
                </a:lnTo>
                <a:lnTo>
                  <a:pt x="62971" y="1225032"/>
                </a:lnTo>
                <a:lnTo>
                  <a:pt x="59267" y="1222391"/>
                </a:lnTo>
                <a:lnTo>
                  <a:pt x="55034" y="1219485"/>
                </a:lnTo>
                <a:lnTo>
                  <a:pt x="51329" y="1216315"/>
                </a:lnTo>
                <a:lnTo>
                  <a:pt x="47625" y="1212881"/>
                </a:lnTo>
                <a:lnTo>
                  <a:pt x="44186" y="1209183"/>
                </a:lnTo>
                <a:lnTo>
                  <a:pt x="40746" y="1204692"/>
                </a:lnTo>
                <a:lnTo>
                  <a:pt x="37306" y="1200466"/>
                </a:lnTo>
                <a:lnTo>
                  <a:pt x="34131" y="1195975"/>
                </a:lnTo>
                <a:lnTo>
                  <a:pt x="30956" y="1190692"/>
                </a:lnTo>
                <a:lnTo>
                  <a:pt x="27781" y="1185409"/>
                </a:lnTo>
                <a:lnTo>
                  <a:pt x="24871" y="1180126"/>
                </a:lnTo>
                <a:lnTo>
                  <a:pt x="21961" y="1174578"/>
                </a:lnTo>
                <a:lnTo>
                  <a:pt x="19315" y="1168503"/>
                </a:lnTo>
                <a:lnTo>
                  <a:pt x="16669" y="1162427"/>
                </a:lnTo>
                <a:lnTo>
                  <a:pt x="14552" y="1156087"/>
                </a:lnTo>
                <a:lnTo>
                  <a:pt x="12171" y="1149483"/>
                </a:lnTo>
                <a:lnTo>
                  <a:pt x="10054" y="1142880"/>
                </a:lnTo>
                <a:lnTo>
                  <a:pt x="8467" y="1136012"/>
                </a:lnTo>
                <a:lnTo>
                  <a:pt x="6615" y="1129143"/>
                </a:lnTo>
                <a:lnTo>
                  <a:pt x="5292" y="1121747"/>
                </a:lnTo>
                <a:lnTo>
                  <a:pt x="3704" y="1114351"/>
                </a:lnTo>
                <a:lnTo>
                  <a:pt x="2646" y="1107219"/>
                </a:lnTo>
                <a:lnTo>
                  <a:pt x="1852" y="1099558"/>
                </a:lnTo>
                <a:lnTo>
                  <a:pt x="794" y="1091898"/>
                </a:lnTo>
                <a:lnTo>
                  <a:pt x="265" y="1083973"/>
                </a:lnTo>
                <a:lnTo>
                  <a:pt x="0" y="1076312"/>
                </a:lnTo>
                <a:lnTo>
                  <a:pt x="0" y="1068652"/>
                </a:lnTo>
                <a:lnTo>
                  <a:pt x="0" y="1060463"/>
                </a:lnTo>
                <a:lnTo>
                  <a:pt x="265" y="1052802"/>
                </a:lnTo>
                <a:lnTo>
                  <a:pt x="794" y="1044614"/>
                </a:lnTo>
                <a:lnTo>
                  <a:pt x="1852" y="1037217"/>
                </a:lnTo>
                <a:lnTo>
                  <a:pt x="2646" y="1029293"/>
                </a:lnTo>
                <a:lnTo>
                  <a:pt x="3704" y="1021896"/>
                </a:lnTo>
                <a:lnTo>
                  <a:pt x="5292" y="1014764"/>
                </a:lnTo>
                <a:lnTo>
                  <a:pt x="6615" y="1007368"/>
                </a:lnTo>
                <a:lnTo>
                  <a:pt x="8467" y="1000235"/>
                </a:lnTo>
                <a:lnTo>
                  <a:pt x="10319" y="993367"/>
                </a:lnTo>
                <a:lnTo>
                  <a:pt x="12436" y="986763"/>
                </a:lnTo>
                <a:lnTo>
                  <a:pt x="14817" y="980424"/>
                </a:lnTo>
                <a:lnTo>
                  <a:pt x="16934" y="974084"/>
                </a:lnTo>
                <a:lnTo>
                  <a:pt x="19579" y="967744"/>
                </a:lnTo>
                <a:lnTo>
                  <a:pt x="22225" y="961933"/>
                </a:lnTo>
                <a:lnTo>
                  <a:pt x="25136" y="956121"/>
                </a:lnTo>
                <a:lnTo>
                  <a:pt x="28046" y="950574"/>
                </a:lnTo>
                <a:lnTo>
                  <a:pt x="31221" y="945819"/>
                </a:lnTo>
                <a:lnTo>
                  <a:pt x="34396" y="940536"/>
                </a:lnTo>
                <a:lnTo>
                  <a:pt x="37836" y="936046"/>
                </a:lnTo>
                <a:lnTo>
                  <a:pt x="41275" y="931555"/>
                </a:lnTo>
                <a:lnTo>
                  <a:pt x="44979" y="927593"/>
                </a:lnTo>
                <a:lnTo>
                  <a:pt x="48419" y="923894"/>
                </a:lnTo>
                <a:lnTo>
                  <a:pt x="52652" y="920460"/>
                </a:lnTo>
                <a:lnTo>
                  <a:pt x="56356" y="917290"/>
                </a:lnTo>
                <a:lnTo>
                  <a:pt x="60325" y="914385"/>
                </a:lnTo>
                <a:lnTo>
                  <a:pt x="64294" y="912007"/>
                </a:lnTo>
                <a:lnTo>
                  <a:pt x="68792" y="910158"/>
                </a:lnTo>
                <a:lnTo>
                  <a:pt x="72761" y="908309"/>
                </a:lnTo>
                <a:lnTo>
                  <a:pt x="76994" y="906988"/>
                </a:lnTo>
                <a:lnTo>
                  <a:pt x="81492" y="905668"/>
                </a:lnTo>
                <a:lnTo>
                  <a:pt x="85990" y="905139"/>
                </a:lnTo>
                <a:lnTo>
                  <a:pt x="90752" y="904875"/>
                </a:lnTo>
                <a:close/>
                <a:moveTo>
                  <a:pt x="2270998" y="544513"/>
                </a:moveTo>
                <a:lnTo>
                  <a:pt x="2279217" y="561432"/>
                </a:lnTo>
                <a:lnTo>
                  <a:pt x="2286905" y="578879"/>
                </a:lnTo>
                <a:lnTo>
                  <a:pt x="2294328" y="596591"/>
                </a:lnTo>
                <a:lnTo>
                  <a:pt x="2301752" y="614567"/>
                </a:lnTo>
                <a:lnTo>
                  <a:pt x="2308645" y="632808"/>
                </a:lnTo>
                <a:lnTo>
                  <a:pt x="2315007" y="651577"/>
                </a:lnTo>
                <a:lnTo>
                  <a:pt x="2321370" y="670082"/>
                </a:lnTo>
                <a:lnTo>
                  <a:pt x="2327468" y="689644"/>
                </a:lnTo>
                <a:lnTo>
                  <a:pt x="2333035" y="708942"/>
                </a:lnTo>
                <a:lnTo>
                  <a:pt x="2338337" y="728505"/>
                </a:lnTo>
                <a:lnTo>
                  <a:pt x="2343374" y="748596"/>
                </a:lnTo>
                <a:lnTo>
                  <a:pt x="2347881" y="768951"/>
                </a:lnTo>
                <a:lnTo>
                  <a:pt x="2352653" y="789307"/>
                </a:lnTo>
                <a:lnTo>
                  <a:pt x="2356630" y="809927"/>
                </a:lnTo>
                <a:lnTo>
                  <a:pt x="2360342" y="831075"/>
                </a:lnTo>
                <a:lnTo>
                  <a:pt x="2363788" y="852488"/>
                </a:lnTo>
                <a:lnTo>
                  <a:pt x="2098675" y="852488"/>
                </a:lnTo>
                <a:lnTo>
                  <a:pt x="2270998" y="544513"/>
                </a:lnTo>
                <a:close/>
                <a:moveTo>
                  <a:pt x="1633449" y="533400"/>
                </a:moveTo>
                <a:lnTo>
                  <a:pt x="1863726" y="953340"/>
                </a:lnTo>
                <a:lnTo>
                  <a:pt x="1859751" y="962860"/>
                </a:lnTo>
                <a:lnTo>
                  <a:pt x="1856306" y="972909"/>
                </a:lnTo>
                <a:lnTo>
                  <a:pt x="1853127" y="983487"/>
                </a:lnTo>
                <a:lnTo>
                  <a:pt x="1850212" y="994593"/>
                </a:lnTo>
                <a:lnTo>
                  <a:pt x="1847562" y="1005700"/>
                </a:lnTo>
                <a:lnTo>
                  <a:pt x="1845707" y="1017600"/>
                </a:lnTo>
                <a:lnTo>
                  <a:pt x="1844117" y="1029500"/>
                </a:lnTo>
                <a:lnTo>
                  <a:pt x="1842792" y="1041400"/>
                </a:lnTo>
                <a:lnTo>
                  <a:pt x="1519238" y="1041400"/>
                </a:lnTo>
                <a:lnTo>
                  <a:pt x="1519768" y="1023947"/>
                </a:lnTo>
                <a:lnTo>
                  <a:pt x="1520298" y="1006229"/>
                </a:lnTo>
                <a:lnTo>
                  <a:pt x="1521093" y="988775"/>
                </a:lnTo>
                <a:lnTo>
                  <a:pt x="1522418" y="971058"/>
                </a:lnTo>
                <a:lnTo>
                  <a:pt x="1523478" y="953869"/>
                </a:lnTo>
                <a:lnTo>
                  <a:pt x="1525068" y="936415"/>
                </a:lnTo>
                <a:lnTo>
                  <a:pt x="1526658" y="919226"/>
                </a:lnTo>
                <a:lnTo>
                  <a:pt x="1528778" y="902301"/>
                </a:lnTo>
                <a:lnTo>
                  <a:pt x="1530633" y="885113"/>
                </a:lnTo>
                <a:lnTo>
                  <a:pt x="1533018" y="868188"/>
                </a:lnTo>
                <a:lnTo>
                  <a:pt x="1535668" y="851528"/>
                </a:lnTo>
                <a:lnTo>
                  <a:pt x="1538318" y="834603"/>
                </a:lnTo>
                <a:lnTo>
                  <a:pt x="1541232" y="818208"/>
                </a:lnTo>
                <a:lnTo>
                  <a:pt x="1544412" y="801548"/>
                </a:lnTo>
                <a:lnTo>
                  <a:pt x="1547857" y="785417"/>
                </a:lnTo>
                <a:lnTo>
                  <a:pt x="1551302" y="769285"/>
                </a:lnTo>
                <a:lnTo>
                  <a:pt x="1555012" y="753154"/>
                </a:lnTo>
                <a:lnTo>
                  <a:pt x="1558722" y="737287"/>
                </a:lnTo>
                <a:lnTo>
                  <a:pt x="1563227" y="721421"/>
                </a:lnTo>
                <a:lnTo>
                  <a:pt x="1567467" y="705818"/>
                </a:lnTo>
                <a:lnTo>
                  <a:pt x="1571706" y="690481"/>
                </a:lnTo>
                <a:lnTo>
                  <a:pt x="1576476" y="675143"/>
                </a:lnTo>
                <a:lnTo>
                  <a:pt x="1581246" y="660069"/>
                </a:lnTo>
                <a:lnTo>
                  <a:pt x="1586546" y="645260"/>
                </a:lnTo>
                <a:lnTo>
                  <a:pt x="1591846" y="630451"/>
                </a:lnTo>
                <a:lnTo>
                  <a:pt x="1596881" y="616171"/>
                </a:lnTo>
                <a:lnTo>
                  <a:pt x="1602710" y="601627"/>
                </a:lnTo>
                <a:lnTo>
                  <a:pt x="1608540" y="587611"/>
                </a:lnTo>
                <a:lnTo>
                  <a:pt x="1614370" y="573596"/>
                </a:lnTo>
                <a:lnTo>
                  <a:pt x="1620730" y="560109"/>
                </a:lnTo>
                <a:lnTo>
                  <a:pt x="1627089" y="546622"/>
                </a:lnTo>
                <a:lnTo>
                  <a:pt x="1633449" y="533400"/>
                </a:lnTo>
                <a:close/>
                <a:moveTo>
                  <a:pt x="1985963" y="277813"/>
                </a:moveTo>
                <a:lnTo>
                  <a:pt x="1994730" y="279402"/>
                </a:lnTo>
                <a:lnTo>
                  <a:pt x="2003763" y="281521"/>
                </a:lnTo>
                <a:lnTo>
                  <a:pt x="2012796" y="283639"/>
                </a:lnTo>
                <a:lnTo>
                  <a:pt x="2021829" y="286287"/>
                </a:lnTo>
                <a:lnTo>
                  <a:pt x="2030597" y="289201"/>
                </a:lnTo>
                <a:lnTo>
                  <a:pt x="2039364" y="292378"/>
                </a:lnTo>
                <a:lnTo>
                  <a:pt x="2048131" y="296086"/>
                </a:lnTo>
                <a:lnTo>
                  <a:pt x="2056899" y="299794"/>
                </a:lnTo>
                <a:lnTo>
                  <a:pt x="2065135" y="304296"/>
                </a:lnTo>
                <a:lnTo>
                  <a:pt x="2073902" y="308798"/>
                </a:lnTo>
                <a:lnTo>
                  <a:pt x="2082404" y="313829"/>
                </a:lnTo>
                <a:lnTo>
                  <a:pt x="2090640" y="318861"/>
                </a:lnTo>
                <a:lnTo>
                  <a:pt x="2099141" y="324423"/>
                </a:lnTo>
                <a:lnTo>
                  <a:pt x="2107643" y="330249"/>
                </a:lnTo>
                <a:lnTo>
                  <a:pt x="2115613" y="336340"/>
                </a:lnTo>
                <a:lnTo>
                  <a:pt x="2123849" y="342960"/>
                </a:lnTo>
                <a:lnTo>
                  <a:pt x="2131819" y="349581"/>
                </a:lnTo>
                <a:lnTo>
                  <a:pt x="2140055" y="356731"/>
                </a:lnTo>
                <a:lnTo>
                  <a:pt x="2147760" y="364411"/>
                </a:lnTo>
                <a:lnTo>
                  <a:pt x="2155730" y="372091"/>
                </a:lnTo>
                <a:lnTo>
                  <a:pt x="2163435" y="380301"/>
                </a:lnTo>
                <a:lnTo>
                  <a:pt x="2171140" y="388246"/>
                </a:lnTo>
                <a:lnTo>
                  <a:pt x="2178844" y="396985"/>
                </a:lnTo>
                <a:lnTo>
                  <a:pt x="2186283" y="406254"/>
                </a:lnTo>
                <a:lnTo>
                  <a:pt x="2193722" y="415523"/>
                </a:lnTo>
                <a:lnTo>
                  <a:pt x="2201161" y="425057"/>
                </a:lnTo>
                <a:lnTo>
                  <a:pt x="2208334" y="434855"/>
                </a:lnTo>
                <a:lnTo>
                  <a:pt x="2215773" y="444919"/>
                </a:lnTo>
                <a:lnTo>
                  <a:pt x="2222681" y="455512"/>
                </a:lnTo>
                <a:lnTo>
                  <a:pt x="2229588" y="466370"/>
                </a:lnTo>
                <a:lnTo>
                  <a:pt x="2236496" y="477493"/>
                </a:lnTo>
                <a:lnTo>
                  <a:pt x="2243138" y="488880"/>
                </a:lnTo>
                <a:lnTo>
                  <a:pt x="2039630" y="852488"/>
                </a:lnTo>
                <a:lnTo>
                  <a:pt x="1985963" y="852488"/>
                </a:lnTo>
                <a:lnTo>
                  <a:pt x="1985963" y="277813"/>
                </a:lnTo>
                <a:close/>
                <a:moveTo>
                  <a:pt x="1935163" y="276225"/>
                </a:moveTo>
                <a:lnTo>
                  <a:pt x="1935163" y="864983"/>
                </a:lnTo>
                <a:lnTo>
                  <a:pt x="1929591" y="868152"/>
                </a:lnTo>
                <a:lnTo>
                  <a:pt x="1924018" y="871586"/>
                </a:lnTo>
                <a:lnTo>
                  <a:pt x="1918711" y="875548"/>
                </a:lnTo>
                <a:lnTo>
                  <a:pt x="1913139" y="880039"/>
                </a:lnTo>
                <a:lnTo>
                  <a:pt x="1908362" y="884529"/>
                </a:lnTo>
                <a:lnTo>
                  <a:pt x="1903055" y="889547"/>
                </a:lnTo>
                <a:lnTo>
                  <a:pt x="1898544" y="894566"/>
                </a:lnTo>
                <a:lnTo>
                  <a:pt x="1893503" y="900113"/>
                </a:lnTo>
                <a:lnTo>
                  <a:pt x="1662113" y="479609"/>
                </a:lnTo>
                <a:lnTo>
                  <a:pt x="1669278" y="467723"/>
                </a:lnTo>
                <a:lnTo>
                  <a:pt x="1676442" y="456365"/>
                </a:lnTo>
                <a:lnTo>
                  <a:pt x="1684138" y="445800"/>
                </a:lnTo>
                <a:lnTo>
                  <a:pt x="1691568" y="435234"/>
                </a:lnTo>
                <a:lnTo>
                  <a:pt x="1698998" y="424669"/>
                </a:lnTo>
                <a:lnTo>
                  <a:pt x="1706958" y="414632"/>
                </a:lnTo>
                <a:lnTo>
                  <a:pt x="1714653" y="405123"/>
                </a:lnTo>
                <a:lnTo>
                  <a:pt x="1722879" y="395878"/>
                </a:lnTo>
                <a:lnTo>
                  <a:pt x="1730575" y="386898"/>
                </a:lnTo>
                <a:lnTo>
                  <a:pt x="1738801" y="378181"/>
                </a:lnTo>
                <a:lnTo>
                  <a:pt x="1747027" y="369993"/>
                </a:lnTo>
                <a:lnTo>
                  <a:pt x="1755253" y="362069"/>
                </a:lnTo>
                <a:lnTo>
                  <a:pt x="1763744" y="354145"/>
                </a:lnTo>
                <a:lnTo>
                  <a:pt x="1772235" y="347013"/>
                </a:lnTo>
                <a:lnTo>
                  <a:pt x="1780727" y="340146"/>
                </a:lnTo>
                <a:lnTo>
                  <a:pt x="1789484" y="333542"/>
                </a:lnTo>
                <a:lnTo>
                  <a:pt x="1797975" y="327203"/>
                </a:lnTo>
                <a:lnTo>
                  <a:pt x="1806732" y="321128"/>
                </a:lnTo>
                <a:lnTo>
                  <a:pt x="1815754" y="315581"/>
                </a:lnTo>
                <a:lnTo>
                  <a:pt x="1824776" y="310298"/>
                </a:lnTo>
                <a:lnTo>
                  <a:pt x="1833798" y="305544"/>
                </a:lnTo>
                <a:lnTo>
                  <a:pt x="1842554" y="300790"/>
                </a:lnTo>
                <a:lnTo>
                  <a:pt x="1851577" y="296828"/>
                </a:lnTo>
                <a:lnTo>
                  <a:pt x="1860864" y="293130"/>
                </a:lnTo>
                <a:lnTo>
                  <a:pt x="1869886" y="289696"/>
                </a:lnTo>
                <a:lnTo>
                  <a:pt x="1879173" y="286526"/>
                </a:lnTo>
                <a:lnTo>
                  <a:pt x="1888461" y="283885"/>
                </a:lnTo>
                <a:lnTo>
                  <a:pt x="1897748" y="281508"/>
                </a:lnTo>
                <a:lnTo>
                  <a:pt x="1907301" y="279659"/>
                </a:lnTo>
                <a:lnTo>
                  <a:pt x="1916323" y="278074"/>
                </a:lnTo>
                <a:lnTo>
                  <a:pt x="1925610" y="277017"/>
                </a:lnTo>
                <a:lnTo>
                  <a:pt x="1935163" y="276225"/>
                </a:lnTo>
                <a:close/>
                <a:moveTo>
                  <a:pt x="1902354" y="0"/>
                </a:moveTo>
                <a:lnTo>
                  <a:pt x="1911089" y="0"/>
                </a:lnTo>
                <a:lnTo>
                  <a:pt x="1925382" y="265"/>
                </a:lnTo>
                <a:lnTo>
                  <a:pt x="1939940" y="1059"/>
                </a:lnTo>
                <a:lnTo>
                  <a:pt x="1953969" y="2382"/>
                </a:lnTo>
                <a:lnTo>
                  <a:pt x="1968527" y="3970"/>
                </a:lnTo>
                <a:lnTo>
                  <a:pt x="1982555" y="6352"/>
                </a:lnTo>
                <a:lnTo>
                  <a:pt x="1996849" y="9263"/>
                </a:lnTo>
                <a:lnTo>
                  <a:pt x="2010613" y="12703"/>
                </a:lnTo>
                <a:lnTo>
                  <a:pt x="2024906" y="16408"/>
                </a:lnTo>
                <a:lnTo>
                  <a:pt x="2038405" y="20378"/>
                </a:lnTo>
                <a:lnTo>
                  <a:pt x="2052169" y="25406"/>
                </a:lnTo>
                <a:lnTo>
                  <a:pt x="2065668" y="30435"/>
                </a:lnTo>
                <a:lnTo>
                  <a:pt x="2079432" y="36257"/>
                </a:lnTo>
                <a:lnTo>
                  <a:pt x="2092932" y="42344"/>
                </a:lnTo>
                <a:lnTo>
                  <a:pt x="2106166" y="48960"/>
                </a:lnTo>
                <a:lnTo>
                  <a:pt x="2119401" y="56370"/>
                </a:lnTo>
                <a:lnTo>
                  <a:pt x="2132900" y="63780"/>
                </a:lnTo>
                <a:lnTo>
                  <a:pt x="2145870" y="71455"/>
                </a:lnTo>
                <a:lnTo>
                  <a:pt x="2158575" y="80189"/>
                </a:lnTo>
                <a:lnTo>
                  <a:pt x="2171280" y="88922"/>
                </a:lnTo>
                <a:lnTo>
                  <a:pt x="2183986" y="98185"/>
                </a:lnTo>
                <a:lnTo>
                  <a:pt x="2196161" y="107977"/>
                </a:lnTo>
                <a:lnTo>
                  <a:pt x="2208602" y="118033"/>
                </a:lnTo>
                <a:lnTo>
                  <a:pt x="2220778" y="128355"/>
                </a:lnTo>
                <a:lnTo>
                  <a:pt x="2232954" y="139470"/>
                </a:lnTo>
                <a:lnTo>
                  <a:pt x="2244865" y="150850"/>
                </a:lnTo>
                <a:lnTo>
                  <a:pt x="2256511" y="162494"/>
                </a:lnTo>
                <a:lnTo>
                  <a:pt x="2268158" y="174668"/>
                </a:lnTo>
                <a:lnTo>
                  <a:pt x="2279539" y="187371"/>
                </a:lnTo>
                <a:lnTo>
                  <a:pt x="2290656" y="200074"/>
                </a:lnTo>
                <a:lnTo>
                  <a:pt x="2302038" y="213307"/>
                </a:lnTo>
                <a:lnTo>
                  <a:pt x="2312891" y="227069"/>
                </a:lnTo>
                <a:lnTo>
                  <a:pt x="2323478" y="241095"/>
                </a:lnTo>
                <a:lnTo>
                  <a:pt x="2334066" y="255386"/>
                </a:lnTo>
                <a:lnTo>
                  <a:pt x="2344389" y="270206"/>
                </a:lnTo>
                <a:lnTo>
                  <a:pt x="2354712" y="285027"/>
                </a:lnTo>
                <a:lnTo>
                  <a:pt x="2364505" y="300641"/>
                </a:lnTo>
                <a:lnTo>
                  <a:pt x="2374299" y="316520"/>
                </a:lnTo>
                <a:lnTo>
                  <a:pt x="2383828" y="332399"/>
                </a:lnTo>
                <a:lnTo>
                  <a:pt x="2393357" y="348807"/>
                </a:lnTo>
                <a:lnTo>
                  <a:pt x="2402621" y="365745"/>
                </a:lnTo>
                <a:lnTo>
                  <a:pt x="2411621" y="382947"/>
                </a:lnTo>
                <a:lnTo>
                  <a:pt x="2420355" y="400414"/>
                </a:lnTo>
                <a:lnTo>
                  <a:pt x="2429090" y="417880"/>
                </a:lnTo>
                <a:lnTo>
                  <a:pt x="2437296" y="436141"/>
                </a:lnTo>
                <a:lnTo>
                  <a:pt x="2445501" y="454402"/>
                </a:lnTo>
                <a:lnTo>
                  <a:pt x="2453177" y="472927"/>
                </a:lnTo>
                <a:lnTo>
                  <a:pt x="2460853" y="491718"/>
                </a:lnTo>
                <a:lnTo>
                  <a:pt x="2468265" y="511037"/>
                </a:lnTo>
                <a:lnTo>
                  <a:pt x="2475411" y="530621"/>
                </a:lnTo>
                <a:lnTo>
                  <a:pt x="2482293" y="550470"/>
                </a:lnTo>
                <a:lnTo>
                  <a:pt x="2488911" y="570318"/>
                </a:lnTo>
                <a:lnTo>
                  <a:pt x="2495263" y="590696"/>
                </a:lnTo>
                <a:lnTo>
                  <a:pt x="2501351" y="611339"/>
                </a:lnTo>
                <a:lnTo>
                  <a:pt x="2507174" y="631981"/>
                </a:lnTo>
                <a:lnTo>
                  <a:pt x="2512997" y="653153"/>
                </a:lnTo>
                <a:lnTo>
                  <a:pt x="2518291" y="674590"/>
                </a:lnTo>
                <a:lnTo>
                  <a:pt x="2523320" y="695762"/>
                </a:lnTo>
                <a:lnTo>
                  <a:pt x="2528349" y="717728"/>
                </a:lnTo>
                <a:lnTo>
                  <a:pt x="2532585" y="739693"/>
                </a:lnTo>
                <a:lnTo>
                  <a:pt x="2537084" y="761924"/>
                </a:lnTo>
                <a:lnTo>
                  <a:pt x="2541055" y="784419"/>
                </a:lnTo>
                <a:lnTo>
                  <a:pt x="2544496" y="806914"/>
                </a:lnTo>
                <a:lnTo>
                  <a:pt x="2547937" y="829939"/>
                </a:lnTo>
                <a:lnTo>
                  <a:pt x="2551113" y="852963"/>
                </a:lnTo>
                <a:lnTo>
                  <a:pt x="2416650" y="852963"/>
                </a:lnTo>
                <a:lnTo>
                  <a:pt x="2412415" y="826234"/>
                </a:lnTo>
                <a:lnTo>
                  <a:pt x="2407915" y="800298"/>
                </a:lnTo>
                <a:lnTo>
                  <a:pt x="2402621" y="774362"/>
                </a:lnTo>
                <a:lnTo>
                  <a:pt x="2397062" y="748692"/>
                </a:lnTo>
                <a:lnTo>
                  <a:pt x="2390975" y="723550"/>
                </a:lnTo>
                <a:lnTo>
                  <a:pt x="2384622" y="698673"/>
                </a:lnTo>
                <a:lnTo>
                  <a:pt x="2377475" y="674590"/>
                </a:lnTo>
                <a:lnTo>
                  <a:pt x="2370064" y="650242"/>
                </a:lnTo>
                <a:lnTo>
                  <a:pt x="2362388" y="626953"/>
                </a:lnTo>
                <a:lnTo>
                  <a:pt x="2353918" y="603929"/>
                </a:lnTo>
                <a:lnTo>
                  <a:pt x="2345183" y="581169"/>
                </a:lnTo>
                <a:lnTo>
                  <a:pt x="2336183" y="558938"/>
                </a:lnTo>
                <a:lnTo>
                  <a:pt x="2326655" y="537766"/>
                </a:lnTo>
                <a:lnTo>
                  <a:pt x="2316596" y="516595"/>
                </a:lnTo>
                <a:lnTo>
                  <a:pt x="2306538" y="496481"/>
                </a:lnTo>
                <a:lnTo>
                  <a:pt x="2295950" y="476633"/>
                </a:lnTo>
                <a:lnTo>
                  <a:pt x="2287215" y="461548"/>
                </a:lnTo>
                <a:lnTo>
                  <a:pt x="2278216" y="446727"/>
                </a:lnTo>
                <a:lnTo>
                  <a:pt x="2269216" y="432436"/>
                </a:lnTo>
                <a:lnTo>
                  <a:pt x="2260217" y="418674"/>
                </a:lnTo>
                <a:lnTo>
                  <a:pt x="2250953" y="405177"/>
                </a:lnTo>
                <a:lnTo>
                  <a:pt x="2241424" y="392474"/>
                </a:lnTo>
                <a:lnTo>
                  <a:pt x="2231630" y="380036"/>
                </a:lnTo>
                <a:lnTo>
                  <a:pt x="2221572" y="367862"/>
                </a:lnTo>
                <a:lnTo>
                  <a:pt x="2211778" y="356482"/>
                </a:lnTo>
                <a:lnTo>
                  <a:pt x="2201720" y="345367"/>
                </a:lnTo>
                <a:lnTo>
                  <a:pt x="2191397" y="334781"/>
                </a:lnTo>
                <a:lnTo>
                  <a:pt x="2181074" y="324724"/>
                </a:lnTo>
                <a:lnTo>
                  <a:pt x="2170486" y="314932"/>
                </a:lnTo>
                <a:lnTo>
                  <a:pt x="2159899" y="305669"/>
                </a:lnTo>
                <a:lnTo>
                  <a:pt x="2149046" y="296936"/>
                </a:lnTo>
                <a:lnTo>
                  <a:pt x="2137929" y="288732"/>
                </a:lnTo>
                <a:lnTo>
                  <a:pt x="2127077" y="280792"/>
                </a:lnTo>
                <a:lnTo>
                  <a:pt x="2115695" y="273382"/>
                </a:lnTo>
                <a:lnTo>
                  <a:pt x="2104578" y="266766"/>
                </a:lnTo>
                <a:lnTo>
                  <a:pt x="2093196" y="260414"/>
                </a:lnTo>
                <a:lnTo>
                  <a:pt x="2081550" y="254327"/>
                </a:lnTo>
                <a:lnTo>
                  <a:pt x="2070168" y="249035"/>
                </a:lnTo>
                <a:lnTo>
                  <a:pt x="2058522" y="244271"/>
                </a:lnTo>
                <a:lnTo>
                  <a:pt x="2046611" y="239772"/>
                </a:lnTo>
                <a:lnTo>
                  <a:pt x="2034964" y="235802"/>
                </a:lnTo>
                <a:lnTo>
                  <a:pt x="2023053" y="232626"/>
                </a:lnTo>
                <a:lnTo>
                  <a:pt x="2010877" y="229715"/>
                </a:lnTo>
                <a:lnTo>
                  <a:pt x="1998701" y="227333"/>
                </a:lnTo>
                <a:lnTo>
                  <a:pt x="1986790" y="225745"/>
                </a:lnTo>
                <a:lnTo>
                  <a:pt x="1974615" y="224158"/>
                </a:lnTo>
                <a:lnTo>
                  <a:pt x="1962174" y="223364"/>
                </a:lnTo>
                <a:lnTo>
                  <a:pt x="1949733" y="223099"/>
                </a:lnTo>
                <a:lnTo>
                  <a:pt x="1937558" y="223364"/>
                </a:lnTo>
                <a:lnTo>
                  <a:pt x="1925117" y="224158"/>
                </a:lnTo>
                <a:lnTo>
                  <a:pt x="1912942" y="225745"/>
                </a:lnTo>
                <a:lnTo>
                  <a:pt x="1901030" y="227333"/>
                </a:lnTo>
                <a:lnTo>
                  <a:pt x="1888855" y="229715"/>
                </a:lnTo>
                <a:lnTo>
                  <a:pt x="1876679" y="232626"/>
                </a:lnTo>
                <a:lnTo>
                  <a:pt x="1864768" y="235802"/>
                </a:lnTo>
                <a:lnTo>
                  <a:pt x="1853121" y="239772"/>
                </a:lnTo>
                <a:lnTo>
                  <a:pt x="1841210" y="244271"/>
                </a:lnTo>
                <a:lnTo>
                  <a:pt x="1829299" y="249035"/>
                </a:lnTo>
                <a:lnTo>
                  <a:pt x="1817917" y="254327"/>
                </a:lnTo>
                <a:lnTo>
                  <a:pt x="1806535" y="260414"/>
                </a:lnTo>
                <a:lnTo>
                  <a:pt x="1794889" y="266766"/>
                </a:lnTo>
                <a:lnTo>
                  <a:pt x="1783772" y="273382"/>
                </a:lnTo>
                <a:lnTo>
                  <a:pt x="1772390" y="280792"/>
                </a:lnTo>
                <a:lnTo>
                  <a:pt x="1761538" y="288732"/>
                </a:lnTo>
                <a:lnTo>
                  <a:pt x="1750421" y="296936"/>
                </a:lnTo>
                <a:lnTo>
                  <a:pt x="1739833" y="305669"/>
                </a:lnTo>
                <a:lnTo>
                  <a:pt x="1729246" y="314932"/>
                </a:lnTo>
                <a:lnTo>
                  <a:pt x="1718393" y="324724"/>
                </a:lnTo>
                <a:lnTo>
                  <a:pt x="1708070" y="334781"/>
                </a:lnTo>
                <a:lnTo>
                  <a:pt x="1698012" y="345367"/>
                </a:lnTo>
                <a:lnTo>
                  <a:pt x="1687954" y="356482"/>
                </a:lnTo>
                <a:lnTo>
                  <a:pt x="1677895" y="367862"/>
                </a:lnTo>
                <a:lnTo>
                  <a:pt x="1667837" y="380036"/>
                </a:lnTo>
                <a:lnTo>
                  <a:pt x="1658308" y="392474"/>
                </a:lnTo>
                <a:lnTo>
                  <a:pt x="1648779" y="405177"/>
                </a:lnTo>
                <a:lnTo>
                  <a:pt x="1639250" y="418674"/>
                </a:lnTo>
                <a:lnTo>
                  <a:pt x="1630516" y="432436"/>
                </a:lnTo>
                <a:lnTo>
                  <a:pt x="1621516" y="446727"/>
                </a:lnTo>
                <a:lnTo>
                  <a:pt x="1612516" y="461548"/>
                </a:lnTo>
                <a:lnTo>
                  <a:pt x="1603782" y="476633"/>
                </a:lnTo>
                <a:lnTo>
                  <a:pt x="1595841" y="491453"/>
                </a:lnTo>
                <a:lnTo>
                  <a:pt x="1587635" y="506803"/>
                </a:lnTo>
                <a:lnTo>
                  <a:pt x="1580224" y="522417"/>
                </a:lnTo>
                <a:lnTo>
                  <a:pt x="1572813" y="538296"/>
                </a:lnTo>
                <a:lnTo>
                  <a:pt x="1565401" y="554439"/>
                </a:lnTo>
                <a:lnTo>
                  <a:pt x="1558255" y="570848"/>
                </a:lnTo>
                <a:lnTo>
                  <a:pt x="1551637" y="587520"/>
                </a:lnTo>
                <a:lnTo>
                  <a:pt x="1545285" y="604458"/>
                </a:lnTo>
                <a:lnTo>
                  <a:pt x="1538932" y="621660"/>
                </a:lnTo>
                <a:lnTo>
                  <a:pt x="1532844" y="639127"/>
                </a:lnTo>
                <a:lnTo>
                  <a:pt x="1527021" y="656594"/>
                </a:lnTo>
                <a:lnTo>
                  <a:pt x="1521463" y="674590"/>
                </a:lnTo>
                <a:lnTo>
                  <a:pt x="1516433" y="692586"/>
                </a:lnTo>
                <a:lnTo>
                  <a:pt x="1511404" y="710847"/>
                </a:lnTo>
                <a:lnTo>
                  <a:pt x="1506640" y="729372"/>
                </a:lnTo>
                <a:lnTo>
                  <a:pt x="1502140" y="748162"/>
                </a:lnTo>
                <a:lnTo>
                  <a:pt x="1497905" y="767217"/>
                </a:lnTo>
                <a:lnTo>
                  <a:pt x="1493935" y="786272"/>
                </a:lnTo>
                <a:lnTo>
                  <a:pt x="1490494" y="805591"/>
                </a:lnTo>
                <a:lnTo>
                  <a:pt x="1487053" y="824910"/>
                </a:lnTo>
                <a:lnTo>
                  <a:pt x="1483876" y="844494"/>
                </a:lnTo>
                <a:lnTo>
                  <a:pt x="1480965" y="864078"/>
                </a:lnTo>
                <a:lnTo>
                  <a:pt x="1478053" y="884192"/>
                </a:lnTo>
                <a:lnTo>
                  <a:pt x="1475671" y="904040"/>
                </a:lnTo>
                <a:lnTo>
                  <a:pt x="1473553" y="924154"/>
                </a:lnTo>
                <a:lnTo>
                  <a:pt x="1471965" y="944532"/>
                </a:lnTo>
                <a:lnTo>
                  <a:pt x="1470112" y="964910"/>
                </a:lnTo>
                <a:lnTo>
                  <a:pt x="1469054" y="985288"/>
                </a:lnTo>
                <a:lnTo>
                  <a:pt x="1468260" y="1006195"/>
                </a:lnTo>
                <a:lnTo>
                  <a:pt x="1467201" y="1026573"/>
                </a:lnTo>
                <a:lnTo>
                  <a:pt x="1466936" y="1047480"/>
                </a:lnTo>
                <a:lnTo>
                  <a:pt x="1466671" y="1068652"/>
                </a:lnTo>
                <a:lnTo>
                  <a:pt x="1466936" y="1089295"/>
                </a:lnTo>
                <a:lnTo>
                  <a:pt x="1467201" y="1110202"/>
                </a:lnTo>
                <a:lnTo>
                  <a:pt x="1468260" y="1130845"/>
                </a:lnTo>
                <a:lnTo>
                  <a:pt x="1469054" y="1151487"/>
                </a:lnTo>
                <a:lnTo>
                  <a:pt x="1470112" y="1171865"/>
                </a:lnTo>
                <a:lnTo>
                  <a:pt x="1471965" y="1192243"/>
                </a:lnTo>
                <a:lnTo>
                  <a:pt x="1473553" y="1212621"/>
                </a:lnTo>
                <a:lnTo>
                  <a:pt x="1475671" y="1232735"/>
                </a:lnTo>
                <a:lnTo>
                  <a:pt x="1478053" y="1252848"/>
                </a:lnTo>
                <a:lnTo>
                  <a:pt x="1480965" y="1272697"/>
                </a:lnTo>
                <a:lnTo>
                  <a:pt x="1483876" y="1292545"/>
                </a:lnTo>
                <a:lnTo>
                  <a:pt x="1487053" y="1312129"/>
                </a:lnTo>
                <a:lnTo>
                  <a:pt x="1490494" y="1331449"/>
                </a:lnTo>
                <a:lnTo>
                  <a:pt x="1493935" y="1350768"/>
                </a:lnTo>
                <a:lnTo>
                  <a:pt x="1497905" y="1369823"/>
                </a:lnTo>
                <a:lnTo>
                  <a:pt x="1502140" y="1388613"/>
                </a:lnTo>
                <a:lnTo>
                  <a:pt x="1506640" y="1407403"/>
                </a:lnTo>
                <a:lnTo>
                  <a:pt x="1511404" y="1425928"/>
                </a:lnTo>
                <a:lnTo>
                  <a:pt x="1516433" y="1444454"/>
                </a:lnTo>
                <a:lnTo>
                  <a:pt x="1521463" y="1462185"/>
                </a:lnTo>
                <a:lnTo>
                  <a:pt x="1527021" y="1480181"/>
                </a:lnTo>
                <a:lnTo>
                  <a:pt x="1532844" y="1497648"/>
                </a:lnTo>
                <a:lnTo>
                  <a:pt x="1538932" y="1515380"/>
                </a:lnTo>
                <a:lnTo>
                  <a:pt x="1545285" y="1532317"/>
                </a:lnTo>
                <a:lnTo>
                  <a:pt x="1551637" y="1549519"/>
                </a:lnTo>
                <a:lnTo>
                  <a:pt x="1558255" y="1566192"/>
                </a:lnTo>
                <a:lnTo>
                  <a:pt x="1565401" y="1582600"/>
                </a:lnTo>
                <a:lnTo>
                  <a:pt x="1572813" y="1598744"/>
                </a:lnTo>
                <a:lnTo>
                  <a:pt x="1580224" y="1614623"/>
                </a:lnTo>
                <a:lnTo>
                  <a:pt x="1587635" y="1630237"/>
                </a:lnTo>
                <a:lnTo>
                  <a:pt x="1595841" y="1645587"/>
                </a:lnTo>
                <a:lnTo>
                  <a:pt x="1603782" y="1660672"/>
                </a:lnTo>
                <a:lnTo>
                  <a:pt x="1612516" y="1675492"/>
                </a:lnTo>
                <a:lnTo>
                  <a:pt x="1621516" y="1690313"/>
                </a:lnTo>
                <a:lnTo>
                  <a:pt x="1630516" y="1704339"/>
                </a:lnTo>
                <a:lnTo>
                  <a:pt x="1639250" y="1718365"/>
                </a:lnTo>
                <a:lnTo>
                  <a:pt x="1648779" y="1731598"/>
                </a:lnTo>
                <a:lnTo>
                  <a:pt x="1658308" y="1744566"/>
                </a:lnTo>
                <a:lnTo>
                  <a:pt x="1667837" y="1757004"/>
                </a:lnTo>
                <a:lnTo>
                  <a:pt x="1677895" y="1768913"/>
                </a:lnTo>
                <a:lnTo>
                  <a:pt x="1687954" y="1780293"/>
                </a:lnTo>
                <a:lnTo>
                  <a:pt x="1698012" y="1791673"/>
                </a:lnTo>
                <a:lnTo>
                  <a:pt x="1708070" y="1802259"/>
                </a:lnTo>
                <a:lnTo>
                  <a:pt x="1718393" y="1812316"/>
                </a:lnTo>
                <a:lnTo>
                  <a:pt x="1729246" y="1821843"/>
                </a:lnTo>
                <a:lnTo>
                  <a:pt x="1739833" y="1831106"/>
                </a:lnTo>
                <a:lnTo>
                  <a:pt x="1750421" y="1840104"/>
                </a:lnTo>
                <a:lnTo>
                  <a:pt x="1761538" y="1848043"/>
                </a:lnTo>
                <a:lnTo>
                  <a:pt x="1772390" y="1856247"/>
                </a:lnTo>
                <a:lnTo>
                  <a:pt x="1783772" y="1863393"/>
                </a:lnTo>
                <a:lnTo>
                  <a:pt x="1794889" y="1870274"/>
                </a:lnTo>
                <a:lnTo>
                  <a:pt x="1806535" y="1876625"/>
                </a:lnTo>
                <a:lnTo>
                  <a:pt x="1817917" y="1882448"/>
                </a:lnTo>
                <a:lnTo>
                  <a:pt x="1829299" y="1887741"/>
                </a:lnTo>
                <a:lnTo>
                  <a:pt x="1841210" y="1892504"/>
                </a:lnTo>
                <a:lnTo>
                  <a:pt x="1853121" y="1897003"/>
                </a:lnTo>
                <a:lnTo>
                  <a:pt x="1864768" y="1900973"/>
                </a:lnTo>
                <a:lnTo>
                  <a:pt x="1876679" y="1904149"/>
                </a:lnTo>
                <a:lnTo>
                  <a:pt x="1888855" y="1907060"/>
                </a:lnTo>
                <a:lnTo>
                  <a:pt x="1901030" y="1909442"/>
                </a:lnTo>
                <a:lnTo>
                  <a:pt x="1912942" y="1911294"/>
                </a:lnTo>
                <a:lnTo>
                  <a:pt x="1925117" y="1912618"/>
                </a:lnTo>
                <a:lnTo>
                  <a:pt x="1937558" y="1913412"/>
                </a:lnTo>
                <a:lnTo>
                  <a:pt x="1949733" y="1913676"/>
                </a:lnTo>
                <a:lnTo>
                  <a:pt x="1962174" y="1913412"/>
                </a:lnTo>
                <a:lnTo>
                  <a:pt x="1974615" y="1912618"/>
                </a:lnTo>
                <a:lnTo>
                  <a:pt x="1986790" y="1911294"/>
                </a:lnTo>
                <a:lnTo>
                  <a:pt x="1998701" y="1909442"/>
                </a:lnTo>
                <a:lnTo>
                  <a:pt x="2010877" y="1907060"/>
                </a:lnTo>
                <a:lnTo>
                  <a:pt x="2023053" y="1904149"/>
                </a:lnTo>
                <a:lnTo>
                  <a:pt x="2034964" y="1900973"/>
                </a:lnTo>
                <a:lnTo>
                  <a:pt x="2046611" y="1897003"/>
                </a:lnTo>
                <a:lnTo>
                  <a:pt x="2058522" y="1892504"/>
                </a:lnTo>
                <a:lnTo>
                  <a:pt x="2070168" y="1887741"/>
                </a:lnTo>
                <a:lnTo>
                  <a:pt x="2081550" y="1882448"/>
                </a:lnTo>
                <a:lnTo>
                  <a:pt x="2093196" y="1876625"/>
                </a:lnTo>
                <a:lnTo>
                  <a:pt x="2104578" y="1870274"/>
                </a:lnTo>
                <a:lnTo>
                  <a:pt x="2115695" y="1863393"/>
                </a:lnTo>
                <a:lnTo>
                  <a:pt x="2127077" y="1856247"/>
                </a:lnTo>
                <a:lnTo>
                  <a:pt x="2137929" y="1848043"/>
                </a:lnTo>
                <a:lnTo>
                  <a:pt x="2149046" y="1840104"/>
                </a:lnTo>
                <a:lnTo>
                  <a:pt x="2159899" y="1831106"/>
                </a:lnTo>
                <a:lnTo>
                  <a:pt x="2170486" y="1821843"/>
                </a:lnTo>
                <a:lnTo>
                  <a:pt x="2181074" y="1812316"/>
                </a:lnTo>
                <a:lnTo>
                  <a:pt x="2191397" y="1802259"/>
                </a:lnTo>
                <a:lnTo>
                  <a:pt x="2201720" y="1791673"/>
                </a:lnTo>
                <a:lnTo>
                  <a:pt x="2211778" y="1780293"/>
                </a:lnTo>
                <a:lnTo>
                  <a:pt x="2221572" y="1768913"/>
                </a:lnTo>
                <a:lnTo>
                  <a:pt x="2231630" y="1757004"/>
                </a:lnTo>
                <a:lnTo>
                  <a:pt x="2241424" y="1744566"/>
                </a:lnTo>
                <a:lnTo>
                  <a:pt x="2250953" y="1731598"/>
                </a:lnTo>
                <a:lnTo>
                  <a:pt x="2260217" y="1718365"/>
                </a:lnTo>
                <a:lnTo>
                  <a:pt x="2269216" y="1704339"/>
                </a:lnTo>
                <a:lnTo>
                  <a:pt x="2278216" y="1690313"/>
                </a:lnTo>
                <a:lnTo>
                  <a:pt x="2287215" y="1675492"/>
                </a:lnTo>
                <a:lnTo>
                  <a:pt x="2295950" y="1660672"/>
                </a:lnTo>
                <a:lnTo>
                  <a:pt x="2306538" y="1640559"/>
                </a:lnTo>
                <a:lnTo>
                  <a:pt x="2316596" y="1620181"/>
                </a:lnTo>
                <a:lnTo>
                  <a:pt x="2326655" y="1599273"/>
                </a:lnTo>
                <a:lnTo>
                  <a:pt x="2336183" y="1577572"/>
                </a:lnTo>
                <a:lnTo>
                  <a:pt x="2345183" y="1555871"/>
                </a:lnTo>
                <a:lnTo>
                  <a:pt x="2353918" y="1532846"/>
                </a:lnTo>
                <a:lnTo>
                  <a:pt x="2362388" y="1510087"/>
                </a:lnTo>
                <a:lnTo>
                  <a:pt x="2370064" y="1486533"/>
                </a:lnTo>
                <a:lnTo>
                  <a:pt x="2377475" y="1462450"/>
                </a:lnTo>
                <a:lnTo>
                  <a:pt x="2384622" y="1438367"/>
                </a:lnTo>
                <a:lnTo>
                  <a:pt x="2390975" y="1413490"/>
                </a:lnTo>
                <a:lnTo>
                  <a:pt x="2397062" y="1388348"/>
                </a:lnTo>
                <a:lnTo>
                  <a:pt x="2402621" y="1362677"/>
                </a:lnTo>
                <a:lnTo>
                  <a:pt x="2407650" y="1337006"/>
                </a:lnTo>
                <a:lnTo>
                  <a:pt x="2412415" y="1310806"/>
                </a:lnTo>
                <a:lnTo>
                  <a:pt x="2416650" y="1284077"/>
                </a:lnTo>
                <a:lnTo>
                  <a:pt x="2551113" y="1284077"/>
                </a:lnTo>
                <a:lnTo>
                  <a:pt x="2547937" y="1307366"/>
                </a:lnTo>
                <a:lnTo>
                  <a:pt x="2544496" y="1330125"/>
                </a:lnTo>
                <a:lnTo>
                  <a:pt x="2541055" y="1352885"/>
                </a:lnTo>
                <a:lnTo>
                  <a:pt x="2537084" y="1375116"/>
                </a:lnTo>
                <a:lnTo>
                  <a:pt x="2532585" y="1397346"/>
                </a:lnTo>
                <a:lnTo>
                  <a:pt x="2528349" y="1419577"/>
                </a:lnTo>
                <a:lnTo>
                  <a:pt x="2523320" y="1441278"/>
                </a:lnTo>
                <a:lnTo>
                  <a:pt x="2518291" y="1462715"/>
                </a:lnTo>
                <a:lnTo>
                  <a:pt x="2512997" y="1483886"/>
                </a:lnTo>
                <a:lnTo>
                  <a:pt x="2507174" y="1505058"/>
                </a:lnTo>
                <a:lnTo>
                  <a:pt x="2501351" y="1525701"/>
                </a:lnTo>
                <a:lnTo>
                  <a:pt x="2495263" y="1546608"/>
                </a:lnTo>
                <a:lnTo>
                  <a:pt x="2488646" y="1566722"/>
                </a:lnTo>
                <a:lnTo>
                  <a:pt x="2482029" y="1586570"/>
                </a:lnTo>
                <a:lnTo>
                  <a:pt x="2475147" y="1606683"/>
                </a:lnTo>
                <a:lnTo>
                  <a:pt x="2468265" y="1626003"/>
                </a:lnTo>
                <a:lnTo>
                  <a:pt x="2460853" y="1645322"/>
                </a:lnTo>
                <a:lnTo>
                  <a:pt x="2453177" y="1664112"/>
                </a:lnTo>
                <a:lnTo>
                  <a:pt x="2445236" y="1682902"/>
                </a:lnTo>
                <a:lnTo>
                  <a:pt x="2437031" y="1700898"/>
                </a:lnTo>
                <a:lnTo>
                  <a:pt x="2429090" y="1719159"/>
                </a:lnTo>
                <a:lnTo>
                  <a:pt x="2420355" y="1736626"/>
                </a:lnTo>
                <a:lnTo>
                  <a:pt x="2411621" y="1754093"/>
                </a:lnTo>
                <a:lnTo>
                  <a:pt x="2402621" y="1771030"/>
                </a:lnTo>
                <a:lnTo>
                  <a:pt x="2393357" y="1787968"/>
                </a:lnTo>
                <a:lnTo>
                  <a:pt x="2383828" y="1804376"/>
                </a:lnTo>
                <a:lnTo>
                  <a:pt x="2374299" y="1820520"/>
                </a:lnTo>
                <a:lnTo>
                  <a:pt x="2364505" y="1836399"/>
                </a:lnTo>
                <a:lnTo>
                  <a:pt x="2354447" y="1851748"/>
                </a:lnTo>
                <a:lnTo>
                  <a:pt x="2344389" y="1866833"/>
                </a:lnTo>
                <a:lnTo>
                  <a:pt x="2334066" y="1881654"/>
                </a:lnTo>
                <a:lnTo>
                  <a:pt x="2323478" y="1895680"/>
                </a:lnTo>
                <a:lnTo>
                  <a:pt x="2312626" y="1909971"/>
                </a:lnTo>
                <a:lnTo>
                  <a:pt x="2302038" y="1923468"/>
                </a:lnTo>
                <a:lnTo>
                  <a:pt x="2290656" y="1936701"/>
                </a:lnTo>
                <a:lnTo>
                  <a:pt x="2279539" y="1949668"/>
                </a:lnTo>
                <a:lnTo>
                  <a:pt x="2268158" y="1962107"/>
                </a:lnTo>
                <a:lnTo>
                  <a:pt x="2256511" y="1974281"/>
                </a:lnTo>
                <a:lnTo>
                  <a:pt x="2244865" y="1986190"/>
                </a:lnTo>
                <a:lnTo>
                  <a:pt x="2232954" y="1997305"/>
                </a:lnTo>
                <a:lnTo>
                  <a:pt x="2220778" y="2008420"/>
                </a:lnTo>
                <a:lnTo>
                  <a:pt x="2208602" y="2018742"/>
                </a:lnTo>
                <a:lnTo>
                  <a:pt x="2196161" y="2028798"/>
                </a:lnTo>
                <a:lnTo>
                  <a:pt x="2183986" y="2038590"/>
                </a:lnTo>
                <a:lnTo>
                  <a:pt x="2171280" y="2047853"/>
                </a:lnTo>
                <a:lnTo>
                  <a:pt x="2158575" y="2056851"/>
                </a:lnTo>
                <a:lnTo>
                  <a:pt x="2145605" y="2065320"/>
                </a:lnTo>
                <a:lnTo>
                  <a:pt x="2132371" y="2073259"/>
                </a:lnTo>
                <a:lnTo>
                  <a:pt x="2119401" y="2080934"/>
                </a:lnTo>
                <a:lnTo>
                  <a:pt x="2106166" y="2087815"/>
                </a:lnTo>
                <a:lnTo>
                  <a:pt x="2092932" y="2094431"/>
                </a:lnTo>
                <a:lnTo>
                  <a:pt x="2079432" y="2100518"/>
                </a:lnTo>
                <a:lnTo>
                  <a:pt x="2065668" y="2106341"/>
                </a:lnTo>
                <a:lnTo>
                  <a:pt x="2052169" y="2111369"/>
                </a:lnTo>
                <a:lnTo>
                  <a:pt x="2038405" y="2116397"/>
                </a:lnTo>
                <a:lnTo>
                  <a:pt x="2024641" y="2120632"/>
                </a:lnTo>
                <a:lnTo>
                  <a:pt x="2010613" y="2124337"/>
                </a:lnTo>
                <a:lnTo>
                  <a:pt x="1996849" y="2127512"/>
                </a:lnTo>
                <a:lnTo>
                  <a:pt x="1982555" y="2130424"/>
                </a:lnTo>
                <a:lnTo>
                  <a:pt x="1968527" y="2132805"/>
                </a:lnTo>
                <a:lnTo>
                  <a:pt x="1953969" y="2134393"/>
                </a:lnTo>
                <a:lnTo>
                  <a:pt x="1939940" y="2135981"/>
                </a:lnTo>
                <a:lnTo>
                  <a:pt x="1925382" y="2136510"/>
                </a:lnTo>
                <a:lnTo>
                  <a:pt x="1911089" y="2136775"/>
                </a:lnTo>
                <a:lnTo>
                  <a:pt x="1902354" y="2136775"/>
                </a:lnTo>
                <a:lnTo>
                  <a:pt x="1894148" y="2136510"/>
                </a:lnTo>
                <a:lnTo>
                  <a:pt x="1885678" y="2136246"/>
                </a:lnTo>
                <a:lnTo>
                  <a:pt x="1877208" y="2135452"/>
                </a:lnTo>
                <a:lnTo>
                  <a:pt x="1860797" y="2133599"/>
                </a:lnTo>
                <a:lnTo>
                  <a:pt x="1844386" y="2131217"/>
                </a:lnTo>
                <a:lnTo>
                  <a:pt x="1827976" y="2128042"/>
                </a:lnTo>
                <a:lnTo>
                  <a:pt x="1811565" y="2124601"/>
                </a:lnTo>
                <a:lnTo>
                  <a:pt x="1795683" y="2120102"/>
                </a:lnTo>
                <a:lnTo>
                  <a:pt x="1779272" y="2115074"/>
                </a:lnTo>
                <a:lnTo>
                  <a:pt x="1763655" y="2109516"/>
                </a:lnTo>
                <a:lnTo>
                  <a:pt x="1748039" y="2103429"/>
                </a:lnTo>
                <a:lnTo>
                  <a:pt x="1732422" y="2096284"/>
                </a:lnTo>
                <a:lnTo>
                  <a:pt x="1716805" y="2088874"/>
                </a:lnTo>
                <a:lnTo>
                  <a:pt x="1701718" y="2080405"/>
                </a:lnTo>
                <a:lnTo>
                  <a:pt x="1686365" y="2071936"/>
                </a:lnTo>
                <a:lnTo>
                  <a:pt x="1671807" y="2062674"/>
                </a:lnTo>
                <a:lnTo>
                  <a:pt x="1656985" y="2052881"/>
                </a:lnTo>
                <a:lnTo>
                  <a:pt x="1642162" y="2042296"/>
                </a:lnTo>
                <a:lnTo>
                  <a:pt x="1627869" y="2031445"/>
                </a:lnTo>
                <a:lnTo>
                  <a:pt x="1613575" y="2019800"/>
                </a:lnTo>
                <a:lnTo>
                  <a:pt x="1599811" y="2007891"/>
                </a:lnTo>
                <a:lnTo>
                  <a:pt x="1586047" y="1995188"/>
                </a:lnTo>
                <a:lnTo>
                  <a:pt x="1572283" y="1982220"/>
                </a:lnTo>
                <a:lnTo>
                  <a:pt x="1559049" y="1968194"/>
                </a:lnTo>
                <a:lnTo>
                  <a:pt x="1545814" y="1954167"/>
                </a:lnTo>
                <a:lnTo>
                  <a:pt x="1532844" y="1939347"/>
                </a:lnTo>
                <a:lnTo>
                  <a:pt x="1520139" y="1924262"/>
                </a:lnTo>
                <a:lnTo>
                  <a:pt x="1507699" y="1908913"/>
                </a:lnTo>
                <a:lnTo>
                  <a:pt x="1495523" y="1892504"/>
                </a:lnTo>
                <a:lnTo>
                  <a:pt x="1483612" y="1876096"/>
                </a:lnTo>
                <a:lnTo>
                  <a:pt x="1471965" y="1859159"/>
                </a:lnTo>
                <a:lnTo>
                  <a:pt x="1460319" y="1841427"/>
                </a:lnTo>
                <a:lnTo>
                  <a:pt x="1449202" y="1823696"/>
                </a:lnTo>
                <a:lnTo>
                  <a:pt x="1438085" y="1805170"/>
                </a:lnTo>
                <a:lnTo>
                  <a:pt x="1427497" y="1786380"/>
                </a:lnTo>
                <a:lnTo>
                  <a:pt x="1417174" y="1767325"/>
                </a:lnTo>
                <a:lnTo>
                  <a:pt x="1406851" y="1747741"/>
                </a:lnTo>
                <a:lnTo>
                  <a:pt x="1397057" y="1727893"/>
                </a:lnTo>
                <a:lnTo>
                  <a:pt x="1387529" y="1707250"/>
                </a:lnTo>
                <a:lnTo>
                  <a:pt x="1378529" y="1686607"/>
                </a:lnTo>
                <a:lnTo>
                  <a:pt x="1369265" y="1665436"/>
                </a:lnTo>
                <a:lnTo>
                  <a:pt x="1360530" y="1643734"/>
                </a:lnTo>
                <a:lnTo>
                  <a:pt x="1352325" y="1622033"/>
                </a:lnTo>
                <a:lnTo>
                  <a:pt x="1344384" y="1599803"/>
                </a:lnTo>
                <a:lnTo>
                  <a:pt x="1336443" y="1577307"/>
                </a:lnTo>
                <a:lnTo>
                  <a:pt x="1329032" y="1554283"/>
                </a:lnTo>
                <a:lnTo>
                  <a:pt x="1322150" y="1531259"/>
                </a:lnTo>
                <a:lnTo>
                  <a:pt x="1315532" y="1507969"/>
                </a:lnTo>
                <a:lnTo>
                  <a:pt x="1309180" y="1483886"/>
                </a:lnTo>
                <a:lnTo>
                  <a:pt x="1303092" y="1459803"/>
                </a:lnTo>
                <a:lnTo>
                  <a:pt x="1297269" y="1435456"/>
                </a:lnTo>
                <a:lnTo>
                  <a:pt x="1291975" y="1410843"/>
                </a:lnTo>
                <a:lnTo>
                  <a:pt x="1286946" y="1385702"/>
                </a:lnTo>
                <a:lnTo>
                  <a:pt x="1282181" y="1360560"/>
                </a:lnTo>
                <a:lnTo>
                  <a:pt x="1278211" y="1335154"/>
                </a:lnTo>
                <a:lnTo>
                  <a:pt x="1274241" y="1309483"/>
                </a:lnTo>
                <a:lnTo>
                  <a:pt x="1270800" y="1283547"/>
                </a:lnTo>
                <a:lnTo>
                  <a:pt x="1267888" y="1257347"/>
                </a:lnTo>
                <a:lnTo>
                  <a:pt x="1265241" y="1231147"/>
                </a:lnTo>
                <a:lnTo>
                  <a:pt x="1262859" y="1204417"/>
                </a:lnTo>
                <a:lnTo>
                  <a:pt x="1261006" y="1177688"/>
                </a:lnTo>
                <a:lnTo>
                  <a:pt x="1259418" y="1150429"/>
                </a:lnTo>
                <a:lnTo>
                  <a:pt x="1258359" y="1123435"/>
                </a:lnTo>
                <a:lnTo>
                  <a:pt x="1257830" y="1095911"/>
                </a:lnTo>
                <a:lnTo>
                  <a:pt x="1257300" y="1068652"/>
                </a:lnTo>
                <a:lnTo>
                  <a:pt x="1257830" y="1040864"/>
                </a:lnTo>
                <a:lnTo>
                  <a:pt x="1258359" y="1013605"/>
                </a:lnTo>
                <a:lnTo>
                  <a:pt x="1259418" y="986347"/>
                </a:lnTo>
                <a:lnTo>
                  <a:pt x="1261006" y="959352"/>
                </a:lnTo>
                <a:lnTo>
                  <a:pt x="1262859" y="932623"/>
                </a:lnTo>
                <a:lnTo>
                  <a:pt x="1265241" y="905893"/>
                </a:lnTo>
                <a:lnTo>
                  <a:pt x="1267888" y="879428"/>
                </a:lnTo>
                <a:lnTo>
                  <a:pt x="1270800" y="853492"/>
                </a:lnTo>
                <a:lnTo>
                  <a:pt x="1274241" y="827557"/>
                </a:lnTo>
                <a:lnTo>
                  <a:pt x="1278211" y="801886"/>
                </a:lnTo>
                <a:lnTo>
                  <a:pt x="1282181" y="776215"/>
                </a:lnTo>
                <a:lnTo>
                  <a:pt x="1286946" y="751073"/>
                </a:lnTo>
                <a:lnTo>
                  <a:pt x="1291975" y="726196"/>
                </a:lnTo>
                <a:lnTo>
                  <a:pt x="1297269" y="701319"/>
                </a:lnTo>
                <a:lnTo>
                  <a:pt x="1303092" y="677236"/>
                </a:lnTo>
                <a:lnTo>
                  <a:pt x="1309180" y="652889"/>
                </a:lnTo>
                <a:lnTo>
                  <a:pt x="1315532" y="629335"/>
                </a:lnTo>
                <a:lnTo>
                  <a:pt x="1322150" y="605517"/>
                </a:lnTo>
                <a:lnTo>
                  <a:pt x="1329032" y="582492"/>
                </a:lnTo>
                <a:lnTo>
                  <a:pt x="1336443" y="559732"/>
                </a:lnTo>
                <a:lnTo>
                  <a:pt x="1344384" y="537237"/>
                </a:lnTo>
                <a:lnTo>
                  <a:pt x="1352325" y="515007"/>
                </a:lnTo>
                <a:lnTo>
                  <a:pt x="1360530" y="493041"/>
                </a:lnTo>
                <a:lnTo>
                  <a:pt x="1369265" y="471340"/>
                </a:lnTo>
                <a:lnTo>
                  <a:pt x="1378529" y="450168"/>
                </a:lnTo>
                <a:lnTo>
                  <a:pt x="1387529" y="429525"/>
                </a:lnTo>
                <a:lnTo>
                  <a:pt x="1397057" y="409147"/>
                </a:lnTo>
                <a:lnTo>
                  <a:pt x="1406851" y="389034"/>
                </a:lnTo>
                <a:lnTo>
                  <a:pt x="1417174" y="369714"/>
                </a:lnTo>
                <a:lnTo>
                  <a:pt x="1427497" y="350395"/>
                </a:lnTo>
                <a:lnTo>
                  <a:pt x="1438085" y="331605"/>
                </a:lnTo>
                <a:lnTo>
                  <a:pt x="1449202" y="313080"/>
                </a:lnTo>
                <a:lnTo>
                  <a:pt x="1460319" y="295348"/>
                </a:lnTo>
                <a:lnTo>
                  <a:pt x="1471965" y="277881"/>
                </a:lnTo>
                <a:lnTo>
                  <a:pt x="1483612" y="260944"/>
                </a:lnTo>
                <a:lnTo>
                  <a:pt x="1495523" y="244271"/>
                </a:lnTo>
                <a:lnTo>
                  <a:pt x="1507699" y="227863"/>
                </a:lnTo>
                <a:lnTo>
                  <a:pt x="1520139" y="212513"/>
                </a:lnTo>
                <a:lnTo>
                  <a:pt x="1532844" y="197428"/>
                </a:lnTo>
                <a:lnTo>
                  <a:pt x="1545814" y="182608"/>
                </a:lnTo>
                <a:lnTo>
                  <a:pt x="1559049" y="168581"/>
                </a:lnTo>
                <a:lnTo>
                  <a:pt x="1572283" y="155084"/>
                </a:lnTo>
                <a:lnTo>
                  <a:pt x="1586047" y="141587"/>
                </a:lnTo>
                <a:lnTo>
                  <a:pt x="1599811" y="128884"/>
                </a:lnTo>
                <a:lnTo>
                  <a:pt x="1613575" y="117239"/>
                </a:lnTo>
                <a:lnTo>
                  <a:pt x="1627869" y="105595"/>
                </a:lnTo>
                <a:lnTo>
                  <a:pt x="1642162" y="94215"/>
                </a:lnTo>
                <a:lnTo>
                  <a:pt x="1656985" y="83894"/>
                </a:lnTo>
                <a:lnTo>
                  <a:pt x="1671807" y="74102"/>
                </a:lnTo>
                <a:lnTo>
                  <a:pt x="1686365" y="64839"/>
                </a:lnTo>
                <a:lnTo>
                  <a:pt x="1701718" y="56370"/>
                </a:lnTo>
                <a:lnTo>
                  <a:pt x="1716805" y="48166"/>
                </a:lnTo>
                <a:lnTo>
                  <a:pt x="1732422" y="40756"/>
                </a:lnTo>
                <a:lnTo>
                  <a:pt x="1748039" y="33610"/>
                </a:lnTo>
                <a:lnTo>
                  <a:pt x="1763655" y="27259"/>
                </a:lnTo>
                <a:lnTo>
                  <a:pt x="1779272" y="21701"/>
                </a:lnTo>
                <a:lnTo>
                  <a:pt x="1795683" y="16673"/>
                </a:lnTo>
                <a:lnTo>
                  <a:pt x="1811565" y="12438"/>
                </a:lnTo>
                <a:lnTo>
                  <a:pt x="1827976" y="8733"/>
                </a:lnTo>
                <a:lnTo>
                  <a:pt x="1844386" y="5558"/>
                </a:lnTo>
                <a:lnTo>
                  <a:pt x="1860797" y="3176"/>
                </a:lnTo>
                <a:lnTo>
                  <a:pt x="1877208" y="1323"/>
                </a:lnTo>
                <a:lnTo>
                  <a:pt x="1885678" y="794"/>
                </a:lnTo>
                <a:lnTo>
                  <a:pt x="1894148" y="265"/>
                </a:lnTo>
                <a:lnTo>
                  <a:pt x="1902354" y="0"/>
                </a:lnTo>
                <a:close/>
                <a:moveTo>
                  <a:pt x="1660541" y="0"/>
                </a:moveTo>
                <a:lnTo>
                  <a:pt x="1669004" y="0"/>
                </a:lnTo>
                <a:lnTo>
                  <a:pt x="1700213" y="0"/>
                </a:lnTo>
                <a:lnTo>
                  <a:pt x="1686460" y="6881"/>
                </a:lnTo>
                <a:lnTo>
                  <a:pt x="1672972" y="14291"/>
                </a:lnTo>
                <a:lnTo>
                  <a:pt x="1659748" y="22230"/>
                </a:lnTo>
                <a:lnTo>
                  <a:pt x="1646524" y="30435"/>
                </a:lnTo>
                <a:lnTo>
                  <a:pt x="1633564" y="39168"/>
                </a:lnTo>
                <a:lnTo>
                  <a:pt x="1620604" y="48166"/>
                </a:lnTo>
                <a:lnTo>
                  <a:pt x="1607909" y="57693"/>
                </a:lnTo>
                <a:lnTo>
                  <a:pt x="1595214" y="67485"/>
                </a:lnTo>
                <a:lnTo>
                  <a:pt x="1582784" y="77807"/>
                </a:lnTo>
                <a:lnTo>
                  <a:pt x="1570353" y="88657"/>
                </a:lnTo>
                <a:lnTo>
                  <a:pt x="1558187" y="99508"/>
                </a:lnTo>
                <a:lnTo>
                  <a:pt x="1546021" y="110888"/>
                </a:lnTo>
                <a:lnTo>
                  <a:pt x="1534383" y="122532"/>
                </a:lnTo>
                <a:lnTo>
                  <a:pt x="1522746" y="134442"/>
                </a:lnTo>
                <a:lnTo>
                  <a:pt x="1511109" y="146880"/>
                </a:lnTo>
                <a:lnTo>
                  <a:pt x="1500001" y="159848"/>
                </a:lnTo>
                <a:lnTo>
                  <a:pt x="1488628" y="172816"/>
                </a:lnTo>
                <a:lnTo>
                  <a:pt x="1477785" y="186313"/>
                </a:lnTo>
                <a:lnTo>
                  <a:pt x="1466676" y="200074"/>
                </a:lnTo>
                <a:lnTo>
                  <a:pt x="1456097" y="214101"/>
                </a:lnTo>
                <a:lnTo>
                  <a:pt x="1445782" y="228657"/>
                </a:lnTo>
                <a:lnTo>
                  <a:pt x="1435732" y="243212"/>
                </a:lnTo>
                <a:lnTo>
                  <a:pt x="1425417" y="258297"/>
                </a:lnTo>
                <a:lnTo>
                  <a:pt x="1415367" y="273647"/>
                </a:lnTo>
                <a:lnTo>
                  <a:pt x="1405846" y="289261"/>
                </a:lnTo>
                <a:lnTo>
                  <a:pt x="1396324" y="305140"/>
                </a:lnTo>
                <a:lnTo>
                  <a:pt x="1386803" y="321284"/>
                </a:lnTo>
                <a:lnTo>
                  <a:pt x="1377811" y="337692"/>
                </a:lnTo>
                <a:lnTo>
                  <a:pt x="1369083" y="354365"/>
                </a:lnTo>
                <a:lnTo>
                  <a:pt x="1360355" y="371567"/>
                </a:lnTo>
                <a:lnTo>
                  <a:pt x="1351891" y="388769"/>
                </a:lnTo>
                <a:lnTo>
                  <a:pt x="1343693" y="405971"/>
                </a:lnTo>
                <a:lnTo>
                  <a:pt x="1335494" y="423967"/>
                </a:lnTo>
                <a:lnTo>
                  <a:pt x="1327824" y="441964"/>
                </a:lnTo>
                <a:lnTo>
                  <a:pt x="1319889" y="459960"/>
                </a:lnTo>
                <a:lnTo>
                  <a:pt x="1312748" y="478485"/>
                </a:lnTo>
                <a:lnTo>
                  <a:pt x="1305607" y="497275"/>
                </a:lnTo>
                <a:lnTo>
                  <a:pt x="1298466" y="516330"/>
                </a:lnTo>
                <a:lnTo>
                  <a:pt x="1291590" y="535385"/>
                </a:lnTo>
                <a:lnTo>
                  <a:pt x="1285242" y="554704"/>
                </a:lnTo>
                <a:lnTo>
                  <a:pt x="1278895" y="574288"/>
                </a:lnTo>
                <a:lnTo>
                  <a:pt x="1272812" y="593872"/>
                </a:lnTo>
                <a:lnTo>
                  <a:pt x="1267257" y="614250"/>
                </a:lnTo>
                <a:lnTo>
                  <a:pt x="1261703" y="634099"/>
                </a:lnTo>
                <a:lnTo>
                  <a:pt x="1256149" y="654741"/>
                </a:lnTo>
                <a:lnTo>
                  <a:pt x="1251389" y="675119"/>
                </a:lnTo>
                <a:lnTo>
                  <a:pt x="1246363" y="695497"/>
                </a:lnTo>
                <a:lnTo>
                  <a:pt x="1242132" y="716669"/>
                </a:lnTo>
                <a:lnTo>
                  <a:pt x="1237636" y="737576"/>
                </a:lnTo>
                <a:lnTo>
                  <a:pt x="1233668" y="758748"/>
                </a:lnTo>
                <a:lnTo>
                  <a:pt x="1229966" y="780185"/>
                </a:lnTo>
                <a:lnTo>
                  <a:pt x="1226263" y="801621"/>
                </a:lnTo>
                <a:lnTo>
                  <a:pt x="1223089" y="823058"/>
                </a:lnTo>
                <a:lnTo>
                  <a:pt x="1220180" y="844759"/>
                </a:lnTo>
                <a:lnTo>
                  <a:pt x="1217535" y="866725"/>
                </a:lnTo>
                <a:lnTo>
                  <a:pt x="1214890" y="888691"/>
                </a:lnTo>
                <a:lnTo>
                  <a:pt x="1213039" y="910922"/>
                </a:lnTo>
                <a:lnTo>
                  <a:pt x="1210923" y="933152"/>
                </a:lnTo>
                <a:lnTo>
                  <a:pt x="1209336" y="955383"/>
                </a:lnTo>
                <a:lnTo>
                  <a:pt x="1208014" y="977878"/>
                </a:lnTo>
                <a:lnTo>
                  <a:pt x="1207220" y="1000373"/>
                </a:lnTo>
                <a:lnTo>
                  <a:pt x="1206162" y="1022868"/>
                </a:lnTo>
                <a:lnTo>
                  <a:pt x="1205633" y="1045628"/>
                </a:lnTo>
                <a:lnTo>
                  <a:pt x="1205633" y="1068652"/>
                </a:lnTo>
                <a:lnTo>
                  <a:pt x="1205633" y="1091147"/>
                </a:lnTo>
                <a:lnTo>
                  <a:pt x="1206162" y="1113643"/>
                </a:lnTo>
                <a:lnTo>
                  <a:pt x="1207220" y="1136138"/>
                </a:lnTo>
                <a:lnTo>
                  <a:pt x="1208014" y="1158633"/>
                </a:lnTo>
                <a:lnTo>
                  <a:pt x="1209336" y="1180863"/>
                </a:lnTo>
                <a:lnTo>
                  <a:pt x="1210923" y="1203094"/>
                </a:lnTo>
                <a:lnTo>
                  <a:pt x="1213039" y="1225324"/>
                </a:lnTo>
                <a:lnTo>
                  <a:pt x="1214890" y="1247290"/>
                </a:lnTo>
                <a:lnTo>
                  <a:pt x="1217270" y="1269256"/>
                </a:lnTo>
                <a:lnTo>
                  <a:pt x="1220180" y="1290693"/>
                </a:lnTo>
                <a:lnTo>
                  <a:pt x="1223089" y="1312394"/>
                </a:lnTo>
                <a:lnTo>
                  <a:pt x="1226263" y="1334095"/>
                </a:lnTo>
                <a:lnTo>
                  <a:pt x="1229701" y="1355532"/>
                </a:lnTo>
                <a:lnTo>
                  <a:pt x="1233404" y="1376704"/>
                </a:lnTo>
                <a:lnTo>
                  <a:pt x="1237371" y="1397876"/>
                </a:lnTo>
                <a:lnTo>
                  <a:pt x="1241867" y="1418783"/>
                </a:lnTo>
                <a:lnTo>
                  <a:pt x="1246099" y="1439425"/>
                </a:lnTo>
                <a:lnTo>
                  <a:pt x="1250860" y="1460333"/>
                </a:lnTo>
                <a:lnTo>
                  <a:pt x="1255885" y="1480446"/>
                </a:lnTo>
                <a:lnTo>
                  <a:pt x="1261439" y="1500824"/>
                </a:lnTo>
                <a:lnTo>
                  <a:pt x="1266728" y="1520937"/>
                </a:lnTo>
                <a:lnTo>
                  <a:pt x="1272547" y="1540786"/>
                </a:lnTo>
                <a:lnTo>
                  <a:pt x="1278366" y="1560370"/>
                </a:lnTo>
                <a:lnTo>
                  <a:pt x="1284713" y="1579954"/>
                </a:lnTo>
                <a:lnTo>
                  <a:pt x="1291061" y="1599273"/>
                </a:lnTo>
                <a:lnTo>
                  <a:pt x="1297673" y="1618328"/>
                </a:lnTo>
                <a:lnTo>
                  <a:pt x="1304549" y="1637383"/>
                </a:lnTo>
                <a:lnTo>
                  <a:pt x="1311955" y="1655908"/>
                </a:lnTo>
                <a:lnTo>
                  <a:pt x="1319360" y="1674434"/>
                </a:lnTo>
                <a:lnTo>
                  <a:pt x="1326766" y="1692694"/>
                </a:lnTo>
                <a:lnTo>
                  <a:pt x="1334700" y="1710691"/>
                </a:lnTo>
                <a:lnTo>
                  <a:pt x="1342635" y="1728422"/>
                </a:lnTo>
                <a:lnTo>
                  <a:pt x="1350833" y="1745889"/>
                </a:lnTo>
                <a:lnTo>
                  <a:pt x="1359297" y="1763091"/>
                </a:lnTo>
                <a:lnTo>
                  <a:pt x="1367760" y="1780029"/>
                </a:lnTo>
                <a:lnTo>
                  <a:pt x="1376753" y="1796701"/>
                </a:lnTo>
                <a:lnTo>
                  <a:pt x="1385745" y="1813110"/>
                </a:lnTo>
                <a:lnTo>
                  <a:pt x="1395266" y="1829518"/>
                </a:lnTo>
                <a:lnTo>
                  <a:pt x="1404523" y="1845397"/>
                </a:lnTo>
                <a:lnTo>
                  <a:pt x="1414309" y="1860746"/>
                </a:lnTo>
                <a:lnTo>
                  <a:pt x="1424095" y="1876096"/>
                </a:lnTo>
                <a:lnTo>
                  <a:pt x="1433881" y="1891181"/>
                </a:lnTo>
                <a:lnTo>
                  <a:pt x="1444195" y="1906001"/>
                </a:lnTo>
                <a:lnTo>
                  <a:pt x="1454775" y="1920292"/>
                </a:lnTo>
                <a:lnTo>
                  <a:pt x="1465089" y="1934583"/>
                </a:lnTo>
                <a:lnTo>
                  <a:pt x="1475933" y="1948345"/>
                </a:lnTo>
                <a:lnTo>
                  <a:pt x="1487041" y="1961578"/>
                </a:lnTo>
                <a:lnTo>
                  <a:pt x="1497885" y="1974810"/>
                </a:lnTo>
                <a:lnTo>
                  <a:pt x="1509258" y="1987513"/>
                </a:lnTo>
                <a:lnTo>
                  <a:pt x="1520630" y="1999952"/>
                </a:lnTo>
                <a:lnTo>
                  <a:pt x="1532268" y="2012126"/>
                </a:lnTo>
                <a:lnTo>
                  <a:pt x="1544169" y="2024035"/>
                </a:lnTo>
                <a:lnTo>
                  <a:pt x="1555806" y="2035150"/>
                </a:lnTo>
                <a:lnTo>
                  <a:pt x="1567973" y="2046530"/>
                </a:lnTo>
                <a:lnTo>
                  <a:pt x="1580139" y="2057116"/>
                </a:lnTo>
                <a:lnTo>
                  <a:pt x="1592569" y="2067173"/>
                </a:lnTo>
                <a:lnTo>
                  <a:pt x="1605264" y="2077229"/>
                </a:lnTo>
                <a:lnTo>
                  <a:pt x="1617960" y="2086492"/>
                </a:lnTo>
                <a:lnTo>
                  <a:pt x="1630655" y="2095755"/>
                </a:lnTo>
                <a:lnTo>
                  <a:pt x="1643614" y="2104488"/>
                </a:lnTo>
                <a:lnTo>
                  <a:pt x="1656838" y="2112957"/>
                </a:lnTo>
                <a:lnTo>
                  <a:pt x="1669798" y="2120896"/>
                </a:lnTo>
                <a:lnTo>
                  <a:pt x="1683286" y="2128571"/>
                </a:lnTo>
                <a:lnTo>
                  <a:pt x="1697039" y="2135452"/>
                </a:lnTo>
                <a:lnTo>
                  <a:pt x="1669004" y="2136775"/>
                </a:lnTo>
                <a:lnTo>
                  <a:pt x="1660541" y="2136775"/>
                </a:lnTo>
                <a:lnTo>
                  <a:pt x="1652342" y="2136510"/>
                </a:lnTo>
                <a:lnTo>
                  <a:pt x="1643879" y="2136246"/>
                </a:lnTo>
                <a:lnTo>
                  <a:pt x="1635415" y="2135452"/>
                </a:lnTo>
                <a:lnTo>
                  <a:pt x="1618753" y="2133599"/>
                </a:lnTo>
                <a:lnTo>
                  <a:pt x="1602355" y="2131217"/>
                </a:lnTo>
                <a:lnTo>
                  <a:pt x="1585957" y="2128042"/>
                </a:lnTo>
                <a:lnTo>
                  <a:pt x="1569824" y="2124601"/>
                </a:lnTo>
                <a:lnTo>
                  <a:pt x="1553691" y="2120102"/>
                </a:lnTo>
                <a:lnTo>
                  <a:pt x="1537822" y="2115074"/>
                </a:lnTo>
                <a:lnTo>
                  <a:pt x="1521953" y="2109516"/>
                </a:lnTo>
                <a:lnTo>
                  <a:pt x="1506084" y="2103429"/>
                </a:lnTo>
                <a:lnTo>
                  <a:pt x="1490480" y="2096284"/>
                </a:lnTo>
                <a:lnTo>
                  <a:pt x="1475140" y="2088874"/>
                </a:lnTo>
                <a:lnTo>
                  <a:pt x="1459800" y="2080405"/>
                </a:lnTo>
                <a:lnTo>
                  <a:pt x="1444724" y="2071936"/>
                </a:lnTo>
                <a:lnTo>
                  <a:pt x="1429913" y="2062674"/>
                </a:lnTo>
                <a:lnTo>
                  <a:pt x="1415102" y="2052881"/>
                </a:lnTo>
                <a:lnTo>
                  <a:pt x="1400291" y="2042296"/>
                </a:lnTo>
                <a:lnTo>
                  <a:pt x="1386274" y="2031445"/>
                </a:lnTo>
                <a:lnTo>
                  <a:pt x="1372256" y="2019800"/>
                </a:lnTo>
                <a:lnTo>
                  <a:pt x="1357974" y="2007891"/>
                </a:lnTo>
                <a:lnTo>
                  <a:pt x="1344221" y="1995188"/>
                </a:lnTo>
                <a:lnTo>
                  <a:pt x="1330733" y="1982220"/>
                </a:lnTo>
                <a:lnTo>
                  <a:pt x="1317244" y="1968194"/>
                </a:lnTo>
                <a:lnTo>
                  <a:pt x="1304020" y="1954167"/>
                </a:lnTo>
                <a:lnTo>
                  <a:pt x="1291325" y="1939347"/>
                </a:lnTo>
                <a:lnTo>
                  <a:pt x="1278630" y="1924262"/>
                </a:lnTo>
                <a:lnTo>
                  <a:pt x="1265935" y="1908913"/>
                </a:lnTo>
                <a:lnTo>
                  <a:pt x="1253769" y="1892504"/>
                </a:lnTo>
                <a:lnTo>
                  <a:pt x="1242132" y="1876096"/>
                </a:lnTo>
                <a:lnTo>
                  <a:pt x="1230230" y="1859159"/>
                </a:lnTo>
                <a:lnTo>
                  <a:pt x="1218593" y="1841427"/>
                </a:lnTo>
                <a:lnTo>
                  <a:pt x="1207485" y="1823696"/>
                </a:lnTo>
                <a:lnTo>
                  <a:pt x="1196376" y="1805170"/>
                </a:lnTo>
                <a:lnTo>
                  <a:pt x="1185797" y="1786380"/>
                </a:lnTo>
                <a:lnTo>
                  <a:pt x="1175482" y="1767325"/>
                </a:lnTo>
                <a:lnTo>
                  <a:pt x="1165432" y="1747741"/>
                </a:lnTo>
                <a:lnTo>
                  <a:pt x="1155382" y="1727893"/>
                </a:lnTo>
                <a:lnTo>
                  <a:pt x="1145861" y="1707250"/>
                </a:lnTo>
                <a:lnTo>
                  <a:pt x="1136868" y="1686607"/>
                </a:lnTo>
                <a:lnTo>
                  <a:pt x="1127876" y="1665436"/>
                </a:lnTo>
                <a:lnTo>
                  <a:pt x="1119148" y="1643734"/>
                </a:lnTo>
                <a:lnTo>
                  <a:pt x="1110685" y="1622033"/>
                </a:lnTo>
                <a:lnTo>
                  <a:pt x="1102750" y="1599803"/>
                </a:lnTo>
                <a:lnTo>
                  <a:pt x="1094816" y="1577307"/>
                </a:lnTo>
                <a:lnTo>
                  <a:pt x="1087410" y="1554283"/>
                </a:lnTo>
                <a:lnTo>
                  <a:pt x="1080534" y="1531259"/>
                </a:lnTo>
                <a:lnTo>
                  <a:pt x="1073922" y="1507969"/>
                </a:lnTo>
                <a:lnTo>
                  <a:pt x="1067574" y="1483886"/>
                </a:lnTo>
                <a:lnTo>
                  <a:pt x="1061491" y="1459803"/>
                </a:lnTo>
                <a:lnTo>
                  <a:pt x="1055672" y="1435456"/>
                </a:lnTo>
                <a:lnTo>
                  <a:pt x="1050383" y="1410843"/>
                </a:lnTo>
                <a:lnTo>
                  <a:pt x="1045358" y="1385702"/>
                </a:lnTo>
                <a:lnTo>
                  <a:pt x="1040597" y="1360560"/>
                </a:lnTo>
                <a:lnTo>
                  <a:pt x="1036630" y="1335154"/>
                </a:lnTo>
                <a:lnTo>
                  <a:pt x="1032927" y="1309483"/>
                </a:lnTo>
                <a:lnTo>
                  <a:pt x="1029489" y="1283547"/>
                </a:lnTo>
                <a:lnTo>
                  <a:pt x="1026315" y="1257347"/>
                </a:lnTo>
                <a:lnTo>
                  <a:pt x="1023670" y="1231147"/>
                </a:lnTo>
                <a:lnTo>
                  <a:pt x="1021290" y="1204417"/>
                </a:lnTo>
                <a:lnTo>
                  <a:pt x="1019439" y="1177688"/>
                </a:lnTo>
                <a:lnTo>
                  <a:pt x="1017852" y="1150429"/>
                </a:lnTo>
                <a:lnTo>
                  <a:pt x="1016794" y="1123435"/>
                </a:lnTo>
                <a:lnTo>
                  <a:pt x="1016265" y="1095911"/>
                </a:lnTo>
                <a:lnTo>
                  <a:pt x="1016000" y="1068652"/>
                </a:lnTo>
                <a:lnTo>
                  <a:pt x="1016265" y="1040864"/>
                </a:lnTo>
                <a:lnTo>
                  <a:pt x="1016794" y="1013605"/>
                </a:lnTo>
                <a:lnTo>
                  <a:pt x="1017852" y="986347"/>
                </a:lnTo>
                <a:lnTo>
                  <a:pt x="1019439" y="959352"/>
                </a:lnTo>
                <a:lnTo>
                  <a:pt x="1021290" y="932623"/>
                </a:lnTo>
                <a:lnTo>
                  <a:pt x="1023670" y="905893"/>
                </a:lnTo>
                <a:lnTo>
                  <a:pt x="1026315" y="879428"/>
                </a:lnTo>
                <a:lnTo>
                  <a:pt x="1029489" y="853492"/>
                </a:lnTo>
                <a:lnTo>
                  <a:pt x="1032927" y="827557"/>
                </a:lnTo>
                <a:lnTo>
                  <a:pt x="1036630" y="801886"/>
                </a:lnTo>
                <a:lnTo>
                  <a:pt x="1040597" y="776215"/>
                </a:lnTo>
                <a:lnTo>
                  <a:pt x="1045358" y="751073"/>
                </a:lnTo>
                <a:lnTo>
                  <a:pt x="1050383" y="726196"/>
                </a:lnTo>
                <a:lnTo>
                  <a:pt x="1055672" y="701319"/>
                </a:lnTo>
                <a:lnTo>
                  <a:pt x="1061491" y="677236"/>
                </a:lnTo>
                <a:lnTo>
                  <a:pt x="1067574" y="652889"/>
                </a:lnTo>
                <a:lnTo>
                  <a:pt x="1073922" y="629335"/>
                </a:lnTo>
                <a:lnTo>
                  <a:pt x="1080534" y="605517"/>
                </a:lnTo>
                <a:lnTo>
                  <a:pt x="1087410" y="582492"/>
                </a:lnTo>
                <a:lnTo>
                  <a:pt x="1094816" y="559732"/>
                </a:lnTo>
                <a:lnTo>
                  <a:pt x="1102750" y="537237"/>
                </a:lnTo>
                <a:lnTo>
                  <a:pt x="1110685" y="515007"/>
                </a:lnTo>
                <a:lnTo>
                  <a:pt x="1119148" y="493041"/>
                </a:lnTo>
                <a:lnTo>
                  <a:pt x="1127876" y="471340"/>
                </a:lnTo>
                <a:lnTo>
                  <a:pt x="1136868" y="450168"/>
                </a:lnTo>
                <a:lnTo>
                  <a:pt x="1145861" y="429525"/>
                </a:lnTo>
                <a:lnTo>
                  <a:pt x="1155382" y="409147"/>
                </a:lnTo>
                <a:lnTo>
                  <a:pt x="1165432" y="389034"/>
                </a:lnTo>
                <a:lnTo>
                  <a:pt x="1175482" y="369714"/>
                </a:lnTo>
                <a:lnTo>
                  <a:pt x="1185797" y="350395"/>
                </a:lnTo>
                <a:lnTo>
                  <a:pt x="1196376" y="331605"/>
                </a:lnTo>
                <a:lnTo>
                  <a:pt x="1207485" y="313080"/>
                </a:lnTo>
                <a:lnTo>
                  <a:pt x="1218593" y="295348"/>
                </a:lnTo>
                <a:lnTo>
                  <a:pt x="1230230" y="277881"/>
                </a:lnTo>
                <a:lnTo>
                  <a:pt x="1242132" y="260944"/>
                </a:lnTo>
                <a:lnTo>
                  <a:pt x="1253769" y="244271"/>
                </a:lnTo>
                <a:lnTo>
                  <a:pt x="1265935" y="227863"/>
                </a:lnTo>
                <a:lnTo>
                  <a:pt x="1278630" y="212513"/>
                </a:lnTo>
                <a:lnTo>
                  <a:pt x="1291325" y="197428"/>
                </a:lnTo>
                <a:lnTo>
                  <a:pt x="1304020" y="182608"/>
                </a:lnTo>
                <a:lnTo>
                  <a:pt x="1317244" y="168581"/>
                </a:lnTo>
                <a:lnTo>
                  <a:pt x="1330733" y="155084"/>
                </a:lnTo>
                <a:lnTo>
                  <a:pt x="1344221" y="141587"/>
                </a:lnTo>
                <a:lnTo>
                  <a:pt x="1357974" y="128884"/>
                </a:lnTo>
                <a:lnTo>
                  <a:pt x="1372256" y="117239"/>
                </a:lnTo>
                <a:lnTo>
                  <a:pt x="1386274" y="105595"/>
                </a:lnTo>
                <a:lnTo>
                  <a:pt x="1400291" y="94215"/>
                </a:lnTo>
                <a:lnTo>
                  <a:pt x="1415102" y="83894"/>
                </a:lnTo>
                <a:lnTo>
                  <a:pt x="1429913" y="74102"/>
                </a:lnTo>
                <a:lnTo>
                  <a:pt x="1444724" y="64839"/>
                </a:lnTo>
                <a:lnTo>
                  <a:pt x="1459800" y="56370"/>
                </a:lnTo>
                <a:lnTo>
                  <a:pt x="1475140" y="48166"/>
                </a:lnTo>
                <a:lnTo>
                  <a:pt x="1490480" y="40756"/>
                </a:lnTo>
                <a:lnTo>
                  <a:pt x="1506084" y="33610"/>
                </a:lnTo>
                <a:lnTo>
                  <a:pt x="1521953" y="27259"/>
                </a:lnTo>
                <a:lnTo>
                  <a:pt x="1537822" y="21701"/>
                </a:lnTo>
                <a:lnTo>
                  <a:pt x="1553691" y="16673"/>
                </a:lnTo>
                <a:lnTo>
                  <a:pt x="1569824" y="12438"/>
                </a:lnTo>
                <a:lnTo>
                  <a:pt x="1585957" y="8733"/>
                </a:lnTo>
                <a:lnTo>
                  <a:pt x="1602355" y="5558"/>
                </a:lnTo>
                <a:lnTo>
                  <a:pt x="1618753" y="3176"/>
                </a:lnTo>
                <a:lnTo>
                  <a:pt x="1635415" y="1323"/>
                </a:lnTo>
                <a:lnTo>
                  <a:pt x="1643879" y="794"/>
                </a:lnTo>
                <a:lnTo>
                  <a:pt x="1652342" y="265"/>
                </a:lnTo>
                <a:lnTo>
                  <a:pt x="1660541" y="0"/>
                </a:lnTo>
                <a:close/>
                <a:moveTo>
                  <a:pt x="1434554" y="0"/>
                </a:moveTo>
                <a:lnTo>
                  <a:pt x="1443027" y="0"/>
                </a:lnTo>
                <a:lnTo>
                  <a:pt x="1457326" y="529"/>
                </a:lnTo>
                <a:lnTo>
                  <a:pt x="1443822" y="7410"/>
                </a:lnTo>
                <a:lnTo>
                  <a:pt x="1430582" y="15085"/>
                </a:lnTo>
                <a:lnTo>
                  <a:pt x="1417342" y="23024"/>
                </a:lnTo>
                <a:lnTo>
                  <a:pt x="1404103" y="31229"/>
                </a:lnTo>
                <a:lnTo>
                  <a:pt x="1390863" y="39962"/>
                </a:lnTo>
                <a:lnTo>
                  <a:pt x="1377888" y="48960"/>
                </a:lnTo>
                <a:lnTo>
                  <a:pt x="1365178" y="58487"/>
                </a:lnTo>
                <a:lnTo>
                  <a:pt x="1352468" y="68279"/>
                </a:lnTo>
                <a:lnTo>
                  <a:pt x="1340288" y="78865"/>
                </a:lnTo>
                <a:lnTo>
                  <a:pt x="1328107" y="89451"/>
                </a:lnTo>
                <a:lnTo>
                  <a:pt x="1315927" y="100302"/>
                </a:lnTo>
                <a:lnTo>
                  <a:pt x="1303746" y="111682"/>
                </a:lnTo>
                <a:lnTo>
                  <a:pt x="1291830" y="123591"/>
                </a:lnTo>
                <a:lnTo>
                  <a:pt x="1280444" y="135500"/>
                </a:lnTo>
                <a:lnTo>
                  <a:pt x="1268793" y="147939"/>
                </a:lnTo>
                <a:lnTo>
                  <a:pt x="1257672" y="160642"/>
                </a:lnTo>
                <a:lnTo>
                  <a:pt x="1246286" y="173610"/>
                </a:lnTo>
                <a:lnTo>
                  <a:pt x="1235430" y="187371"/>
                </a:lnTo>
                <a:lnTo>
                  <a:pt x="1224573" y="201133"/>
                </a:lnTo>
                <a:lnTo>
                  <a:pt x="1213981" y="214895"/>
                </a:lnTo>
                <a:lnTo>
                  <a:pt x="1203654" y="229451"/>
                </a:lnTo>
                <a:lnTo>
                  <a:pt x="1193327" y="244271"/>
                </a:lnTo>
                <a:lnTo>
                  <a:pt x="1183265" y="259091"/>
                </a:lnTo>
                <a:lnTo>
                  <a:pt x="1173203" y="274441"/>
                </a:lnTo>
                <a:lnTo>
                  <a:pt x="1163671" y="290055"/>
                </a:lnTo>
                <a:lnTo>
                  <a:pt x="1154138" y="305934"/>
                </a:lnTo>
                <a:lnTo>
                  <a:pt x="1144870" y="322078"/>
                </a:lnTo>
                <a:lnTo>
                  <a:pt x="1135603" y="338486"/>
                </a:lnTo>
                <a:lnTo>
                  <a:pt x="1127129" y="355159"/>
                </a:lnTo>
                <a:lnTo>
                  <a:pt x="1118391" y="372361"/>
                </a:lnTo>
                <a:lnTo>
                  <a:pt x="1109653" y="389563"/>
                </a:lnTo>
                <a:lnTo>
                  <a:pt x="1101709" y="407295"/>
                </a:lnTo>
                <a:lnTo>
                  <a:pt x="1093500" y="424761"/>
                </a:lnTo>
                <a:lnTo>
                  <a:pt x="1085821" y="443022"/>
                </a:lnTo>
                <a:lnTo>
                  <a:pt x="1077878" y="461283"/>
                </a:lnTo>
                <a:lnTo>
                  <a:pt x="1070728" y="479808"/>
                </a:lnTo>
                <a:lnTo>
                  <a:pt x="1063579" y="498069"/>
                </a:lnTo>
                <a:lnTo>
                  <a:pt x="1056429" y="517124"/>
                </a:lnTo>
                <a:lnTo>
                  <a:pt x="1049545" y="536179"/>
                </a:lnTo>
                <a:lnTo>
                  <a:pt x="1043190" y="555498"/>
                </a:lnTo>
                <a:lnTo>
                  <a:pt x="1036835" y="575347"/>
                </a:lnTo>
                <a:lnTo>
                  <a:pt x="1030744" y="594931"/>
                </a:lnTo>
                <a:lnTo>
                  <a:pt x="1025184" y="614779"/>
                </a:lnTo>
                <a:lnTo>
                  <a:pt x="1019623" y="634893"/>
                </a:lnTo>
                <a:lnTo>
                  <a:pt x="1014327" y="655270"/>
                </a:lnTo>
                <a:lnTo>
                  <a:pt x="1009561" y="675648"/>
                </a:lnTo>
                <a:lnTo>
                  <a:pt x="1004530" y="696556"/>
                </a:lnTo>
                <a:lnTo>
                  <a:pt x="1000028" y="717198"/>
                </a:lnTo>
                <a:lnTo>
                  <a:pt x="995527" y="738370"/>
                </a:lnTo>
                <a:lnTo>
                  <a:pt x="991555" y="759277"/>
                </a:lnTo>
                <a:lnTo>
                  <a:pt x="987848" y="780714"/>
                </a:lnTo>
                <a:lnTo>
                  <a:pt x="984406" y="802151"/>
                </a:lnTo>
                <a:lnTo>
                  <a:pt x="981228" y="823852"/>
                </a:lnTo>
                <a:lnTo>
                  <a:pt x="978315" y="845288"/>
                </a:lnTo>
                <a:lnTo>
                  <a:pt x="975403" y="866990"/>
                </a:lnTo>
                <a:lnTo>
                  <a:pt x="973020" y="889220"/>
                </a:lnTo>
                <a:lnTo>
                  <a:pt x="971166" y="911186"/>
                </a:lnTo>
                <a:lnTo>
                  <a:pt x="969048" y="933417"/>
                </a:lnTo>
                <a:lnTo>
                  <a:pt x="967724" y="955647"/>
                </a:lnTo>
                <a:lnTo>
                  <a:pt x="966135" y="978142"/>
                </a:lnTo>
                <a:lnTo>
                  <a:pt x="965076" y="1000373"/>
                </a:lnTo>
                <a:lnTo>
                  <a:pt x="964546" y="1023133"/>
                </a:lnTo>
                <a:lnTo>
                  <a:pt x="963752" y="1045628"/>
                </a:lnTo>
                <a:lnTo>
                  <a:pt x="963752" y="1068652"/>
                </a:lnTo>
                <a:lnTo>
                  <a:pt x="963752" y="1091147"/>
                </a:lnTo>
                <a:lnTo>
                  <a:pt x="964546" y="1113907"/>
                </a:lnTo>
                <a:lnTo>
                  <a:pt x="965076" y="1136402"/>
                </a:lnTo>
                <a:lnTo>
                  <a:pt x="966135" y="1158898"/>
                </a:lnTo>
                <a:lnTo>
                  <a:pt x="967724" y="1181128"/>
                </a:lnTo>
                <a:lnTo>
                  <a:pt x="969048" y="1203623"/>
                </a:lnTo>
                <a:lnTo>
                  <a:pt x="971166" y="1225589"/>
                </a:lnTo>
                <a:lnTo>
                  <a:pt x="973020" y="1247820"/>
                </a:lnTo>
                <a:lnTo>
                  <a:pt x="975403" y="1269785"/>
                </a:lnTo>
                <a:lnTo>
                  <a:pt x="978315" y="1291751"/>
                </a:lnTo>
                <a:lnTo>
                  <a:pt x="981228" y="1313188"/>
                </a:lnTo>
                <a:lnTo>
                  <a:pt x="984406" y="1334624"/>
                </a:lnTo>
                <a:lnTo>
                  <a:pt x="987848" y="1356326"/>
                </a:lnTo>
                <a:lnTo>
                  <a:pt x="991555" y="1377498"/>
                </a:lnTo>
                <a:lnTo>
                  <a:pt x="995527" y="1398669"/>
                </a:lnTo>
                <a:lnTo>
                  <a:pt x="1000028" y="1419577"/>
                </a:lnTo>
                <a:lnTo>
                  <a:pt x="1004530" y="1440484"/>
                </a:lnTo>
                <a:lnTo>
                  <a:pt x="1009561" y="1461127"/>
                </a:lnTo>
                <a:lnTo>
                  <a:pt x="1014327" y="1481505"/>
                </a:lnTo>
                <a:lnTo>
                  <a:pt x="1019623" y="1501883"/>
                </a:lnTo>
                <a:lnTo>
                  <a:pt x="1025184" y="1521996"/>
                </a:lnTo>
                <a:lnTo>
                  <a:pt x="1030744" y="1541845"/>
                </a:lnTo>
                <a:lnTo>
                  <a:pt x="1036835" y="1561958"/>
                </a:lnTo>
                <a:lnTo>
                  <a:pt x="1043190" y="1581277"/>
                </a:lnTo>
                <a:lnTo>
                  <a:pt x="1049545" y="1600597"/>
                </a:lnTo>
                <a:lnTo>
                  <a:pt x="1056429" y="1619916"/>
                </a:lnTo>
                <a:lnTo>
                  <a:pt x="1063579" y="1638706"/>
                </a:lnTo>
                <a:lnTo>
                  <a:pt x="1070728" y="1657496"/>
                </a:lnTo>
                <a:lnTo>
                  <a:pt x="1077878" y="1675757"/>
                </a:lnTo>
                <a:lnTo>
                  <a:pt x="1085821" y="1694018"/>
                </a:lnTo>
                <a:lnTo>
                  <a:pt x="1093500" y="1712014"/>
                </a:lnTo>
                <a:lnTo>
                  <a:pt x="1101709" y="1729745"/>
                </a:lnTo>
                <a:lnTo>
                  <a:pt x="1109653" y="1747212"/>
                </a:lnTo>
                <a:lnTo>
                  <a:pt x="1118391" y="1764414"/>
                </a:lnTo>
                <a:lnTo>
                  <a:pt x="1127129" y="1781616"/>
                </a:lnTo>
                <a:lnTo>
                  <a:pt x="1135603" y="1798289"/>
                </a:lnTo>
                <a:lnTo>
                  <a:pt x="1144870" y="1814698"/>
                </a:lnTo>
                <a:lnTo>
                  <a:pt x="1154138" y="1830841"/>
                </a:lnTo>
                <a:lnTo>
                  <a:pt x="1163671" y="1846720"/>
                </a:lnTo>
                <a:lnTo>
                  <a:pt x="1173203" y="1862334"/>
                </a:lnTo>
                <a:lnTo>
                  <a:pt x="1183265" y="1877684"/>
                </a:lnTo>
                <a:lnTo>
                  <a:pt x="1193327" y="1892504"/>
                </a:lnTo>
                <a:lnTo>
                  <a:pt x="1203654" y="1907325"/>
                </a:lnTo>
                <a:lnTo>
                  <a:pt x="1213981" y="1921880"/>
                </a:lnTo>
                <a:lnTo>
                  <a:pt x="1224573" y="1935907"/>
                </a:lnTo>
                <a:lnTo>
                  <a:pt x="1235430" y="1949668"/>
                </a:lnTo>
                <a:lnTo>
                  <a:pt x="1246286" y="1963166"/>
                </a:lnTo>
                <a:lnTo>
                  <a:pt x="1257672" y="1976398"/>
                </a:lnTo>
                <a:lnTo>
                  <a:pt x="1268793" y="1989101"/>
                </a:lnTo>
                <a:lnTo>
                  <a:pt x="1280444" y="2001540"/>
                </a:lnTo>
                <a:lnTo>
                  <a:pt x="1291830" y="2013449"/>
                </a:lnTo>
                <a:lnTo>
                  <a:pt x="1303746" y="2025093"/>
                </a:lnTo>
                <a:lnTo>
                  <a:pt x="1315927" y="2036738"/>
                </a:lnTo>
                <a:lnTo>
                  <a:pt x="1328107" y="2047589"/>
                </a:lnTo>
                <a:lnTo>
                  <a:pt x="1340288" y="2058174"/>
                </a:lnTo>
                <a:lnTo>
                  <a:pt x="1352468" y="2068496"/>
                </a:lnTo>
                <a:lnTo>
                  <a:pt x="1365178" y="2078288"/>
                </a:lnTo>
                <a:lnTo>
                  <a:pt x="1377888" y="2087815"/>
                </a:lnTo>
                <a:lnTo>
                  <a:pt x="1390863" y="2097078"/>
                </a:lnTo>
                <a:lnTo>
                  <a:pt x="1404103" y="2105547"/>
                </a:lnTo>
                <a:lnTo>
                  <a:pt x="1417342" y="2114015"/>
                </a:lnTo>
                <a:lnTo>
                  <a:pt x="1430582" y="2121690"/>
                </a:lnTo>
                <a:lnTo>
                  <a:pt x="1443822" y="2129365"/>
                </a:lnTo>
                <a:lnTo>
                  <a:pt x="1457326" y="2136246"/>
                </a:lnTo>
                <a:lnTo>
                  <a:pt x="1443027" y="2136775"/>
                </a:lnTo>
                <a:lnTo>
                  <a:pt x="1434554" y="2136775"/>
                </a:lnTo>
                <a:lnTo>
                  <a:pt x="1425816" y="2136510"/>
                </a:lnTo>
                <a:lnTo>
                  <a:pt x="1417607" y="2136246"/>
                </a:lnTo>
                <a:lnTo>
                  <a:pt x="1409134" y="2135452"/>
                </a:lnTo>
                <a:lnTo>
                  <a:pt x="1392717" y="2133599"/>
                </a:lnTo>
                <a:lnTo>
                  <a:pt x="1376300" y="2131217"/>
                </a:lnTo>
                <a:lnTo>
                  <a:pt x="1359882" y="2128042"/>
                </a:lnTo>
                <a:lnTo>
                  <a:pt x="1343465" y="2124601"/>
                </a:lnTo>
                <a:lnTo>
                  <a:pt x="1327578" y="2120102"/>
                </a:lnTo>
                <a:lnTo>
                  <a:pt x="1311160" y="2115074"/>
                </a:lnTo>
                <a:lnTo>
                  <a:pt x="1295273" y="2109516"/>
                </a:lnTo>
                <a:lnTo>
                  <a:pt x="1279915" y="2103429"/>
                </a:lnTo>
                <a:lnTo>
                  <a:pt x="1264292" y="2096284"/>
                </a:lnTo>
                <a:lnTo>
                  <a:pt x="1248669" y="2088874"/>
                </a:lnTo>
                <a:lnTo>
                  <a:pt x="1233311" y="2080405"/>
                </a:lnTo>
                <a:lnTo>
                  <a:pt x="1218218" y="2071936"/>
                </a:lnTo>
                <a:lnTo>
                  <a:pt x="1203390" y="2062674"/>
                </a:lnTo>
                <a:lnTo>
                  <a:pt x="1188561" y="2052881"/>
                </a:lnTo>
                <a:lnTo>
                  <a:pt x="1173998" y="2042296"/>
                </a:lnTo>
                <a:lnTo>
                  <a:pt x="1159699" y="2031445"/>
                </a:lnTo>
                <a:lnTo>
                  <a:pt x="1145400" y="2019800"/>
                </a:lnTo>
                <a:lnTo>
                  <a:pt x="1131631" y="2007891"/>
                </a:lnTo>
                <a:lnTo>
                  <a:pt x="1117861" y="1995188"/>
                </a:lnTo>
                <a:lnTo>
                  <a:pt x="1104092" y="1982220"/>
                </a:lnTo>
                <a:lnTo>
                  <a:pt x="1090588" y="1968194"/>
                </a:lnTo>
                <a:lnTo>
                  <a:pt x="1077613" y="1954167"/>
                </a:lnTo>
                <a:lnTo>
                  <a:pt x="1064638" y="1939347"/>
                </a:lnTo>
                <a:lnTo>
                  <a:pt x="1051928" y="1924262"/>
                </a:lnTo>
                <a:lnTo>
                  <a:pt x="1039483" y="1908913"/>
                </a:lnTo>
                <a:lnTo>
                  <a:pt x="1027302" y="1892504"/>
                </a:lnTo>
                <a:lnTo>
                  <a:pt x="1015122" y="1876096"/>
                </a:lnTo>
                <a:lnTo>
                  <a:pt x="1003471" y="1859159"/>
                </a:lnTo>
                <a:lnTo>
                  <a:pt x="992085" y="1841427"/>
                </a:lnTo>
                <a:lnTo>
                  <a:pt x="980963" y="1823696"/>
                </a:lnTo>
                <a:lnTo>
                  <a:pt x="969842" y="1805170"/>
                </a:lnTo>
                <a:lnTo>
                  <a:pt x="959250" y="1786380"/>
                </a:lnTo>
                <a:lnTo>
                  <a:pt x="948923" y="1767325"/>
                </a:lnTo>
                <a:lnTo>
                  <a:pt x="938596" y="1747741"/>
                </a:lnTo>
                <a:lnTo>
                  <a:pt x="928534" y="1727893"/>
                </a:lnTo>
                <a:lnTo>
                  <a:pt x="919002" y="1707250"/>
                </a:lnTo>
                <a:lnTo>
                  <a:pt x="909734" y="1686607"/>
                </a:lnTo>
                <a:lnTo>
                  <a:pt x="900996" y="1665436"/>
                </a:lnTo>
                <a:lnTo>
                  <a:pt x="892258" y="1643734"/>
                </a:lnTo>
                <a:lnTo>
                  <a:pt x="883784" y="1622033"/>
                </a:lnTo>
                <a:lnTo>
                  <a:pt x="875840" y="1599803"/>
                </a:lnTo>
                <a:lnTo>
                  <a:pt x="868161" y="1577307"/>
                </a:lnTo>
                <a:lnTo>
                  <a:pt x="860747" y="1554283"/>
                </a:lnTo>
                <a:lnTo>
                  <a:pt x="853863" y="1531259"/>
                </a:lnTo>
                <a:lnTo>
                  <a:pt x="846978" y="1507969"/>
                </a:lnTo>
                <a:lnTo>
                  <a:pt x="840623" y="1483886"/>
                </a:lnTo>
                <a:lnTo>
                  <a:pt x="834533" y="1459803"/>
                </a:lnTo>
                <a:lnTo>
                  <a:pt x="828972" y="1435456"/>
                </a:lnTo>
                <a:lnTo>
                  <a:pt x="823411" y="1410843"/>
                </a:lnTo>
                <a:lnTo>
                  <a:pt x="818645" y="1385702"/>
                </a:lnTo>
                <a:lnTo>
                  <a:pt x="813879" y="1360560"/>
                </a:lnTo>
                <a:lnTo>
                  <a:pt x="809642" y="1335154"/>
                </a:lnTo>
                <a:lnTo>
                  <a:pt x="805935" y="1309483"/>
                </a:lnTo>
                <a:lnTo>
                  <a:pt x="802493" y="1283547"/>
                </a:lnTo>
                <a:lnTo>
                  <a:pt x="799315" y="1257347"/>
                </a:lnTo>
                <a:lnTo>
                  <a:pt x="796667" y="1231147"/>
                </a:lnTo>
                <a:lnTo>
                  <a:pt x="794284" y="1204417"/>
                </a:lnTo>
                <a:lnTo>
                  <a:pt x="792695" y="1177688"/>
                </a:lnTo>
                <a:lnTo>
                  <a:pt x="791107" y="1150429"/>
                </a:lnTo>
                <a:lnTo>
                  <a:pt x="790047" y="1123435"/>
                </a:lnTo>
                <a:lnTo>
                  <a:pt x="789518" y="1095911"/>
                </a:lnTo>
                <a:lnTo>
                  <a:pt x="788988" y="1068652"/>
                </a:lnTo>
                <a:lnTo>
                  <a:pt x="789518" y="1040864"/>
                </a:lnTo>
                <a:lnTo>
                  <a:pt x="790047" y="1013605"/>
                </a:lnTo>
                <a:lnTo>
                  <a:pt x="791107" y="986347"/>
                </a:lnTo>
                <a:lnTo>
                  <a:pt x="792695" y="959352"/>
                </a:lnTo>
                <a:lnTo>
                  <a:pt x="794284" y="932623"/>
                </a:lnTo>
                <a:lnTo>
                  <a:pt x="796667" y="905893"/>
                </a:lnTo>
                <a:lnTo>
                  <a:pt x="799315" y="879428"/>
                </a:lnTo>
                <a:lnTo>
                  <a:pt x="802493" y="853492"/>
                </a:lnTo>
                <a:lnTo>
                  <a:pt x="805935" y="827557"/>
                </a:lnTo>
                <a:lnTo>
                  <a:pt x="809642" y="801886"/>
                </a:lnTo>
                <a:lnTo>
                  <a:pt x="813879" y="776215"/>
                </a:lnTo>
                <a:lnTo>
                  <a:pt x="818645" y="751073"/>
                </a:lnTo>
                <a:lnTo>
                  <a:pt x="823411" y="726196"/>
                </a:lnTo>
                <a:lnTo>
                  <a:pt x="828972" y="701319"/>
                </a:lnTo>
                <a:lnTo>
                  <a:pt x="834533" y="677236"/>
                </a:lnTo>
                <a:lnTo>
                  <a:pt x="840623" y="652889"/>
                </a:lnTo>
                <a:lnTo>
                  <a:pt x="846978" y="629335"/>
                </a:lnTo>
                <a:lnTo>
                  <a:pt x="853863" y="605517"/>
                </a:lnTo>
                <a:lnTo>
                  <a:pt x="860747" y="582492"/>
                </a:lnTo>
                <a:lnTo>
                  <a:pt x="868161" y="559732"/>
                </a:lnTo>
                <a:lnTo>
                  <a:pt x="875840" y="537237"/>
                </a:lnTo>
                <a:lnTo>
                  <a:pt x="883784" y="515007"/>
                </a:lnTo>
                <a:lnTo>
                  <a:pt x="892258" y="493041"/>
                </a:lnTo>
                <a:lnTo>
                  <a:pt x="900996" y="471340"/>
                </a:lnTo>
                <a:lnTo>
                  <a:pt x="909734" y="450168"/>
                </a:lnTo>
                <a:lnTo>
                  <a:pt x="919002" y="429525"/>
                </a:lnTo>
                <a:lnTo>
                  <a:pt x="928534" y="409147"/>
                </a:lnTo>
                <a:lnTo>
                  <a:pt x="938596" y="389034"/>
                </a:lnTo>
                <a:lnTo>
                  <a:pt x="948923" y="369714"/>
                </a:lnTo>
                <a:lnTo>
                  <a:pt x="959250" y="350395"/>
                </a:lnTo>
                <a:lnTo>
                  <a:pt x="969842" y="331605"/>
                </a:lnTo>
                <a:lnTo>
                  <a:pt x="980963" y="313080"/>
                </a:lnTo>
                <a:lnTo>
                  <a:pt x="992085" y="295348"/>
                </a:lnTo>
                <a:lnTo>
                  <a:pt x="1003471" y="277881"/>
                </a:lnTo>
                <a:lnTo>
                  <a:pt x="1015122" y="260944"/>
                </a:lnTo>
                <a:lnTo>
                  <a:pt x="1027302" y="244271"/>
                </a:lnTo>
                <a:lnTo>
                  <a:pt x="1039483" y="227863"/>
                </a:lnTo>
                <a:lnTo>
                  <a:pt x="1051928" y="212513"/>
                </a:lnTo>
                <a:lnTo>
                  <a:pt x="1064638" y="197428"/>
                </a:lnTo>
                <a:lnTo>
                  <a:pt x="1077613" y="182608"/>
                </a:lnTo>
                <a:lnTo>
                  <a:pt x="1090588" y="168581"/>
                </a:lnTo>
                <a:lnTo>
                  <a:pt x="1104092" y="155084"/>
                </a:lnTo>
                <a:lnTo>
                  <a:pt x="1117861" y="141587"/>
                </a:lnTo>
                <a:lnTo>
                  <a:pt x="1131631" y="128884"/>
                </a:lnTo>
                <a:lnTo>
                  <a:pt x="1145400" y="117239"/>
                </a:lnTo>
                <a:lnTo>
                  <a:pt x="1159699" y="105595"/>
                </a:lnTo>
                <a:lnTo>
                  <a:pt x="1173998" y="94215"/>
                </a:lnTo>
                <a:lnTo>
                  <a:pt x="1188561" y="83894"/>
                </a:lnTo>
                <a:lnTo>
                  <a:pt x="1203390" y="74102"/>
                </a:lnTo>
                <a:lnTo>
                  <a:pt x="1218218" y="64839"/>
                </a:lnTo>
                <a:lnTo>
                  <a:pt x="1233311" y="56370"/>
                </a:lnTo>
                <a:lnTo>
                  <a:pt x="1248669" y="48166"/>
                </a:lnTo>
                <a:lnTo>
                  <a:pt x="1264292" y="40756"/>
                </a:lnTo>
                <a:lnTo>
                  <a:pt x="1279915" y="33610"/>
                </a:lnTo>
                <a:lnTo>
                  <a:pt x="1295273" y="27259"/>
                </a:lnTo>
                <a:lnTo>
                  <a:pt x="1311160" y="21701"/>
                </a:lnTo>
                <a:lnTo>
                  <a:pt x="1327578" y="16673"/>
                </a:lnTo>
                <a:lnTo>
                  <a:pt x="1343465" y="12438"/>
                </a:lnTo>
                <a:lnTo>
                  <a:pt x="1359882" y="8733"/>
                </a:lnTo>
                <a:lnTo>
                  <a:pt x="1376300" y="5558"/>
                </a:lnTo>
                <a:lnTo>
                  <a:pt x="1392717" y="3176"/>
                </a:lnTo>
                <a:lnTo>
                  <a:pt x="1409134" y="1323"/>
                </a:lnTo>
                <a:lnTo>
                  <a:pt x="1417607" y="794"/>
                </a:lnTo>
                <a:lnTo>
                  <a:pt x="1425816" y="265"/>
                </a:lnTo>
                <a:lnTo>
                  <a:pt x="1434554" y="0"/>
                </a:lnTo>
                <a:close/>
              </a:path>
            </a:pathLst>
          </a:custGeom>
          <a:solidFill>
            <a:schemeClr val="accent1"/>
          </a:solidFill>
          <a:ln>
            <a:noFill/>
          </a:ln>
          <a:effectLst/>
        </p:spPr>
        <p:txBody>
          <a:bodyPr/>
          <a:lstStyle/>
          <a:p>
            <a:endParaRPr lang="zh-CN" altLang="en-US" sz="4400"/>
          </a:p>
        </p:txBody>
      </p:sp>
      <p:sp>
        <p:nvSpPr>
          <p:cNvPr id="75" name="KSO_Shape"/>
          <p:cNvSpPr/>
          <p:nvPr/>
        </p:nvSpPr>
        <p:spPr bwMode="auto">
          <a:xfrm>
            <a:off x="5933114" y="4013077"/>
            <a:ext cx="325776" cy="323061"/>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24063" h="2008188">
                <a:moveTo>
                  <a:pt x="293655" y="1601788"/>
                </a:moveTo>
                <a:lnTo>
                  <a:pt x="407715" y="1601788"/>
                </a:lnTo>
                <a:lnTo>
                  <a:pt x="407715" y="1785404"/>
                </a:lnTo>
                <a:lnTo>
                  <a:pt x="407489" y="1786762"/>
                </a:lnTo>
                <a:lnTo>
                  <a:pt x="407715" y="1790611"/>
                </a:lnTo>
                <a:lnTo>
                  <a:pt x="407942" y="1796498"/>
                </a:lnTo>
                <a:lnTo>
                  <a:pt x="409076" y="1804196"/>
                </a:lnTo>
                <a:lnTo>
                  <a:pt x="409756" y="1808724"/>
                </a:lnTo>
                <a:lnTo>
                  <a:pt x="410663" y="1813478"/>
                </a:lnTo>
                <a:lnTo>
                  <a:pt x="412024" y="1818233"/>
                </a:lnTo>
                <a:lnTo>
                  <a:pt x="413384" y="1823440"/>
                </a:lnTo>
                <a:lnTo>
                  <a:pt x="415198" y="1828874"/>
                </a:lnTo>
                <a:lnTo>
                  <a:pt x="417239" y="1834761"/>
                </a:lnTo>
                <a:lnTo>
                  <a:pt x="419734" y="1840194"/>
                </a:lnTo>
                <a:lnTo>
                  <a:pt x="422682" y="1845854"/>
                </a:lnTo>
                <a:lnTo>
                  <a:pt x="425856" y="1851515"/>
                </a:lnTo>
                <a:lnTo>
                  <a:pt x="429938" y="1857175"/>
                </a:lnTo>
                <a:lnTo>
                  <a:pt x="434020" y="1862609"/>
                </a:lnTo>
                <a:lnTo>
                  <a:pt x="438782" y="1868042"/>
                </a:lnTo>
                <a:lnTo>
                  <a:pt x="443997" y="1873250"/>
                </a:lnTo>
                <a:lnTo>
                  <a:pt x="449893" y="1878231"/>
                </a:lnTo>
                <a:lnTo>
                  <a:pt x="452841" y="1880721"/>
                </a:lnTo>
                <a:lnTo>
                  <a:pt x="456242" y="1882985"/>
                </a:lnTo>
                <a:lnTo>
                  <a:pt x="459870" y="1885249"/>
                </a:lnTo>
                <a:lnTo>
                  <a:pt x="463272" y="1887287"/>
                </a:lnTo>
                <a:lnTo>
                  <a:pt x="466900" y="1889325"/>
                </a:lnTo>
                <a:lnTo>
                  <a:pt x="470982" y="1891362"/>
                </a:lnTo>
                <a:lnTo>
                  <a:pt x="475290" y="1893400"/>
                </a:lnTo>
                <a:lnTo>
                  <a:pt x="479372" y="1894985"/>
                </a:lnTo>
                <a:lnTo>
                  <a:pt x="483907" y="1896796"/>
                </a:lnTo>
                <a:lnTo>
                  <a:pt x="488669" y="1898381"/>
                </a:lnTo>
                <a:lnTo>
                  <a:pt x="493204" y="1899739"/>
                </a:lnTo>
                <a:lnTo>
                  <a:pt x="498193" y="1901098"/>
                </a:lnTo>
                <a:lnTo>
                  <a:pt x="503408" y="1902230"/>
                </a:lnTo>
                <a:lnTo>
                  <a:pt x="508850" y="1903135"/>
                </a:lnTo>
                <a:lnTo>
                  <a:pt x="514519" y="1904267"/>
                </a:lnTo>
                <a:lnTo>
                  <a:pt x="520415" y="1904947"/>
                </a:lnTo>
                <a:lnTo>
                  <a:pt x="526311" y="1905399"/>
                </a:lnTo>
                <a:lnTo>
                  <a:pt x="532434" y="1905852"/>
                </a:lnTo>
                <a:lnTo>
                  <a:pt x="538783" y="1906305"/>
                </a:lnTo>
                <a:lnTo>
                  <a:pt x="545586" y="1906305"/>
                </a:lnTo>
                <a:lnTo>
                  <a:pt x="1227227" y="1906305"/>
                </a:lnTo>
                <a:lnTo>
                  <a:pt x="1231989" y="1905852"/>
                </a:lnTo>
                <a:lnTo>
                  <a:pt x="1237431" y="1905399"/>
                </a:lnTo>
                <a:lnTo>
                  <a:pt x="1244234" y="1904494"/>
                </a:lnTo>
                <a:lnTo>
                  <a:pt x="1252851" y="1902909"/>
                </a:lnTo>
                <a:lnTo>
                  <a:pt x="1257160" y="1902003"/>
                </a:lnTo>
                <a:lnTo>
                  <a:pt x="1261922" y="1900871"/>
                </a:lnTo>
                <a:lnTo>
                  <a:pt x="1266910" y="1899286"/>
                </a:lnTo>
                <a:lnTo>
                  <a:pt x="1271899" y="1897475"/>
                </a:lnTo>
                <a:lnTo>
                  <a:pt x="1277115" y="1895211"/>
                </a:lnTo>
                <a:lnTo>
                  <a:pt x="1282103" y="1893173"/>
                </a:lnTo>
                <a:lnTo>
                  <a:pt x="1287319" y="1890683"/>
                </a:lnTo>
                <a:lnTo>
                  <a:pt x="1292534" y="1887740"/>
                </a:lnTo>
                <a:lnTo>
                  <a:pt x="1297296" y="1884344"/>
                </a:lnTo>
                <a:lnTo>
                  <a:pt x="1302058" y="1880721"/>
                </a:lnTo>
                <a:lnTo>
                  <a:pt x="1307047" y="1876646"/>
                </a:lnTo>
                <a:lnTo>
                  <a:pt x="1311582" y="1872344"/>
                </a:lnTo>
                <a:lnTo>
                  <a:pt x="1315664" y="1867590"/>
                </a:lnTo>
                <a:lnTo>
                  <a:pt x="1319746" y="1862382"/>
                </a:lnTo>
                <a:lnTo>
                  <a:pt x="1323374" y="1856722"/>
                </a:lnTo>
                <a:lnTo>
                  <a:pt x="1326775" y="1850609"/>
                </a:lnTo>
                <a:lnTo>
                  <a:pt x="1329723" y="1843817"/>
                </a:lnTo>
                <a:lnTo>
                  <a:pt x="1331084" y="1840421"/>
                </a:lnTo>
                <a:lnTo>
                  <a:pt x="1331991" y="1836572"/>
                </a:lnTo>
                <a:lnTo>
                  <a:pt x="1333351" y="1832949"/>
                </a:lnTo>
                <a:lnTo>
                  <a:pt x="1334031" y="1828874"/>
                </a:lnTo>
                <a:lnTo>
                  <a:pt x="1335165" y="1825025"/>
                </a:lnTo>
                <a:lnTo>
                  <a:pt x="1335619" y="1820723"/>
                </a:lnTo>
                <a:lnTo>
                  <a:pt x="1336072" y="1816422"/>
                </a:lnTo>
                <a:lnTo>
                  <a:pt x="1336526" y="1811893"/>
                </a:lnTo>
                <a:lnTo>
                  <a:pt x="1336753" y="1807365"/>
                </a:lnTo>
                <a:lnTo>
                  <a:pt x="1336753" y="1802384"/>
                </a:lnTo>
                <a:lnTo>
                  <a:pt x="1336753" y="1678766"/>
                </a:lnTo>
                <a:lnTo>
                  <a:pt x="1439021" y="1678766"/>
                </a:lnTo>
                <a:lnTo>
                  <a:pt x="1438341" y="1714086"/>
                </a:lnTo>
                <a:lnTo>
                  <a:pt x="1437888" y="1745783"/>
                </a:lnTo>
                <a:lnTo>
                  <a:pt x="1437888" y="1775895"/>
                </a:lnTo>
                <a:lnTo>
                  <a:pt x="1437888" y="1783593"/>
                </a:lnTo>
                <a:lnTo>
                  <a:pt x="1438114" y="1792649"/>
                </a:lnTo>
                <a:lnTo>
                  <a:pt x="1438568" y="1797630"/>
                </a:lnTo>
                <a:lnTo>
                  <a:pt x="1439248" y="1802837"/>
                </a:lnTo>
                <a:lnTo>
                  <a:pt x="1439928" y="1808271"/>
                </a:lnTo>
                <a:lnTo>
                  <a:pt x="1440836" y="1813931"/>
                </a:lnTo>
                <a:lnTo>
                  <a:pt x="1442196" y="1819818"/>
                </a:lnTo>
                <a:lnTo>
                  <a:pt x="1443783" y="1825704"/>
                </a:lnTo>
                <a:lnTo>
                  <a:pt x="1445824" y="1831591"/>
                </a:lnTo>
                <a:lnTo>
                  <a:pt x="1448319" y="1837930"/>
                </a:lnTo>
                <a:lnTo>
                  <a:pt x="1451040" y="1844043"/>
                </a:lnTo>
                <a:lnTo>
                  <a:pt x="1454441" y="1849930"/>
                </a:lnTo>
                <a:lnTo>
                  <a:pt x="1458523" y="1856269"/>
                </a:lnTo>
                <a:lnTo>
                  <a:pt x="1463058" y="1862156"/>
                </a:lnTo>
                <a:lnTo>
                  <a:pt x="1467820" y="1868042"/>
                </a:lnTo>
                <a:lnTo>
                  <a:pt x="1473716" y="1873929"/>
                </a:lnTo>
                <a:lnTo>
                  <a:pt x="1476890" y="1876646"/>
                </a:lnTo>
                <a:lnTo>
                  <a:pt x="1480065" y="1879363"/>
                </a:lnTo>
                <a:lnTo>
                  <a:pt x="1483466" y="1882306"/>
                </a:lnTo>
                <a:lnTo>
                  <a:pt x="1487321" y="1885023"/>
                </a:lnTo>
                <a:lnTo>
                  <a:pt x="1491176" y="1887740"/>
                </a:lnTo>
                <a:lnTo>
                  <a:pt x="1495258" y="1890004"/>
                </a:lnTo>
                <a:lnTo>
                  <a:pt x="1499340" y="1892494"/>
                </a:lnTo>
                <a:lnTo>
                  <a:pt x="1503875" y="1894985"/>
                </a:lnTo>
                <a:lnTo>
                  <a:pt x="1508637" y="1897249"/>
                </a:lnTo>
                <a:lnTo>
                  <a:pt x="1513172" y="1899513"/>
                </a:lnTo>
                <a:lnTo>
                  <a:pt x="1518388" y="1901777"/>
                </a:lnTo>
                <a:lnTo>
                  <a:pt x="1523603" y="1904041"/>
                </a:lnTo>
                <a:lnTo>
                  <a:pt x="1529499" y="1905852"/>
                </a:lnTo>
                <a:lnTo>
                  <a:pt x="1535168" y="1907664"/>
                </a:lnTo>
                <a:lnTo>
                  <a:pt x="1541063" y="1909701"/>
                </a:lnTo>
                <a:lnTo>
                  <a:pt x="1547186" y="1911060"/>
                </a:lnTo>
                <a:lnTo>
                  <a:pt x="1553989" y="1912871"/>
                </a:lnTo>
                <a:lnTo>
                  <a:pt x="1560565" y="1914456"/>
                </a:lnTo>
                <a:lnTo>
                  <a:pt x="1567594" y="1915588"/>
                </a:lnTo>
                <a:lnTo>
                  <a:pt x="1574851" y="1916946"/>
                </a:lnTo>
                <a:lnTo>
                  <a:pt x="1582334" y="1917852"/>
                </a:lnTo>
                <a:lnTo>
                  <a:pt x="1590044" y="1918757"/>
                </a:lnTo>
                <a:lnTo>
                  <a:pt x="1598207" y="1919663"/>
                </a:lnTo>
                <a:lnTo>
                  <a:pt x="1606824" y="1920342"/>
                </a:lnTo>
                <a:lnTo>
                  <a:pt x="1615441" y="1920795"/>
                </a:lnTo>
                <a:lnTo>
                  <a:pt x="1624284" y="1921248"/>
                </a:lnTo>
                <a:lnTo>
                  <a:pt x="1633582" y="1921474"/>
                </a:lnTo>
                <a:lnTo>
                  <a:pt x="1643106" y="1921474"/>
                </a:lnTo>
                <a:lnTo>
                  <a:pt x="1661927" y="1921248"/>
                </a:lnTo>
                <a:lnTo>
                  <a:pt x="1679841" y="1920795"/>
                </a:lnTo>
                <a:lnTo>
                  <a:pt x="1696621" y="1920116"/>
                </a:lnTo>
                <a:lnTo>
                  <a:pt x="1712494" y="1918984"/>
                </a:lnTo>
                <a:lnTo>
                  <a:pt x="1727687" y="1917625"/>
                </a:lnTo>
                <a:lnTo>
                  <a:pt x="1741746" y="1915814"/>
                </a:lnTo>
                <a:lnTo>
                  <a:pt x="1754898" y="1913776"/>
                </a:lnTo>
                <a:lnTo>
                  <a:pt x="1767370" y="1911739"/>
                </a:lnTo>
                <a:lnTo>
                  <a:pt x="1778708" y="1909022"/>
                </a:lnTo>
                <a:lnTo>
                  <a:pt x="1789366" y="1906305"/>
                </a:lnTo>
                <a:lnTo>
                  <a:pt x="1799117" y="1902909"/>
                </a:lnTo>
                <a:lnTo>
                  <a:pt x="1808187" y="1899739"/>
                </a:lnTo>
                <a:lnTo>
                  <a:pt x="1816350" y="1896117"/>
                </a:lnTo>
                <a:lnTo>
                  <a:pt x="1823834" y="1892268"/>
                </a:lnTo>
                <a:lnTo>
                  <a:pt x="1830636" y="1888419"/>
                </a:lnTo>
                <a:lnTo>
                  <a:pt x="1836532" y="1883891"/>
                </a:lnTo>
                <a:lnTo>
                  <a:pt x="1839253" y="1881627"/>
                </a:lnTo>
                <a:lnTo>
                  <a:pt x="1841974" y="1879363"/>
                </a:lnTo>
                <a:lnTo>
                  <a:pt x="1844469" y="1877325"/>
                </a:lnTo>
                <a:lnTo>
                  <a:pt x="1846736" y="1874835"/>
                </a:lnTo>
                <a:lnTo>
                  <a:pt x="1848550" y="1872570"/>
                </a:lnTo>
                <a:lnTo>
                  <a:pt x="1850591" y="1870080"/>
                </a:lnTo>
                <a:lnTo>
                  <a:pt x="1852405" y="1867590"/>
                </a:lnTo>
                <a:lnTo>
                  <a:pt x="1853766" y="1864873"/>
                </a:lnTo>
                <a:lnTo>
                  <a:pt x="1855353" y="1862382"/>
                </a:lnTo>
                <a:lnTo>
                  <a:pt x="1856487" y="1859665"/>
                </a:lnTo>
                <a:lnTo>
                  <a:pt x="1857848" y="1856948"/>
                </a:lnTo>
                <a:lnTo>
                  <a:pt x="1858755" y="1854232"/>
                </a:lnTo>
                <a:lnTo>
                  <a:pt x="1860569" y="1848798"/>
                </a:lnTo>
                <a:lnTo>
                  <a:pt x="1861476" y="1843138"/>
                </a:lnTo>
                <a:lnTo>
                  <a:pt x="1861929" y="1837251"/>
                </a:lnTo>
                <a:lnTo>
                  <a:pt x="1861929" y="1831138"/>
                </a:lnTo>
                <a:lnTo>
                  <a:pt x="1861476" y="1825025"/>
                </a:lnTo>
                <a:lnTo>
                  <a:pt x="1860569" y="1818912"/>
                </a:lnTo>
                <a:lnTo>
                  <a:pt x="1858982" y="1812346"/>
                </a:lnTo>
                <a:lnTo>
                  <a:pt x="1857394" y="1805780"/>
                </a:lnTo>
                <a:lnTo>
                  <a:pt x="1855126" y="1799215"/>
                </a:lnTo>
                <a:lnTo>
                  <a:pt x="1852405" y="1792649"/>
                </a:lnTo>
                <a:lnTo>
                  <a:pt x="1841521" y="1767065"/>
                </a:lnTo>
                <a:lnTo>
                  <a:pt x="1831317" y="1744424"/>
                </a:lnTo>
                <a:lnTo>
                  <a:pt x="1822246" y="1724953"/>
                </a:lnTo>
                <a:lnTo>
                  <a:pt x="1814310" y="1708652"/>
                </a:lnTo>
                <a:lnTo>
                  <a:pt x="1807734" y="1695747"/>
                </a:lnTo>
                <a:lnTo>
                  <a:pt x="1802745" y="1686464"/>
                </a:lnTo>
                <a:lnTo>
                  <a:pt x="1798663" y="1678766"/>
                </a:lnTo>
                <a:lnTo>
                  <a:pt x="1924515" y="1678766"/>
                </a:lnTo>
                <a:lnTo>
                  <a:pt x="1930411" y="1686917"/>
                </a:lnTo>
                <a:lnTo>
                  <a:pt x="1937214" y="1695973"/>
                </a:lnTo>
                <a:lnTo>
                  <a:pt x="1945377" y="1707973"/>
                </a:lnTo>
                <a:lnTo>
                  <a:pt x="1954901" y="1721784"/>
                </a:lnTo>
                <a:lnTo>
                  <a:pt x="1964878" y="1736953"/>
                </a:lnTo>
                <a:lnTo>
                  <a:pt x="1974856" y="1752801"/>
                </a:lnTo>
                <a:lnTo>
                  <a:pt x="1979845" y="1760726"/>
                </a:lnTo>
                <a:lnTo>
                  <a:pt x="1984153" y="1768650"/>
                </a:lnTo>
                <a:lnTo>
                  <a:pt x="1990729" y="1779744"/>
                </a:lnTo>
                <a:lnTo>
                  <a:pt x="1994357" y="1786989"/>
                </a:lnTo>
                <a:lnTo>
                  <a:pt x="1998439" y="1795139"/>
                </a:lnTo>
                <a:lnTo>
                  <a:pt x="2002521" y="1803969"/>
                </a:lnTo>
                <a:lnTo>
                  <a:pt x="2006829" y="1813478"/>
                </a:lnTo>
                <a:lnTo>
                  <a:pt x="2010911" y="1823440"/>
                </a:lnTo>
                <a:lnTo>
                  <a:pt x="2014766" y="1834081"/>
                </a:lnTo>
                <a:lnTo>
                  <a:pt x="2016580" y="1839968"/>
                </a:lnTo>
                <a:lnTo>
                  <a:pt x="2017940" y="1845402"/>
                </a:lnTo>
                <a:lnTo>
                  <a:pt x="2019528" y="1851062"/>
                </a:lnTo>
                <a:lnTo>
                  <a:pt x="2020662" y="1856722"/>
                </a:lnTo>
                <a:lnTo>
                  <a:pt x="2021569" y="1862382"/>
                </a:lnTo>
                <a:lnTo>
                  <a:pt x="2022702" y="1868269"/>
                </a:lnTo>
                <a:lnTo>
                  <a:pt x="2023383" y="1873929"/>
                </a:lnTo>
                <a:lnTo>
                  <a:pt x="2023836" y="1880042"/>
                </a:lnTo>
                <a:lnTo>
                  <a:pt x="2024063" y="1885702"/>
                </a:lnTo>
                <a:lnTo>
                  <a:pt x="2023836" y="1891362"/>
                </a:lnTo>
                <a:lnTo>
                  <a:pt x="2023610" y="1897249"/>
                </a:lnTo>
                <a:lnTo>
                  <a:pt x="2022929" y="1902909"/>
                </a:lnTo>
                <a:lnTo>
                  <a:pt x="2022249" y="1908569"/>
                </a:lnTo>
                <a:lnTo>
                  <a:pt x="2020662" y="1914229"/>
                </a:lnTo>
                <a:lnTo>
                  <a:pt x="2019301" y="1919663"/>
                </a:lnTo>
                <a:lnTo>
                  <a:pt x="2017260" y="1925097"/>
                </a:lnTo>
                <a:lnTo>
                  <a:pt x="2014539" y="1930983"/>
                </a:lnTo>
                <a:lnTo>
                  <a:pt x="2011591" y="1936644"/>
                </a:lnTo>
                <a:lnTo>
                  <a:pt x="2008643" y="1942077"/>
                </a:lnTo>
                <a:lnTo>
                  <a:pt x="2005015" y="1947285"/>
                </a:lnTo>
                <a:lnTo>
                  <a:pt x="2001387" y="1952266"/>
                </a:lnTo>
                <a:lnTo>
                  <a:pt x="1997532" y="1957020"/>
                </a:lnTo>
                <a:lnTo>
                  <a:pt x="1993677" y="1961322"/>
                </a:lnTo>
                <a:lnTo>
                  <a:pt x="1989142" y="1965624"/>
                </a:lnTo>
                <a:lnTo>
                  <a:pt x="1984834" y="1969246"/>
                </a:lnTo>
                <a:lnTo>
                  <a:pt x="1980298" y="1973095"/>
                </a:lnTo>
                <a:lnTo>
                  <a:pt x="1975310" y="1976718"/>
                </a:lnTo>
                <a:lnTo>
                  <a:pt x="1970321" y="1979887"/>
                </a:lnTo>
                <a:lnTo>
                  <a:pt x="1965105" y="1982831"/>
                </a:lnTo>
                <a:lnTo>
                  <a:pt x="1959890" y="1986000"/>
                </a:lnTo>
                <a:lnTo>
                  <a:pt x="1954221" y="1988491"/>
                </a:lnTo>
                <a:lnTo>
                  <a:pt x="1948778" y="1990755"/>
                </a:lnTo>
                <a:lnTo>
                  <a:pt x="1943110" y="1993245"/>
                </a:lnTo>
                <a:lnTo>
                  <a:pt x="1937214" y="1995283"/>
                </a:lnTo>
                <a:lnTo>
                  <a:pt x="1931091" y="1997321"/>
                </a:lnTo>
                <a:lnTo>
                  <a:pt x="1924969" y="1999132"/>
                </a:lnTo>
                <a:lnTo>
                  <a:pt x="1918846" y="2000490"/>
                </a:lnTo>
                <a:lnTo>
                  <a:pt x="1912497" y="2002075"/>
                </a:lnTo>
                <a:lnTo>
                  <a:pt x="1906148" y="2003207"/>
                </a:lnTo>
                <a:lnTo>
                  <a:pt x="1899798" y="2004113"/>
                </a:lnTo>
                <a:lnTo>
                  <a:pt x="1893222" y="2005245"/>
                </a:lnTo>
                <a:lnTo>
                  <a:pt x="1886646" y="2005924"/>
                </a:lnTo>
                <a:lnTo>
                  <a:pt x="1873494" y="2007283"/>
                </a:lnTo>
                <a:lnTo>
                  <a:pt x="1860115" y="2007962"/>
                </a:lnTo>
                <a:lnTo>
                  <a:pt x="1846510" y="2008188"/>
                </a:lnTo>
                <a:lnTo>
                  <a:pt x="0" y="2008188"/>
                </a:lnTo>
                <a:lnTo>
                  <a:pt x="41951" y="1882306"/>
                </a:lnTo>
                <a:lnTo>
                  <a:pt x="173699" y="1882306"/>
                </a:lnTo>
                <a:lnTo>
                  <a:pt x="178914" y="1882532"/>
                </a:lnTo>
                <a:lnTo>
                  <a:pt x="185037" y="1882532"/>
                </a:lnTo>
                <a:lnTo>
                  <a:pt x="192520" y="1881853"/>
                </a:lnTo>
                <a:lnTo>
                  <a:pt x="201590" y="1880948"/>
                </a:lnTo>
                <a:lnTo>
                  <a:pt x="206579" y="1880495"/>
                </a:lnTo>
                <a:lnTo>
                  <a:pt x="211794" y="1879363"/>
                </a:lnTo>
                <a:lnTo>
                  <a:pt x="217237" y="1878231"/>
                </a:lnTo>
                <a:lnTo>
                  <a:pt x="222679" y="1876646"/>
                </a:lnTo>
                <a:lnTo>
                  <a:pt x="228121" y="1875287"/>
                </a:lnTo>
                <a:lnTo>
                  <a:pt x="233790" y="1873250"/>
                </a:lnTo>
                <a:lnTo>
                  <a:pt x="239459" y="1870759"/>
                </a:lnTo>
                <a:lnTo>
                  <a:pt x="244901" y="1868269"/>
                </a:lnTo>
                <a:lnTo>
                  <a:pt x="250344" y="1865325"/>
                </a:lnTo>
                <a:lnTo>
                  <a:pt x="255786" y="1861929"/>
                </a:lnTo>
                <a:lnTo>
                  <a:pt x="261001" y="1858080"/>
                </a:lnTo>
                <a:lnTo>
                  <a:pt x="265990" y="1854005"/>
                </a:lnTo>
                <a:lnTo>
                  <a:pt x="270752" y="1849251"/>
                </a:lnTo>
                <a:lnTo>
                  <a:pt x="274834" y="1844043"/>
                </a:lnTo>
                <a:lnTo>
                  <a:pt x="277101" y="1841326"/>
                </a:lnTo>
                <a:lnTo>
                  <a:pt x="279142" y="1838383"/>
                </a:lnTo>
                <a:lnTo>
                  <a:pt x="280956" y="1835440"/>
                </a:lnTo>
                <a:lnTo>
                  <a:pt x="282544" y="1832270"/>
                </a:lnTo>
                <a:lnTo>
                  <a:pt x="284358" y="1828874"/>
                </a:lnTo>
                <a:lnTo>
                  <a:pt x="285718" y="1825478"/>
                </a:lnTo>
                <a:lnTo>
                  <a:pt x="287306" y="1822082"/>
                </a:lnTo>
                <a:lnTo>
                  <a:pt x="288439" y="1818006"/>
                </a:lnTo>
                <a:lnTo>
                  <a:pt x="289800" y="1814384"/>
                </a:lnTo>
                <a:lnTo>
                  <a:pt x="290707" y="1810309"/>
                </a:lnTo>
                <a:lnTo>
                  <a:pt x="291841" y="1806233"/>
                </a:lnTo>
                <a:lnTo>
                  <a:pt x="292521" y="1801705"/>
                </a:lnTo>
                <a:lnTo>
                  <a:pt x="292975" y="1797403"/>
                </a:lnTo>
                <a:lnTo>
                  <a:pt x="293428" y="1792649"/>
                </a:lnTo>
                <a:lnTo>
                  <a:pt x="293655" y="1787894"/>
                </a:lnTo>
                <a:lnTo>
                  <a:pt x="293655" y="1782687"/>
                </a:lnTo>
                <a:lnTo>
                  <a:pt x="293655" y="1652730"/>
                </a:lnTo>
                <a:lnTo>
                  <a:pt x="293655" y="1601788"/>
                </a:lnTo>
                <a:close/>
                <a:moveTo>
                  <a:pt x="180975" y="1314450"/>
                </a:moveTo>
                <a:lnTo>
                  <a:pt x="613229" y="1314450"/>
                </a:lnTo>
                <a:lnTo>
                  <a:pt x="1164772" y="1571419"/>
                </a:lnTo>
                <a:lnTo>
                  <a:pt x="1968500" y="1571419"/>
                </a:lnTo>
                <a:lnTo>
                  <a:pt x="1968500" y="1643063"/>
                </a:lnTo>
                <a:lnTo>
                  <a:pt x="1147990" y="1643063"/>
                </a:lnTo>
                <a:lnTo>
                  <a:pt x="588963" y="1382704"/>
                </a:lnTo>
                <a:lnTo>
                  <a:pt x="588963" y="1565091"/>
                </a:lnTo>
                <a:lnTo>
                  <a:pt x="180975" y="1565091"/>
                </a:lnTo>
                <a:lnTo>
                  <a:pt x="180975" y="1314450"/>
                </a:lnTo>
                <a:close/>
                <a:moveTo>
                  <a:pt x="808038" y="0"/>
                </a:moveTo>
                <a:lnTo>
                  <a:pt x="815068" y="454"/>
                </a:lnTo>
                <a:lnTo>
                  <a:pt x="822325" y="680"/>
                </a:lnTo>
                <a:lnTo>
                  <a:pt x="829356" y="1134"/>
                </a:lnTo>
                <a:lnTo>
                  <a:pt x="836159" y="1814"/>
                </a:lnTo>
                <a:lnTo>
                  <a:pt x="843190" y="3175"/>
                </a:lnTo>
                <a:lnTo>
                  <a:pt x="849993" y="4536"/>
                </a:lnTo>
                <a:lnTo>
                  <a:pt x="856570" y="6350"/>
                </a:lnTo>
                <a:lnTo>
                  <a:pt x="862920" y="8618"/>
                </a:lnTo>
                <a:lnTo>
                  <a:pt x="869270" y="11113"/>
                </a:lnTo>
                <a:lnTo>
                  <a:pt x="874940" y="14061"/>
                </a:lnTo>
                <a:lnTo>
                  <a:pt x="880609" y="17462"/>
                </a:lnTo>
                <a:lnTo>
                  <a:pt x="887413" y="21998"/>
                </a:lnTo>
                <a:lnTo>
                  <a:pt x="893309" y="26534"/>
                </a:lnTo>
                <a:lnTo>
                  <a:pt x="898979" y="31070"/>
                </a:lnTo>
                <a:lnTo>
                  <a:pt x="904422" y="35832"/>
                </a:lnTo>
                <a:lnTo>
                  <a:pt x="909411" y="40595"/>
                </a:lnTo>
                <a:lnTo>
                  <a:pt x="914173" y="45130"/>
                </a:lnTo>
                <a:lnTo>
                  <a:pt x="918256" y="50120"/>
                </a:lnTo>
                <a:lnTo>
                  <a:pt x="922338" y="55109"/>
                </a:lnTo>
                <a:lnTo>
                  <a:pt x="925966" y="60325"/>
                </a:lnTo>
                <a:lnTo>
                  <a:pt x="929141" y="65541"/>
                </a:lnTo>
                <a:lnTo>
                  <a:pt x="932543" y="70984"/>
                </a:lnTo>
                <a:lnTo>
                  <a:pt x="935265" y="76427"/>
                </a:lnTo>
                <a:lnTo>
                  <a:pt x="937532" y="82096"/>
                </a:lnTo>
                <a:lnTo>
                  <a:pt x="939800" y="88220"/>
                </a:lnTo>
                <a:lnTo>
                  <a:pt x="941841" y="94343"/>
                </a:lnTo>
                <a:lnTo>
                  <a:pt x="943656" y="100693"/>
                </a:lnTo>
                <a:lnTo>
                  <a:pt x="945243" y="107270"/>
                </a:lnTo>
                <a:lnTo>
                  <a:pt x="946604" y="114073"/>
                </a:lnTo>
                <a:lnTo>
                  <a:pt x="947738" y="121104"/>
                </a:lnTo>
                <a:lnTo>
                  <a:pt x="948872" y="128588"/>
                </a:lnTo>
                <a:lnTo>
                  <a:pt x="949779" y="136298"/>
                </a:lnTo>
                <a:lnTo>
                  <a:pt x="950459" y="144236"/>
                </a:lnTo>
                <a:lnTo>
                  <a:pt x="951593" y="160791"/>
                </a:lnTo>
                <a:lnTo>
                  <a:pt x="952273" y="178934"/>
                </a:lnTo>
                <a:lnTo>
                  <a:pt x="952500" y="198437"/>
                </a:lnTo>
                <a:lnTo>
                  <a:pt x="952727" y="242434"/>
                </a:lnTo>
                <a:lnTo>
                  <a:pt x="952727" y="324304"/>
                </a:lnTo>
                <a:lnTo>
                  <a:pt x="808265" y="324304"/>
                </a:lnTo>
                <a:lnTo>
                  <a:pt x="805090" y="324757"/>
                </a:lnTo>
                <a:lnTo>
                  <a:pt x="802141" y="324984"/>
                </a:lnTo>
                <a:lnTo>
                  <a:pt x="798740" y="325891"/>
                </a:lnTo>
                <a:lnTo>
                  <a:pt x="796018" y="326798"/>
                </a:lnTo>
                <a:lnTo>
                  <a:pt x="793070" y="328159"/>
                </a:lnTo>
                <a:lnTo>
                  <a:pt x="790575" y="329973"/>
                </a:lnTo>
                <a:lnTo>
                  <a:pt x="788081" y="331561"/>
                </a:lnTo>
                <a:lnTo>
                  <a:pt x="786040" y="333602"/>
                </a:lnTo>
                <a:lnTo>
                  <a:pt x="783998" y="335870"/>
                </a:lnTo>
                <a:lnTo>
                  <a:pt x="781957" y="338364"/>
                </a:lnTo>
                <a:lnTo>
                  <a:pt x="780370" y="341086"/>
                </a:lnTo>
                <a:lnTo>
                  <a:pt x="779009" y="343807"/>
                </a:lnTo>
                <a:lnTo>
                  <a:pt x="778102" y="346755"/>
                </a:lnTo>
                <a:lnTo>
                  <a:pt x="777195" y="349704"/>
                </a:lnTo>
                <a:lnTo>
                  <a:pt x="776741" y="352879"/>
                </a:lnTo>
                <a:lnTo>
                  <a:pt x="776515" y="356054"/>
                </a:lnTo>
                <a:lnTo>
                  <a:pt x="776741" y="359455"/>
                </a:lnTo>
                <a:lnTo>
                  <a:pt x="777195" y="362630"/>
                </a:lnTo>
                <a:lnTo>
                  <a:pt x="778102" y="365579"/>
                </a:lnTo>
                <a:lnTo>
                  <a:pt x="779009" y="368527"/>
                </a:lnTo>
                <a:lnTo>
                  <a:pt x="780370" y="371248"/>
                </a:lnTo>
                <a:lnTo>
                  <a:pt x="781957" y="373970"/>
                </a:lnTo>
                <a:lnTo>
                  <a:pt x="783998" y="376464"/>
                </a:lnTo>
                <a:lnTo>
                  <a:pt x="786040" y="378732"/>
                </a:lnTo>
                <a:lnTo>
                  <a:pt x="788081" y="380773"/>
                </a:lnTo>
                <a:lnTo>
                  <a:pt x="790575" y="382361"/>
                </a:lnTo>
                <a:lnTo>
                  <a:pt x="793070" y="384175"/>
                </a:lnTo>
                <a:lnTo>
                  <a:pt x="796018" y="385309"/>
                </a:lnTo>
                <a:lnTo>
                  <a:pt x="798740" y="386443"/>
                </a:lnTo>
                <a:lnTo>
                  <a:pt x="802141" y="387350"/>
                </a:lnTo>
                <a:lnTo>
                  <a:pt x="805090" y="387804"/>
                </a:lnTo>
                <a:lnTo>
                  <a:pt x="808265" y="387804"/>
                </a:lnTo>
                <a:lnTo>
                  <a:pt x="952727" y="387804"/>
                </a:lnTo>
                <a:lnTo>
                  <a:pt x="952727" y="470127"/>
                </a:lnTo>
                <a:lnTo>
                  <a:pt x="952727" y="481466"/>
                </a:lnTo>
                <a:lnTo>
                  <a:pt x="952954" y="492579"/>
                </a:lnTo>
                <a:lnTo>
                  <a:pt x="812347" y="497114"/>
                </a:lnTo>
                <a:lnTo>
                  <a:pt x="809172" y="497568"/>
                </a:lnTo>
                <a:lnTo>
                  <a:pt x="806223" y="498248"/>
                </a:lnTo>
                <a:lnTo>
                  <a:pt x="803048" y="498929"/>
                </a:lnTo>
                <a:lnTo>
                  <a:pt x="800327" y="500289"/>
                </a:lnTo>
                <a:lnTo>
                  <a:pt x="797606" y="501650"/>
                </a:lnTo>
                <a:lnTo>
                  <a:pt x="794884" y="503464"/>
                </a:lnTo>
                <a:lnTo>
                  <a:pt x="792616" y="505052"/>
                </a:lnTo>
                <a:lnTo>
                  <a:pt x="790348" y="507320"/>
                </a:lnTo>
                <a:lnTo>
                  <a:pt x="788307" y="509587"/>
                </a:lnTo>
                <a:lnTo>
                  <a:pt x="786720" y="512082"/>
                </a:lnTo>
                <a:lnTo>
                  <a:pt x="785132" y="514803"/>
                </a:lnTo>
                <a:lnTo>
                  <a:pt x="783998" y="517752"/>
                </a:lnTo>
                <a:lnTo>
                  <a:pt x="782865" y="520473"/>
                </a:lnTo>
                <a:lnTo>
                  <a:pt x="782184" y="523648"/>
                </a:lnTo>
                <a:lnTo>
                  <a:pt x="781957" y="527050"/>
                </a:lnTo>
                <a:lnTo>
                  <a:pt x="781957" y="530225"/>
                </a:lnTo>
                <a:lnTo>
                  <a:pt x="782184" y="533400"/>
                </a:lnTo>
                <a:lnTo>
                  <a:pt x="782638" y="536575"/>
                </a:lnTo>
                <a:lnTo>
                  <a:pt x="783772" y="539523"/>
                </a:lnTo>
                <a:lnTo>
                  <a:pt x="784679" y="542245"/>
                </a:lnTo>
                <a:lnTo>
                  <a:pt x="786266" y="544966"/>
                </a:lnTo>
                <a:lnTo>
                  <a:pt x="787854" y="547914"/>
                </a:lnTo>
                <a:lnTo>
                  <a:pt x="789895" y="549955"/>
                </a:lnTo>
                <a:lnTo>
                  <a:pt x="791936" y="552223"/>
                </a:lnTo>
                <a:lnTo>
                  <a:pt x="794431" y="554264"/>
                </a:lnTo>
                <a:lnTo>
                  <a:pt x="796925" y="556079"/>
                </a:lnTo>
                <a:lnTo>
                  <a:pt x="799647" y="557439"/>
                </a:lnTo>
                <a:lnTo>
                  <a:pt x="802368" y="558800"/>
                </a:lnTo>
                <a:lnTo>
                  <a:pt x="805316" y="559707"/>
                </a:lnTo>
                <a:lnTo>
                  <a:pt x="808265" y="560387"/>
                </a:lnTo>
                <a:lnTo>
                  <a:pt x="811440" y="560614"/>
                </a:lnTo>
                <a:lnTo>
                  <a:pt x="814615" y="560614"/>
                </a:lnTo>
                <a:lnTo>
                  <a:pt x="956809" y="556079"/>
                </a:lnTo>
                <a:lnTo>
                  <a:pt x="958170" y="569232"/>
                </a:lnTo>
                <a:lnTo>
                  <a:pt x="959984" y="582159"/>
                </a:lnTo>
                <a:lnTo>
                  <a:pt x="961798" y="595313"/>
                </a:lnTo>
                <a:lnTo>
                  <a:pt x="963840" y="608012"/>
                </a:lnTo>
                <a:lnTo>
                  <a:pt x="966107" y="620939"/>
                </a:lnTo>
                <a:lnTo>
                  <a:pt x="968829" y="633639"/>
                </a:lnTo>
                <a:lnTo>
                  <a:pt x="971550" y="645886"/>
                </a:lnTo>
                <a:lnTo>
                  <a:pt x="974498" y="658359"/>
                </a:lnTo>
                <a:lnTo>
                  <a:pt x="838200" y="677636"/>
                </a:lnTo>
                <a:lnTo>
                  <a:pt x="835025" y="678316"/>
                </a:lnTo>
                <a:lnTo>
                  <a:pt x="832077" y="679223"/>
                </a:lnTo>
                <a:lnTo>
                  <a:pt x="829129" y="680357"/>
                </a:lnTo>
                <a:lnTo>
                  <a:pt x="826407" y="681945"/>
                </a:lnTo>
                <a:lnTo>
                  <a:pt x="823913" y="683759"/>
                </a:lnTo>
                <a:lnTo>
                  <a:pt x="821418" y="685573"/>
                </a:lnTo>
                <a:lnTo>
                  <a:pt x="819377" y="687614"/>
                </a:lnTo>
                <a:lnTo>
                  <a:pt x="817336" y="690109"/>
                </a:lnTo>
                <a:lnTo>
                  <a:pt x="815748" y="692604"/>
                </a:lnTo>
                <a:lnTo>
                  <a:pt x="814161" y="695325"/>
                </a:lnTo>
                <a:lnTo>
                  <a:pt x="813027" y="698046"/>
                </a:lnTo>
                <a:lnTo>
                  <a:pt x="811893" y="700995"/>
                </a:lnTo>
                <a:lnTo>
                  <a:pt x="811440" y="703943"/>
                </a:lnTo>
                <a:lnTo>
                  <a:pt x="810986" y="707118"/>
                </a:lnTo>
                <a:lnTo>
                  <a:pt x="810986" y="710520"/>
                </a:lnTo>
                <a:lnTo>
                  <a:pt x="811213" y="713695"/>
                </a:lnTo>
                <a:lnTo>
                  <a:pt x="811893" y="716870"/>
                </a:lnTo>
                <a:lnTo>
                  <a:pt x="812800" y="719818"/>
                </a:lnTo>
                <a:lnTo>
                  <a:pt x="813934" y="722766"/>
                </a:lnTo>
                <a:lnTo>
                  <a:pt x="815522" y="725487"/>
                </a:lnTo>
                <a:lnTo>
                  <a:pt x="817109" y="727982"/>
                </a:lnTo>
                <a:lnTo>
                  <a:pt x="819150" y="730477"/>
                </a:lnTo>
                <a:lnTo>
                  <a:pt x="821418" y="732745"/>
                </a:lnTo>
                <a:lnTo>
                  <a:pt x="823686" y="734559"/>
                </a:lnTo>
                <a:lnTo>
                  <a:pt x="826181" y="736146"/>
                </a:lnTo>
                <a:lnTo>
                  <a:pt x="828902" y="737734"/>
                </a:lnTo>
                <a:lnTo>
                  <a:pt x="831623" y="738868"/>
                </a:lnTo>
                <a:lnTo>
                  <a:pt x="834572" y="740002"/>
                </a:lnTo>
                <a:lnTo>
                  <a:pt x="837747" y="740455"/>
                </a:lnTo>
                <a:lnTo>
                  <a:pt x="840695" y="740909"/>
                </a:lnTo>
                <a:lnTo>
                  <a:pt x="843870" y="740909"/>
                </a:lnTo>
                <a:lnTo>
                  <a:pt x="847272" y="740682"/>
                </a:lnTo>
                <a:lnTo>
                  <a:pt x="994002" y="719818"/>
                </a:lnTo>
                <a:lnTo>
                  <a:pt x="998084" y="730477"/>
                </a:lnTo>
                <a:lnTo>
                  <a:pt x="1002393" y="741136"/>
                </a:lnTo>
                <a:lnTo>
                  <a:pt x="1007156" y="751795"/>
                </a:lnTo>
                <a:lnTo>
                  <a:pt x="1011691" y="762454"/>
                </a:lnTo>
                <a:lnTo>
                  <a:pt x="1016681" y="772886"/>
                </a:lnTo>
                <a:lnTo>
                  <a:pt x="1021897" y="783545"/>
                </a:lnTo>
                <a:lnTo>
                  <a:pt x="1027340" y="793977"/>
                </a:lnTo>
                <a:lnTo>
                  <a:pt x="1032782" y="804409"/>
                </a:lnTo>
                <a:lnTo>
                  <a:pt x="899886" y="857250"/>
                </a:lnTo>
                <a:lnTo>
                  <a:pt x="896938" y="858384"/>
                </a:lnTo>
                <a:lnTo>
                  <a:pt x="894216" y="859971"/>
                </a:lnTo>
                <a:lnTo>
                  <a:pt x="891495" y="862013"/>
                </a:lnTo>
                <a:lnTo>
                  <a:pt x="889227" y="863827"/>
                </a:lnTo>
                <a:lnTo>
                  <a:pt x="887413" y="866095"/>
                </a:lnTo>
                <a:lnTo>
                  <a:pt x="885372" y="868589"/>
                </a:lnTo>
                <a:lnTo>
                  <a:pt x="883784" y="871311"/>
                </a:lnTo>
                <a:lnTo>
                  <a:pt x="882423" y="874032"/>
                </a:lnTo>
                <a:lnTo>
                  <a:pt x="881290" y="876754"/>
                </a:lnTo>
                <a:lnTo>
                  <a:pt x="880609" y="879702"/>
                </a:lnTo>
                <a:lnTo>
                  <a:pt x="880156" y="882877"/>
                </a:lnTo>
                <a:lnTo>
                  <a:pt x="879929" y="886052"/>
                </a:lnTo>
                <a:lnTo>
                  <a:pt x="879929" y="889000"/>
                </a:lnTo>
                <a:lnTo>
                  <a:pt x="880382" y="892175"/>
                </a:lnTo>
                <a:lnTo>
                  <a:pt x="881063" y="895350"/>
                </a:lnTo>
                <a:lnTo>
                  <a:pt x="882197" y="898298"/>
                </a:lnTo>
                <a:lnTo>
                  <a:pt x="883331" y="901473"/>
                </a:lnTo>
                <a:lnTo>
                  <a:pt x="885145" y="904195"/>
                </a:lnTo>
                <a:lnTo>
                  <a:pt x="886732" y="906463"/>
                </a:lnTo>
                <a:lnTo>
                  <a:pt x="889000" y="908957"/>
                </a:lnTo>
                <a:lnTo>
                  <a:pt x="891268" y="910998"/>
                </a:lnTo>
                <a:lnTo>
                  <a:pt x="893763" y="912813"/>
                </a:lnTo>
                <a:lnTo>
                  <a:pt x="896257" y="914400"/>
                </a:lnTo>
                <a:lnTo>
                  <a:pt x="898979" y="915761"/>
                </a:lnTo>
                <a:lnTo>
                  <a:pt x="901927" y="916895"/>
                </a:lnTo>
                <a:lnTo>
                  <a:pt x="904875" y="917802"/>
                </a:lnTo>
                <a:lnTo>
                  <a:pt x="907823" y="918255"/>
                </a:lnTo>
                <a:lnTo>
                  <a:pt x="910772" y="918482"/>
                </a:lnTo>
                <a:lnTo>
                  <a:pt x="914173" y="918482"/>
                </a:lnTo>
                <a:lnTo>
                  <a:pt x="917122" y="918029"/>
                </a:lnTo>
                <a:lnTo>
                  <a:pt x="920297" y="917121"/>
                </a:lnTo>
                <a:lnTo>
                  <a:pt x="923245" y="916214"/>
                </a:lnTo>
                <a:lnTo>
                  <a:pt x="1066347" y="859745"/>
                </a:lnTo>
                <a:lnTo>
                  <a:pt x="1066573" y="859971"/>
                </a:lnTo>
                <a:lnTo>
                  <a:pt x="1073150" y="869723"/>
                </a:lnTo>
                <a:lnTo>
                  <a:pt x="1079954" y="879021"/>
                </a:lnTo>
                <a:lnTo>
                  <a:pt x="1087211" y="888546"/>
                </a:lnTo>
                <a:lnTo>
                  <a:pt x="1094241" y="897391"/>
                </a:lnTo>
                <a:lnTo>
                  <a:pt x="1101725" y="906236"/>
                </a:lnTo>
                <a:lnTo>
                  <a:pt x="1109436" y="915080"/>
                </a:lnTo>
                <a:lnTo>
                  <a:pt x="1117147" y="923471"/>
                </a:lnTo>
                <a:lnTo>
                  <a:pt x="1125084" y="931636"/>
                </a:lnTo>
                <a:lnTo>
                  <a:pt x="1012598" y="1011691"/>
                </a:lnTo>
                <a:lnTo>
                  <a:pt x="1009877" y="1013732"/>
                </a:lnTo>
                <a:lnTo>
                  <a:pt x="1007609" y="1016000"/>
                </a:lnTo>
                <a:lnTo>
                  <a:pt x="1005568" y="1018495"/>
                </a:lnTo>
                <a:lnTo>
                  <a:pt x="1003754" y="1020762"/>
                </a:lnTo>
                <a:lnTo>
                  <a:pt x="1002393" y="1023484"/>
                </a:lnTo>
                <a:lnTo>
                  <a:pt x="1001032" y="1026432"/>
                </a:lnTo>
                <a:lnTo>
                  <a:pt x="1000125" y="1029380"/>
                </a:lnTo>
                <a:lnTo>
                  <a:pt x="999445" y="1032328"/>
                </a:lnTo>
                <a:lnTo>
                  <a:pt x="999218" y="1035277"/>
                </a:lnTo>
                <a:lnTo>
                  <a:pt x="999218" y="1038452"/>
                </a:lnTo>
                <a:lnTo>
                  <a:pt x="999218" y="1041400"/>
                </a:lnTo>
                <a:lnTo>
                  <a:pt x="999672" y="1044348"/>
                </a:lnTo>
                <a:lnTo>
                  <a:pt x="1000579" y="1047296"/>
                </a:lnTo>
                <a:lnTo>
                  <a:pt x="1001713" y="1050471"/>
                </a:lnTo>
                <a:lnTo>
                  <a:pt x="1003073" y="1053420"/>
                </a:lnTo>
                <a:lnTo>
                  <a:pt x="1004888" y="1056141"/>
                </a:lnTo>
                <a:lnTo>
                  <a:pt x="1006702" y="1058636"/>
                </a:lnTo>
                <a:lnTo>
                  <a:pt x="1008970" y="1060677"/>
                </a:lnTo>
                <a:lnTo>
                  <a:pt x="1011465" y="1062945"/>
                </a:lnTo>
                <a:lnTo>
                  <a:pt x="1013959" y="1064759"/>
                </a:lnTo>
                <a:lnTo>
                  <a:pt x="1016681" y="1066346"/>
                </a:lnTo>
                <a:lnTo>
                  <a:pt x="1019629" y="1067480"/>
                </a:lnTo>
                <a:lnTo>
                  <a:pt x="1022350" y="1068161"/>
                </a:lnTo>
                <a:lnTo>
                  <a:pt x="1025298" y="1069068"/>
                </a:lnTo>
                <a:lnTo>
                  <a:pt x="1028700" y="1069295"/>
                </a:lnTo>
                <a:lnTo>
                  <a:pt x="1031648" y="1069521"/>
                </a:lnTo>
                <a:lnTo>
                  <a:pt x="1034597" y="1069295"/>
                </a:lnTo>
                <a:lnTo>
                  <a:pt x="1037545" y="1068614"/>
                </a:lnTo>
                <a:lnTo>
                  <a:pt x="1040720" y="1067707"/>
                </a:lnTo>
                <a:lnTo>
                  <a:pt x="1043441" y="1066800"/>
                </a:lnTo>
                <a:lnTo>
                  <a:pt x="1046390" y="1065212"/>
                </a:lnTo>
                <a:lnTo>
                  <a:pt x="1049111" y="1063625"/>
                </a:lnTo>
                <a:lnTo>
                  <a:pt x="1173163" y="975405"/>
                </a:lnTo>
                <a:lnTo>
                  <a:pt x="1183141" y="983343"/>
                </a:lnTo>
                <a:lnTo>
                  <a:pt x="1193120" y="991053"/>
                </a:lnTo>
                <a:lnTo>
                  <a:pt x="1203325" y="998764"/>
                </a:lnTo>
                <a:lnTo>
                  <a:pt x="1213757" y="1006248"/>
                </a:lnTo>
                <a:lnTo>
                  <a:pt x="1224190" y="1013505"/>
                </a:lnTo>
                <a:lnTo>
                  <a:pt x="1234848" y="1020536"/>
                </a:lnTo>
                <a:lnTo>
                  <a:pt x="1245734" y="1027566"/>
                </a:lnTo>
                <a:lnTo>
                  <a:pt x="1256847" y="1034370"/>
                </a:lnTo>
                <a:lnTo>
                  <a:pt x="1169761" y="1123950"/>
                </a:lnTo>
                <a:lnTo>
                  <a:pt x="1167493" y="1126445"/>
                </a:lnTo>
                <a:lnTo>
                  <a:pt x="1165679" y="1128939"/>
                </a:lnTo>
                <a:lnTo>
                  <a:pt x="1163865" y="1131661"/>
                </a:lnTo>
                <a:lnTo>
                  <a:pt x="1162731" y="1134609"/>
                </a:lnTo>
                <a:lnTo>
                  <a:pt x="1161823" y="1137557"/>
                </a:lnTo>
                <a:lnTo>
                  <a:pt x="1160916" y="1140732"/>
                </a:lnTo>
                <a:lnTo>
                  <a:pt x="1160690" y="1143680"/>
                </a:lnTo>
                <a:lnTo>
                  <a:pt x="1160463" y="1146629"/>
                </a:lnTo>
                <a:lnTo>
                  <a:pt x="1160690" y="1149804"/>
                </a:lnTo>
                <a:lnTo>
                  <a:pt x="1161143" y="1152752"/>
                </a:lnTo>
                <a:lnTo>
                  <a:pt x="1162050" y="1155700"/>
                </a:lnTo>
                <a:lnTo>
                  <a:pt x="1162957" y="1158421"/>
                </a:lnTo>
                <a:lnTo>
                  <a:pt x="1164545" y="1161370"/>
                </a:lnTo>
                <a:lnTo>
                  <a:pt x="1165906" y="1164091"/>
                </a:lnTo>
                <a:lnTo>
                  <a:pt x="1167947" y="1166586"/>
                </a:lnTo>
                <a:lnTo>
                  <a:pt x="1170215" y="1169080"/>
                </a:lnTo>
                <a:lnTo>
                  <a:pt x="1172709" y="1171121"/>
                </a:lnTo>
                <a:lnTo>
                  <a:pt x="1175204" y="1173162"/>
                </a:lnTo>
                <a:lnTo>
                  <a:pt x="1177925" y="1174523"/>
                </a:lnTo>
                <a:lnTo>
                  <a:pt x="1180873" y="1175884"/>
                </a:lnTo>
                <a:lnTo>
                  <a:pt x="1183822" y="1176791"/>
                </a:lnTo>
                <a:lnTo>
                  <a:pt x="1186770" y="1177471"/>
                </a:lnTo>
                <a:lnTo>
                  <a:pt x="1189718" y="1177925"/>
                </a:lnTo>
                <a:lnTo>
                  <a:pt x="1192666" y="1178152"/>
                </a:lnTo>
                <a:lnTo>
                  <a:pt x="1195615" y="1177925"/>
                </a:lnTo>
                <a:lnTo>
                  <a:pt x="1199016" y="1177245"/>
                </a:lnTo>
                <a:lnTo>
                  <a:pt x="1201965" y="1176564"/>
                </a:lnTo>
                <a:lnTo>
                  <a:pt x="1204686" y="1175657"/>
                </a:lnTo>
                <a:lnTo>
                  <a:pt x="1207634" y="1174070"/>
                </a:lnTo>
                <a:lnTo>
                  <a:pt x="1210129" y="1172709"/>
                </a:lnTo>
                <a:lnTo>
                  <a:pt x="1212850" y="1170668"/>
                </a:lnTo>
                <a:lnTo>
                  <a:pt x="1215118" y="1168400"/>
                </a:lnTo>
                <a:lnTo>
                  <a:pt x="1314223" y="1066800"/>
                </a:lnTo>
                <a:lnTo>
                  <a:pt x="1326923" y="1073150"/>
                </a:lnTo>
                <a:lnTo>
                  <a:pt x="1339397" y="1079727"/>
                </a:lnTo>
                <a:lnTo>
                  <a:pt x="1365477" y="1092200"/>
                </a:lnTo>
                <a:lnTo>
                  <a:pt x="1392011" y="1104673"/>
                </a:lnTo>
                <a:lnTo>
                  <a:pt x="1418998" y="1116920"/>
                </a:lnTo>
                <a:lnTo>
                  <a:pt x="1347334" y="1208768"/>
                </a:lnTo>
                <a:lnTo>
                  <a:pt x="1345520" y="1211489"/>
                </a:lnTo>
                <a:lnTo>
                  <a:pt x="1343932" y="1214211"/>
                </a:lnTo>
                <a:lnTo>
                  <a:pt x="1342798" y="1217159"/>
                </a:lnTo>
                <a:lnTo>
                  <a:pt x="1341664" y="1220107"/>
                </a:lnTo>
                <a:lnTo>
                  <a:pt x="1340984" y="1223282"/>
                </a:lnTo>
                <a:lnTo>
                  <a:pt x="1340757" y="1226230"/>
                </a:lnTo>
                <a:lnTo>
                  <a:pt x="1340757" y="1229179"/>
                </a:lnTo>
                <a:lnTo>
                  <a:pt x="1340984" y="1232354"/>
                </a:lnTo>
                <a:lnTo>
                  <a:pt x="1341438" y="1235302"/>
                </a:lnTo>
                <a:lnTo>
                  <a:pt x="1342118" y="1238250"/>
                </a:lnTo>
                <a:lnTo>
                  <a:pt x="1343252" y="1240971"/>
                </a:lnTo>
                <a:lnTo>
                  <a:pt x="1344613" y="1243693"/>
                </a:lnTo>
                <a:lnTo>
                  <a:pt x="1346200" y="1246414"/>
                </a:lnTo>
                <a:lnTo>
                  <a:pt x="1348241" y="1248909"/>
                </a:lnTo>
                <a:lnTo>
                  <a:pt x="1350509" y="1251177"/>
                </a:lnTo>
                <a:lnTo>
                  <a:pt x="1352777" y="1253445"/>
                </a:lnTo>
                <a:lnTo>
                  <a:pt x="1355498" y="1255259"/>
                </a:lnTo>
                <a:lnTo>
                  <a:pt x="1358220" y="1256846"/>
                </a:lnTo>
                <a:lnTo>
                  <a:pt x="1361395" y="1258207"/>
                </a:lnTo>
                <a:lnTo>
                  <a:pt x="1364343" y="1259114"/>
                </a:lnTo>
                <a:lnTo>
                  <a:pt x="1367291" y="1259568"/>
                </a:lnTo>
                <a:lnTo>
                  <a:pt x="1370239" y="1260021"/>
                </a:lnTo>
                <a:lnTo>
                  <a:pt x="1373188" y="1260021"/>
                </a:lnTo>
                <a:lnTo>
                  <a:pt x="1376363" y="1259795"/>
                </a:lnTo>
                <a:lnTo>
                  <a:pt x="1379311" y="1259341"/>
                </a:lnTo>
                <a:lnTo>
                  <a:pt x="1382486" y="1258661"/>
                </a:lnTo>
                <a:lnTo>
                  <a:pt x="1385207" y="1257300"/>
                </a:lnTo>
                <a:lnTo>
                  <a:pt x="1387929" y="1256166"/>
                </a:lnTo>
                <a:lnTo>
                  <a:pt x="1390650" y="1254352"/>
                </a:lnTo>
                <a:lnTo>
                  <a:pt x="1393145" y="1252537"/>
                </a:lnTo>
                <a:lnTo>
                  <a:pt x="1395413" y="1250496"/>
                </a:lnTo>
                <a:lnTo>
                  <a:pt x="1397454" y="1248002"/>
                </a:lnTo>
                <a:lnTo>
                  <a:pt x="1479550" y="1142773"/>
                </a:lnTo>
                <a:lnTo>
                  <a:pt x="1528989" y="1163184"/>
                </a:lnTo>
                <a:lnTo>
                  <a:pt x="1579109" y="1184048"/>
                </a:lnTo>
                <a:lnTo>
                  <a:pt x="1582284" y="1184955"/>
                </a:lnTo>
                <a:lnTo>
                  <a:pt x="1521052" y="1273855"/>
                </a:lnTo>
                <a:lnTo>
                  <a:pt x="1519238" y="1276804"/>
                </a:lnTo>
                <a:lnTo>
                  <a:pt x="1517877" y="1279525"/>
                </a:lnTo>
                <a:lnTo>
                  <a:pt x="1516743" y="1282473"/>
                </a:lnTo>
                <a:lnTo>
                  <a:pt x="1516063" y="1285421"/>
                </a:lnTo>
                <a:lnTo>
                  <a:pt x="1515609" y="1288596"/>
                </a:lnTo>
                <a:lnTo>
                  <a:pt x="1515609" y="1291545"/>
                </a:lnTo>
                <a:lnTo>
                  <a:pt x="1515609" y="1294493"/>
                </a:lnTo>
                <a:lnTo>
                  <a:pt x="1516063" y="1297895"/>
                </a:lnTo>
                <a:lnTo>
                  <a:pt x="1516743" y="1300843"/>
                </a:lnTo>
                <a:lnTo>
                  <a:pt x="1517650" y="1303564"/>
                </a:lnTo>
                <a:lnTo>
                  <a:pt x="1519011" y="1306512"/>
                </a:lnTo>
                <a:lnTo>
                  <a:pt x="1520372" y="1309007"/>
                </a:lnTo>
                <a:lnTo>
                  <a:pt x="1522186" y="1311729"/>
                </a:lnTo>
                <a:lnTo>
                  <a:pt x="1524454" y="1313996"/>
                </a:lnTo>
                <a:lnTo>
                  <a:pt x="1526722" y="1316264"/>
                </a:lnTo>
                <a:lnTo>
                  <a:pt x="1529443" y="1318079"/>
                </a:lnTo>
                <a:lnTo>
                  <a:pt x="1532164" y="1319893"/>
                </a:lnTo>
                <a:lnTo>
                  <a:pt x="1534886" y="1321027"/>
                </a:lnTo>
                <a:lnTo>
                  <a:pt x="1537834" y="1322387"/>
                </a:lnTo>
                <a:lnTo>
                  <a:pt x="1540782" y="1323068"/>
                </a:lnTo>
                <a:lnTo>
                  <a:pt x="1543957" y="1323521"/>
                </a:lnTo>
                <a:lnTo>
                  <a:pt x="1546905" y="1323521"/>
                </a:lnTo>
                <a:lnTo>
                  <a:pt x="1549854" y="1323521"/>
                </a:lnTo>
                <a:lnTo>
                  <a:pt x="1553255" y="1323068"/>
                </a:lnTo>
                <a:lnTo>
                  <a:pt x="1556204" y="1322387"/>
                </a:lnTo>
                <a:lnTo>
                  <a:pt x="1558925" y="1321707"/>
                </a:lnTo>
                <a:lnTo>
                  <a:pt x="1561646" y="1320120"/>
                </a:lnTo>
                <a:lnTo>
                  <a:pt x="1564368" y="1318532"/>
                </a:lnTo>
                <a:lnTo>
                  <a:pt x="1566862" y="1316945"/>
                </a:lnTo>
                <a:lnTo>
                  <a:pt x="1569357" y="1314904"/>
                </a:lnTo>
                <a:lnTo>
                  <a:pt x="1571625" y="1312409"/>
                </a:lnTo>
                <a:lnTo>
                  <a:pt x="1573439" y="1309914"/>
                </a:lnTo>
                <a:lnTo>
                  <a:pt x="1642609" y="1209221"/>
                </a:lnTo>
                <a:lnTo>
                  <a:pt x="1671638" y="1221241"/>
                </a:lnTo>
                <a:lnTo>
                  <a:pt x="1700666" y="1233261"/>
                </a:lnTo>
                <a:lnTo>
                  <a:pt x="1714954" y="1239837"/>
                </a:lnTo>
                <a:lnTo>
                  <a:pt x="1729468" y="1246187"/>
                </a:lnTo>
                <a:lnTo>
                  <a:pt x="1743529" y="1252991"/>
                </a:lnTo>
                <a:lnTo>
                  <a:pt x="1757589" y="1259795"/>
                </a:lnTo>
                <a:lnTo>
                  <a:pt x="1771423" y="1267052"/>
                </a:lnTo>
                <a:lnTo>
                  <a:pt x="1785030" y="1274536"/>
                </a:lnTo>
                <a:lnTo>
                  <a:pt x="1798411" y="1282246"/>
                </a:lnTo>
                <a:lnTo>
                  <a:pt x="1811564" y="1290184"/>
                </a:lnTo>
                <a:lnTo>
                  <a:pt x="1824038" y="1298348"/>
                </a:lnTo>
                <a:lnTo>
                  <a:pt x="1836738" y="1306966"/>
                </a:lnTo>
                <a:lnTo>
                  <a:pt x="1848757" y="1315811"/>
                </a:lnTo>
                <a:lnTo>
                  <a:pt x="1860323" y="1325109"/>
                </a:lnTo>
                <a:lnTo>
                  <a:pt x="1865993" y="1329871"/>
                </a:lnTo>
                <a:lnTo>
                  <a:pt x="1871662" y="1334861"/>
                </a:lnTo>
                <a:lnTo>
                  <a:pt x="1877105" y="1339623"/>
                </a:lnTo>
                <a:lnTo>
                  <a:pt x="1882321" y="1344839"/>
                </a:lnTo>
                <a:lnTo>
                  <a:pt x="1887538" y="1350055"/>
                </a:lnTo>
                <a:lnTo>
                  <a:pt x="1892527" y="1355271"/>
                </a:lnTo>
                <a:lnTo>
                  <a:pt x="1897516" y="1360714"/>
                </a:lnTo>
                <a:lnTo>
                  <a:pt x="1902505" y="1366157"/>
                </a:lnTo>
                <a:lnTo>
                  <a:pt x="1907268" y="1372054"/>
                </a:lnTo>
                <a:lnTo>
                  <a:pt x="1911577" y="1377723"/>
                </a:lnTo>
                <a:lnTo>
                  <a:pt x="1916112" y="1383620"/>
                </a:lnTo>
                <a:lnTo>
                  <a:pt x="1920421" y="1389516"/>
                </a:lnTo>
                <a:lnTo>
                  <a:pt x="1924277" y="1395866"/>
                </a:lnTo>
                <a:lnTo>
                  <a:pt x="1928359" y="1402216"/>
                </a:lnTo>
                <a:lnTo>
                  <a:pt x="1932214" y="1408339"/>
                </a:lnTo>
                <a:lnTo>
                  <a:pt x="1935616" y="1415143"/>
                </a:lnTo>
                <a:lnTo>
                  <a:pt x="1939245" y="1421720"/>
                </a:lnTo>
                <a:lnTo>
                  <a:pt x="1942420" y="1428523"/>
                </a:lnTo>
                <a:lnTo>
                  <a:pt x="1945595" y="1435327"/>
                </a:lnTo>
                <a:lnTo>
                  <a:pt x="1948543" y="1442584"/>
                </a:lnTo>
                <a:lnTo>
                  <a:pt x="1951264" y="1449841"/>
                </a:lnTo>
                <a:lnTo>
                  <a:pt x="1953759" y="1457325"/>
                </a:lnTo>
                <a:lnTo>
                  <a:pt x="1956254" y="1464582"/>
                </a:lnTo>
                <a:lnTo>
                  <a:pt x="1958295" y="1472293"/>
                </a:lnTo>
                <a:lnTo>
                  <a:pt x="1960336" y="1480230"/>
                </a:lnTo>
                <a:lnTo>
                  <a:pt x="1962150" y="1488168"/>
                </a:lnTo>
                <a:lnTo>
                  <a:pt x="1963738" y="1496332"/>
                </a:lnTo>
                <a:lnTo>
                  <a:pt x="1965098" y="1504950"/>
                </a:lnTo>
                <a:lnTo>
                  <a:pt x="1966232" y="1513341"/>
                </a:lnTo>
                <a:lnTo>
                  <a:pt x="1967139" y="1521959"/>
                </a:lnTo>
                <a:lnTo>
                  <a:pt x="1967820" y="1530577"/>
                </a:lnTo>
                <a:lnTo>
                  <a:pt x="1968500" y="1539875"/>
                </a:lnTo>
                <a:lnTo>
                  <a:pt x="1171802" y="1539875"/>
                </a:lnTo>
                <a:lnTo>
                  <a:pt x="620259" y="1282020"/>
                </a:lnTo>
                <a:lnTo>
                  <a:pt x="181202" y="1282020"/>
                </a:lnTo>
                <a:lnTo>
                  <a:pt x="180975" y="1252537"/>
                </a:lnTo>
                <a:lnTo>
                  <a:pt x="181202" y="1212170"/>
                </a:lnTo>
                <a:lnTo>
                  <a:pt x="181656" y="1188584"/>
                </a:lnTo>
                <a:lnTo>
                  <a:pt x="182109" y="1162504"/>
                </a:lnTo>
                <a:lnTo>
                  <a:pt x="182563" y="1134382"/>
                </a:lnTo>
                <a:lnTo>
                  <a:pt x="183470" y="1104220"/>
                </a:lnTo>
                <a:lnTo>
                  <a:pt x="184831" y="1072470"/>
                </a:lnTo>
                <a:lnTo>
                  <a:pt x="186191" y="1038905"/>
                </a:lnTo>
                <a:lnTo>
                  <a:pt x="188006" y="1003980"/>
                </a:lnTo>
                <a:lnTo>
                  <a:pt x="190273" y="967468"/>
                </a:lnTo>
                <a:lnTo>
                  <a:pt x="192768" y="930048"/>
                </a:lnTo>
                <a:lnTo>
                  <a:pt x="195716" y="891721"/>
                </a:lnTo>
                <a:lnTo>
                  <a:pt x="199118" y="852261"/>
                </a:lnTo>
                <a:lnTo>
                  <a:pt x="203200" y="812120"/>
                </a:lnTo>
                <a:lnTo>
                  <a:pt x="214086" y="708932"/>
                </a:lnTo>
                <a:lnTo>
                  <a:pt x="223838" y="614589"/>
                </a:lnTo>
                <a:lnTo>
                  <a:pt x="228373" y="570139"/>
                </a:lnTo>
                <a:lnTo>
                  <a:pt x="232682" y="527050"/>
                </a:lnTo>
                <a:lnTo>
                  <a:pt x="236311" y="485095"/>
                </a:lnTo>
                <a:lnTo>
                  <a:pt x="239486" y="444273"/>
                </a:lnTo>
                <a:lnTo>
                  <a:pt x="242207" y="403905"/>
                </a:lnTo>
                <a:lnTo>
                  <a:pt x="244248" y="364218"/>
                </a:lnTo>
                <a:lnTo>
                  <a:pt x="244929" y="344714"/>
                </a:lnTo>
                <a:lnTo>
                  <a:pt x="245836" y="325211"/>
                </a:lnTo>
                <a:lnTo>
                  <a:pt x="246290" y="305480"/>
                </a:lnTo>
                <a:lnTo>
                  <a:pt x="246516" y="285977"/>
                </a:lnTo>
                <a:lnTo>
                  <a:pt x="246743" y="266246"/>
                </a:lnTo>
                <a:lnTo>
                  <a:pt x="246743" y="246516"/>
                </a:lnTo>
                <a:lnTo>
                  <a:pt x="246516" y="226786"/>
                </a:lnTo>
                <a:lnTo>
                  <a:pt x="246063" y="206829"/>
                </a:lnTo>
                <a:lnTo>
                  <a:pt x="245156" y="186871"/>
                </a:lnTo>
                <a:lnTo>
                  <a:pt x="244475" y="166461"/>
                </a:lnTo>
                <a:lnTo>
                  <a:pt x="243568" y="146050"/>
                </a:lnTo>
                <a:lnTo>
                  <a:pt x="241981" y="125639"/>
                </a:lnTo>
                <a:lnTo>
                  <a:pt x="709840" y="17462"/>
                </a:lnTo>
                <a:lnTo>
                  <a:pt x="714829" y="15875"/>
                </a:lnTo>
                <a:lnTo>
                  <a:pt x="720498" y="14288"/>
                </a:lnTo>
                <a:lnTo>
                  <a:pt x="728436" y="12020"/>
                </a:lnTo>
                <a:lnTo>
                  <a:pt x="737507" y="9752"/>
                </a:lnTo>
                <a:lnTo>
                  <a:pt x="748393" y="7257"/>
                </a:lnTo>
                <a:lnTo>
                  <a:pt x="760413" y="4763"/>
                </a:lnTo>
                <a:lnTo>
                  <a:pt x="773340" y="2721"/>
                </a:lnTo>
                <a:lnTo>
                  <a:pt x="779916" y="2041"/>
                </a:lnTo>
                <a:lnTo>
                  <a:pt x="786947" y="1361"/>
                </a:lnTo>
                <a:lnTo>
                  <a:pt x="793750" y="907"/>
                </a:lnTo>
                <a:lnTo>
                  <a:pt x="800781" y="454"/>
                </a:lnTo>
                <a:lnTo>
                  <a:pt x="808038" y="0"/>
                </a:lnTo>
                <a:close/>
              </a:path>
            </a:pathLst>
          </a:custGeom>
          <a:solidFill>
            <a:schemeClr val="accent1"/>
          </a:solidFill>
          <a:ln>
            <a:noFill/>
          </a:ln>
          <a:effectLst/>
        </p:spPr>
        <p:txBody>
          <a:bodyPr/>
          <a:lstStyle/>
          <a:p>
            <a:endParaRPr lang="zh-CN" altLang="en-US" sz="4400"/>
          </a:p>
        </p:txBody>
      </p:sp>
      <p:sp>
        <p:nvSpPr>
          <p:cNvPr id="76" name="KSO_Shape"/>
          <p:cNvSpPr/>
          <p:nvPr/>
        </p:nvSpPr>
        <p:spPr bwMode="auto">
          <a:xfrm>
            <a:off x="9243233" y="4015792"/>
            <a:ext cx="318161" cy="317631"/>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93888" h="1892300">
                <a:moveTo>
                  <a:pt x="1228725" y="977900"/>
                </a:moveTo>
                <a:lnTo>
                  <a:pt x="1892300" y="977900"/>
                </a:lnTo>
                <a:lnTo>
                  <a:pt x="1891244" y="1002251"/>
                </a:lnTo>
                <a:lnTo>
                  <a:pt x="1889396" y="1026338"/>
                </a:lnTo>
                <a:lnTo>
                  <a:pt x="1887019" y="1050425"/>
                </a:lnTo>
                <a:lnTo>
                  <a:pt x="1884114" y="1074247"/>
                </a:lnTo>
                <a:lnTo>
                  <a:pt x="1880418" y="1097804"/>
                </a:lnTo>
                <a:lnTo>
                  <a:pt x="1876457" y="1121097"/>
                </a:lnTo>
                <a:lnTo>
                  <a:pt x="1871704" y="1144390"/>
                </a:lnTo>
                <a:lnTo>
                  <a:pt x="1866687" y="1167682"/>
                </a:lnTo>
                <a:lnTo>
                  <a:pt x="1860613" y="1190181"/>
                </a:lnTo>
                <a:lnTo>
                  <a:pt x="1854540" y="1212944"/>
                </a:lnTo>
                <a:lnTo>
                  <a:pt x="1847411" y="1235443"/>
                </a:lnTo>
                <a:lnTo>
                  <a:pt x="1840017" y="1257412"/>
                </a:lnTo>
                <a:lnTo>
                  <a:pt x="1832095" y="1279117"/>
                </a:lnTo>
                <a:lnTo>
                  <a:pt x="1823645" y="1301086"/>
                </a:lnTo>
                <a:lnTo>
                  <a:pt x="1814667" y="1322261"/>
                </a:lnTo>
                <a:lnTo>
                  <a:pt x="1804897" y="1343436"/>
                </a:lnTo>
                <a:lnTo>
                  <a:pt x="1795127" y="1364082"/>
                </a:lnTo>
                <a:lnTo>
                  <a:pt x="1784565" y="1384992"/>
                </a:lnTo>
                <a:lnTo>
                  <a:pt x="1773475" y="1405109"/>
                </a:lnTo>
                <a:lnTo>
                  <a:pt x="1762384" y="1425225"/>
                </a:lnTo>
                <a:lnTo>
                  <a:pt x="1750502" y="1444547"/>
                </a:lnTo>
                <a:lnTo>
                  <a:pt x="1738091" y="1463870"/>
                </a:lnTo>
                <a:lnTo>
                  <a:pt x="1725152" y="1482927"/>
                </a:lnTo>
                <a:lnTo>
                  <a:pt x="1711949" y="1501720"/>
                </a:lnTo>
                <a:lnTo>
                  <a:pt x="1698482" y="1519984"/>
                </a:lnTo>
                <a:lnTo>
                  <a:pt x="1684223" y="1537718"/>
                </a:lnTo>
                <a:lnTo>
                  <a:pt x="1669700" y="1555717"/>
                </a:lnTo>
                <a:lnTo>
                  <a:pt x="1654913" y="1572922"/>
                </a:lnTo>
                <a:lnTo>
                  <a:pt x="1639334" y="1589597"/>
                </a:lnTo>
                <a:lnTo>
                  <a:pt x="1623754" y="1606273"/>
                </a:lnTo>
                <a:lnTo>
                  <a:pt x="1607647" y="1622419"/>
                </a:lnTo>
                <a:lnTo>
                  <a:pt x="1591011" y="1638300"/>
                </a:lnTo>
                <a:lnTo>
                  <a:pt x="1580977" y="1619242"/>
                </a:lnTo>
                <a:lnTo>
                  <a:pt x="1568831" y="1597273"/>
                </a:lnTo>
                <a:lnTo>
                  <a:pt x="1561701" y="1585627"/>
                </a:lnTo>
                <a:lnTo>
                  <a:pt x="1554307" y="1573451"/>
                </a:lnTo>
                <a:lnTo>
                  <a:pt x="1546386" y="1560746"/>
                </a:lnTo>
                <a:lnTo>
                  <a:pt x="1538200" y="1547776"/>
                </a:lnTo>
                <a:lnTo>
                  <a:pt x="1529222" y="1534542"/>
                </a:lnTo>
                <a:lnTo>
                  <a:pt x="1519716" y="1521043"/>
                </a:lnTo>
                <a:lnTo>
                  <a:pt x="1509946" y="1507279"/>
                </a:lnTo>
                <a:lnTo>
                  <a:pt x="1499648" y="1493250"/>
                </a:lnTo>
                <a:lnTo>
                  <a:pt x="1488821" y="1479486"/>
                </a:lnTo>
                <a:lnTo>
                  <a:pt x="1477467" y="1465723"/>
                </a:lnTo>
                <a:lnTo>
                  <a:pt x="1465848" y="1451694"/>
                </a:lnTo>
                <a:lnTo>
                  <a:pt x="1453438" y="1438195"/>
                </a:lnTo>
                <a:lnTo>
                  <a:pt x="1436010" y="1418873"/>
                </a:lnTo>
                <a:lnTo>
                  <a:pt x="1417790" y="1398756"/>
                </a:lnTo>
                <a:lnTo>
                  <a:pt x="1399834" y="1377846"/>
                </a:lnTo>
                <a:lnTo>
                  <a:pt x="1390328" y="1366729"/>
                </a:lnTo>
                <a:lnTo>
                  <a:pt x="1381086" y="1355347"/>
                </a:lnTo>
                <a:lnTo>
                  <a:pt x="1372108" y="1343965"/>
                </a:lnTo>
                <a:lnTo>
                  <a:pt x="1362602" y="1332319"/>
                </a:lnTo>
                <a:lnTo>
                  <a:pt x="1353624" y="1320143"/>
                </a:lnTo>
                <a:lnTo>
                  <a:pt x="1344910" y="1307968"/>
                </a:lnTo>
                <a:lnTo>
                  <a:pt x="1335932" y="1294998"/>
                </a:lnTo>
                <a:lnTo>
                  <a:pt x="1327483" y="1281763"/>
                </a:lnTo>
                <a:lnTo>
                  <a:pt x="1319033" y="1268529"/>
                </a:lnTo>
                <a:lnTo>
                  <a:pt x="1310319" y="1254500"/>
                </a:lnTo>
                <a:lnTo>
                  <a:pt x="1302397" y="1240472"/>
                </a:lnTo>
                <a:lnTo>
                  <a:pt x="1294739" y="1225914"/>
                </a:lnTo>
                <a:lnTo>
                  <a:pt x="1287346" y="1211356"/>
                </a:lnTo>
                <a:lnTo>
                  <a:pt x="1279952" y="1196004"/>
                </a:lnTo>
                <a:lnTo>
                  <a:pt x="1273087" y="1180123"/>
                </a:lnTo>
                <a:lnTo>
                  <a:pt x="1267013" y="1163977"/>
                </a:lnTo>
                <a:lnTo>
                  <a:pt x="1260676" y="1147566"/>
                </a:lnTo>
                <a:lnTo>
                  <a:pt x="1255131" y="1130626"/>
                </a:lnTo>
                <a:lnTo>
                  <a:pt x="1249850" y="1112892"/>
                </a:lnTo>
                <a:lnTo>
                  <a:pt x="1245097" y="1095157"/>
                </a:lnTo>
                <a:lnTo>
                  <a:pt x="1241136" y="1076894"/>
                </a:lnTo>
                <a:lnTo>
                  <a:pt x="1237439" y="1058101"/>
                </a:lnTo>
                <a:lnTo>
                  <a:pt x="1234535" y="1038779"/>
                </a:lnTo>
                <a:lnTo>
                  <a:pt x="1231894" y="1018927"/>
                </a:lnTo>
                <a:lnTo>
                  <a:pt x="1229781" y="998810"/>
                </a:lnTo>
                <a:lnTo>
                  <a:pt x="1229253" y="988223"/>
                </a:lnTo>
                <a:lnTo>
                  <a:pt x="1228725" y="977900"/>
                </a:lnTo>
                <a:close/>
                <a:moveTo>
                  <a:pt x="971550" y="977900"/>
                </a:moveTo>
                <a:lnTo>
                  <a:pt x="1171208" y="977900"/>
                </a:lnTo>
                <a:lnTo>
                  <a:pt x="1171736" y="989555"/>
                </a:lnTo>
                <a:lnTo>
                  <a:pt x="1172264" y="1000681"/>
                </a:lnTo>
                <a:lnTo>
                  <a:pt x="1173584" y="1012071"/>
                </a:lnTo>
                <a:lnTo>
                  <a:pt x="1174641" y="1023196"/>
                </a:lnTo>
                <a:lnTo>
                  <a:pt x="1175697" y="1034057"/>
                </a:lnTo>
                <a:lnTo>
                  <a:pt x="1177018" y="1044917"/>
                </a:lnTo>
                <a:lnTo>
                  <a:pt x="1178866" y="1055513"/>
                </a:lnTo>
                <a:lnTo>
                  <a:pt x="1180451" y="1066373"/>
                </a:lnTo>
                <a:lnTo>
                  <a:pt x="1182564" y="1076439"/>
                </a:lnTo>
                <a:lnTo>
                  <a:pt x="1184412" y="1087035"/>
                </a:lnTo>
                <a:lnTo>
                  <a:pt x="1188902" y="1107166"/>
                </a:lnTo>
                <a:lnTo>
                  <a:pt x="1194184" y="1126768"/>
                </a:lnTo>
                <a:lnTo>
                  <a:pt x="1199730" y="1145840"/>
                </a:lnTo>
                <a:lnTo>
                  <a:pt x="1206068" y="1164647"/>
                </a:lnTo>
                <a:lnTo>
                  <a:pt x="1212671" y="1182660"/>
                </a:lnTo>
                <a:lnTo>
                  <a:pt x="1219537" y="1200408"/>
                </a:lnTo>
                <a:lnTo>
                  <a:pt x="1227196" y="1217625"/>
                </a:lnTo>
                <a:lnTo>
                  <a:pt x="1234855" y="1234578"/>
                </a:lnTo>
                <a:lnTo>
                  <a:pt x="1243042" y="1250737"/>
                </a:lnTo>
                <a:lnTo>
                  <a:pt x="1251493" y="1266630"/>
                </a:lnTo>
                <a:lnTo>
                  <a:pt x="1260208" y="1282259"/>
                </a:lnTo>
                <a:lnTo>
                  <a:pt x="1268923" y="1297357"/>
                </a:lnTo>
                <a:lnTo>
                  <a:pt x="1278431" y="1311661"/>
                </a:lnTo>
                <a:lnTo>
                  <a:pt x="1287674" y="1325965"/>
                </a:lnTo>
                <a:lnTo>
                  <a:pt x="1297182" y="1339740"/>
                </a:lnTo>
                <a:lnTo>
                  <a:pt x="1306689" y="1353249"/>
                </a:lnTo>
                <a:lnTo>
                  <a:pt x="1316461" y="1366229"/>
                </a:lnTo>
                <a:lnTo>
                  <a:pt x="1325968" y="1378943"/>
                </a:lnTo>
                <a:lnTo>
                  <a:pt x="1336004" y="1391128"/>
                </a:lnTo>
                <a:lnTo>
                  <a:pt x="1345512" y="1403048"/>
                </a:lnTo>
                <a:lnTo>
                  <a:pt x="1355547" y="1414704"/>
                </a:lnTo>
                <a:lnTo>
                  <a:pt x="1374298" y="1436689"/>
                </a:lnTo>
                <a:lnTo>
                  <a:pt x="1393049" y="1457351"/>
                </a:lnTo>
                <a:lnTo>
                  <a:pt x="1411008" y="1476953"/>
                </a:lnTo>
                <a:lnTo>
                  <a:pt x="1423684" y="1491257"/>
                </a:lnTo>
                <a:lnTo>
                  <a:pt x="1435569" y="1505296"/>
                </a:lnTo>
                <a:lnTo>
                  <a:pt x="1446925" y="1519865"/>
                </a:lnTo>
                <a:lnTo>
                  <a:pt x="1458017" y="1534434"/>
                </a:lnTo>
                <a:lnTo>
                  <a:pt x="1468581" y="1548473"/>
                </a:lnTo>
                <a:lnTo>
                  <a:pt x="1478352" y="1562777"/>
                </a:lnTo>
                <a:lnTo>
                  <a:pt x="1487860" y="1576551"/>
                </a:lnTo>
                <a:lnTo>
                  <a:pt x="1496575" y="1590061"/>
                </a:lnTo>
                <a:lnTo>
                  <a:pt x="1505026" y="1603305"/>
                </a:lnTo>
                <a:lnTo>
                  <a:pt x="1512685" y="1616020"/>
                </a:lnTo>
                <a:lnTo>
                  <a:pt x="1519816" y="1628205"/>
                </a:lnTo>
                <a:lnTo>
                  <a:pt x="1526154" y="1639595"/>
                </a:lnTo>
                <a:lnTo>
                  <a:pt x="1537510" y="1660521"/>
                </a:lnTo>
                <a:lnTo>
                  <a:pt x="1546225" y="1677739"/>
                </a:lnTo>
                <a:lnTo>
                  <a:pt x="1531436" y="1689659"/>
                </a:lnTo>
                <a:lnTo>
                  <a:pt x="1516382" y="1701579"/>
                </a:lnTo>
                <a:lnTo>
                  <a:pt x="1501065" y="1712970"/>
                </a:lnTo>
                <a:lnTo>
                  <a:pt x="1485483" y="1723830"/>
                </a:lnTo>
                <a:lnTo>
                  <a:pt x="1469637" y="1734691"/>
                </a:lnTo>
                <a:lnTo>
                  <a:pt x="1453527" y="1745286"/>
                </a:lnTo>
                <a:lnTo>
                  <a:pt x="1437153" y="1755352"/>
                </a:lnTo>
                <a:lnTo>
                  <a:pt x="1420779" y="1765153"/>
                </a:lnTo>
                <a:lnTo>
                  <a:pt x="1404141" y="1774689"/>
                </a:lnTo>
                <a:lnTo>
                  <a:pt x="1387239" y="1783695"/>
                </a:lnTo>
                <a:lnTo>
                  <a:pt x="1370073" y="1792437"/>
                </a:lnTo>
                <a:lnTo>
                  <a:pt x="1352642" y="1801178"/>
                </a:lnTo>
                <a:lnTo>
                  <a:pt x="1335212" y="1809389"/>
                </a:lnTo>
                <a:lnTo>
                  <a:pt x="1317517" y="1816806"/>
                </a:lnTo>
                <a:lnTo>
                  <a:pt x="1299823" y="1824488"/>
                </a:lnTo>
                <a:lnTo>
                  <a:pt x="1281600" y="1831640"/>
                </a:lnTo>
                <a:lnTo>
                  <a:pt x="1263377" y="1838263"/>
                </a:lnTo>
                <a:lnTo>
                  <a:pt x="1244891" y="1844620"/>
                </a:lnTo>
                <a:lnTo>
                  <a:pt x="1226404" y="1850712"/>
                </a:lnTo>
                <a:lnTo>
                  <a:pt x="1207653" y="1856010"/>
                </a:lnTo>
                <a:lnTo>
                  <a:pt x="1188638" y="1861573"/>
                </a:lnTo>
                <a:lnTo>
                  <a:pt x="1169887" y="1866341"/>
                </a:lnTo>
                <a:lnTo>
                  <a:pt x="1150608" y="1870579"/>
                </a:lnTo>
                <a:lnTo>
                  <a:pt x="1131065" y="1874817"/>
                </a:lnTo>
                <a:lnTo>
                  <a:pt x="1111522" y="1878261"/>
                </a:lnTo>
                <a:lnTo>
                  <a:pt x="1091978" y="1881440"/>
                </a:lnTo>
                <a:lnTo>
                  <a:pt x="1072171" y="1884353"/>
                </a:lnTo>
                <a:lnTo>
                  <a:pt x="1052100" y="1886737"/>
                </a:lnTo>
                <a:lnTo>
                  <a:pt x="1032557" y="1888857"/>
                </a:lnTo>
                <a:lnTo>
                  <a:pt x="1011957" y="1890446"/>
                </a:lnTo>
                <a:lnTo>
                  <a:pt x="992150" y="1891505"/>
                </a:lnTo>
                <a:lnTo>
                  <a:pt x="971550" y="1892300"/>
                </a:lnTo>
                <a:lnTo>
                  <a:pt x="971550" y="977900"/>
                </a:lnTo>
                <a:close/>
                <a:moveTo>
                  <a:pt x="714641" y="977900"/>
                </a:moveTo>
                <a:lnTo>
                  <a:pt x="914401" y="977900"/>
                </a:lnTo>
                <a:lnTo>
                  <a:pt x="914401" y="1892300"/>
                </a:lnTo>
                <a:lnTo>
                  <a:pt x="894028" y="1891505"/>
                </a:lnTo>
                <a:lnTo>
                  <a:pt x="873920" y="1890180"/>
                </a:lnTo>
                <a:lnTo>
                  <a:pt x="853812" y="1888326"/>
                </a:lnTo>
                <a:lnTo>
                  <a:pt x="833703" y="1886206"/>
                </a:lnTo>
                <a:lnTo>
                  <a:pt x="813859" y="1883556"/>
                </a:lnTo>
                <a:lnTo>
                  <a:pt x="794016" y="1880377"/>
                </a:lnTo>
                <a:lnTo>
                  <a:pt x="774701" y="1876932"/>
                </a:lnTo>
                <a:lnTo>
                  <a:pt x="755122" y="1873222"/>
                </a:lnTo>
                <a:lnTo>
                  <a:pt x="735807" y="1868983"/>
                </a:lnTo>
                <a:lnTo>
                  <a:pt x="716493" y="1864214"/>
                </a:lnTo>
                <a:lnTo>
                  <a:pt x="697707" y="1859444"/>
                </a:lnTo>
                <a:lnTo>
                  <a:pt x="678922" y="1854145"/>
                </a:lnTo>
                <a:lnTo>
                  <a:pt x="660136" y="1848316"/>
                </a:lnTo>
                <a:lnTo>
                  <a:pt x="641615" y="1842221"/>
                </a:lnTo>
                <a:lnTo>
                  <a:pt x="623095" y="1835597"/>
                </a:lnTo>
                <a:lnTo>
                  <a:pt x="605103" y="1828708"/>
                </a:lnTo>
                <a:lnTo>
                  <a:pt x="586847" y="1821554"/>
                </a:lnTo>
                <a:lnTo>
                  <a:pt x="569120" y="1814135"/>
                </a:lnTo>
                <a:lnTo>
                  <a:pt x="551392" y="1806186"/>
                </a:lnTo>
                <a:lnTo>
                  <a:pt x="534195" y="1797707"/>
                </a:lnTo>
                <a:lnTo>
                  <a:pt x="516997" y="1789228"/>
                </a:lnTo>
                <a:lnTo>
                  <a:pt x="499534" y="1779954"/>
                </a:lnTo>
                <a:lnTo>
                  <a:pt x="482865" y="1770680"/>
                </a:lnTo>
                <a:lnTo>
                  <a:pt x="466197" y="1761142"/>
                </a:lnTo>
                <a:lnTo>
                  <a:pt x="449792" y="1751073"/>
                </a:lnTo>
                <a:lnTo>
                  <a:pt x="433653" y="1741004"/>
                </a:lnTo>
                <a:lnTo>
                  <a:pt x="417778" y="1730405"/>
                </a:lnTo>
                <a:lnTo>
                  <a:pt x="401903" y="1719277"/>
                </a:lnTo>
                <a:lnTo>
                  <a:pt x="386292" y="1708413"/>
                </a:lnTo>
                <a:lnTo>
                  <a:pt x="371211" y="1696755"/>
                </a:lnTo>
                <a:lnTo>
                  <a:pt x="356130" y="1684831"/>
                </a:lnTo>
                <a:lnTo>
                  <a:pt x="341313" y="1672908"/>
                </a:lnTo>
                <a:lnTo>
                  <a:pt x="350838" y="1654890"/>
                </a:lnTo>
                <a:lnTo>
                  <a:pt x="361951" y="1634222"/>
                </a:lnTo>
                <a:lnTo>
                  <a:pt x="368565" y="1622829"/>
                </a:lnTo>
                <a:lnTo>
                  <a:pt x="375709" y="1610905"/>
                </a:lnTo>
                <a:lnTo>
                  <a:pt x="383382" y="1598452"/>
                </a:lnTo>
                <a:lnTo>
                  <a:pt x="391584" y="1585734"/>
                </a:lnTo>
                <a:lnTo>
                  <a:pt x="400051" y="1572750"/>
                </a:lnTo>
                <a:lnTo>
                  <a:pt x="409047" y="1559237"/>
                </a:lnTo>
                <a:lnTo>
                  <a:pt x="418572" y="1545724"/>
                </a:lnTo>
                <a:lnTo>
                  <a:pt x="428890" y="1531945"/>
                </a:lnTo>
                <a:lnTo>
                  <a:pt x="439738" y="1518432"/>
                </a:lnTo>
                <a:lnTo>
                  <a:pt x="450586" y="1504389"/>
                </a:lnTo>
                <a:lnTo>
                  <a:pt x="462228" y="1490876"/>
                </a:lnTo>
                <a:lnTo>
                  <a:pt x="474399" y="1477097"/>
                </a:lnTo>
                <a:lnTo>
                  <a:pt x="492390" y="1457490"/>
                </a:lnTo>
                <a:lnTo>
                  <a:pt x="510647" y="1436822"/>
                </a:lnTo>
                <a:lnTo>
                  <a:pt x="529961" y="1414830"/>
                </a:lnTo>
                <a:lnTo>
                  <a:pt x="539486" y="1403172"/>
                </a:lnTo>
                <a:lnTo>
                  <a:pt x="549540" y="1391248"/>
                </a:lnTo>
                <a:lnTo>
                  <a:pt x="559065" y="1379060"/>
                </a:lnTo>
                <a:lnTo>
                  <a:pt x="569120" y="1366341"/>
                </a:lnTo>
                <a:lnTo>
                  <a:pt x="578645" y="1353358"/>
                </a:lnTo>
                <a:lnTo>
                  <a:pt x="588170" y="1339845"/>
                </a:lnTo>
                <a:lnTo>
                  <a:pt x="597959" y="1326066"/>
                </a:lnTo>
                <a:lnTo>
                  <a:pt x="607220" y="1311758"/>
                </a:lnTo>
                <a:lnTo>
                  <a:pt x="616215" y="1297450"/>
                </a:lnTo>
                <a:lnTo>
                  <a:pt x="625476" y="1282347"/>
                </a:lnTo>
                <a:lnTo>
                  <a:pt x="634207" y="1266714"/>
                </a:lnTo>
                <a:lnTo>
                  <a:pt x="642409" y="1250816"/>
                </a:lnTo>
                <a:lnTo>
                  <a:pt x="650611" y="1234653"/>
                </a:lnTo>
                <a:lnTo>
                  <a:pt x="658549" y="1217695"/>
                </a:lnTo>
                <a:lnTo>
                  <a:pt x="665957" y="1200472"/>
                </a:lnTo>
                <a:lnTo>
                  <a:pt x="672836" y="1182719"/>
                </a:lnTo>
                <a:lnTo>
                  <a:pt x="679451" y="1164702"/>
                </a:lnTo>
                <a:lnTo>
                  <a:pt x="685801" y="1145889"/>
                </a:lnTo>
                <a:lnTo>
                  <a:pt x="691357" y="1126811"/>
                </a:lnTo>
                <a:lnTo>
                  <a:pt x="696384" y="1107204"/>
                </a:lnTo>
                <a:lnTo>
                  <a:pt x="700882" y="1087066"/>
                </a:lnTo>
                <a:lnTo>
                  <a:pt x="703263" y="1076468"/>
                </a:lnTo>
                <a:lnTo>
                  <a:pt x="704851" y="1066399"/>
                </a:lnTo>
                <a:lnTo>
                  <a:pt x="706968" y="1055535"/>
                </a:lnTo>
                <a:lnTo>
                  <a:pt x="708291" y="1044937"/>
                </a:lnTo>
                <a:lnTo>
                  <a:pt x="709878" y="1034073"/>
                </a:lnTo>
                <a:lnTo>
                  <a:pt x="711201" y="1023209"/>
                </a:lnTo>
                <a:lnTo>
                  <a:pt x="712259" y="1012081"/>
                </a:lnTo>
                <a:lnTo>
                  <a:pt x="713053" y="1000687"/>
                </a:lnTo>
                <a:lnTo>
                  <a:pt x="714111" y="989559"/>
                </a:lnTo>
                <a:lnTo>
                  <a:pt x="714641" y="977900"/>
                </a:lnTo>
                <a:close/>
                <a:moveTo>
                  <a:pt x="1588" y="977900"/>
                </a:moveTo>
                <a:lnTo>
                  <a:pt x="657226" y="977900"/>
                </a:lnTo>
                <a:lnTo>
                  <a:pt x="656433" y="988215"/>
                </a:lnTo>
                <a:lnTo>
                  <a:pt x="655904" y="998794"/>
                </a:lnTo>
                <a:lnTo>
                  <a:pt x="654052" y="1018894"/>
                </a:lnTo>
                <a:lnTo>
                  <a:pt x="651408" y="1038730"/>
                </a:lnTo>
                <a:lnTo>
                  <a:pt x="648234" y="1058036"/>
                </a:lnTo>
                <a:lnTo>
                  <a:pt x="644531" y="1076814"/>
                </a:lnTo>
                <a:lnTo>
                  <a:pt x="640564" y="1095063"/>
                </a:lnTo>
                <a:lnTo>
                  <a:pt x="635804" y="1112783"/>
                </a:lnTo>
                <a:lnTo>
                  <a:pt x="630778" y="1130503"/>
                </a:lnTo>
                <a:lnTo>
                  <a:pt x="625224" y="1147429"/>
                </a:lnTo>
                <a:lnTo>
                  <a:pt x="618877" y="1163827"/>
                </a:lnTo>
                <a:lnTo>
                  <a:pt x="612794" y="1179960"/>
                </a:lnTo>
                <a:lnTo>
                  <a:pt x="605918" y="1195829"/>
                </a:lnTo>
                <a:lnTo>
                  <a:pt x="598512" y="1211168"/>
                </a:lnTo>
                <a:lnTo>
                  <a:pt x="591107" y="1225714"/>
                </a:lnTo>
                <a:lnTo>
                  <a:pt x="583173" y="1240261"/>
                </a:lnTo>
                <a:lnTo>
                  <a:pt x="575238" y="1254278"/>
                </a:lnTo>
                <a:lnTo>
                  <a:pt x="567040" y="1268295"/>
                </a:lnTo>
                <a:lnTo>
                  <a:pt x="558312" y="1281519"/>
                </a:lnTo>
                <a:lnTo>
                  <a:pt x="549849" y="1294743"/>
                </a:lnTo>
                <a:lnTo>
                  <a:pt x="541121" y="1307702"/>
                </a:lnTo>
                <a:lnTo>
                  <a:pt x="532129" y="1319868"/>
                </a:lnTo>
                <a:lnTo>
                  <a:pt x="522872" y="1332034"/>
                </a:lnTo>
                <a:lnTo>
                  <a:pt x="513615" y="1343671"/>
                </a:lnTo>
                <a:lnTo>
                  <a:pt x="504623" y="1355043"/>
                </a:lnTo>
                <a:lnTo>
                  <a:pt x="495102" y="1366416"/>
                </a:lnTo>
                <a:lnTo>
                  <a:pt x="485845" y="1377524"/>
                </a:lnTo>
                <a:lnTo>
                  <a:pt x="467596" y="1398417"/>
                </a:lnTo>
                <a:lnTo>
                  <a:pt x="449612" y="1418518"/>
                </a:lnTo>
                <a:lnTo>
                  <a:pt x="432156" y="1437824"/>
                </a:lnTo>
                <a:lnTo>
                  <a:pt x="420255" y="1450784"/>
                </a:lnTo>
                <a:lnTo>
                  <a:pt x="408882" y="1464008"/>
                </a:lnTo>
                <a:lnTo>
                  <a:pt x="397774" y="1477496"/>
                </a:lnTo>
                <a:lnTo>
                  <a:pt x="387460" y="1490984"/>
                </a:lnTo>
                <a:lnTo>
                  <a:pt x="377410" y="1504208"/>
                </a:lnTo>
                <a:lnTo>
                  <a:pt x="367889" y="1517432"/>
                </a:lnTo>
                <a:lnTo>
                  <a:pt x="358632" y="1530391"/>
                </a:lnTo>
                <a:lnTo>
                  <a:pt x="349904" y="1543086"/>
                </a:lnTo>
                <a:lnTo>
                  <a:pt x="341705" y="1555781"/>
                </a:lnTo>
                <a:lnTo>
                  <a:pt x="333771" y="1567947"/>
                </a:lnTo>
                <a:lnTo>
                  <a:pt x="326895" y="1579848"/>
                </a:lnTo>
                <a:lnTo>
                  <a:pt x="319754" y="1591485"/>
                </a:lnTo>
                <a:lnTo>
                  <a:pt x="307588" y="1612643"/>
                </a:lnTo>
                <a:lnTo>
                  <a:pt x="297009" y="1631950"/>
                </a:lnTo>
                <a:lnTo>
                  <a:pt x="280876" y="1616346"/>
                </a:lnTo>
                <a:lnTo>
                  <a:pt x="265007" y="1600213"/>
                </a:lnTo>
                <a:lnTo>
                  <a:pt x="249932" y="1583815"/>
                </a:lnTo>
                <a:lnTo>
                  <a:pt x="234592" y="1566889"/>
                </a:lnTo>
                <a:lnTo>
                  <a:pt x="220046" y="1549962"/>
                </a:lnTo>
                <a:lnTo>
                  <a:pt x="205764" y="1532243"/>
                </a:lnTo>
                <a:lnTo>
                  <a:pt x="191747" y="1514523"/>
                </a:lnTo>
                <a:lnTo>
                  <a:pt x="178523" y="1496009"/>
                </a:lnTo>
                <a:lnTo>
                  <a:pt x="165564" y="1477760"/>
                </a:lnTo>
                <a:lnTo>
                  <a:pt x="153133" y="1458718"/>
                </a:lnTo>
                <a:lnTo>
                  <a:pt x="140967" y="1439411"/>
                </a:lnTo>
                <a:lnTo>
                  <a:pt x="129066" y="1420105"/>
                </a:lnTo>
                <a:lnTo>
                  <a:pt x="117958" y="1400533"/>
                </a:lnTo>
                <a:lnTo>
                  <a:pt x="107114" y="1380433"/>
                </a:lnTo>
                <a:lnTo>
                  <a:pt x="97064" y="1359804"/>
                </a:lnTo>
                <a:lnTo>
                  <a:pt x="87014" y="1339175"/>
                </a:lnTo>
                <a:lnTo>
                  <a:pt x="77757" y="1318281"/>
                </a:lnTo>
                <a:lnTo>
                  <a:pt x="69030" y="1297387"/>
                </a:lnTo>
                <a:lnTo>
                  <a:pt x="60831" y="1275965"/>
                </a:lnTo>
                <a:lnTo>
                  <a:pt x="52897" y="1254278"/>
                </a:lnTo>
                <a:lnTo>
                  <a:pt x="45491" y="1232326"/>
                </a:lnTo>
                <a:lnTo>
                  <a:pt x="38615" y="1210110"/>
                </a:lnTo>
                <a:lnTo>
                  <a:pt x="32532" y="1187894"/>
                </a:lnTo>
                <a:lnTo>
                  <a:pt x="26713" y="1165414"/>
                </a:lnTo>
                <a:lnTo>
                  <a:pt x="21688" y="1142669"/>
                </a:lnTo>
                <a:lnTo>
                  <a:pt x="17192" y="1119659"/>
                </a:lnTo>
                <a:lnTo>
                  <a:pt x="12961" y="1096385"/>
                </a:lnTo>
                <a:lnTo>
                  <a:pt x="9522" y="1073112"/>
                </a:lnTo>
                <a:lnTo>
                  <a:pt x="6613" y="1049309"/>
                </a:lnTo>
                <a:lnTo>
                  <a:pt x="4497" y="1026035"/>
                </a:lnTo>
                <a:lnTo>
                  <a:pt x="2646" y="1001967"/>
                </a:lnTo>
                <a:lnTo>
                  <a:pt x="1588" y="977900"/>
                </a:lnTo>
                <a:close/>
                <a:moveTo>
                  <a:pt x="293366" y="260350"/>
                </a:moveTo>
                <a:lnTo>
                  <a:pt x="303437" y="279657"/>
                </a:lnTo>
                <a:lnTo>
                  <a:pt x="315892" y="301344"/>
                </a:lnTo>
                <a:lnTo>
                  <a:pt x="322782" y="313246"/>
                </a:lnTo>
                <a:lnTo>
                  <a:pt x="330203" y="325411"/>
                </a:lnTo>
                <a:lnTo>
                  <a:pt x="338153" y="337842"/>
                </a:lnTo>
                <a:lnTo>
                  <a:pt x="346633" y="350801"/>
                </a:lnTo>
                <a:lnTo>
                  <a:pt x="355379" y="364290"/>
                </a:lnTo>
                <a:lnTo>
                  <a:pt x="364654" y="377778"/>
                </a:lnTo>
                <a:lnTo>
                  <a:pt x="374724" y="391266"/>
                </a:lnTo>
                <a:lnTo>
                  <a:pt x="385060" y="405284"/>
                </a:lnTo>
                <a:lnTo>
                  <a:pt x="395925" y="419036"/>
                </a:lnTo>
                <a:lnTo>
                  <a:pt x="407321" y="433318"/>
                </a:lnTo>
                <a:lnTo>
                  <a:pt x="419246" y="447071"/>
                </a:lnTo>
                <a:lnTo>
                  <a:pt x="431702" y="460824"/>
                </a:lnTo>
                <a:lnTo>
                  <a:pt x="449192" y="479866"/>
                </a:lnTo>
                <a:lnTo>
                  <a:pt x="467213" y="499967"/>
                </a:lnTo>
                <a:lnTo>
                  <a:pt x="485499" y="521389"/>
                </a:lnTo>
                <a:lnTo>
                  <a:pt x="494774" y="531968"/>
                </a:lnTo>
                <a:lnTo>
                  <a:pt x="504314" y="543341"/>
                </a:lnTo>
                <a:lnTo>
                  <a:pt x="513325" y="554713"/>
                </a:lnTo>
                <a:lnTo>
                  <a:pt x="522600" y="566615"/>
                </a:lnTo>
                <a:lnTo>
                  <a:pt x="531875" y="578781"/>
                </a:lnTo>
                <a:lnTo>
                  <a:pt x="540886" y="591211"/>
                </a:lnTo>
                <a:lnTo>
                  <a:pt x="549631" y="603906"/>
                </a:lnTo>
                <a:lnTo>
                  <a:pt x="558111" y="616866"/>
                </a:lnTo>
                <a:lnTo>
                  <a:pt x="566857" y="630354"/>
                </a:lnTo>
                <a:lnTo>
                  <a:pt x="575072" y="644107"/>
                </a:lnTo>
                <a:lnTo>
                  <a:pt x="583022" y="658389"/>
                </a:lnTo>
                <a:lnTo>
                  <a:pt x="590973" y="672670"/>
                </a:lnTo>
                <a:lnTo>
                  <a:pt x="598393" y="687746"/>
                </a:lnTo>
                <a:lnTo>
                  <a:pt x="605813" y="703085"/>
                </a:lnTo>
                <a:lnTo>
                  <a:pt x="612703" y="718689"/>
                </a:lnTo>
                <a:lnTo>
                  <a:pt x="618799" y="734822"/>
                </a:lnTo>
                <a:lnTo>
                  <a:pt x="625159" y="751220"/>
                </a:lnTo>
                <a:lnTo>
                  <a:pt x="630724" y="768147"/>
                </a:lnTo>
                <a:lnTo>
                  <a:pt x="635759" y="785602"/>
                </a:lnTo>
                <a:lnTo>
                  <a:pt x="640530" y="803587"/>
                </a:lnTo>
                <a:lnTo>
                  <a:pt x="644505" y="821835"/>
                </a:lnTo>
                <a:lnTo>
                  <a:pt x="648215" y="840613"/>
                </a:lnTo>
                <a:lnTo>
                  <a:pt x="651395" y="859920"/>
                </a:lnTo>
                <a:lnTo>
                  <a:pt x="654045" y="879492"/>
                </a:lnTo>
                <a:lnTo>
                  <a:pt x="655900" y="899592"/>
                </a:lnTo>
                <a:lnTo>
                  <a:pt x="656430" y="910171"/>
                </a:lnTo>
                <a:lnTo>
                  <a:pt x="657225" y="920750"/>
                </a:lnTo>
                <a:lnTo>
                  <a:pt x="0" y="920750"/>
                </a:lnTo>
                <a:lnTo>
                  <a:pt x="795" y="896418"/>
                </a:lnTo>
                <a:lnTo>
                  <a:pt x="2385" y="872351"/>
                </a:lnTo>
                <a:lnTo>
                  <a:pt x="4505" y="848548"/>
                </a:lnTo>
                <a:lnTo>
                  <a:pt x="7155" y="824745"/>
                </a:lnTo>
                <a:lnTo>
                  <a:pt x="10601" y="801206"/>
                </a:lnTo>
                <a:lnTo>
                  <a:pt x="14576" y="777668"/>
                </a:lnTo>
                <a:lnTo>
                  <a:pt x="18816" y="754394"/>
                </a:lnTo>
                <a:lnTo>
                  <a:pt x="23851" y="731649"/>
                </a:lnTo>
                <a:lnTo>
                  <a:pt x="29416" y="708904"/>
                </a:lnTo>
                <a:lnTo>
                  <a:pt x="35511" y="686423"/>
                </a:lnTo>
                <a:lnTo>
                  <a:pt x="42137" y="663943"/>
                </a:lnTo>
                <a:lnTo>
                  <a:pt x="49292" y="641726"/>
                </a:lnTo>
                <a:lnTo>
                  <a:pt x="56977" y="620039"/>
                </a:lnTo>
                <a:lnTo>
                  <a:pt x="65193" y="598617"/>
                </a:lnTo>
                <a:lnTo>
                  <a:pt x="73938" y="576929"/>
                </a:lnTo>
                <a:lnTo>
                  <a:pt x="83478" y="556036"/>
                </a:lnTo>
                <a:lnTo>
                  <a:pt x="93019" y="535142"/>
                </a:lnTo>
                <a:lnTo>
                  <a:pt x="103354" y="514777"/>
                </a:lnTo>
                <a:lnTo>
                  <a:pt x="113954" y="494413"/>
                </a:lnTo>
                <a:lnTo>
                  <a:pt x="125085" y="474577"/>
                </a:lnTo>
                <a:lnTo>
                  <a:pt x="136745" y="454741"/>
                </a:lnTo>
                <a:lnTo>
                  <a:pt x="148936" y="435434"/>
                </a:lnTo>
                <a:lnTo>
                  <a:pt x="161391" y="416656"/>
                </a:lnTo>
                <a:lnTo>
                  <a:pt x="174377" y="397878"/>
                </a:lnTo>
                <a:lnTo>
                  <a:pt x="187627" y="379365"/>
                </a:lnTo>
                <a:lnTo>
                  <a:pt x="201673" y="361380"/>
                </a:lnTo>
                <a:lnTo>
                  <a:pt x="215718" y="343660"/>
                </a:lnTo>
                <a:lnTo>
                  <a:pt x="230559" y="326205"/>
                </a:lnTo>
                <a:lnTo>
                  <a:pt x="245664" y="309278"/>
                </a:lnTo>
                <a:lnTo>
                  <a:pt x="261300" y="292616"/>
                </a:lnTo>
                <a:lnTo>
                  <a:pt x="277201" y="276483"/>
                </a:lnTo>
                <a:lnTo>
                  <a:pt x="293366" y="260350"/>
                </a:lnTo>
                <a:close/>
                <a:moveTo>
                  <a:pt x="1594909" y="255588"/>
                </a:moveTo>
                <a:lnTo>
                  <a:pt x="1611578" y="271696"/>
                </a:lnTo>
                <a:lnTo>
                  <a:pt x="1627717" y="287803"/>
                </a:lnTo>
                <a:lnTo>
                  <a:pt x="1643328" y="304703"/>
                </a:lnTo>
                <a:lnTo>
                  <a:pt x="1658938" y="321867"/>
                </a:lnTo>
                <a:lnTo>
                  <a:pt x="1673755" y="339031"/>
                </a:lnTo>
                <a:lnTo>
                  <a:pt x="1688307" y="356986"/>
                </a:lnTo>
                <a:lnTo>
                  <a:pt x="1702594" y="374942"/>
                </a:lnTo>
                <a:lnTo>
                  <a:pt x="1716088" y="393691"/>
                </a:lnTo>
                <a:lnTo>
                  <a:pt x="1729317" y="412175"/>
                </a:lnTo>
                <a:lnTo>
                  <a:pt x="1742017" y="431451"/>
                </a:lnTo>
                <a:lnTo>
                  <a:pt x="1754188" y="450991"/>
                </a:lnTo>
                <a:lnTo>
                  <a:pt x="1766094" y="470796"/>
                </a:lnTo>
                <a:lnTo>
                  <a:pt x="1777736" y="490864"/>
                </a:lnTo>
                <a:lnTo>
                  <a:pt x="1788584" y="511197"/>
                </a:lnTo>
                <a:lnTo>
                  <a:pt x="1799167" y="531793"/>
                </a:lnTo>
                <a:lnTo>
                  <a:pt x="1808957" y="552654"/>
                </a:lnTo>
                <a:lnTo>
                  <a:pt x="1818217" y="573778"/>
                </a:lnTo>
                <a:lnTo>
                  <a:pt x="1827478" y="595695"/>
                </a:lnTo>
                <a:lnTo>
                  <a:pt x="1835680" y="617348"/>
                </a:lnTo>
                <a:lnTo>
                  <a:pt x="1843617" y="639265"/>
                </a:lnTo>
                <a:lnTo>
                  <a:pt x="1850761" y="661446"/>
                </a:lnTo>
                <a:lnTo>
                  <a:pt x="1857640" y="684155"/>
                </a:lnTo>
                <a:lnTo>
                  <a:pt x="1863990" y="706600"/>
                </a:lnTo>
                <a:lnTo>
                  <a:pt x="1869547" y="729837"/>
                </a:lnTo>
                <a:lnTo>
                  <a:pt x="1874574" y="753074"/>
                </a:lnTo>
                <a:lnTo>
                  <a:pt x="1879072" y="776311"/>
                </a:lnTo>
                <a:lnTo>
                  <a:pt x="1883040" y="800076"/>
                </a:lnTo>
                <a:lnTo>
                  <a:pt x="1886480" y="823842"/>
                </a:lnTo>
                <a:lnTo>
                  <a:pt x="1889126" y="847871"/>
                </a:lnTo>
                <a:lnTo>
                  <a:pt x="1891242" y="871636"/>
                </a:lnTo>
                <a:lnTo>
                  <a:pt x="1892830" y="896194"/>
                </a:lnTo>
                <a:lnTo>
                  <a:pt x="1893888" y="920751"/>
                </a:lnTo>
                <a:lnTo>
                  <a:pt x="1228725" y="920751"/>
                </a:lnTo>
                <a:lnTo>
                  <a:pt x="1229254" y="910189"/>
                </a:lnTo>
                <a:lnTo>
                  <a:pt x="1229784" y="899626"/>
                </a:lnTo>
                <a:lnTo>
                  <a:pt x="1231900" y="879558"/>
                </a:lnTo>
                <a:lnTo>
                  <a:pt x="1234546" y="860018"/>
                </a:lnTo>
                <a:lnTo>
                  <a:pt x="1237457" y="840741"/>
                </a:lnTo>
                <a:lnTo>
                  <a:pt x="1241161" y="821993"/>
                </a:lnTo>
                <a:lnTo>
                  <a:pt x="1245129" y="803773"/>
                </a:lnTo>
                <a:lnTo>
                  <a:pt x="1249892" y="785817"/>
                </a:lnTo>
                <a:lnTo>
                  <a:pt x="1255184" y="768389"/>
                </a:lnTo>
                <a:lnTo>
                  <a:pt x="1260740" y="751490"/>
                </a:lnTo>
                <a:lnTo>
                  <a:pt x="1267090" y="735118"/>
                </a:lnTo>
                <a:lnTo>
                  <a:pt x="1273175" y="719010"/>
                </a:lnTo>
                <a:lnTo>
                  <a:pt x="1280054" y="703431"/>
                </a:lnTo>
                <a:lnTo>
                  <a:pt x="1287463" y="688116"/>
                </a:lnTo>
                <a:lnTo>
                  <a:pt x="1294871" y="673064"/>
                </a:lnTo>
                <a:lnTo>
                  <a:pt x="1302544" y="658805"/>
                </a:lnTo>
                <a:lnTo>
                  <a:pt x="1310482" y="644546"/>
                </a:lnTo>
                <a:lnTo>
                  <a:pt x="1319213" y="630815"/>
                </a:lnTo>
                <a:lnTo>
                  <a:pt x="1327679" y="617348"/>
                </a:lnTo>
                <a:lnTo>
                  <a:pt x="1336146" y="604409"/>
                </a:lnTo>
                <a:lnTo>
                  <a:pt x="1345142" y="591734"/>
                </a:lnTo>
                <a:lnTo>
                  <a:pt x="1353873" y="579324"/>
                </a:lnTo>
                <a:lnTo>
                  <a:pt x="1362869" y="567177"/>
                </a:lnTo>
                <a:lnTo>
                  <a:pt x="1372394" y="555294"/>
                </a:lnTo>
                <a:lnTo>
                  <a:pt x="1381390" y="543940"/>
                </a:lnTo>
                <a:lnTo>
                  <a:pt x="1390650" y="532585"/>
                </a:lnTo>
                <a:lnTo>
                  <a:pt x="1400175" y="522023"/>
                </a:lnTo>
                <a:lnTo>
                  <a:pt x="1418167" y="500634"/>
                </a:lnTo>
                <a:lnTo>
                  <a:pt x="1436423" y="480566"/>
                </a:lnTo>
                <a:lnTo>
                  <a:pt x="1453886" y="461554"/>
                </a:lnTo>
                <a:lnTo>
                  <a:pt x="1466586" y="447294"/>
                </a:lnTo>
                <a:lnTo>
                  <a:pt x="1479021" y="432771"/>
                </a:lnTo>
                <a:lnTo>
                  <a:pt x="1490663" y="418248"/>
                </a:lnTo>
                <a:lnTo>
                  <a:pt x="1502040" y="403725"/>
                </a:lnTo>
                <a:lnTo>
                  <a:pt x="1512888" y="389466"/>
                </a:lnTo>
                <a:lnTo>
                  <a:pt x="1522942" y="375207"/>
                </a:lnTo>
                <a:lnTo>
                  <a:pt x="1532467" y="361211"/>
                </a:lnTo>
                <a:lnTo>
                  <a:pt x="1541728" y="347480"/>
                </a:lnTo>
                <a:lnTo>
                  <a:pt x="1550459" y="334277"/>
                </a:lnTo>
                <a:lnTo>
                  <a:pt x="1558396" y="321339"/>
                </a:lnTo>
                <a:lnTo>
                  <a:pt x="1565805" y="308664"/>
                </a:lnTo>
                <a:lnTo>
                  <a:pt x="1572684" y="296781"/>
                </a:lnTo>
                <a:lnTo>
                  <a:pt x="1584855" y="274864"/>
                </a:lnTo>
                <a:lnTo>
                  <a:pt x="1594909" y="255588"/>
                </a:lnTo>
                <a:close/>
                <a:moveTo>
                  <a:pt x="971550" y="0"/>
                </a:moveTo>
                <a:lnTo>
                  <a:pt x="992141" y="528"/>
                </a:lnTo>
                <a:lnTo>
                  <a:pt x="1012467" y="1585"/>
                </a:lnTo>
                <a:lnTo>
                  <a:pt x="1032793" y="3434"/>
                </a:lnTo>
                <a:lnTo>
                  <a:pt x="1052856" y="5282"/>
                </a:lnTo>
                <a:lnTo>
                  <a:pt x="1072918" y="7924"/>
                </a:lnTo>
                <a:lnTo>
                  <a:pt x="1092981" y="10829"/>
                </a:lnTo>
                <a:lnTo>
                  <a:pt x="1112251" y="14263"/>
                </a:lnTo>
                <a:lnTo>
                  <a:pt x="1132049" y="17697"/>
                </a:lnTo>
                <a:lnTo>
                  <a:pt x="1151584" y="21658"/>
                </a:lnTo>
                <a:lnTo>
                  <a:pt x="1170854" y="26413"/>
                </a:lnTo>
                <a:lnTo>
                  <a:pt x="1190125" y="31167"/>
                </a:lnTo>
                <a:lnTo>
                  <a:pt x="1208867" y="36450"/>
                </a:lnTo>
                <a:lnTo>
                  <a:pt x="1227874" y="41996"/>
                </a:lnTo>
                <a:lnTo>
                  <a:pt x="1246616" y="48071"/>
                </a:lnTo>
                <a:lnTo>
                  <a:pt x="1265095" y="54674"/>
                </a:lnTo>
                <a:lnTo>
                  <a:pt x="1283573" y="61278"/>
                </a:lnTo>
                <a:lnTo>
                  <a:pt x="1301524" y="68409"/>
                </a:lnTo>
                <a:lnTo>
                  <a:pt x="1319475" y="75805"/>
                </a:lnTo>
                <a:lnTo>
                  <a:pt x="1337161" y="83728"/>
                </a:lnTo>
                <a:lnTo>
                  <a:pt x="1355112" y="91916"/>
                </a:lnTo>
                <a:lnTo>
                  <a:pt x="1372270" y="100369"/>
                </a:lnTo>
                <a:lnTo>
                  <a:pt x="1389429" y="109349"/>
                </a:lnTo>
                <a:lnTo>
                  <a:pt x="1406324" y="118593"/>
                </a:lnTo>
                <a:lnTo>
                  <a:pt x="1423482" y="128102"/>
                </a:lnTo>
                <a:lnTo>
                  <a:pt x="1439849" y="137875"/>
                </a:lnTo>
                <a:lnTo>
                  <a:pt x="1456216" y="148440"/>
                </a:lnTo>
                <a:lnTo>
                  <a:pt x="1472318" y="158741"/>
                </a:lnTo>
                <a:lnTo>
                  <a:pt x="1488157" y="169834"/>
                </a:lnTo>
                <a:lnTo>
                  <a:pt x="1503996" y="180928"/>
                </a:lnTo>
                <a:lnTo>
                  <a:pt x="1519043" y="192549"/>
                </a:lnTo>
                <a:lnTo>
                  <a:pt x="1534353" y="204435"/>
                </a:lnTo>
                <a:lnTo>
                  <a:pt x="1549400" y="216321"/>
                </a:lnTo>
                <a:lnTo>
                  <a:pt x="1540953" y="232961"/>
                </a:lnTo>
                <a:lnTo>
                  <a:pt x="1529866" y="253563"/>
                </a:lnTo>
                <a:lnTo>
                  <a:pt x="1523530" y="265185"/>
                </a:lnTo>
                <a:lnTo>
                  <a:pt x="1516403" y="277599"/>
                </a:lnTo>
                <a:lnTo>
                  <a:pt x="1508483" y="290541"/>
                </a:lnTo>
                <a:lnTo>
                  <a:pt x="1500300" y="304540"/>
                </a:lnTo>
                <a:lnTo>
                  <a:pt x="1491325" y="318274"/>
                </a:lnTo>
                <a:lnTo>
                  <a:pt x="1481294" y="333065"/>
                </a:lnTo>
                <a:lnTo>
                  <a:pt x="1471262" y="347592"/>
                </a:lnTo>
                <a:lnTo>
                  <a:pt x="1460175" y="362648"/>
                </a:lnTo>
                <a:lnTo>
                  <a:pt x="1448824" y="377967"/>
                </a:lnTo>
                <a:lnTo>
                  <a:pt x="1436681" y="393022"/>
                </a:lnTo>
                <a:lnTo>
                  <a:pt x="1424010" y="407814"/>
                </a:lnTo>
                <a:lnTo>
                  <a:pt x="1410811" y="422869"/>
                </a:lnTo>
                <a:lnTo>
                  <a:pt x="1392861" y="442414"/>
                </a:lnTo>
                <a:lnTo>
                  <a:pt x="1374118" y="463016"/>
                </a:lnTo>
                <a:lnTo>
                  <a:pt x="1355376" y="484939"/>
                </a:lnTo>
                <a:lnTo>
                  <a:pt x="1345344" y="496561"/>
                </a:lnTo>
                <a:lnTo>
                  <a:pt x="1335841" y="508446"/>
                </a:lnTo>
                <a:lnTo>
                  <a:pt x="1325810" y="520596"/>
                </a:lnTo>
                <a:lnTo>
                  <a:pt x="1316307" y="533274"/>
                </a:lnTo>
                <a:lnTo>
                  <a:pt x="1306540" y="546481"/>
                </a:lnTo>
                <a:lnTo>
                  <a:pt x="1297036" y="559687"/>
                </a:lnTo>
                <a:lnTo>
                  <a:pt x="1287533" y="573422"/>
                </a:lnTo>
                <a:lnTo>
                  <a:pt x="1278294" y="587685"/>
                </a:lnTo>
                <a:lnTo>
                  <a:pt x="1268791" y="602212"/>
                </a:lnTo>
                <a:lnTo>
                  <a:pt x="1260079" y="617003"/>
                </a:lnTo>
                <a:lnTo>
                  <a:pt x="1251368" y="632587"/>
                </a:lnTo>
                <a:lnTo>
                  <a:pt x="1242921" y="648434"/>
                </a:lnTo>
                <a:lnTo>
                  <a:pt x="1234737" y="664546"/>
                </a:lnTo>
                <a:lnTo>
                  <a:pt x="1227082" y="681450"/>
                </a:lnTo>
                <a:lnTo>
                  <a:pt x="1219427" y="698354"/>
                </a:lnTo>
                <a:lnTo>
                  <a:pt x="1212563" y="716315"/>
                </a:lnTo>
                <a:lnTo>
                  <a:pt x="1205964" y="734276"/>
                </a:lnTo>
                <a:lnTo>
                  <a:pt x="1199628" y="753029"/>
                </a:lnTo>
                <a:lnTo>
                  <a:pt x="1194085" y="772310"/>
                </a:lnTo>
                <a:lnTo>
                  <a:pt x="1188805" y="791856"/>
                </a:lnTo>
                <a:lnTo>
                  <a:pt x="1184317" y="811929"/>
                </a:lnTo>
                <a:lnTo>
                  <a:pt x="1182469" y="822230"/>
                </a:lnTo>
                <a:lnTo>
                  <a:pt x="1180358" y="832531"/>
                </a:lnTo>
                <a:lnTo>
                  <a:pt x="1178774" y="843096"/>
                </a:lnTo>
                <a:lnTo>
                  <a:pt x="1176926" y="853662"/>
                </a:lnTo>
                <a:lnTo>
                  <a:pt x="1175606" y="864755"/>
                </a:lnTo>
                <a:lnTo>
                  <a:pt x="1174550" y="875320"/>
                </a:lnTo>
                <a:lnTo>
                  <a:pt x="1173494" y="886413"/>
                </a:lnTo>
                <a:lnTo>
                  <a:pt x="1172174" y="897771"/>
                </a:lnTo>
                <a:lnTo>
                  <a:pt x="1171646" y="909129"/>
                </a:lnTo>
                <a:lnTo>
                  <a:pt x="1171118" y="920750"/>
                </a:lnTo>
                <a:lnTo>
                  <a:pt x="971550" y="920750"/>
                </a:lnTo>
                <a:lnTo>
                  <a:pt x="971550" y="0"/>
                </a:lnTo>
                <a:close/>
                <a:moveTo>
                  <a:pt x="914401" y="0"/>
                </a:moveTo>
                <a:lnTo>
                  <a:pt x="914401" y="920750"/>
                </a:lnTo>
                <a:lnTo>
                  <a:pt x="714641" y="920750"/>
                </a:lnTo>
                <a:lnTo>
                  <a:pt x="714111" y="909125"/>
                </a:lnTo>
                <a:lnTo>
                  <a:pt x="713053" y="897764"/>
                </a:lnTo>
                <a:lnTo>
                  <a:pt x="712259" y="886404"/>
                </a:lnTo>
                <a:lnTo>
                  <a:pt x="711201" y="875307"/>
                </a:lnTo>
                <a:lnTo>
                  <a:pt x="709878" y="864739"/>
                </a:lnTo>
                <a:lnTo>
                  <a:pt x="708291" y="853642"/>
                </a:lnTo>
                <a:lnTo>
                  <a:pt x="706968" y="843074"/>
                </a:lnTo>
                <a:lnTo>
                  <a:pt x="704851" y="832506"/>
                </a:lnTo>
                <a:lnTo>
                  <a:pt x="703263" y="822202"/>
                </a:lnTo>
                <a:lnTo>
                  <a:pt x="700882" y="811898"/>
                </a:lnTo>
                <a:lnTo>
                  <a:pt x="696384" y="791819"/>
                </a:lnTo>
                <a:lnTo>
                  <a:pt x="691357" y="772268"/>
                </a:lnTo>
                <a:lnTo>
                  <a:pt x="685801" y="752981"/>
                </a:lnTo>
                <a:lnTo>
                  <a:pt x="679451" y="734222"/>
                </a:lnTo>
                <a:lnTo>
                  <a:pt x="672836" y="716256"/>
                </a:lnTo>
                <a:lnTo>
                  <a:pt x="665957" y="698291"/>
                </a:lnTo>
                <a:lnTo>
                  <a:pt x="658549" y="681382"/>
                </a:lnTo>
                <a:lnTo>
                  <a:pt x="650611" y="664472"/>
                </a:lnTo>
                <a:lnTo>
                  <a:pt x="642409" y="648356"/>
                </a:lnTo>
                <a:lnTo>
                  <a:pt x="634207" y="632504"/>
                </a:lnTo>
                <a:lnTo>
                  <a:pt x="625476" y="616916"/>
                </a:lnTo>
                <a:lnTo>
                  <a:pt x="616215" y="602120"/>
                </a:lnTo>
                <a:lnTo>
                  <a:pt x="607220" y="587589"/>
                </a:lnTo>
                <a:lnTo>
                  <a:pt x="597959" y="573322"/>
                </a:lnTo>
                <a:lnTo>
                  <a:pt x="588170" y="559584"/>
                </a:lnTo>
                <a:lnTo>
                  <a:pt x="578645" y="546373"/>
                </a:lnTo>
                <a:lnTo>
                  <a:pt x="569120" y="533163"/>
                </a:lnTo>
                <a:lnTo>
                  <a:pt x="559065" y="520481"/>
                </a:lnTo>
                <a:lnTo>
                  <a:pt x="549540" y="508328"/>
                </a:lnTo>
                <a:lnTo>
                  <a:pt x="539486" y="496439"/>
                </a:lnTo>
                <a:lnTo>
                  <a:pt x="529961" y="484814"/>
                </a:lnTo>
                <a:lnTo>
                  <a:pt x="510647" y="462885"/>
                </a:lnTo>
                <a:lnTo>
                  <a:pt x="492390" y="442277"/>
                </a:lnTo>
                <a:lnTo>
                  <a:pt x="474399" y="422726"/>
                </a:lnTo>
                <a:lnTo>
                  <a:pt x="461699" y="408723"/>
                </a:lnTo>
                <a:lnTo>
                  <a:pt x="449528" y="394192"/>
                </a:lnTo>
                <a:lnTo>
                  <a:pt x="437886" y="379661"/>
                </a:lnTo>
                <a:lnTo>
                  <a:pt x="426774" y="365394"/>
                </a:lnTo>
                <a:lnTo>
                  <a:pt x="416190" y="350863"/>
                </a:lnTo>
                <a:lnTo>
                  <a:pt x="406136" y="336860"/>
                </a:lnTo>
                <a:lnTo>
                  <a:pt x="396876" y="322857"/>
                </a:lnTo>
                <a:lnTo>
                  <a:pt x="388144" y="309118"/>
                </a:lnTo>
                <a:lnTo>
                  <a:pt x="379678" y="296172"/>
                </a:lnTo>
                <a:lnTo>
                  <a:pt x="372005" y="283226"/>
                </a:lnTo>
                <a:lnTo>
                  <a:pt x="364861" y="271073"/>
                </a:lnTo>
                <a:lnTo>
                  <a:pt x="358246" y="259712"/>
                </a:lnTo>
                <a:lnTo>
                  <a:pt x="347134" y="238840"/>
                </a:lnTo>
                <a:lnTo>
                  <a:pt x="338138" y="221667"/>
                </a:lnTo>
                <a:lnTo>
                  <a:pt x="352955" y="209249"/>
                </a:lnTo>
                <a:lnTo>
                  <a:pt x="368301" y="197360"/>
                </a:lnTo>
                <a:lnTo>
                  <a:pt x="383646" y="185735"/>
                </a:lnTo>
                <a:lnTo>
                  <a:pt x="399257" y="174374"/>
                </a:lnTo>
                <a:lnTo>
                  <a:pt x="414867" y="163542"/>
                </a:lnTo>
                <a:lnTo>
                  <a:pt x="430742" y="152710"/>
                </a:lnTo>
                <a:lnTo>
                  <a:pt x="447147" y="142142"/>
                </a:lnTo>
                <a:lnTo>
                  <a:pt x="463815" y="132366"/>
                </a:lnTo>
                <a:lnTo>
                  <a:pt x="480484" y="122326"/>
                </a:lnTo>
                <a:lnTo>
                  <a:pt x="497417" y="113079"/>
                </a:lnTo>
                <a:lnTo>
                  <a:pt x="514351" y="104096"/>
                </a:lnTo>
                <a:lnTo>
                  <a:pt x="531549" y="95377"/>
                </a:lnTo>
                <a:lnTo>
                  <a:pt x="549276" y="87187"/>
                </a:lnTo>
                <a:lnTo>
                  <a:pt x="567003" y="78997"/>
                </a:lnTo>
                <a:lnTo>
                  <a:pt x="584995" y="71335"/>
                </a:lnTo>
                <a:lnTo>
                  <a:pt x="602986" y="63937"/>
                </a:lnTo>
                <a:lnTo>
                  <a:pt x="621507" y="57068"/>
                </a:lnTo>
                <a:lnTo>
                  <a:pt x="639763" y="50727"/>
                </a:lnTo>
                <a:lnTo>
                  <a:pt x="658549" y="44386"/>
                </a:lnTo>
                <a:lnTo>
                  <a:pt x="677070" y="38574"/>
                </a:lnTo>
                <a:lnTo>
                  <a:pt x="696120" y="33025"/>
                </a:lnTo>
                <a:lnTo>
                  <a:pt x="715434" y="28006"/>
                </a:lnTo>
                <a:lnTo>
                  <a:pt x="734749" y="23514"/>
                </a:lnTo>
                <a:lnTo>
                  <a:pt x="754328" y="19287"/>
                </a:lnTo>
                <a:lnTo>
                  <a:pt x="773643" y="15324"/>
                </a:lnTo>
                <a:lnTo>
                  <a:pt x="793222" y="11889"/>
                </a:lnTo>
                <a:lnTo>
                  <a:pt x="813330" y="8719"/>
                </a:lnTo>
                <a:lnTo>
                  <a:pt x="833174" y="6341"/>
                </a:lnTo>
                <a:lnTo>
                  <a:pt x="853282" y="3963"/>
                </a:lnTo>
                <a:lnTo>
                  <a:pt x="873655" y="2378"/>
                </a:lnTo>
                <a:lnTo>
                  <a:pt x="894028" y="793"/>
                </a:lnTo>
                <a:lnTo>
                  <a:pt x="914401" y="0"/>
                </a:lnTo>
                <a:close/>
              </a:path>
            </a:pathLst>
          </a:custGeom>
          <a:solidFill>
            <a:schemeClr val="accent1"/>
          </a:solidFill>
          <a:ln>
            <a:noFill/>
          </a:ln>
          <a:effectLst/>
        </p:spPr>
        <p:txBody>
          <a:bodyPr/>
          <a:lstStyle/>
          <a:p>
            <a:endParaRPr lang="zh-CN" altLang="en-US" sz="4400"/>
          </a:p>
        </p:txBody>
      </p:sp>
      <p:sp>
        <p:nvSpPr>
          <p:cNvPr id="39" name="矩形 38"/>
          <p:cNvSpPr/>
          <p:nvPr/>
        </p:nvSpPr>
        <p:spPr>
          <a:xfrm>
            <a:off x="1136129" y="179591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KSO_Shape"/>
          <p:cNvSpPr/>
          <p:nvPr/>
        </p:nvSpPr>
        <p:spPr bwMode="auto">
          <a:xfrm flipH="1">
            <a:off x="768238" y="1901269"/>
            <a:ext cx="301458" cy="1007889"/>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1" name="KSO_Shape"/>
          <p:cNvSpPr/>
          <p:nvPr/>
        </p:nvSpPr>
        <p:spPr bwMode="auto">
          <a:xfrm>
            <a:off x="11122305" y="1901269"/>
            <a:ext cx="301458" cy="1007889"/>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MH_Other_1"/>
          <p:cNvSpPr>
            <a:spLocks noChangeAspect="1"/>
          </p:cNvSpPr>
          <p:nvPr>
            <p:custDataLst>
              <p:tags r:id="rId1"/>
            </p:custDataLst>
          </p:nvPr>
        </p:nvSpPr>
        <p:spPr>
          <a:xfrm>
            <a:off x="931069" y="2233385"/>
            <a:ext cx="3967162" cy="3778250"/>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5" fmla="*/ 2318 h 2362"/>
              <a:gd name="connsiteY5" fmla="*/ 2318 h 2362"/>
              <a:gd name="connsiteX6" fmla="*/ 2318 h 2362"/>
              <a:gd name="connsiteY6" fmla="*/ 2318 h 2362"/>
              <a:gd name="connsiteX7" fmla="*/ 2318 h 2362"/>
              <a:gd name="connsiteY7" fmla="*/ 2318 h 2362"/>
              <a:gd name="connsiteX8" fmla="*/ 2318 h 2362"/>
              <a:gd name="connsiteY8" fmla="*/ 2318 h 2362"/>
              <a:gd name="connsiteX9" fmla="*/ 2318 h 2362"/>
              <a:gd name="connsiteY9" fmla="*/ 2318 h 2362"/>
              <a:gd name="connsiteX10" fmla="*/ 2318 h 2362"/>
              <a:gd name="connsiteY10" fmla="*/ 2318 h 2362"/>
              <a:gd name="connsiteX11" fmla="*/ 2318 h 2362"/>
              <a:gd name="connsiteY11" fmla="*/ 2318 h 2362"/>
              <a:gd name="connsiteX12" fmla="*/ 2318 h 2362"/>
              <a:gd name="connsiteY12" fmla="*/ 2318 h 2362"/>
              <a:gd name="connsiteX13" fmla="*/ 2318 h 2362"/>
              <a:gd name="connsiteY13" fmla="*/ 2318 h 2362"/>
              <a:gd name="connsiteX14" fmla="*/ 2318 h 2362"/>
              <a:gd name="connsiteY14" fmla="*/ 2318 h 2362"/>
              <a:gd name="connsiteX15" fmla="*/ 2318 h 2362"/>
              <a:gd name="connsiteY15" fmla="*/ 2318 h 2362"/>
              <a:gd name="connsiteX16" fmla="*/ 2318 h 2362"/>
              <a:gd name="connsiteY16" fmla="*/ 2318 h 2362"/>
              <a:gd name="connsiteX17" fmla="*/ 2318 h 2362"/>
              <a:gd name="connsiteY17" fmla="*/ 2318 h 2362"/>
              <a:gd name="connsiteX18" fmla="*/ 2318 h 2362"/>
              <a:gd name="connsiteY18" fmla="*/ 2318 h 2362"/>
              <a:gd name="connsiteX19" fmla="*/ 2318 h 2362"/>
              <a:gd name="connsiteY19" fmla="*/ 2318 h 2362"/>
              <a:gd name="connsiteX20" fmla="*/ 2318 h 2362"/>
              <a:gd name="connsiteY20" fmla="*/ 2318 h 2362"/>
              <a:gd name="connsiteX21" fmla="*/ 2318 h 2362"/>
              <a:gd name="connsiteY21" fmla="*/ 2318 h 2362"/>
              <a:gd name="connsiteX22" fmla="*/ 2318 h 2362"/>
              <a:gd name="connsiteY22" fmla="*/ 2318 h 2362"/>
              <a:gd name="connsiteX23" fmla="*/ 2318 h 2362"/>
              <a:gd name="connsiteY23" fmla="*/ 2318 h 2362"/>
              <a:gd name="connsiteX24" fmla="*/ 2318 h 2362"/>
              <a:gd name="connsiteY24" fmla="*/ 2318 h 2362"/>
              <a:gd name="connsiteX25" fmla="*/ 2318 h 2362"/>
              <a:gd name="connsiteY25" fmla="*/ 2318 h 2362"/>
              <a:gd name="connsiteX26" fmla="*/ 2318 h 2362"/>
              <a:gd name="connsiteY26" fmla="*/ 2318 h 2362"/>
              <a:gd name="connsiteX27" fmla="*/ 2318 h 2362"/>
              <a:gd name="connsiteY27" fmla="*/ 2318 h 2362"/>
              <a:gd name="connsiteX28" fmla="*/ 2318 h 2362"/>
              <a:gd name="connsiteY28" fmla="*/ 2318 h 2362"/>
              <a:gd name="connsiteX29" fmla="*/ 2318 h 2362"/>
              <a:gd name="connsiteY29" fmla="*/ 2318 h 2362"/>
              <a:gd name="connsiteX30" fmla="*/ 2318 h 2362"/>
              <a:gd name="connsiteY30" fmla="*/ 2318 h 2362"/>
              <a:gd name="connsiteX31" fmla="*/ 2318 h 2362"/>
              <a:gd name="connsiteY31" fmla="*/ 2318 h 2362"/>
              <a:gd name="connsiteX32" fmla="*/ 2318 h 2362"/>
              <a:gd name="connsiteY32" fmla="*/ 2318 h 2362"/>
              <a:gd name="connsiteX33" fmla="*/ 2318 h 2362"/>
              <a:gd name="connsiteY33" fmla="*/ 2318 h 2362"/>
              <a:gd name="connsiteX34" fmla="*/ 2318 h 2362"/>
              <a:gd name="connsiteY34" fmla="*/ 2318 h 2362"/>
              <a:gd name="connsiteX35" fmla="*/ 2318 h 2362"/>
              <a:gd name="connsiteY35" fmla="*/ 2318 h 2362"/>
              <a:gd name="connsiteX36" fmla="*/ 2318 h 2362"/>
              <a:gd name="connsiteY36" fmla="*/ 2318 h 2362"/>
              <a:gd name="connsiteX37" fmla="*/ 2318 h 2362"/>
              <a:gd name="connsiteY37" fmla="*/ 2318 h 2362"/>
              <a:gd name="connsiteX38" fmla="*/ 2318 h 2362"/>
              <a:gd name="connsiteY38" fmla="*/ 2318 h 2362"/>
              <a:gd name="connsiteX39" fmla="*/ 2318 h 2362"/>
              <a:gd name="connsiteY39" fmla="*/ 2318 h 2362"/>
              <a:gd name="connsiteX40" fmla="*/ 2318 h 2362"/>
              <a:gd name="connsiteY40" fmla="*/ 2318 h 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noFill/>
          <a:ln w="19050" cap="flat" cmpd="sng" algn="ctr">
            <a:solidFill>
              <a:schemeClr val="tx1"/>
            </a:solidFill>
            <a:prstDash val="dash"/>
          </a:ln>
          <a:effectLst/>
        </p:spPr>
        <p:txBody>
          <a:bodyPr anchor="ctr"/>
          <a:lstStyle/>
          <a:p>
            <a:pPr algn="ctr">
              <a:defRPr/>
            </a:pPr>
            <a:endParaRPr lang="zh-CN" altLang="en-US" kern="0">
              <a:solidFill>
                <a:prstClr val="white"/>
              </a:solidFill>
            </a:endParaRPr>
          </a:p>
        </p:txBody>
      </p:sp>
      <p:sp>
        <p:nvSpPr>
          <p:cNvPr id="23" name="MH_Other_3"/>
          <p:cNvSpPr/>
          <p:nvPr>
            <p:custDataLst>
              <p:tags r:id="rId2"/>
            </p:custDataLst>
          </p:nvPr>
        </p:nvSpPr>
        <p:spPr>
          <a:xfrm>
            <a:off x="2375694" y="248262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4" name="MH_Other_7"/>
          <p:cNvSpPr/>
          <p:nvPr>
            <p:custDataLst>
              <p:tags r:id="rId3"/>
            </p:custDataLst>
          </p:nvPr>
        </p:nvSpPr>
        <p:spPr>
          <a:xfrm>
            <a:off x="3521870"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5" name="MH_Other_11"/>
          <p:cNvSpPr/>
          <p:nvPr>
            <p:custDataLst>
              <p:tags r:id="rId4"/>
            </p:custDataLst>
          </p:nvPr>
        </p:nvSpPr>
        <p:spPr>
          <a:xfrm>
            <a:off x="1256507"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6" name="MH_Other_16"/>
          <p:cNvSpPr/>
          <p:nvPr>
            <p:custDataLst>
              <p:tags r:id="rId5"/>
            </p:custDataLst>
          </p:nvPr>
        </p:nvSpPr>
        <p:spPr>
          <a:xfrm>
            <a:off x="2375694" y="4640036"/>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7" name="KSO_Shape"/>
          <p:cNvSpPr/>
          <p:nvPr/>
        </p:nvSpPr>
        <p:spPr bwMode="auto">
          <a:xfrm>
            <a:off x="2569190" y="2741921"/>
            <a:ext cx="665521" cy="677470"/>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8" name="KSO_Shape"/>
          <p:cNvSpPr/>
          <p:nvPr/>
        </p:nvSpPr>
        <p:spPr bwMode="auto">
          <a:xfrm>
            <a:off x="3800861" y="3904564"/>
            <a:ext cx="491387" cy="482378"/>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11300" h="1482725">
                <a:moveTo>
                  <a:pt x="378857" y="1093538"/>
                </a:moveTo>
                <a:lnTo>
                  <a:pt x="378857" y="1188531"/>
                </a:lnTo>
                <a:lnTo>
                  <a:pt x="1200720" y="1188531"/>
                </a:lnTo>
                <a:lnTo>
                  <a:pt x="1200720" y="1093538"/>
                </a:lnTo>
                <a:lnTo>
                  <a:pt x="378857" y="1093538"/>
                </a:lnTo>
                <a:close/>
                <a:moveTo>
                  <a:pt x="378857" y="874957"/>
                </a:moveTo>
                <a:lnTo>
                  <a:pt x="378857" y="970269"/>
                </a:lnTo>
                <a:lnTo>
                  <a:pt x="1200720" y="970269"/>
                </a:lnTo>
                <a:lnTo>
                  <a:pt x="1200720" y="874957"/>
                </a:lnTo>
                <a:lnTo>
                  <a:pt x="378857" y="874957"/>
                </a:lnTo>
                <a:close/>
                <a:moveTo>
                  <a:pt x="312486" y="582987"/>
                </a:moveTo>
                <a:lnTo>
                  <a:pt x="1511300" y="582987"/>
                </a:lnTo>
                <a:lnTo>
                  <a:pt x="1511300" y="1482725"/>
                </a:lnTo>
                <a:lnTo>
                  <a:pt x="31757" y="1482725"/>
                </a:lnTo>
                <a:lnTo>
                  <a:pt x="31757" y="863520"/>
                </a:lnTo>
                <a:lnTo>
                  <a:pt x="312486" y="582987"/>
                </a:lnTo>
                <a:close/>
                <a:moveTo>
                  <a:pt x="31750" y="393700"/>
                </a:moveTo>
                <a:lnTo>
                  <a:pt x="222250" y="583407"/>
                </a:lnTo>
                <a:lnTo>
                  <a:pt x="31750" y="773113"/>
                </a:lnTo>
                <a:lnTo>
                  <a:pt x="31750" y="393700"/>
                </a:lnTo>
                <a:close/>
                <a:moveTo>
                  <a:pt x="545262" y="220804"/>
                </a:moveTo>
                <a:lnTo>
                  <a:pt x="352499" y="256387"/>
                </a:lnTo>
                <a:lnTo>
                  <a:pt x="461425" y="444150"/>
                </a:lnTo>
                <a:lnTo>
                  <a:pt x="653870" y="408885"/>
                </a:lnTo>
                <a:lnTo>
                  <a:pt x="545262" y="220804"/>
                </a:lnTo>
                <a:close/>
                <a:moveTo>
                  <a:pt x="938727" y="148686"/>
                </a:moveTo>
                <a:lnTo>
                  <a:pt x="745964" y="183951"/>
                </a:lnTo>
                <a:lnTo>
                  <a:pt x="854890" y="371714"/>
                </a:lnTo>
                <a:lnTo>
                  <a:pt x="1047653" y="336131"/>
                </a:lnTo>
                <a:lnTo>
                  <a:pt x="938727" y="148686"/>
                </a:lnTo>
                <a:close/>
                <a:moveTo>
                  <a:pt x="1332193" y="76567"/>
                </a:moveTo>
                <a:lnTo>
                  <a:pt x="1139747" y="111832"/>
                </a:lnTo>
                <a:lnTo>
                  <a:pt x="1248355" y="299277"/>
                </a:lnTo>
                <a:lnTo>
                  <a:pt x="1423334" y="267189"/>
                </a:lnTo>
                <a:lnTo>
                  <a:pt x="1414442" y="217945"/>
                </a:lnTo>
                <a:lnTo>
                  <a:pt x="1332193" y="76567"/>
                </a:lnTo>
                <a:close/>
                <a:moveTo>
                  <a:pt x="1432226" y="0"/>
                </a:moveTo>
                <a:lnTo>
                  <a:pt x="1489706" y="313256"/>
                </a:lnTo>
                <a:lnTo>
                  <a:pt x="273425" y="536602"/>
                </a:lnTo>
                <a:lnTo>
                  <a:pt x="0" y="262741"/>
                </a:lnTo>
                <a:lnTo>
                  <a:pt x="1432226"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6" name="KSO_Shape"/>
          <p:cNvSpPr/>
          <p:nvPr/>
        </p:nvSpPr>
        <p:spPr bwMode="auto">
          <a:xfrm>
            <a:off x="1390208" y="3949738"/>
            <a:ext cx="783521" cy="385232"/>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68" h="181">
                <a:moveTo>
                  <a:pt x="246" y="114"/>
                </a:moveTo>
                <a:cubicBezTo>
                  <a:pt x="240" y="122"/>
                  <a:pt x="236" y="133"/>
                  <a:pt x="236" y="144"/>
                </a:cubicBezTo>
                <a:cubicBezTo>
                  <a:pt x="236" y="147"/>
                  <a:pt x="237" y="149"/>
                  <a:pt x="237" y="152"/>
                </a:cubicBezTo>
                <a:cubicBezTo>
                  <a:pt x="122" y="152"/>
                  <a:pt x="122" y="152"/>
                  <a:pt x="122" y="152"/>
                </a:cubicBezTo>
                <a:cubicBezTo>
                  <a:pt x="123" y="149"/>
                  <a:pt x="123" y="147"/>
                  <a:pt x="123" y="144"/>
                </a:cubicBezTo>
                <a:cubicBezTo>
                  <a:pt x="123" y="133"/>
                  <a:pt x="119" y="122"/>
                  <a:pt x="113" y="114"/>
                </a:cubicBezTo>
                <a:lnTo>
                  <a:pt x="246" y="114"/>
                </a:lnTo>
                <a:close/>
                <a:moveTo>
                  <a:pt x="364" y="122"/>
                </a:moveTo>
                <a:cubicBezTo>
                  <a:pt x="363" y="117"/>
                  <a:pt x="361" y="116"/>
                  <a:pt x="357" y="114"/>
                </a:cubicBezTo>
                <a:cubicBezTo>
                  <a:pt x="326" y="114"/>
                  <a:pt x="326" y="114"/>
                  <a:pt x="326" y="114"/>
                </a:cubicBezTo>
                <a:cubicBezTo>
                  <a:pt x="333" y="122"/>
                  <a:pt x="337" y="133"/>
                  <a:pt x="337" y="144"/>
                </a:cubicBezTo>
                <a:cubicBezTo>
                  <a:pt x="337" y="147"/>
                  <a:pt x="336" y="149"/>
                  <a:pt x="336" y="152"/>
                </a:cubicBezTo>
                <a:cubicBezTo>
                  <a:pt x="350" y="152"/>
                  <a:pt x="350" y="152"/>
                  <a:pt x="350" y="152"/>
                </a:cubicBezTo>
                <a:cubicBezTo>
                  <a:pt x="364" y="152"/>
                  <a:pt x="368" y="145"/>
                  <a:pt x="366" y="131"/>
                </a:cubicBezTo>
                <a:lnTo>
                  <a:pt x="364" y="122"/>
                </a:lnTo>
                <a:close/>
                <a:moveTo>
                  <a:pt x="23" y="144"/>
                </a:moveTo>
                <a:cubicBezTo>
                  <a:pt x="23" y="133"/>
                  <a:pt x="26" y="122"/>
                  <a:pt x="33" y="114"/>
                </a:cubicBezTo>
                <a:cubicBezTo>
                  <a:pt x="4" y="114"/>
                  <a:pt x="4" y="114"/>
                  <a:pt x="4" y="114"/>
                </a:cubicBezTo>
                <a:cubicBezTo>
                  <a:pt x="2" y="117"/>
                  <a:pt x="0" y="120"/>
                  <a:pt x="0" y="126"/>
                </a:cubicBezTo>
                <a:cubicBezTo>
                  <a:pt x="0" y="134"/>
                  <a:pt x="0" y="134"/>
                  <a:pt x="0" y="134"/>
                </a:cubicBezTo>
                <a:cubicBezTo>
                  <a:pt x="0" y="145"/>
                  <a:pt x="9" y="147"/>
                  <a:pt x="23" y="151"/>
                </a:cubicBezTo>
                <a:cubicBezTo>
                  <a:pt x="23" y="149"/>
                  <a:pt x="23" y="147"/>
                  <a:pt x="23" y="144"/>
                </a:cubicBezTo>
                <a:close/>
                <a:moveTo>
                  <a:pt x="73" y="108"/>
                </a:moveTo>
                <a:cubicBezTo>
                  <a:pt x="53" y="108"/>
                  <a:pt x="36" y="124"/>
                  <a:pt x="36" y="144"/>
                </a:cubicBezTo>
                <a:cubicBezTo>
                  <a:pt x="36" y="164"/>
                  <a:pt x="53" y="181"/>
                  <a:pt x="73" y="181"/>
                </a:cubicBezTo>
                <a:cubicBezTo>
                  <a:pt x="93" y="181"/>
                  <a:pt x="109" y="164"/>
                  <a:pt x="109" y="144"/>
                </a:cubicBezTo>
                <a:cubicBezTo>
                  <a:pt x="109" y="124"/>
                  <a:pt x="93" y="108"/>
                  <a:pt x="73" y="108"/>
                </a:cubicBezTo>
                <a:close/>
                <a:moveTo>
                  <a:pt x="73" y="165"/>
                </a:moveTo>
                <a:cubicBezTo>
                  <a:pt x="61" y="165"/>
                  <a:pt x="52" y="156"/>
                  <a:pt x="52" y="144"/>
                </a:cubicBezTo>
                <a:cubicBezTo>
                  <a:pt x="52" y="133"/>
                  <a:pt x="61" y="124"/>
                  <a:pt x="73" y="124"/>
                </a:cubicBezTo>
                <a:cubicBezTo>
                  <a:pt x="84" y="124"/>
                  <a:pt x="94" y="133"/>
                  <a:pt x="94" y="144"/>
                </a:cubicBezTo>
                <a:cubicBezTo>
                  <a:pt x="94" y="156"/>
                  <a:pt x="84" y="165"/>
                  <a:pt x="73" y="165"/>
                </a:cubicBezTo>
                <a:close/>
                <a:moveTo>
                  <a:pt x="286" y="108"/>
                </a:moveTo>
                <a:cubicBezTo>
                  <a:pt x="266" y="108"/>
                  <a:pt x="250" y="124"/>
                  <a:pt x="250" y="144"/>
                </a:cubicBezTo>
                <a:cubicBezTo>
                  <a:pt x="250" y="164"/>
                  <a:pt x="266" y="181"/>
                  <a:pt x="286" y="181"/>
                </a:cubicBezTo>
                <a:cubicBezTo>
                  <a:pt x="307" y="181"/>
                  <a:pt x="323" y="164"/>
                  <a:pt x="323" y="144"/>
                </a:cubicBezTo>
                <a:cubicBezTo>
                  <a:pt x="323" y="124"/>
                  <a:pt x="307" y="108"/>
                  <a:pt x="286" y="108"/>
                </a:cubicBezTo>
                <a:close/>
                <a:moveTo>
                  <a:pt x="286" y="165"/>
                </a:moveTo>
                <a:cubicBezTo>
                  <a:pt x="275" y="165"/>
                  <a:pt x="266" y="156"/>
                  <a:pt x="266" y="144"/>
                </a:cubicBezTo>
                <a:cubicBezTo>
                  <a:pt x="266" y="133"/>
                  <a:pt x="275" y="124"/>
                  <a:pt x="286" y="124"/>
                </a:cubicBezTo>
                <a:cubicBezTo>
                  <a:pt x="298" y="124"/>
                  <a:pt x="307" y="133"/>
                  <a:pt x="307" y="144"/>
                </a:cubicBezTo>
                <a:cubicBezTo>
                  <a:pt x="307" y="156"/>
                  <a:pt x="298" y="165"/>
                  <a:pt x="286" y="165"/>
                </a:cubicBezTo>
                <a:close/>
                <a:moveTo>
                  <a:pt x="348" y="79"/>
                </a:moveTo>
                <a:cubicBezTo>
                  <a:pt x="345" y="65"/>
                  <a:pt x="338" y="61"/>
                  <a:pt x="319" y="59"/>
                </a:cubicBezTo>
                <a:cubicBezTo>
                  <a:pt x="293" y="55"/>
                  <a:pt x="249" y="49"/>
                  <a:pt x="249" y="49"/>
                </a:cubicBezTo>
                <a:cubicBezTo>
                  <a:pt x="228" y="33"/>
                  <a:pt x="210" y="17"/>
                  <a:pt x="179" y="14"/>
                </a:cubicBezTo>
                <a:cubicBezTo>
                  <a:pt x="177" y="10"/>
                  <a:pt x="177" y="10"/>
                  <a:pt x="177" y="10"/>
                </a:cubicBezTo>
                <a:cubicBezTo>
                  <a:pt x="176" y="9"/>
                  <a:pt x="173" y="0"/>
                  <a:pt x="162" y="0"/>
                </a:cubicBezTo>
                <a:cubicBezTo>
                  <a:pt x="90" y="0"/>
                  <a:pt x="90" y="0"/>
                  <a:pt x="90" y="0"/>
                </a:cubicBezTo>
                <a:cubicBezTo>
                  <a:pt x="79" y="0"/>
                  <a:pt x="76" y="6"/>
                  <a:pt x="75" y="9"/>
                </a:cubicBezTo>
                <a:cubicBezTo>
                  <a:pt x="74" y="11"/>
                  <a:pt x="73" y="14"/>
                  <a:pt x="73" y="14"/>
                </a:cubicBezTo>
                <a:cubicBezTo>
                  <a:pt x="39" y="17"/>
                  <a:pt x="5" y="50"/>
                  <a:pt x="5" y="65"/>
                </a:cubicBezTo>
                <a:cubicBezTo>
                  <a:pt x="5" y="103"/>
                  <a:pt x="5" y="103"/>
                  <a:pt x="5" y="103"/>
                </a:cubicBezTo>
                <a:cubicBezTo>
                  <a:pt x="45" y="103"/>
                  <a:pt x="45" y="103"/>
                  <a:pt x="45" y="103"/>
                </a:cubicBezTo>
                <a:cubicBezTo>
                  <a:pt x="52" y="98"/>
                  <a:pt x="59" y="95"/>
                  <a:pt x="68" y="94"/>
                </a:cubicBezTo>
                <a:cubicBezTo>
                  <a:pt x="68" y="53"/>
                  <a:pt x="68" y="53"/>
                  <a:pt x="68" y="53"/>
                </a:cubicBezTo>
                <a:cubicBezTo>
                  <a:pt x="27" y="53"/>
                  <a:pt x="27" y="53"/>
                  <a:pt x="27" y="53"/>
                </a:cubicBezTo>
                <a:cubicBezTo>
                  <a:pt x="34" y="43"/>
                  <a:pt x="56" y="24"/>
                  <a:pt x="77" y="24"/>
                </a:cubicBezTo>
                <a:cubicBezTo>
                  <a:pt x="97" y="24"/>
                  <a:pt x="97" y="24"/>
                  <a:pt x="97" y="24"/>
                </a:cubicBezTo>
                <a:cubicBezTo>
                  <a:pt x="79" y="53"/>
                  <a:pt x="79" y="53"/>
                  <a:pt x="79" y="53"/>
                </a:cubicBezTo>
                <a:cubicBezTo>
                  <a:pt x="79" y="94"/>
                  <a:pt x="79" y="94"/>
                  <a:pt x="79" y="94"/>
                </a:cubicBezTo>
                <a:cubicBezTo>
                  <a:pt x="87" y="96"/>
                  <a:pt x="95" y="98"/>
                  <a:pt x="101" y="103"/>
                </a:cubicBezTo>
                <a:cubicBezTo>
                  <a:pt x="144" y="103"/>
                  <a:pt x="144" y="103"/>
                  <a:pt x="144" y="103"/>
                </a:cubicBezTo>
                <a:cubicBezTo>
                  <a:pt x="144" y="53"/>
                  <a:pt x="144" y="53"/>
                  <a:pt x="144" y="53"/>
                </a:cubicBezTo>
                <a:cubicBezTo>
                  <a:pt x="95" y="53"/>
                  <a:pt x="95" y="53"/>
                  <a:pt x="95" y="53"/>
                </a:cubicBezTo>
                <a:cubicBezTo>
                  <a:pt x="113" y="24"/>
                  <a:pt x="113" y="24"/>
                  <a:pt x="113" y="24"/>
                </a:cubicBezTo>
                <a:cubicBezTo>
                  <a:pt x="164" y="24"/>
                  <a:pt x="164" y="24"/>
                  <a:pt x="164" y="24"/>
                </a:cubicBezTo>
                <a:cubicBezTo>
                  <a:pt x="196" y="24"/>
                  <a:pt x="210" y="35"/>
                  <a:pt x="232" y="53"/>
                </a:cubicBezTo>
                <a:cubicBezTo>
                  <a:pt x="155" y="53"/>
                  <a:pt x="155" y="53"/>
                  <a:pt x="155" y="53"/>
                </a:cubicBezTo>
                <a:cubicBezTo>
                  <a:pt x="155" y="103"/>
                  <a:pt x="155" y="103"/>
                  <a:pt x="155" y="103"/>
                </a:cubicBezTo>
                <a:cubicBezTo>
                  <a:pt x="258" y="103"/>
                  <a:pt x="258" y="103"/>
                  <a:pt x="258" y="103"/>
                </a:cubicBezTo>
                <a:cubicBezTo>
                  <a:pt x="266" y="97"/>
                  <a:pt x="276" y="94"/>
                  <a:pt x="286" y="94"/>
                </a:cubicBezTo>
                <a:cubicBezTo>
                  <a:pt x="297" y="94"/>
                  <a:pt x="307" y="97"/>
                  <a:pt x="315" y="103"/>
                </a:cubicBezTo>
                <a:cubicBezTo>
                  <a:pt x="352" y="103"/>
                  <a:pt x="352" y="103"/>
                  <a:pt x="352" y="103"/>
                </a:cubicBezTo>
                <a:lnTo>
                  <a:pt x="348" y="79"/>
                </a:lnTo>
                <a:close/>
                <a:moveTo>
                  <a:pt x="30" y="83"/>
                </a:moveTo>
                <a:cubicBezTo>
                  <a:pt x="29" y="85"/>
                  <a:pt x="21" y="94"/>
                  <a:pt x="21" y="94"/>
                </a:cubicBezTo>
                <a:cubicBezTo>
                  <a:pt x="13" y="94"/>
                  <a:pt x="13" y="94"/>
                  <a:pt x="13" y="94"/>
                </a:cubicBezTo>
                <a:cubicBezTo>
                  <a:pt x="13" y="74"/>
                  <a:pt x="13" y="74"/>
                  <a:pt x="13" y="74"/>
                </a:cubicBezTo>
                <a:cubicBezTo>
                  <a:pt x="27" y="74"/>
                  <a:pt x="27" y="74"/>
                  <a:pt x="27" y="74"/>
                </a:cubicBezTo>
                <a:cubicBezTo>
                  <a:pt x="31" y="74"/>
                  <a:pt x="34" y="78"/>
                  <a:pt x="30" y="83"/>
                </a:cubicBezTo>
                <a:close/>
                <a:moveTo>
                  <a:pt x="82" y="13"/>
                </a:moveTo>
                <a:cubicBezTo>
                  <a:pt x="82" y="12"/>
                  <a:pt x="82" y="12"/>
                  <a:pt x="82" y="12"/>
                </a:cubicBezTo>
                <a:cubicBezTo>
                  <a:pt x="83" y="10"/>
                  <a:pt x="84" y="8"/>
                  <a:pt x="90" y="8"/>
                </a:cubicBezTo>
                <a:cubicBezTo>
                  <a:pt x="162" y="8"/>
                  <a:pt x="162" y="8"/>
                  <a:pt x="162" y="8"/>
                </a:cubicBezTo>
                <a:cubicBezTo>
                  <a:pt x="167" y="8"/>
                  <a:pt x="169" y="11"/>
                  <a:pt x="169" y="13"/>
                </a:cubicBezTo>
                <a:cubicBezTo>
                  <a:pt x="170" y="13"/>
                  <a:pt x="170" y="13"/>
                  <a:pt x="170" y="13"/>
                </a:cubicBezTo>
                <a:cubicBezTo>
                  <a:pt x="170" y="13"/>
                  <a:pt x="170" y="13"/>
                  <a:pt x="170" y="13"/>
                </a:cubicBezTo>
                <a:cubicBezTo>
                  <a:pt x="151" y="13"/>
                  <a:pt x="110" y="13"/>
                  <a:pt x="82" y="13"/>
                </a:cubicBezTo>
                <a:close/>
                <a:moveTo>
                  <a:pt x="333" y="94"/>
                </a:moveTo>
                <a:cubicBezTo>
                  <a:pt x="326" y="94"/>
                  <a:pt x="323" y="93"/>
                  <a:pt x="319" y="87"/>
                </a:cubicBezTo>
                <a:cubicBezTo>
                  <a:pt x="316" y="80"/>
                  <a:pt x="316" y="80"/>
                  <a:pt x="316" y="80"/>
                </a:cubicBezTo>
                <a:cubicBezTo>
                  <a:pt x="314" y="76"/>
                  <a:pt x="317" y="74"/>
                  <a:pt x="319" y="74"/>
                </a:cubicBezTo>
                <a:cubicBezTo>
                  <a:pt x="320" y="74"/>
                  <a:pt x="332" y="74"/>
                  <a:pt x="338" y="74"/>
                </a:cubicBezTo>
                <a:cubicBezTo>
                  <a:pt x="339" y="76"/>
                  <a:pt x="340" y="78"/>
                  <a:pt x="341" y="81"/>
                </a:cubicBezTo>
                <a:cubicBezTo>
                  <a:pt x="343" y="94"/>
                  <a:pt x="343" y="94"/>
                  <a:pt x="343" y="94"/>
                </a:cubicBezTo>
                <a:lnTo>
                  <a:pt x="333" y="94"/>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7" name="KSO_Shape"/>
          <p:cNvSpPr/>
          <p:nvPr/>
        </p:nvSpPr>
        <p:spPr bwMode="auto">
          <a:xfrm>
            <a:off x="2668956" y="4950926"/>
            <a:ext cx="491387" cy="429145"/>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 name="T126" fmla="*/ 2318 h 2362"/>
              <a:gd name="T127" fmla="*/ 2318 h 2362"/>
              <a:gd name="T128" fmla="*/ 2318 h 2362"/>
              <a:gd name="T129" fmla="*/ 2318 h 2362"/>
              <a:gd name="T130" fmla="*/ 2318 h 2362"/>
              <a:gd name="T131" fmla="*/ 2318 h 2362"/>
              <a:gd name="T132" fmla="*/ 2318 h 2362"/>
              <a:gd name="T133" fmla="*/ 2318 h 2362"/>
              <a:gd name="T134" fmla="*/ 2318 h 2362"/>
              <a:gd name="T135" fmla="*/ 2318 h 2362"/>
              <a:gd name="T136" fmla="*/ 2318 h 2362"/>
              <a:gd name="T137" fmla="*/ 2318 h 2362"/>
              <a:gd name="T138" fmla="*/ 2318 h 2362"/>
              <a:gd name="T139" fmla="*/ 2318 h 2362"/>
              <a:gd name="T140" fmla="*/ 2318 h 2362"/>
              <a:gd name="T141" fmla="*/ 2318 h 2362"/>
              <a:gd name="T142" fmla="*/ 2318 h 2362"/>
              <a:gd name="T143" fmla="*/ 2318 h 2362"/>
              <a:gd name="T144" fmla="*/ 2318 h 2362"/>
              <a:gd name="T145" fmla="*/ 2318 h 2362"/>
              <a:gd name="T146" fmla="*/ 2318 h 2362"/>
              <a:gd name="T147" fmla="*/ 2318 h 2362"/>
              <a:gd name="T148" fmla="*/ 2318 h 2362"/>
              <a:gd name="T149" fmla="*/ 2318 h 2362"/>
              <a:gd name="T150" fmla="*/ 2318 h 2362"/>
              <a:gd name="T151" fmla="*/ 2318 h 2362"/>
              <a:gd name="T152" fmla="*/ 2318 h 2362"/>
              <a:gd name="T153" fmla="*/ 2318 h 2362"/>
              <a:gd name="T154" fmla="*/ 2318 h 2362"/>
              <a:gd name="T155" fmla="*/ 2318 h 2362"/>
              <a:gd name="T156" fmla="*/ 2318 h 2362"/>
              <a:gd name="T157" fmla="*/ 2318 h 2362"/>
              <a:gd name="T158" fmla="*/ 2318 h 2362"/>
              <a:gd name="T159" fmla="*/ 2318 h 2362"/>
              <a:gd name="T160" fmla="*/ 2318 h 2362"/>
              <a:gd name="T161" fmla="*/ 2318 h 2362"/>
              <a:gd name="T162" fmla="*/ 2318 h 2362"/>
              <a:gd name="T163" fmla="*/ 2318 h 2362"/>
              <a:gd name="T164" fmla="*/ 2318 h 2362"/>
              <a:gd name="T165" fmla="*/ 2318 h 2362"/>
              <a:gd name="T166" fmla="*/ 2318 h 2362"/>
              <a:gd name="T167" fmla="*/ 2318 h 2362"/>
              <a:gd name="T168" fmla="*/ 2318 h 2362"/>
              <a:gd name="T169" fmla="*/ 2318 h 2362"/>
              <a:gd name="T170" fmla="*/ 2318 h 2362"/>
              <a:gd name="T171" fmla="*/ 2318 h 2362"/>
              <a:gd name="T172" fmla="*/ 2318 h 2362"/>
              <a:gd name="T173" fmla="*/ 2318 h 2362"/>
              <a:gd name="T174" fmla="*/ 2318 h 2362"/>
              <a:gd name="T175" fmla="*/ 2318 h 2362"/>
              <a:gd name="T176" fmla="*/ 2318 h 2362"/>
              <a:gd name="T177" fmla="*/ 2318 h 2362"/>
              <a:gd name="T178" fmla="*/ 2318 h 2362"/>
              <a:gd name="T179" fmla="*/ 2318 h 2362"/>
              <a:gd name="T180" fmla="*/ 2318 h 2362"/>
              <a:gd name="T181" fmla="*/ 2318 h 2362"/>
              <a:gd name="T182" fmla="*/ 2318 h 236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361" h="5554">
                <a:moveTo>
                  <a:pt x="2311" y="2629"/>
                </a:moveTo>
                <a:lnTo>
                  <a:pt x="3634" y="2629"/>
                </a:lnTo>
                <a:lnTo>
                  <a:pt x="3584" y="2603"/>
                </a:lnTo>
                <a:lnTo>
                  <a:pt x="3535" y="2575"/>
                </a:lnTo>
                <a:lnTo>
                  <a:pt x="3487" y="2544"/>
                </a:lnTo>
                <a:lnTo>
                  <a:pt x="3441" y="2512"/>
                </a:lnTo>
                <a:lnTo>
                  <a:pt x="3396" y="2479"/>
                </a:lnTo>
                <a:lnTo>
                  <a:pt x="3352" y="2443"/>
                </a:lnTo>
                <a:lnTo>
                  <a:pt x="3311" y="2406"/>
                </a:lnTo>
                <a:lnTo>
                  <a:pt x="3270" y="2367"/>
                </a:lnTo>
                <a:lnTo>
                  <a:pt x="3247" y="2343"/>
                </a:lnTo>
                <a:lnTo>
                  <a:pt x="3224" y="2318"/>
                </a:lnTo>
                <a:lnTo>
                  <a:pt x="3202" y="2294"/>
                </a:lnTo>
                <a:lnTo>
                  <a:pt x="3181" y="2268"/>
                </a:lnTo>
                <a:lnTo>
                  <a:pt x="3160" y="2243"/>
                </a:lnTo>
                <a:lnTo>
                  <a:pt x="3139" y="2216"/>
                </a:lnTo>
                <a:lnTo>
                  <a:pt x="3120" y="2190"/>
                </a:lnTo>
                <a:lnTo>
                  <a:pt x="3101" y="2162"/>
                </a:lnTo>
                <a:lnTo>
                  <a:pt x="3083" y="2134"/>
                </a:lnTo>
                <a:lnTo>
                  <a:pt x="3065" y="2106"/>
                </a:lnTo>
                <a:lnTo>
                  <a:pt x="3048" y="2077"/>
                </a:lnTo>
                <a:lnTo>
                  <a:pt x="3032" y="2048"/>
                </a:lnTo>
                <a:lnTo>
                  <a:pt x="3016" y="2018"/>
                </a:lnTo>
                <a:lnTo>
                  <a:pt x="3001" y="1987"/>
                </a:lnTo>
                <a:lnTo>
                  <a:pt x="2986" y="1958"/>
                </a:lnTo>
                <a:lnTo>
                  <a:pt x="2973" y="1927"/>
                </a:lnTo>
                <a:lnTo>
                  <a:pt x="2961" y="1895"/>
                </a:lnTo>
                <a:lnTo>
                  <a:pt x="2948" y="1864"/>
                </a:lnTo>
                <a:lnTo>
                  <a:pt x="2937" y="1832"/>
                </a:lnTo>
                <a:lnTo>
                  <a:pt x="2926" y="1799"/>
                </a:lnTo>
                <a:lnTo>
                  <a:pt x="2917" y="1766"/>
                </a:lnTo>
                <a:lnTo>
                  <a:pt x="2907" y="1733"/>
                </a:lnTo>
                <a:lnTo>
                  <a:pt x="2900" y="1700"/>
                </a:lnTo>
                <a:lnTo>
                  <a:pt x="2892" y="1666"/>
                </a:lnTo>
                <a:lnTo>
                  <a:pt x="2886" y="1632"/>
                </a:lnTo>
                <a:lnTo>
                  <a:pt x="2880" y="1598"/>
                </a:lnTo>
                <a:lnTo>
                  <a:pt x="2875" y="1564"/>
                </a:lnTo>
                <a:lnTo>
                  <a:pt x="2871" y="1529"/>
                </a:lnTo>
                <a:lnTo>
                  <a:pt x="2868" y="1494"/>
                </a:lnTo>
                <a:lnTo>
                  <a:pt x="2866" y="1458"/>
                </a:lnTo>
                <a:lnTo>
                  <a:pt x="2865" y="1422"/>
                </a:lnTo>
                <a:lnTo>
                  <a:pt x="2864" y="1387"/>
                </a:lnTo>
                <a:lnTo>
                  <a:pt x="2865" y="1351"/>
                </a:lnTo>
                <a:lnTo>
                  <a:pt x="2866" y="1316"/>
                </a:lnTo>
                <a:lnTo>
                  <a:pt x="2868" y="1281"/>
                </a:lnTo>
                <a:lnTo>
                  <a:pt x="2871" y="1246"/>
                </a:lnTo>
                <a:lnTo>
                  <a:pt x="2875" y="1210"/>
                </a:lnTo>
                <a:lnTo>
                  <a:pt x="2880" y="1175"/>
                </a:lnTo>
                <a:lnTo>
                  <a:pt x="2886" y="1141"/>
                </a:lnTo>
                <a:lnTo>
                  <a:pt x="2892" y="1107"/>
                </a:lnTo>
                <a:lnTo>
                  <a:pt x="2900" y="1074"/>
                </a:lnTo>
                <a:lnTo>
                  <a:pt x="2907" y="1040"/>
                </a:lnTo>
                <a:lnTo>
                  <a:pt x="2917" y="1007"/>
                </a:lnTo>
                <a:lnTo>
                  <a:pt x="2926" y="975"/>
                </a:lnTo>
                <a:lnTo>
                  <a:pt x="2937" y="942"/>
                </a:lnTo>
                <a:lnTo>
                  <a:pt x="2948" y="910"/>
                </a:lnTo>
                <a:lnTo>
                  <a:pt x="2961" y="878"/>
                </a:lnTo>
                <a:lnTo>
                  <a:pt x="2973" y="848"/>
                </a:lnTo>
                <a:lnTo>
                  <a:pt x="2986" y="817"/>
                </a:lnTo>
                <a:lnTo>
                  <a:pt x="3001" y="786"/>
                </a:lnTo>
                <a:lnTo>
                  <a:pt x="3016" y="756"/>
                </a:lnTo>
                <a:lnTo>
                  <a:pt x="3032" y="726"/>
                </a:lnTo>
                <a:lnTo>
                  <a:pt x="3048" y="697"/>
                </a:lnTo>
                <a:lnTo>
                  <a:pt x="3065" y="668"/>
                </a:lnTo>
                <a:lnTo>
                  <a:pt x="3083" y="640"/>
                </a:lnTo>
                <a:lnTo>
                  <a:pt x="3101" y="612"/>
                </a:lnTo>
                <a:lnTo>
                  <a:pt x="3120" y="585"/>
                </a:lnTo>
                <a:lnTo>
                  <a:pt x="3139" y="558"/>
                </a:lnTo>
                <a:lnTo>
                  <a:pt x="3160" y="531"/>
                </a:lnTo>
                <a:lnTo>
                  <a:pt x="3181" y="505"/>
                </a:lnTo>
                <a:lnTo>
                  <a:pt x="3202" y="480"/>
                </a:lnTo>
                <a:lnTo>
                  <a:pt x="3224" y="455"/>
                </a:lnTo>
                <a:lnTo>
                  <a:pt x="3247" y="430"/>
                </a:lnTo>
                <a:lnTo>
                  <a:pt x="3270" y="407"/>
                </a:lnTo>
                <a:lnTo>
                  <a:pt x="3294" y="383"/>
                </a:lnTo>
                <a:lnTo>
                  <a:pt x="3318" y="361"/>
                </a:lnTo>
                <a:lnTo>
                  <a:pt x="3343" y="339"/>
                </a:lnTo>
                <a:lnTo>
                  <a:pt x="3368" y="317"/>
                </a:lnTo>
                <a:lnTo>
                  <a:pt x="3395" y="296"/>
                </a:lnTo>
                <a:lnTo>
                  <a:pt x="3421" y="276"/>
                </a:lnTo>
                <a:lnTo>
                  <a:pt x="3448" y="257"/>
                </a:lnTo>
                <a:lnTo>
                  <a:pt x="3476" y="238"/>
                </a:lnTo>
                <a:lnTo>
                  <a:pt x="3503" y="220"/>
                </a:lnTo>
                <a:lnTo>
                  <a:pt x="3531" y="201"/>
                </a:lnTo>
                <a:lnTo>
                  <a:pt x="3561" y="184"/>
                </a:lnTo>
                <a:lnTo>
                  <a:pt x="3590" y="168"/>
                </a:lnTo>
                <a:lnTo>
                  <a:pt x="3619" y="153"/>
                </a:lnTo>
                <a:lnTo>
                  <a:pt x="3649" y="138"/>
                </a:lnTo>
                <a:lnTo>
                  <a:pt x="3680" y="123"/>
                </a:lnTo>
                <a:lnTo>
                  <a:pt x="3711" y="110"/>
                </a:lnTo>
                <a:lnTo>
                  <a:pt x="3742" y="97"/>
                </a:lnTo>
                <a:lnTo>
                  <a:pt x="3774" y="84"/>
                </a:lnTo>
                <a:lnTo>
                  <a:pt x="3806" y="74"/>
                </a:lnTo>
                <a:lnTo>
                  <a:pt x="3839" y="63"/>
                </a:lnTo>
                <a:lnTo>
                  <a:pt x="3870" y="54"/>
                </a:lnTo>
                <a:lnTo>
                  <a:pt x="3903" y="44"/>
                </a:lnTo>
                <a:lnTo>
                  <a:pt x="3938" y="36"/>
                </a:lnTo>
                <a:lnTo>
                  <a:pt x="3971" y="29"/>
                </a:lnTo>
                <a:lnTo>
                  <a:pt x="4005" y="23"/>
                </a:lnTo>
                <a:lnTo>
                  <a:pt x="4039" y="16"/>
                </a:lnTo>
                <a:lnTo>
                  <a:pt x="4074" y="12"/>
                </a:lnTo>
                <a:lnTo>
                  <a:pt x="4109" y="8"/>
                </a:lnTo>
                <a:lnTo>
                  <a:pt x="4144" y="5"/>
                </a:lnTo>
                <a:lnTo>
                  <a:pt x="4179" y="2"/>
                </a:lnTo>
                <a:lnTo>
                  <a:pt x="4214" y="1"/>
                </a:lnTo>
                <a:lnTo>
                  <a:pt x="4250" y="0"/>
                </a:lnTo>
                <a:lnTo>
                  <a:pt x="4286" y="1"/>
                </a:lnTo>
                <a:lnTo>
                  <a:pt x="4322" y="2"/>
                </a:lnTo>
                <a:lnTo>
                  <a:pt x="4357" y="5"/>
                </a:lnTo>
                <a:lnTo>
                  <a:pt x="4392" y="8"/>
                </a:lnTo>
                <a:lnTo>
                  <a:pt x="4427" y="12"/>
                </a:lnTo>
                <a:lnTo>
                  <a:pt x="4461" y="16"/>
                </a:lnTo>
                <a:lnTo>
                  <a:pt x="4495" y="23"/>
                </a:lnTo>
                <a:lnTo>
                  <a:pt x="4529" y="29"/>
                </a:lnTo>
                <a:lnTo>
                  <a:pt x="4563" y="36"/>
                </a:lnTo>
                <a:lnTo>
                  <a:pt x="4596" y="44"/>
                </a:lnTo>
                <a:lnTo>
                  <a:pt x="4629" y="54"/>
                </a:lnTo>
                <a:lnTo>
                  <a:pt x="4662" y="63"/>
                </a:lnTo>
                <a:lnTo>
                  <a:pt x="4695" y="74"/>
                </a:lnTo>
                <a:lnTo>
                  <a:pt x="4727" y="84"/>
                </a:lnTo>
                <a:lnTo>
                  <a:pt x="4758" y="97"/>
                </a:lnTo>
                <a:lnTo>
                  <a:pt x="4790" y="110"/>
                </a:lnTo>
                <a:lnTo>
                  <a:pt x="4821" y="123"/>
                </a:lnTo>
                <a:lnTo>
                  <a:pt x="4851" y="138"/>
                </a:lnTo>
                <a:lnTo>
                  <a:pt x="4882" y="153"/>
                </a:lnTo>
                <a:lnTo>
                  <a:pt x="4911" y="168"/>
                </a:lnTo>
                <a:lnTo>
                  <a:pt x="4940" y="184"/>
                </a:lnTo>
                <a:lnTo>
                  <a:pt x="4969" y="201"/>
                </a:lnTo>
                <a:lnTo>
                  <a:pt x="4998" y="220"/>
                </a:lnTo>
                <a:lnTo>
                  <a:pt x="5025" y="238"/>
                </a:lnTo>
                <a:lnTo>
                  <a:pt x="5053" y="257"/>
                </a:lnTo>
                <a:lnTo>
                  <a:pt x="5079" y="276"/>
                </a:lnTo>
                <a:lnTo>
                  <a:pt x="5106" y="296"/>
                </a:lnTo>
                <a:lnTo>
                  <a:pt x="5132" y="317"/>
                </a:lnTo>
                <a:lnTo>
                  <a:pt x="5157" y="339"/>
                </a:lnTo>
                <a:lnTo>
                  <a:pt x="5183" y="361"/>
                </a:lnTo>
                <a:lnTo>
                  <a:pt x="5206" y="383"/>
                </a:lnTo>
                <a:lnTo>
                  <a:pt x="5231" y="407"/>
                </a:lnTo>
                <a:lnTo>
                  <a:pt x="5254" y="430"/>
                </a:lnTo>
                <a:lnTo>
                  <a:pt x="5276" y="455"/>
                </a:lnTo>
                <a:lnTo>
                  <a:pt x="5299" y="480"/>
                </a:lnTo>
                <a:lnTo>
                  <a:pt x="5320" y="505"/>
                </a:lnTo>
                <a:lnTo>
                  <a:pt x="5340" y="531"/>
                </a:lnTo>
                <a:lnTo>
                  <a:pt x="5360" y="558"/>
                </a:lnTo>
                <a:lnTo>
                  <a:pt x="5381" y="585"/>
                </a:lnTo>
                <a:lnTo>
                  <a:pt x="5400" y="612"/>
                </a:lnTo>
                <a:lnTo>
                  <a:pt x="5418" y="640"/>
                </a:lnTo>
                <a:lnTo>
                  <a:pt x="5436" y="668"/>
                </a:lnTo>
                <a:lnTo>
                  <a:pt x="5453" y="697"/>
                </a:lnTo>
                <a:lnTo>
                  <a:pt x="5469" y="726"/>
                </a:lnTo>
                <a:lnTo>
                  <a:pt x="5485" y="756"/>
                </a:lnTo>
                <a:lnTo>
                  <a:pt x="5500" y="786"/>
                </a:lnTo>
                <a:lnTo>
                  <a:pt x="5514" y="817"/>
                </a:lnTo>
                <a:lnTo>
                  <a:pt x="5527" y="848"/>
                </a:lnTo>
                <a:lnTo>
                  <a:pt x="5540" y="878"/>
                </a:lnTo>
                <a:lnTo>
                  <a:pt x="5552" y="910"/>
                </a:lnTo>
                <a:lnTo>
                  <a:pt x="5564" y="942"/>
                </a:lnTo>
                <a:lnTo>
                  <a:pt x="5574" y="975"/>
                </a:lnTo>
                <a:lnTo>
                  <a:pt x="5584" y="1007"/>
                </a:lnTo>
                <a:lnTo>
                  <a:pt x="5592" y="1040"/>
                </a:lnTo>
                <a:lnTo>
                  <a:pt x="5601" y="1074"/>
                </a:lnTo>
                <a:lnTo>
                  <a:pt x="5608" y="1107"/>
                </a:lnTo>
                <a:lnTo>
                  <a:pt x="5615" y="1141"/>
                </a:lnTo>
                <a:lnTo>
                  <a:pt x="5620" y="1175"/>
                </a:lnTo>
                <a:lnTo>
                  <a:pt x="5625" y="1210"/>
                </a:lnTo>
                <a:lnTo>
                  <a:pt x="5629" y="1246"/>
                </a:lnTo>
                <a:lnTo>
                  <a:pt x="5632" y="1281"/>
                </a:lnTo>
                <a:lnTo>
                  <a:pt x="5635" y="1316"/>
                </a:lnTo>
                <a:lnTo>
                  <a:pt x="5636" y="1351"/>
                </a:lnTo>
                <a:lnTo>
                  <a:pt x="5636" y="1387"/>
                </a:lnTo>
                <a:lnTo>
                  <a:pt x="5636" y="1422"/>
                </a:lnTo>
                <a:lnTo>
                  <a:pt x="5635" y="1458"/>
                </a:lnTo>
                <a:lnTo>
                  <a:pt x="5632" y="1494"/>
                </a:lnTo>
                <a:lnTo>
                  <a:pt x="5629" y="1529"/>
                </a:lnTo>
                <a:lnTo>
                  <a:pt x="5625" y="1564"/>
                </a:lnTo>
                <a:lnTo>
                  <a:pt x="5620" y="1598"/>
                </a:lnTo>
                <a:lnTo>
                  <a:pt x="5615" y="1632"/>
                </a:lnTo>
                <a:lnTo>
                  <a:pt x="5608" y="1666"/>
                </a:lnTo>
                <a:lnTo>
                  <a:pt x="5601" y="1700"/>
                </a:lnTo>
                <a:lnTo>
                  <a:pt x="5592" y="1733"/>
                </a:lnTo>
                <a:lnTo>
                  <a:pt x="5584" y="1766"/>
                </a:lnTo>
                <a:lnTo>
                  <a:pt x="5574" y="1799"/>
                </a:lnTo>
                <a:lnTo>
                  <a:pt x="5564" y="1832"/>
                </a:lnTo>
                <a:lnTo>
                  <a:pt x="5552" y="1864"/>
                </a:lnTo>
                <a:lnTo>
                  <a:pt x="5540" y="1895"/>
                </a:lnTo>
                <a:lnTo>
                  <a:pt x="5527" y="1927"/>
                </a:lnTo>
                <a:lnTo>
                  <a:pt x="5514" y="1958"/>
                </a:lnTo>
                <a:lnTo>
                  <a:pt x="5500" y="1987"/>
                </a:lnTo>
                <a:lnTo>
                  <a:pt x="5485" y="2018"/>
                </a:lnTo>
                <a:lnTo>
                  <a:pt x="5469" y="2048"/>
                </a:lnTo>
                <a:lnTo>
                  <a:pt x="5453" y="2077"/>
                </a:lnTo>
                <a:lnTo>
                  <a:pt x="5436" y="2106"/>
                </a:lnTo>
                <a:lnTo>
                  <a:pt x="5418" y="2134"/>
                </a:lnTo>
                <a:lnTo>
                  <a:pt x="5400" y="2162"/>
                </a:lnTo>
                <a:lnTo>
                  <a:pt x="5381" y="2190"/>
                </a:lnTo>
                <a:lnTo>
                  <a:pt x="5360" y="2216"/>
                </a:lnTo>
                <a:lnTo>
                  <a:pt x="5340" y="2243"/>
                </a:lnTo>
                <a:lnTo>
                  <a:pt x="5320" y="2268"/>
                </a:lnTo>
                <a:lnTo>
                  <a:pt x="5299" y="2294"/>
                </a:lnTo>
                <a:lnTo>
                  <a:pt x="5276" y="2318"/>
                </a:lnTo>
                <a:lnTo>
                  <a:pt x="5254" y="2343"/>
                </a:lnTo>
                <a:lnTo>
                  <a:pt x="5231" y="2367"/>
                </a:lnTo>
                <a:lnTo>
                  <a:pt x="5190" y="2406"/>
                </a:lnTo>
                <a:lnTo>
                  <a:pt x="5148" y="2443"/>
                </a:lnTo>
                <a:lnTo>
                  <a:pt x="5104" y="2479"/>
                </a:lnTo>
                <a:lnTo>
                  <a:pt x="5059" y="2512"/>
                </a:lnTo>
                <a:lnTo>
                  <a:pt x="5013" y="2544"/>
                </a:lnTo>
                <a:lnTo>
                  <a:pt x="4966" y="2575"/>
                </a:lnTo>
                <a:lnTo>
                  <a:pt x="4917" y="2603"/>
                </a:lnTo>
                <a:lnTo>
                  <a:pt x="4867" y="2629"/>
                </a:lnTo>
                <a:lnTo>
                  <a:pt x="5114" y="2629"/>
                </a:lnTo>
                <a:lnTo>
                  <a:pt x="5697" y="2231"/>
                </a:lnTo>
                <a:lnTo>
                  <a:pt x="5629" y="2131"/>
                </a:lnTo>
                <a:lnTo>
                  <a:pt x="5853" y="1978"/>
                </a:lnTo>
                <a:lnTo>
                  <a:pt x="6361" y="2721"/>
                </a:lnTo>
                <a:lnTo>
                  <a:pt x="6135" y="2875"/>
                </a:lnTo>
                <a:lnTo>
                  <a:pt x="6057" y="2760"/>
                </a:lnTo>
                <a:lnTo>
                  <a:pt x="5505" y="3136"/>
                </a:lnTo>
                <a:lnTo>
                  <a:pt x="5505" y="5232"/>
                </a:lnTo>
                <a:lnTo>
                  <a:pt x="5505" y="5249"/>
                </a:lnTo>
                <a:lnTo>
                  <a:pt x="5504" y="5265"/>
                </a:lnTo>
                <a:lnTo>
                  <a:pt x="5502" y="5281"/>
                </a:lnTo>
                <a:lnTo>
                  <a:pt x="5499" y="5296"/>
                </a:lnTo>
                <a:lnTo>
                  <a:pt x="5496" y="5312"/>
                </a:lnTo>
                <a:lnTo>
                  <a:pt x="5491" y="5327"/>
                </a:lnTo>
                <a:lnTo>
                  <a:pt x="5486" y="5342"/>
                </a:lnTo>
                <a:lnTo>
                  <a:pt x="5481" y="5357"/>
                </a:lnTo>
                <a:lnTo>
                  <a:pt x="5473" y="5371"/>
                </a:lnTo>
                <a:lnTo>
                  <a:pt x="5467" y="5385"/>
                </a:lnTo>
                <a:lnTo>
                  <a:pt x="5458" y="5399"/>
                </a:lnTo>
                <a:lnTo>
                  <a:pt x="5451" y="5411"/>
                </a:lnTo>
                <a:lnTo>
                  <a:pt x="5441" y="5424"/>
                </a:lnTo>
                <a:lnTo>
                  <a:pt x="5432" y="5437"/>
                </a:lnTo>
                <a:lnTo>
                  <a:pt x="5421" y="5449"/>
                </a:lnTo>
                <a:lnTo>
                  <a:pt x="5410" y="5459"/>
                </a:lnTo>
                <a:lnTo>
                  <a:pt x="5400" y="5470"/>
                </a:lnTo>
                <a:lnTo>
                  <a:pt x="5388" y="5481"/>
                </a:lnTo>
                <a:lnTo>
                  <a:pt x="5375" y="5490"/>
                </a:lnTo>
                <a:lnTo>
                  <a:pt x="5364" y="5499"/>
                </a:lnTo>
                <a:lnTo>
                  <a:pt x="5350" y="5507"/>
                </a:lnTo>
                <a:lnTo>
                  <a:pt x="5337" y="5515"/>
                </a:lnTo>
                <a:lnTo>
                  <a:pt x="5322" y="5522"/>
                </a:lnTo>
                <a:lnTo>
                  <a:pt x="5308" y="5529"/>
                </a:lnTo>
                <a:lnTo>
                  <a:pt x="5293" y="5535"/>
                </a:lnTo>
                <a:lnTo>
                  <a:pt x="5278" y="5540"/>
                </a:lnTo>
                <a:lnTo>
                  <a:pt x="5264" y="5544"/>
                </a:lnTo>
                <a:lnTo>
                  <a:pt x="5248" y="5548"/>
                </a:lnTo>
                <a:lnTo>
                  <a:pt x="5232" y="5551"/>
                </a:lnTo>
                <a:lnTo>
                  <a:pt x="5216" y="5553"/>
                </a:lnTo>
                <a:lnTo>
                  <a:pt x="5200" y="5554"/>
                </a:lnTo>
                <a:lnTo>
                  <a:pt x="5183" y="5554"/>
                </a:lnTo>
                <a:lnTo>
                  <a:pt x="1592" y="5554"/>
                </a:lnTo>
                <a:lnTo>
                  <a:pt x="1575" y="5554"/>
                </a:lnTo>
                <a:lnTo>
                  <a:pt x="1559" y="5553"/>
                </a:lnTo>
                <a:lnTo>
                  <a:pt x="1543" y="5551"/>
                </a:lnTo>
                <a:lnTo>
                  <a:pt x="1527" y="5548"/>
                </a:lnTo>
                <a:lnTo>
                  <a:pt x="1511" y="5544"/>
                </a:lnTo>
                <a:lnTo>
                  <a:pt x="1496" y="5540"/>
                </a:lnTo>
                <a:lnTo>
                  <a:pt x="1481" y="5535"/>
                </a:lnTo>
                <a:lnTo>
                  <a:pt x="1466" y="5529"/>
                </a:lnTo>
                <a:lnTo>
                  <a:pt x="1451" y="5522"/>
                </a:lnTo>
                <a:lnTo>
                  <a:pt x="1438" y="5515"/>
                </a:lnTo>
                <a:lnTo>
                  <a:pt x="1425" y="5507"/>
                </a:lnTo>
                <a:lnTo>
                  <a:pt x="1411" y="5499"/>
                </a:lnTo>
                <a:lnTo>
                  <a:pt x="1398" y="5490"/>
                </a:lnTo>
                <a:lnTo>
                  <a:pt x="1387" y="5481"/>
                </a:lnTo>
                <a:lnTo>
                  <a:pt x="1375" y="5470"/>
                </a:lnTo>
                <a:lnTo>
                  <a:pt x="1363" y="5459"/>
                </a:lnTo>
                <a:lnTo>
                  <a:pt x="1352" y="5449"/>
                </a:lnTo>
                <a:lnTo>
                  <a:pt x="1343" y="5437"/>
                </a:lnTo>
                <a:lnTo>
                  <a:pt x="1333" y="5424"/>
                </a:lnTo>
                <a:lnTo>
                  <a:pt x="1324" y="5411"/>
                </a:lnTo>
                <a:lnTo>
                  <a:pt x="1315" y="5399"/>
                </a:lnTo>
                <a:lnTo>
                  <a:pt x="1308" y="5385"/>
                </a:lnTo>
                <a:lnTo>
                  <a:pt x="1300" y="5371"/>
                </a:lnTo>
                <a:lnTo>
                  <a:pt x="1294" y="5357"/>
                </a:lnTo>
                <a:lnTo>
                  <a:pt x="1289" y="5342"/>
                </a:lnTo>
                <a:lnTo>
                  <a:pt x="1283" y="5327"/>
                </a:lnTo>
                <a:lnTo>
                  <a:pt x="1279" y="5312"/>
                </a:lnTo>
                <a:lnTo>
                  <a:pt x="1276" y="5296"/>
                </a:lnTo>
                <a:lnTo>
                  <a:pt x="1273" y="5281"/>
                </a:lnTo>
                <a:lnTo>
                  <a:pt x="1271" y="5265"/>
                </a:lnTo>
                <a:lnTo>
                  <a:pt x="1269" y="5249"/>
                </a:lnTo>
                <a:lnTo>
                  <a:pt x="1268" y="5232"/>
                </a:lnTo>
                <a:lnTo>
                  <a:pt x="1268" y="4543"/>
                </a:lnTo>
                <a:lnTo>
                  <a:pt x="452" y="4543"/>
                </a:lnTo>
                <a:lnTo>
                  <a:pt x="452" y="4694"/>
                </a:lnTo>
                <a:lnTo>
                  <a:pt x="0" y="4694"/>
                </a:lnTo>
                <a:lnTo>
                  <a:pt x="0" y="3209"/>
                </a:lnTo>
                <a:lnTo>
                  <a:pt x="452" y="3209"/>
                </a:lnTo>
                <a:lnTo>
                  <a:pt x="452" y="3371"/>
                </a:lnTo>
                <a:lnTo>
                  <a:pt x="1268" y="3371"/>
                </a:lnTo>
                <a:lnTo>
                  <a:pt x="1268" y="2952"/>
                </a:lnTo>
                <a:lnTo>
                  <a:pt x="1269" y="2933"/>
                </a:lnTo>
                <a:lnTo>
                  <a:pt x="1272" y="2913"/>
                </a:lnTo>
                <a:lnTo>
                  <a:pt x="1274" y="2894"/>
                </a:lnTo>
                <a:lnTo>
                  <a:pt x="1278" y="2876"/>
                </a:lnTo>
                <a:lnTo>
                  <a:pt x="1283" y="2858"/>
                </a:lnTo>
                <a:lnTo>
                  <a:pt x="1289" y="2840"/>
                </a:lnTo>
                <a:lnTo>
                  <a:pt x="1296" y="2823"/>
                </a:lnTo>
                <a:lnTo>
                  <a:pt x="1304" y="2806"/>
                </a:lnTo>
                <a:lnTo>
                  <a:pt x="1312" y="2790"/>
                </a:lnTo>
                <a:lnTo>
                  <a:pt x="1322" y="2775"/>
                </a:lnTo>
                <a:lnTo>
                  <a:pt x="1332" y="2760"/>
                </a:lnTo>
                <a:lnTo>
                  <a:pt x="1344" y="2745"/>
                </a:lnTo>
                <a:lnTo>
                  <a:pt x="1356" y="2731"/>
                </a:lnTo>
                <a:lnTo>
                  <a:pt x="1368" y="2719"/>
                </a:lnTo>
                <a:lnTo>
                  <a:pt x="1382" y="2707"/>
                </a:lnTo>
                <a:lnTo>
                  <a:pt x="1396" y="2695"/>
                </a:lnTo>
                <a:lnTo>
                  <a:pt x="1350" y="2675"/>
                </a:lnTo>
                <a:lnTo>
                  <a:pt x="1306" y="2652"/>
                </a:lnTo>
                <a:lnTo>
                  <a:pt x="1262" y="2627"/>
                </a:lnTo>
                <a:lnTo>
                  <a:pt x="1219" y="2600"/>
                </a:lnTo>
                <a:lnTo>
                  <a:pt x="1179" y="2572"/>
                </a:lnTo>
                <a:lnTo>
                  <a:pt x="1140" y="2541"/>
                </a:lnTo>
                <a:lnTo>
                  <a:pt x="1102" y="2508"/>
                </a:lnTo>
                <a:lnTo>
                  <a:pt x="1066" y="2474"/>
                </a:lnTo>
                <a:lnTo>
                  <a:pt x="1032" y="2439"/>
                </a:lnTo>
                <a:lnTo>
                  <a:pt x="1000" y="2401"/>
                </a:lnTo>
                <a:lnTo>
                  <a:pt x="970" y="2363"/>
                </a:lnTo>
                <a:lnTo>
                  <a:pt x="942" y="2323"/>
                </a:lnTo>
                <a:lnTo>
                  <a:pt x="915" y="2281"/>
                </a:lnTo>
                <a:lnTo>
                  <a:pt x="891" y="2239"/>
                </a:lnTo>
                <a:lnTo>
                  <a:pt x="868" y="2195"/>
                </a:lnTo>
                <a:lnTo>
                  <a:pt x="847" y="2149"/>
                </a:lnTo>
                <a:lnTo>
                  <a:pt x="829" y="2103"/>
                </a:lnTo>
                <a:lnTo>
                  <a:pt x="813" y="2056"/>
                </a:lnTo>
                <a:lnTo>
                  <a:pt x="799" y="2008"/>
                </a:lnTo>
                <a:lnTo>
                  <a:pt x="788" y="1958"/>
                </a:lnTo>
                <a:lnTo>
                  <a:pt x="783" y="1933"/>
                </a:lnTo>
                <a:lnTo>
                  <a:pt x="779" y="1908"/>
                </a:lnTo>
                <a:lnTo>
                  <a:pt x="776" y="1882"/>
                </a:lnTo>
                <a:lnTo>
                  <a:pt x="772" y="1857"/>
                </a:lnTo>
                <a:lnTo>
                  <a:pt x="770" y="1831"/>
                </a:lnTo>
                <a:lnTo>
                  <a:pt x="768" y="1804"/>
                </a:lnTo>
                <a:lnTo>
                  <a:pt x="767" y="1779"/>
                </a:lnTo>
                <a:lnTo>
                  <a:pt x="767" y="1752"/>
                </a:lnTo>
                <a:lnTo>
                  <a:pt x="767" y="1726"/>
                </a:lnTo>
                <a:lnTo>
                  <a:pt x="768" y="1699"/>
                </a:lnTo>
                <a:lnTo>
                  <a:pt x="770" y="1673"/>
                </a:lnTo>
                <a:lnTo>
                  <a:pt x="772" y="1648"/>
                </a:lnTo>
                <a:lnTo>
                  <a:pt x="776" y="1622"/>
                </a:lnTo>
                <a:lnTo>
                  <a:pt x="779" y="1597"/>
                </a:lnTo>
                <a:lnTo>
                  <a:pt x="783" y="1571"/>
                </a:lnTo>
                <a:lnTo>
                  <a:pt x="788" y="1546"/>
                </a:lnTo>
                <a:lnTo>
                  <a:pt x="799" y="1497"/>
                </a:lnTo>
                <a:lnTo>
                  <a:pt x="813" y="1449"/>
                </a:lnTo>
                <a:lnTo>
                  <a:pt x="829" y="1401"/>
                </a:lnTo>
                <a:lnTo>
                  <a:pt x="847" y="1354"/>
                </a:lnTo>
                <a:lnTo>
                  <a:pt x="868" y="1309"/>
                </a:lnTo>
                <a:lnTo>
                  <a:pt x="891" y="1266"/>
                </a:lnTo>
                <a:lnTo>
                  <a:pt x="915" y="1222"/>
                </a:lnTo>
                <a:lnTo>
                  <a:pt x="942" y="1181"/>
                </a:lnTo>
                <a:lnTo>
                  <a:pt x="970" y="1141"/>
                </a:lnTo>
                <a:lnTo>
                  <a:pt x="1000" y="1103"/>
                </a:lnTo>
                <a:lnTo>
                  <a:pt x="1032" y="1066"/>
                </a:lnTo>
                <a:lnTo>
                  <a:pt x="1066" y="1030"/>
                </a:lnTo>
                <a:lnTo>
                  <a:pt x="1101" y="997"/>
                </a:lnTo>
                <a:lnTo>
                  <a:pt x="1139" y="964"/>
                </a:lnTo>
                <a:lnTo>
                  <a:pt x="1177" y="934"/>
                </a:lnTo>
                <a:lnTo>
                  <a:pt x="1217" y="905"/>
                </a:lnTo>
                <a:lnTo>
                  <a:pt x="1259" y="878"/>
                </a:lnTo>
                <a:lnTo>
                  <a:pt x="1301" y="854"/>
                </a:lnTo>
                <a:lnTo>
                  <a:pt x="1346" y="832"/>
                </a:lnTo>
                <a:lnTo>
                  <a:pt x="1391" y="811"/>
                </a:lnTo>
                <a:lnTo>
                  <a:pt x="1438" y="793"/>
                </a:lnTo>
                <a:lnTo>
                  <a:pt x="1484" y="777"/>
                </a:lnTo>
                <a:lnTo>
                  <a:pt x="1533" y="763"/>
                </a:lnTo>
                <a:lnTo>
                  <a:pt x="1582" y="752"/>
                </a:lnTo>
                <a:lnTo>
                  <a:pt x="1608" y="746"/>
                </a:lnTo>
                <a:lnTo>
                  <a:pt x="1632" y="742"/>
                </a:lnTo>
                <a:lnTo>
                  <a:pt x="1658" y="739"/>
                </a:lnTo>
                <a:lnTo>
                  <a:pt x="1683" y="736"/>
                </a:lnTo>
                <a:lnTo>
                  <a:pt x="1710" y="734"/>
                </a:lnTo>
                <a:lnTo>
                  <a:pt x="1736" y="733"/>
                </a:lnTo>
                <a:lnTo>
                  <a:pt x="1762" y="732"/>
                </a:lnTo>
                <a:lnTo>
                  <a:pt x="1788" y="730"/>
                </a:lnTo>
                <a:lnTo>
                  <a:pt x="1814" y="732"/>
                </a:lnTo>
                <a:lnTo>
                  <a:pt x="1841" y="733"/>
                </a:lnTo>
                <a:lnTo>
                  <a:pt x="1867" y="734"/>
                </a:lnTo>
                <a:lnTo>
                  <a:pt x="1893" y="736"/>
                </a:lnTo>
                <a:lnTo>
                  <a:pt x="1919" y="739"/>
                </a:lnTo>
                <a:lnTo>
                  <a:pt x="1944" y="742"/>
                </a:lnTo>
                <a:lnTo>
                  <a:pt x="1969" y="746"/>
                </a:lnTo>
                <a:lnTo>
                  <a:pt x="1994" y="752"/>
                </a:lnTo>
                <a:lnTo>
                  <a:pt x="2043" y="763"/>
                </a:lnTo>
                <a:lnTo>
                  <a:pt x="2092" y="777"/>
                </a:lnTo>
                <a:lnTo>
                  <a:pt x="2139" y="793"/>
                </a:lnTo>
                <a:lnTo>
                  <a:pt x="2186" y="811"/>
                </a:lnTo>
                <a:lnTo>
                  <a:pt x="2230" y="832"/>
                </a:lnTo>
                <a:lnTo>
                  <a:pt x="2275" y="854"/>
                </a:lnTo>
                <a:lnTo>
                  <a:pt x="2318" y="878"/>
                </a:lnTo>
                <a:lnTo>
                  <a:pt x="2359" y="905"/>
                </a:lnTo>
                <a:lnTo>
                  <a:pt x="2399" y="934"/>
                </a:lnTo>
                <a:lnTo>
                  <a:pt x="2438" y="964"/>
                </a:lnTo>
                <a:lnTo>
                  <a:pt x="2475" y="997"/>
                </a:lnTo>
                <a:lnTo>
                  <a:pt x="2510" y="1030"/>
                </a:lnTo>
                <a:lnTo>
                  <a:pt x="2544" y="1066"/>
                </a:lnTo>
                <a:lnTo>
                  <a:pt x="2576" y="1103"/>
                </a:lnTo>
                <a:lnTo>
                  <a:pt x="2606" y="1141"/>
                </a:lnTo>
                <a:lnTo>
                  <a:pt x="2635" y="1181"/>
                </a:lnTo>
                <a:lnTo>
                  <a:pt x="2661" y="1222"/>
                </a:lnTo>
                <a:lnTo>
                  <a:pt x="2686" y="1266"/>
                </a:lnTo>
                <a:lnTo>
                  <a:pt x="2708" y="1309"/>
                </a:lnTo>
                <a:lnTo>
                  <a:pt x="2729" y="1354"/>
                </a:lnTo>
                <a:lnTo>
                  <a:pt x="2748" y="1401"/>
                </a:lnTo>
                <a:lnTo>
                  <a:pt x="2764" y="1449"/>
                </a:lnTo>
                <a:lnTo>
                  <a:pt x="2778" y="1497"/>
                </a:lnTo>
                <a:lnTo>
                  <a:pt x="2788" y="1546"/>
                </a:lnTo>
                <a:lnTo>
                  <a:pt x="2793" y="1571"/>
                </a:lnTo>
                <a:lnTo>
                  <a:pt x="2798" y="1597"/>
                </a:lnTo>
                <a:lnTo>
                  <a:pt x="2801" y="1622"/>
                </a:lnTo>
                <a:lnTo>
                  <a:pt x="2804" y="1648"/>
                </a:lnTo>
                <a:lnTo>
                  <a:pt x="2806" y="1673"/>
                </a:lnTo>
                <a:lnTo>
                  <a:pt x="2808" y="1699"/>
                </a:lnTo>
                <a:lnTo>
                  <a:pt x="2809" y="1726"/>
                </a:lnTo>
                <a:lnTo>
                  <a:pt x="2809" y="1752"/>
                </a:lnTo>
                <a:lnTo>
                  <a:pt x="2809" y="1779"/>
                </a:lnTo>
                <a:lnTo>
                  <a:pt x="2808" y="1804"/>
                </a:lnTo>
                <a:lnTo>
                  <a:pt x="2806" y="1831"/>
                </a:lnTo>
                <a:lnTo>
                  <a:pt x="2804" y="1857"/>
                </a:lnTo>
                <a:lnTo>
                  <a:pt x="2801" y="1882"/>
                </a:lnTo>
                <a:lnTo>
                  <a:pt x="2798" y="1908"/>
                </a:lnTo>
                <a:lnTo>
                  <a:pt x="2793" y="1933"/>
                </a:lnTo>
                <a:lnTo>
                  <a:pt x="2788" y="1958"/>
                </a:lnTo>
                <a:lnTo>
                  <a:pt x="2778" y="2008"/>
                </a:lnTo>
                <a:lnTo>
                  <a:pt x="2764" y="2056"/>
                </a:lnTo>
                <a:lnTo>
                  <a:pt x="2748" y="2103"/>
                </a:lnTo>
                <a:lnTo>
                  <a:pt x="2729" y="2149"/>
                </a:lnTo>
                <a:lnTo>
                  <a:pt x="2708" y="2195"/>
                </a:lnTo>
                <a:lnTo>
                  <a:pt x="2686" y="2239"/>
                </a:lnTo>
                <a:lnTo>
                  <a:pt x="2661" y="2281"/>
                </a:lnTo>
                <a:lnTo>
                  <a:pt x="2635" y="2323"/>
                </a:lnTo>
                <a:lnTo>
                  <a:pt x="2606" y="2363"/>
                </a:lnTo>
                <a:lnTo>
                  <a:pt x="2576" y="2401"/>
                </a:lnTo>
                <a:lnTo>
                  <a:pt x="2544" y="2439"/>
                </a:lnTo>
                <a:lnTo>
                  <a:pt x="2510" y="2474"/>
                </a:lnTo>
                <a:lnTo>
                  <a:pt x="2488" y="2496"/>
                </a:lnTo>
                <a:lnTo>
                  <a:pt x="2465" y="2517"/>
                </a:lnTo>
                <a:lnTo>
                  <a:pt x="2440" y="2538"/>
                </a:lnTo>
                <a:lnTo>
                  <a:pt x="2416" y="2558"/>
                </a:lnTo>
                <a:lnTo>
                  <a:pt x="2390" y="2577"/>
                </a:lnTo>
                <a:lnTo>
                  <a:pt x="2365" y="2595"/>
                </a:lnTo>
                <a:lnTo>
                  <a:pt x="2338" y="2612"/>
                </a:lnTo>
                <a:lnTo>
                  <a:pt x="2311" y="2629"/>
                </a:lnTo>
                <a:close/>
                <a:moveTo>
                  <a:pt x="4969" y="2053"/>
                </a:moveTo>
                <a:lnTo>
                  <a:pt x="4437" y="1746"/>
                </a:lnTo>
                <a:lnTo>
                  <a:pt x="4437" y="2349"/>
                </a:lnTo>
                <a:lnTo>
                  <a:pt x="4473" y="2341"/>
                </a:lnTo>
                <a:lnTo>
                  <a:pt x="4509" y="2332"/>
                </a:lnTo>
                <a:lnTo>
                  <a:pt x="4544" y="2322"/>
                </a:lnTo>
                <a:lnTo>
                  <a:pt x="4579" y="2310"/>
                </a:lnTo>
                <a:lnTo>
                  <a:pt x="4613" y="2297"/>
                </a:lnTo>
                <a:lnTo>
                  <a:pt x="4647" y="2283"/>
                </a:lnTo>
                <a:lnTo>
                  <a:pt x="4680" y="2267"/>
                </a:lnTo>
                <a:lnTo>
                  <a:pt x="4712" y="2251"/>
                </a:lnTo>
                <a:lnTo>
                  <a:pt x="4744" y="2233"/>
                </a:lnTo>
                <a:lnTo>
                  <a:pt x="4775" y="2214"/>
                </a:lnTo>
                <a:lnTo>
                  <a:pt x="4805" y="2195"/>
                </a:lnTo>
                <a:lnTo>
                  <a:pt x="4835" y="2174"/>
                </a:lnTo>
                <a:lnTo>
                  <a:pt x="4862" y="2151"/>
                </a:lnTo>
                <a:lnTo>
                  <a:pt x="4890" y="2129"/>
                </a:lnTo>
                <a:lnTo>
                  <a:pt x="4917" y="2105"/>
                </a:lnTo>
                <a:lnTo>
                  <a:pt x="4943" y="2080"/>
                </a:lnTo>
                <a:lnTo>
                  <a:pt x="4969" y="2053"/>
                </a:lnTo>
                <a:close/>
                <a:moveTo>
                  <a:pt x="3870" y="1419"/>
                </a:moveTo>
                <a:lnTo>
                  <a:pt x="3314" y="1098"/>
                </a:lnTo>
                <a:lnTo>
                  <a:pt x="3304" y="1132"/>
                </a:lnTo>
                <a:lnTo>
                  <a:pt x="3296" y="1167"/>
                </a:lnTo>
                <a:lnTo>
                  <a:pt x="3288" y="1203"/>
                </a:lnTo>
                <a:lnTo>
                  <a:pt x="3282" y="1239"/>
                </a:lnTo>
                <a:lnTo>
                  <a:pt x="3277" y="1275"/>
                </a:lnTo>
                <a:lnTo>
                  <a:pt x="3273" y="1312"/>
                </a:lnTo>
                <a:lnTo>
                  <a:pt x="3271" y="1349"/>
                </a:lnTo>
                <a:lnTo>
                  <a:pt x="3270" y="1387"/>
                </a:lnTo>
                <a:lnTo>
                  <a:pt x="3271" y="1432"/>
                </a:lnTo>
                <a:lnTo>
                  <a:pt x="3275" y="1477"/>
                </a:lnTo>
                <a:lnTo>
                  <a:pt x="3280" y="1520"/>
                </a:lnTo>
                <a:lnTo>
                  <a:pt x="3286" y="1564"/>
                </a:lnTo>
                <a:lnTo>
                  <a:pt x="3295" y="1606"/>
                </a:lnTo>
                <a:lnTo>
                  <a:pt x="3305" y="1648"/>
                </a:lnTo>
                <a:lnTo>
                  <a:pt x="3318" y="1689"/>
                </a:lnTo>
                <a:lnTo>
                  <a:pt x="3332" y="1730"/>
                </a:lnTo>
                <a:lnTo>
                  <a:pt x="3870" y="1419"/>
                </a:lnTo>
                <a:close/>
                <a:moveTo>
                  <a:pt x="3493" y="766"/>
                </a:moveTo>
                <a:lnTo>
                  <a:pt x="4060" y="1092"/>
                </a:lnTo>
                <a:lnTo>
                  <a:pt x="4060" y="426"/>
                </a:lnTo>
                <a:lnTo>
                  <a:pt x="4024" y="433"/>
                </a:lnTo>
                <a:lnTo>
                  <a:pt x="3988" y="443"/>
                </a:lnTo>
                <a:lnTo>
                  <a:pt x="3952" y="454"/>
                </a:lnTo>
                <a:lnTo>
                  <a:pt x="3918" y="465"/>
                </a:lnTo>
                <a:lnTo>
                  <a:pt x="3884" y="478"/>
                </a:lnTo>
                <a:lnTo>
                  <a:pt x="3850" y="492"/>
                </a:lnTo>
                <a:lnTo>
                  <a:pt x="3818" y="507"/>
                </a:lnTo>
                <a:lnTo>
                  <a:pt x="3786" y="524"/>
                </a:lnTo>
                <a:lnTo>
                  <a:pt x="3754" y="542"/>
                </a:lnTo>
                <a:lnTo>
                  <a:pt x="3725" y="560"/>
                </a:lnTo>
                <a:lnTo>
                  <a:pt x="3695" y="580"/>
                </a:lnTo>
                <a:lnTo>
                  <a:pt x="3665" y="601"/>
                </a:lnTo>
                <a:lnTo>
                  <a:pt x="3637" y="623"/>
                </a:lnTo>
                <a:lnTo>
                  <a:pt x="3610" y="645"/>
                </a:lnTo>
                <a:lnTo>
                  <a:pt x="3583" y="670"/>
                </a:lnTo>
                <a:lnTo>
                  <a:pt x="3558" y="694"/>
                </a:lnTo>
                <a:lnTo>
                  <a:pt x="3525" y="729"/>
                </a:lnTo>
                <a:lnTo>
                  <a:pt x="3493" y="766"/>
                </a:lnTo>
                <a:close/>
                <a:moveTo>
                  <a:pt x="4625" y="1419"/>
                </a:moveTo>
                <a:lnTo>
                  <a:pt x="5168" y="1732"/>
                </a:lnTo>
                <a:lnTo>
                  <a:pt x="5182" y="1692"/>
                </a:lnTo>
                <a:lnTo>
                  <a:pt x="5194" y="1650"/>
                </a:lnTo>
                <a:lnTo>
                  <a:pt x="5205" y="1607"/>
                </a:lnTo>
                <a:lnTo>
                  <a:pt x="5214" y="1565"/>
                </a:lnTo>
                <a:lnTo>
                  <a:pt x="5221" y="1521"/>
                </a:lnTo>
                <a:lnTo>
                  <a:pt x="5225" y="1477"/>
                </a:lnTo>
                <a:lnTo>
                  <a:pt x="5228" y="1432"/>
                </a:lnTo>
                <a:lnTo>
                  <a:pt x="5230" y="1387"/>
                </a:lnTo>
                <a:lnTo>
                  <a:pt x="5230" y="1349"/>
                </a:lnTo>
                <a:lnTo>
                  <a:pt x="5227" y="1312"/>
                </a:lnTo>
                <a:lnTo>
                  <a:pt x="5223" y="1274"/>
                </a:lnTo>
                <a:lnTo>
                  <a:pt x="5219" y="1238"/>
                </a:lnTo>
                <a:lnTo>
                  <a:pt x="5212" y="1201"/>
                </a:lnTo>
                <a:lnTo>
                  <a:pt x="5205" y="1166"/>
                </a:lnTo>
                <a:lnTo>
                  <a:pt x="5195" y="1131"/>
                </a:lnTo>
                <a:lnTo>
                  <a:pt x="5186" y="1096"/>
                </a:lnTo>
                <a:lnTo>
                  <a:pt x="4625" y="1419"/>
                </a:lnTo>
                <a:close/>
                <a:moveTo>
                  <a:pt x="4060" y="1746"/>
                </a:moveTo>
                <a:lnTo>
                  <a:pt x="3530" y="2051"/>
                </a:lnTo>
                <a:lnTo>
                  <a:pt x="3558" y="2080"/>
                </a:lnTo>
                <a:lnTo>
                  <a:pt x="3583" y="2105"/>
                </a:lnTo>
                <a:lnTo>
                  <a:pt x="3610" y="2128"/>
                </a:lnTo>
                <a:lnTo>
                  <a:pt x="3637" y="2151"/>
                </a:lnTo>
                <a:lnTo>
                  <a:pt x="3665" y="2173"/>
                </a:lnTo>
                <a:lnTo>
                  <a:pt x="3695" y="2194"/>
                </a:lnTo>
                <a:lnTo>
                  <a:pt x="3725" y="2214"/>
                </a:lnTo>
                <a:lnTo>
                  <a:pt x="3754" y="2232"/>
                </a:lnTo>
                <a:lnTo>
                  <a:pt x="3786" y="2250"/>
                </a:lnTo>
                <a:lnTo>
                  <a:pt x="3818" y="2266"/>
                </a:lnTo>
                <a:lnTo>
                  <a:pt x="3850" y="2282"/>
                </a:lnTo>
                <a:lnTo>
                  <a:pt x="3884" y="2296"/>
                </a:lnTo>
                <a:lnTo>
                  <a:pt x="3918" y="2309"/>
                </a:lnTo>
                <a:lnTo>
                  <a:pt x="3952" y="2321"/>
                </a:lnTo>
                <a:lnTo>
                  <a:pt x="3988" y="2331"/>
                </a:lnTo>
                <a:lnTo>
                  <a:pt x="4024" y="2341"/>
                </a:lnTo>
                <a:lnTo>
                  <a:pt x="4060" y="2348"/>
                </a:lnTo>
                <a:lnTo>
                  <a:pt x="4060" y="1746"/>
                </a:lnTo>
                <a:close/>
                <a:moveTo>
                  <a:pt x="4437" y="1092"/>
                </a:moveTo>
                <a:lnTo>
                  <a:pt x="5006" y="763"/>
                </a:lnTo>
                <a:lnTo>
                  <a:pt x="4975" y="728"/>
                </a:lnTo>
                <a:lnTo>
                  <a:pt x="4943" y="694"/>
                </a:lnTo>
                <a:lnTo>
                  <a:pt x="4917" y="669"/>
                </a:lnTo>
                <a:lnTo>
                  <a:pt x="4890" y="645"/>
                </a:lnTo>
                <a:lnTo>
                  <a:pt x="4862" y="622"/>
                </a:lnTo>
                <a:lnTo>
                  <a:pt x="4835" y="601"/>
                </a:lnTo>
                <a:lnTo>
                  <a:pt x="4805" y="579"/>
                </a:lnTo>
                <a:lnTo>
                  <a:pt x="4775" y="559"/>
                </a:lnTo>
                <a:lnTo>
                  <a:pt x="4744" y="541"/>
                </a:lnTo>
                <a:lnTo>
                  <a:pt x="4712" y="523"/>
                </a:lnTo>
                <a:lnTo>
                  <a:pt x="4680" y="506"/>
                </a:lnTo>
                <a:lnTo>
                  <a:pt x="4647" y="491"/>
                </a:lnTo>
                <a:lnTo>
                  <a:pt x="4613" y="477"/>
                </a:lnTo>
                <a:lnTo>
                  <a:pt x="4579" y="463"/>
                </a:lnTo>
                <a:lnTo>
                  <a:pt x="4544" y="453"/>
                </a:lnTo>
                <a:lnTo>
                  <a:pt x="4509" y="442"/>
                </a:lnTo>
                <a:lnTo>
                  <a:pt x="4473" y="432"/>
                </a:lnTo>
                <a:lnTo>
                  <a:pt x="4437" y="425"/>
                </a:lnTo>
                <a:lnTo>
                  <a:pt x="4437" y="1092"/>
                </a:lnTo>
                <a:close/>
                <a:moveTo>
                  <a:pt x="2318" y="2243"/>
                </a:moveTo>
                <a:lnTo>
                  <a:pt x="1925" y="2016"/>
                </a:lnTo>
                <a:lnTo>
                  <a:pt x="1925" y="2461"/>
                </a:lnTo>
                <a:lnTo>
                  <a:pt x="1953" y="2455"/>
                </a:lnTo>
                <a:lnTo>
                  <a:pt x="1979" y="2448"/>
                </a:lnTo>
                <a:lnTo>
                  <a:pt x="2005" y="2441"/>
                </a:lnTo>
                <a:lnTo>
                  <a:pt x="2030" y="2432"/>
                </a:lnTo>
                <a:lnTo>
                  <a:pt x="2056" y="2423"/>
                </a:lnTo>
                <a:lnTo>
                  <a:pt x="2080" y="2412"/>
                </a:lnTo>
                <a:lnTo>
                  <a:pt x="2105" y="2400"/>
                </a:lnTo>
                <a:lnTo>
                  <a:pt x="2128" y="2389"/>
                </a:lnTo>
                <a:lnTo>
                  <a:pt x="2152" y="2376"/>
                </a:lnTo>
                <a:lnTo>
                  <a:pt x="2175" y="2362"/>
                </a:lnTo>
                <a:lnTo>
                  <a:pt x="2196" y="2347"/>
                </a:lnTo>
                <a:lnTo>
                  <a:pt x="2219" y="2331"/>
                </a:lnTo>
                <a:lnTo>
                  <a:pt x="2239" y="2315"/>
                </a:lnTo>
                <a:lnTo>
                  <a:pt x="2260" y="2298"/>
                </a:lnTo>
                <a:lnTo>
                  <a:pt x="2279" y="2281"/>
                </a:lnTo>
                <a:lnTo>
                  <a:pt x="2299" y="2262"/>
                </a:lnTo>
                <a:lnTo>
                  <a:pt x="2318" y="2243"/>
                </a:lnTo>
                <a:close/>
                <a:moveTo>
                  <a:pt x="1509" y="1776"/>
                </a:moveTo>
                <a:lnTo>
                  <a:pt x="1098" y="1539"/>
                </a:lnTo>
                <a:lnTo>
                  <a:pt x="1092" y="1565"/>
                </a:lnTo>
                <a:lnTo>
                  <a:pt x="1084" y="1590"/>
                </a:lnTo>
                <a:lnTo>
                  <a:pt x="1079" y="1616"/>
                </a:lnTo>
                <a:lnTo>
                  <a:pt x="1075" y="1643"/>
                </a:lnTo>
                <a:lnTo>
                  <a:pt x="1072" y="1670"/>
                </a:lnTo>
                <a:lnTo>
                  <a:pt x="1068" y="1697"/>
                </a:lnTo>
                <a:lnTo>
                  <a:pt x="1067" y="1725"/>
                </a:lnTo>
                <a:lnTo>
                  <a:pt x="1066" y="1752"/>
                </a:lnTo>
                <a:lnTo>
                  <a:pt x="1067" y="1785"/>
                </a:lnTo>
                <a:lnTo>
                  <a:pt x="1069" y="1818"/>
                </a:lnTo>
                <a:lnTo>
                  <a:pt x="1074" y="1850"/>
                </a:lnTo>
                <a:lnTo>
                  <a:pt x="1078" y="1882"/>
                </a:lnTo>
                <a:lnTo>
                  <a:pt x="1084" y="1914"/>
                </a:lnTo>
                <a:lnTo>
                  <a:pt x="1093" y="1945"/>
                </a:lnTo>
                <a:lnTo>
                  <a:pt x="1101" y="1975"/>
                </a:lnTo>
                <a:lnTo>
                  <a:pt x="1112" y="2004"/>
                </a:lnTo>
                <a:lnTo>
                  <a:pt x="1509" y="1776"/>
                </a:lnTo>
                <a:close/>
                <a:moveTo>
                  <a:pt x="1230" y="1295"/>
                </a:moveTo>
                <a:lnTo>
                  <a:pt x="1647" y="1535"/>
                </a:lnTo>
                <a:lnTo>
                  <a:pt x="1647" y="1044"/>
                </a:lnTo>
                <a:lnTo>
                  <a:pt x="1621" y="1050"/>
                </a:lnTo>
                <a:lnTo>
                  <a:pt x="1595" y="1056"/>
                </a:lnTo>
                <a:lnTo>
                  <a:pt x="1569" y="1065"/>
                </a:lnTo>
                <a:lnTo>
                  <a:pt x="1544" y="1073"/>
                </a:lnTo>
                <a:lnTo>
                  <a:pt x="1519" y="1083"/>
                </a:lnTo>
                <a:lnTo>
                  <a:pt x="1494" y="1092"/>
                </a:lnTo>
                <a:lnTo>
                  <a:pt x="1470" y="1104"/>
                </a:lnTo>
                <a:lnTo>
                  <a:pt x="1446" y="1116"/>
                </a:lnTo>
                <a:lnTo>
                  <a:pt x="1424" y="1130"/>
                </a:lnTo>
                <a:lnTo>
                  <a:pt x="1400" y="1143"/>
                </a:lnTo>
                <a:lnTo>
                  <a:pt x="1379" y="1157"/>
                </a:lnTo>
                <a:lnTo>
                  <a:pt x="1358" y="1173"/>
                </a:lnTo>
                <a:lnTo>
                  <a:pt x="1337" y="1189"/>
                </a:lnTo>
                <a:lnTo>
                  <a:pt x="1316" y="1206"/>
                </a:lnTo>
                <a:lnTo>
                  <a:pt x="1297" y="1223"/>
                </a:lnTo>
                <a:lnTo>
                  <a:pt x="1278" y="1241"/>
                </a:lnTo>
                <a:lnTo>
                  <a:pt x="1254" y="1267"/>
                </a:lnTo>
                <a:lnTo>
                  <a:pt x="1230" y="1295"/>
                </a:lnTo>
                <a:close/>
                <a:moveTo>
                  <a:pt x="2064" y="1776"/>
                </a:moveTo>
                <a:lnTo>
                  <a:pt x="2464" y="2007"/>
                </a:lnTo>
                <a:lnTo>
                  <a:pt x="2474" y="1977"/>
                </a:lnTo>
                <a:lnTo>
                  <a:pt x="2484" y="1946"/>
                </a:lnTo>
                <a:lnTo>
                  <a:pt x="2491" y="1915"/>
                </a:lnTo>
                <a:lnTo>
                  <a:pt x="2498" y="1883"/>
                </a:lnTo>
                <a:lnTo>
                  <a:pt x="2503" y="1851"/>
                </a:lnTo>
                <a:lnTo>
                  <a:pt x="2507" y="1818"/>
                </a:lnTo>
                <a:lnTo>
                  <a:pt x="2509" y="1785"/>
                </a:lnTo>
                <a:lnTo>
                  <a:pt x="2510" y="1752"/>
                </a:lnTo>
                <a:lnTo>
                  <a:pt x="2509" y="1725"/>
                </a:lnTo>
                <a:lnTo>
                  <a:pt x="2508" y="1697"/>
                </a:lnTo>
                <a:lnTo>
                  <a:pt x="2505" y="1669"/>
                </a:lnTo>
                <a:lnTo>
                  <a:pt x="2502" y="1642"/>
                </a:lnTo>
                <a:lnTo>
                  <a:pt x="2497" y="1615"/>
                </a:lnTo>
                <a:lnTo>
                  <a:pt x="2491" y="1589"/>
                </a:lnTo>
                <a:lnTo>
                  <a:pt x="2485" y="1563"/>
                </a:lnTo>
                <a:lnTo>
                  <a:pt x="2477" y="1537"/>
                </a:lnTo>
                <a:lnTo>
                  <a:pt x="2064" y="1776"/>
                </a:lnTo>
                <a:close/>
                <a:moveTo>
                  <a:pt x="1647" y="2016"/>
                </a:moveTo>
                <a:lnTo>
                  <a:pt x="1258" y="2242"/>
                </a:lnTo>
                <a:lnTo>
                  <a:pt x="1278" y="2262"/>
                </a:lnTo>
                <a:lnTo>
                  <a:pt x="1297" y="2280"/>
                </a:lnTo>
                <a:lnTo>
                  <a:pt x="1316" y="2298"/>
                </a:lnTo>
                <a:lnTo>
                  <a:pt x="1337" y="2315"/>
                </a:lnTo>
                <a:lnTo>
                  <a:pt x="1358" y="2331"/>
                </a:lnTo>
                <a:lnTo>
                  <a:pt x="1379" y="2346"/>
                </a:lnTo>
                <a:lnTo>
                  <a:pt x="1400" y="2361"/>
                </a:lnTo>
                <a:lnTo>
                  <a:pt x="1424" y="2375"/>
                </a:lnTo>
                <a:lnTo>
                  <a:pt x="1446" y="2388"/>
                </a:lnTo>
                <a:lnTo>
                  <a:pt x="1470" y="2400"/>
                </a:lnTo>
                <a:lnTo>
                  <a:pt x="1494" y="2411"/>
                </a:lnTo>
                <a:lnTo>
                  <a:pt x="1519" y="2422"/>
                </a:lnTo>
                <a:lnTo>
                  <a:pt x="1544" y="2431"/>
                </a:lnTo>
                <a:lnTo>
                  <a:pt x="1569" y="2440"/>
                </a:lnTo>
                <a:lnTo>
                  <a:pt x="1595" y="2447"/>
                </a:lnTo>
                <a:lnTo>
                  <a:pt x="1621" y="2455"/>
                </a:lnTo>
                <a:lnTo>
                  <a:pt x="1647" y="2460"/>
                </a:lnTo>
                <a:lnTo>
                  <a:pt x="1647" y="2016"/>
                </a:lnTo>
                <a:close/>
                <a:moveTo>
                  <a:pt x="1925" y="1535"/>
                </a:moveTo>
                <a:lnTo>
                  <a:pt x="2345" y="1292"/>
                </a:lnTo>
                <a:lnTo>
                  <a:pt x="2322" y="1267"/>
                </a:lnTo>
                <a:lnTo>
                  <a:pt x="2299" y="1241"/>
                </a:lnTo>
                <a:lnTo>
                  <a:pt x="2279" y="1223"/>
                </a:lnTo>
                <a:lnTo>
                  <a:pt x="2260" y="1205"/>
                </a:lnTo>
                <a:lnTo>
                  <a:pt x="2239" y="1189"/>
                </a:lnTo>
                <a:lnTo>
                  <a:pt x="2219" y="1172"/>
                </a:lnTo>
                <a:lnTo>
                  <a:pt x="2196" y="1157"/>
                </a:lnTo>
                <a:lnTo>
                  <a:pt x="2175" y="1142"/>
                </a:lnTo>
                <a:lnTo>
                  <a:pt x="2152" y="1129"/>
                </a:lnTo>
                <a:lnTo>
                  <a:pt x="2128" y="1116"/>
                </a:lnTo>
                <a:lnTo>
                  <a:pt x="2105" y="1103"/>
                </a:lnTo>
                <a:lnTo>
                  <a:pt x="2080" y="1092"/>
                </a:lnTo>
                <a:lnTo>
                  <a:pt x="2056" y="1082"/>
                </a:lnTo>
                <a:lnTo>
                  <a:pt x="2030" y="1072"/>
                </a:lnTo>
                <a:lnTo>
                  <a:pt x="2005" y="1064"/>
                </a:lnTo>
                <a:lnTo>
                  <a:pt x="1979" y="1056"/>
                </a:lnTo>
                <a:lnTo>
                  <a:pt x="1953" y="1049"/>
                </a:lnTo>
                <a:lnTo>
                  <a:pt x="1925" y="1043"/>
                </a:lnTo>
                <a:lnTo>
                  <a:pt x="1925" y="1535"/>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0" name="矩形 39"/>
          <p:cNvSpPr/>
          <p:nvPr/>
        </p:nvSpPr>
        <p:spPr>
          <a:xfrm>
            <a:off x="611405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矩形 14"/>
          <p:cNvSpPr/>
          <p:nvPr/>
        </p:nvSpPr>
        <p:spPr>
          <a:xfrm>
            <a:off x="536349" y="4428806"/>
            <a:ext cx="3789419" cy="115111"/>
          </a:xfrm>
          <a:custGeom>
            <a:avLst/>
            <a:gdLst>
              <a:gd name="connsiteX0" fmla="*/ 2318 h 2362"/>
              <a:gd name="connsiteY0" fmla="*/ 2318 h 2362"/>
              <a:gd name="connsiteX1" fmla="*/ 2318 h 2362"/>
              <a:gd name="connsiteY1" fmla="*/ 2318 h 2362"/>
              <a:gd name="connsiteX2" fmla="*/ 2318 h 2362"/>
              <a:gd name="connsiteY2" fmla="*/ 2318 h 2362"/>
              <a:gd name="connsiteX3" fmla="*/ 2318 h 2362"/>
              <a:gd name="connsiteY3" fmla="*/ 2318 h 2362"/>
              <a:gd name="connsiteX4" fmla="*/ 2318 h 2362"/>
              <a:gd name="connsiteY4" fmla="*/ 2318 h 2362"/>
              <a:gd name="connsiteX0-1" fmla="*/ 2318 h 2362"/>
              <a:gd name="connsiteY0-2" fmla="*/ 2318 h 2362"/>
              <a:gd name="connsiteX1-3" fmla="*/ 2318 h 2362"/>
              <a:gd name="connsiteY1-4" fmla="*/ 2318 h 2362"/>
              <a:gd name="connsiteX2-5" fmla="*/ 2318 h 2362"/>
              <a:gd name="connsiteY2-6" fmla="*/ 2318 h 2362"/>
              <a:gd name="connsiteX3-7" fmla="*/ 2318 h 2362"/>
              <a:gd name="connsiteY3-8" fmla="*/ 2318 h 2362"/>
              <a:gd name="connsiteX4-9" fmla="*/ 2318 h 2362"/>
              <a:gd name="connsiteY4-10" fmla="*/ 2318 h 2362"/>
              <a:gd name="connsiteX0-11" fmla="*/ 2318 h 2362"/>
              <a:gd name="connsiteY0-12" fmla="*/ 2318 h 2362"/>
              <a:gd name="connsiteX1-13" fmla="*/ 2318 h 2362"/>
              <a:gd name="connsiteY1-14" fmla="*/ 2318 h 2362"/>
              <a:gd name="connsiteX2-15" fmla="*/ 2318 h 2362"/>
              <a:gd name="connsiteY2-16" fmla="*/ 2318 h 2362"/>
              <a:gd name="connsiteX3-17" fmla="*/ 2318 h 2362"/>
              <a:gd name="connsiteY3-18" fmla="*/ 2318 h 2362"/>
              <a:gd name="connsiteX4-19" fmla="*/ 2318 h 2362"/>
              <a:gd name="connsiteY4-20" fmla="*/ 2318 h 2362"/>
              <a:gd name="connsiteX0-21" fmla="*/ 2318 h 2362"/>
              <a:gd name="connsiteY0-22" fmla="*/ 2318 h 2362"/>
              <a:gd name="connsiteX1-23" fmla="*/ 2318 h 2362"/>
              <a:gd name="connsiteY1-24" fmla="*/ 2318 h 2362"/>
              <a:gd name="connsiteX2-25" fmla="*/ 2318 h 2362"/>
              <a:gd name="connsiteY2-26" fmla="*/ 2318 h 2362"/>
              <a:gd name="connsiteX3-27" fmla="*/ 2318 h 2362"/>
              <a:gd name="connsiteY3-28" fmla="*/ 2318 h 2362"/>
              <a:gd name="connsiteX4-29" fmla="*/ 2318 h 2362"/>
              <a:gd name="connsiteY4-30" fmla="*/ 2318 h 236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4" name="KSO_GT1"/>
          <p:cNvSpPr/>
          <p:nvPr/>
        </p:nvSpPr>
        <p:spPr>
          <a:xfrm>
            <a:off x="536349" y="4543917"/>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34" charset="-122"/>
                <a:ea typeface="微软雅黑" panose="020B0503020204020204" pitchFamily="34" charset="-122"/>
              </a:rPr>
              <a:t>请输入文本</a:t>
            </a:r>
          </a:p>
        </p:txBody>
      </p:sp>
      <p:sp>
        <p:nvSpPr>
          <p:cNvPr id="25" name="矩形 24"/>
          <p:cNvSpPr/>
          <p:nvPr/>
        </p:nvSpPr>
        <p:spPr>
          <a:xfrm>
            <a:off x="4960129" y="5187509"/>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6" name="矩形 25"/>
          <p:cNvSpPr/>
          <p:nvPr/>
        </p:nvSpPr>
        <p:spPr>
          <a:xfrm>
            <a:off x="4960129" y="2821880"/>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47" name="矩形 14"/>
          <p:cNvSpPr/>
          <p:nvPr/>
        </p:nvSpPr>
        <p:spPr>
          <a:xfrm>
            <a:off x="4960129" y="2106603"/>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p>
        </p:txBody>
      </p:sp>
      <p:sp>
        <p:nvSpPr>
          <p:cNvPr id="48" name="矩形 14"/>
          <p:cNvSpPr/>
          <p:nvPr/>
        </p:nvSpPr>
        <p:spPr>
          <a:xfrm>
            <a:off x="4960129" y="4480288"/>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p>
        </p:txBody>
      </p:sp>
      <p:sp>
        <p:nvSpPr>
          <p:cNvPr id="49" name="矩形 48"/>
          <p:cNvSpPr/>
          <p:nvPr/>
        </p:nvSpPr>
        <p:spPr>
          <a:xfrm>
            <a:off x="8599842" y="5187509"/>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0" name="矩形 49"/>
          <p:cNvSpPr/>
          <p:nvPr/>
        </p:nvSpPr>
        <p:spPr>
          <a:xfrm>
            <a:off x="8599842" y="2821880"/>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1" name="矩形 14"/>
          <p:cNvSpPr/>
          <p:nvPr/>
        </p:nvSpPr>
        <p:spPr>
          <a:xfrm>
            <a:off x="8599842" y="2106603"/>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p>
        </p:txBody>
      </p:sp>
      <p:sp>
        <p:nvSpPr>
          <p:cNvPr id="52" name="矩形 14"/>
          <p:cNvSpPr/>
          <p:nvPr/>
        </p:nvSpPr>
        <p:spPr>
          <a:xfrm>
            <a:off x="8599842" y="4480288"/>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p>
        </p:txBody>
      </p:sp>
      <p:sp>
        <p:nvSpPr>
          <p:cNvPr id="53" name="KSO_Shape"/>
          <p:cNvSpPr/>
          <p:nvPr/>
        </p:nvSpPr>
        <p:spPr bwMode="auto">
          <a:xfrm>
            <a:off x="1524748" y="2106603"/>
            <a:ext cx="1812621" cy="2032847"/>
          </a:xfrm>
          <a:custGeom>
            <a:avLst/>
            <a:gdLst>
              <a:gd name="T0" fmla="*/ 2318 h 2362"/>
              <a:gd name="T1" fmla="*/ 2318 h 2362"/>
              <a:gd name="T2" fmla="*/ 2318 h 2362"/>
              <a:gd name="T3" fmla="*/ 2318 h 2362"/>
              <a:gd name="T4" fmla="*/ 2318 h 2362"/>
              <a:gd name="T5" fmla="*/ 2318 h 2362"/>
              <a:gd name="T6" fmla="*/ 2318 h 2362"/>
              <a:gd name="T7" fmla="*/ 2318 h 2362"/>
              <a:gd name="T8" fmla="*/ 2318 h 2362"/>
              <a:gd name="T9" fmla="*/ 2318 h 2362"/>
              <a:gd name="T10" fmla="*/ 2318 h 2362"/>
              <a:gd name="T11" fmla="*/ 2318 h 2362"/>
              <a:gd name="T12" fmla="*/ 2318 h 2362"/>
              <a:gd name="T13" fmla="*/ 2318 h 2362"/>
              <a:gd name="T14" fmla="*/ 2318 h 2362"/>
              <a:gd name="T15" fmla="*/ 2318 h 2362"/>
              <a:gd name="T16" fmla="*/ 2318 h 2362"/>
              <a:gd name="T17" fmla="*/ 2318 h 2362"/>
              <a:gd name="T18" fmla="*/ 2318 h 2362"/>
              <a:gd name="T19" fmla="*/ 2318 h 2362"/>
              <a:gd name="T20" fmla="*/ 2318 h 2362"/>
              <a:gd name="T21" fmla="*/ 2318 h 2362"/>
              <a:gd name="T22" fmla="*/ 2318 h 2362"/>
              <a:gd name="T23" fmla="*/ 2318 h 2362"/>
              <a:gd name="T24" fmla="*/ 2318 h 2362"/>
              <a:gd name="T25" fmla="*/ 2318 h 2362"/>
              <a:gd name="T26" fmla="*/ 2318 h 2362"/>
              <a:gd name="T27" fmla="*/ 2318 h 2362"/>
              <a:gd name="T28" fmla="*/ 2318 h 2362"/>
              <a:gd name="T29" fmla="*/ 2318 h 2362"/>
              <a:gd name="T30" fmla="*/ 2318 h 2362"/>
              <a:gd name="T31" fmla="*/ 2318 h 2362"/>
              <a:gd name="T32" fmla="*/ 2318 h 2362"/>
              <a:gd name="T33" fmla="*/ 2318 h 2362"/>
              <a:gd name="T34" fmla="*/ 2318 h 2362"/>
              <a:gd name="T35" fmla="*/ 2318 h 2362"/>
              <a:gd name="T36" fmla="*/ 2318 h 2362"/>
              <a:gd name="T37" fmla="*/ 2318 h 2362"/>
              <a:gd name="T38" fmla="*/ 2318 h 2362"/>
              <a:gd name="T39" fmla="*/ 2318 h 2362"/>
              <a:gd name="T40" fmla="*/ 2318 h 2362"/>
              <a:gd name="T41" fmla="*/ 2318 h 2362"/>
              <a:gd name="T42" fmla="*/ 2318 h 2362"/>
              <a:gd name="T43" fmla="*/ 2318 h 2362"/>
              <a:gd name="T44" fmla="*/ 2318 h 2362"/>
              <a:gd name="T45" fmla="*/ 2318 h 2362"/>
              <a:gd name="T46" fmla="*/ 2318 h 2362"/>
              <a:gd name="T47" fmla="*/ 2318 h 2362"/>
              <a:gd name="T48" fmla="*/ 2318 h 2362"/>
              <a:gd name="T49" fmla="*/ 2318 h 2362"/>
              <a:gd name="T50" fmla="*/ 2318 h 2362"/>
              <a:gd name="T51" fmla="*/ 2318 h 2362"/>
              <a:gd name="T52" fmla="*/ 2318 h 2362"/>
              <a:gd name="T53" fmla="*/ 2318 h 2362"/>
              <a:gd name="T54" fmla="*/ 2318 h 2362"/>
              <a:gd name="T55" fmla="*/ 2318 h 2362"/>
              <a:gd name="T56" fmla="*/ 2318 h 2362"/>
              <a:gd name="T57" fmla="*/ 2318 h 2362"/>
              <a:gd name="T58" fmla="*/ 2318 h 2362"/>
              <a:gd name="T59" fmla="*/ 2318 h 2362"/>
              <a:gd name="T60" fmla="*/ 2318 h 2362"/>
              <a:gd name="T61" fmla="*/ 2318 h 2362"/>
              <a:gd name="T62" fmla="*/ 2318 h 2362"/>
              <a:gd name="T63" fmla="*/ 2318 h 2362"/>
              <a:gd name="T64" fmla="*/ 2318 h 2362"/>
              <a:gd name="T65" fmla="*/ 2318 h 2362"/>
              <a:gd name="T66" fmla="*/ 2318 h 2362"/>
              <a:gd name="T67" fmla="*/ 2318 h 2362"/>
              <a:gd name="T68" fmla="*/ 2318 h 2362"/>
              <a:gd name="T69" fmla="*/ 2318 h 2362"/>
              <a:gd name="T70" fmla="*/ 2318 h 2362"/>
              <a:gd name="T71" fmla="*/ 2318 h 2362"/>
              <a:gd name="T72" fmla="*/ 2318 h 2362"/>
              <a:gd name="T73" fmla="*/ 2318 h 2362"/>
              <a:gd name="T74" fmla="*/ 2318 h 2362"/>
              <a:gd name="T75" fmla="*/ 2318 h 2362"/>
              <a:gd name="T76" fmla="*/ 2318 h 2362"/>
              <a:gd name="T77" fmla="*/ 2318 h 2362"/>
              <a:gd name="T78" fmla="*/ 2318 h 2362"/>
              <a:gd name="T79" fmla="*/ 2318 h 2362"/>
              <a:gd name="T80" fmla="*/ 2318 h 2362"/>
              <a:gd name="T81" fmla="*/ 2318 h 2362"/>
              <a:gd name="T82" fmla="*/ 2318 h 2362"/>
              <a:gd name="T83" fmla="*/ 2318 h 2362"/>
              <a:gd name="T84" fmla="*/ 2318 h 2362"/>
              <a:gd name="T85" fmla="*/ 2318 h 2362"/>
              <a:gd name="T86" fmla="*/ 2318 h 2362"/>
              <a:gd name="T87" fmla="*/ 2318 h 2362"/>
              <a:gd name="T88" fmla="*/ 2318 h 2362"/>
              <a:gd name="T89" fmla="*/ 2318 h 2362"/>
              <a:gd name="T90" fmla="*/ 2318 h 2362"/>
              <a:gd name="T91" fmla="*/ 2318 h 2362"/>
              <a:gd name="T92" fmla="*/ 2318 h 2362"/>
              <a:gd name="T93" fmla="*/ 2318 h 2362"/>
              <a:gd name="T94" fmla="*/ 2318 h 2362"/>
              <a:gd name="T95" fmla="*/ 2318 h 2362"/>
              <a:gd name="T96" fmla="*/ 2318 h 2362"/>
              <a:gd name="T97" fmla="*/ 2318 h 2362"/>
              <a:gd name="T98" fmla="*/ 2318 h 2362"/>
              <a:gd name="T99" fmla="*/ 2318 h 2362"/>
              <a:gd name="T100" fmla="*/ 2318 h 2362"/>
              <a:gd name="T101" fmla="*/ 2318 h 2362"/>
              <a:gd name="T102" fmla="*/ 2318 h 2362"/>
              <a:gd name="T103" fmla="*/ 2318 h 2362"/>
              <a:gd name="T104" fmla="*/ 2318 h 2362"/>
              <a:gd name="T105" fmla="*/ 2318 h 2362"/>
              <a:gd name="T106" fmla="*/ 2318 h 2362"/>
              <a:gd name="T107" fmla="*/ 2318 h 2362"/>
              <a:gd name="T108" fmla="*/ 2318 h 2362"/>
              <a:gd name="T109" fmla="*/ 2318 h 2362"/>
              <a:gd name="T110" fmla="*/ 2318 h 2362"/>
              <a:gd name="T111" fmla="*/ 2318 h 2362"/>
              <a:gd name="T112" fmla="*/ 2318 h 2362"/>
              <a:gd name="T113" fmla="*/ 2318 h 2362"/>
              <a:gd name="T114" fmla="*/ 2318 h 2362"/>
              <a:gd name="T115" fmla="*/ 2318 h 2362"/>
              <a:gd name="T116" fmla="*/ 2318 h 2362"/>
              <a:gd name="T117" fmla="*/ 2318 h 2362"/>
              <a:gd name="T118" fmla="*/ 2318 h 2362"/>
              <a:gd name="T119" fmla="*/ 2318 h 2362"/>
              <a:gd name="T120" fmla="*/ 2318 h 2362"/>
              <a:gd name="T121" fmla="*/ 2318 h 2362"/>
              <a:gd name="T122" fmla="*/ 2318 h 2362"/>
              <a:gd name="T123" fmla="*/ 2318 h 2362"/>
              <a:gd name="T124" fmla="*/ 2318 h 2362"/>
              <a:gd name="T125" fmla="*/ 2318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36763" h="2286000">
                <a:moveTo>
                  <a:pt x="495361" y="1937538"/>
                </a:moveTo>
                <a:lnTo>
                  <a:pt x="495361" y="2201380"/>
                </a:lnTo>
                <a:lnTo>
                  <a:pt x="511685" y="2205010"/>
                </a:lnTo>
                <a:lnTo>
                  <a:pt x="528008" y="2208413"/>
                </a:lnTo>
                <a:lnTo>
                  <a:pt x="561787" y="2214992"/>
                </a:lnTo>
                <a:lnTo>
                  <a:pt x="596474" y="2220890"/>
                </a:lnTo>
                <a:lnTo>
                  <a:pt x="631614" y="2226335"/>
                </a:lnTo>
                <a:lnTo>
                  <a:pt x="631614" y="1962039"/>
                </a:lnTo>
                <a:lnTo>
                  <a:pt x="596474" y="1956594"/>
                </a:lnTo>
                <a:lnTo>
                  <a:pt x="561787" y="1950696"/>
                </a:lnTo>
                <a:lnTo>
                  <a:pt x="528008" y="1944343"/>
                </a:lnTo>
                <a:lnTo>
                  <a:pt x="495361" y="1937538"/>
                </a:lnTo>
                <a:close/>
                <a:moveTo>
                  <a:pt x="295403" y="1880822"/>
                </a:moveTo>
                <a:lnTo>
                  <a:pt x="295403" y="2144891"/>
                </a:lnTo>
                <a:lnTo>
                  <a:pt x="311273" y="2150336"/>
                </a:lnTo>
                <a:lnTo>
                  <a:pt x="327596" y="2156007"/>
                </a:lnTo>
                <a:lnTo>
                  <a:pt x="343919" y="2161452"/>
                </a:lnTo>
                <a:lnTo>
                  <a:pt x="360696" y="2166670"/>
                </a:lnTo>
                <a:lnTo>
                  <a:pt x="378152" y="2171888"/>
                </a:lnTo>
                <a:lnTo>
                  <a:pt x="395609" y="2176879"/>
                </a:lnTo>
                <a:lnTo>
                  <a:pt x="413292" y="2181870"/>
                </a:lnTo>
                <a:lnTo>
                  <a:pt x="431429" y="2186407"/>
                </a:lnTo>
                <a:lnTo>
                  <a:pt x="431429" y="1922338"/>
                </a:lnTo>
                <a:lnTo>
                  <a:pt x="413292" y="1917800"/>
                </a:lnTo>
                <a:lnTo>
                  <a:pt x="395609" y="1912809"/>
                </a:lnTo>
                <a:lnTo>
                  <a:pt x="378152" y="1907592"/>
                </a:lnTo>
                <a:lnTo>
                  <a:pt x="360696" y="1902374"/>
                </a:lnTo>
                <a:lnTo>
                  <a:pt x="343919" y="1897383"/>
                </a:lnTo>
                <a:lnTo>
                  <a:pt x="327596" y="1891938"/>
                </a:lnTo>
                <a:lnTo>
                  <a:pt x="311273" y="1886493"/>
                </a:lnTo>
                <a:lnTo>
                  <a:pt x="295403" y="1880822"/>
                </a:lnTo>
                <a:close/>
                <a:moveTo>
                  <a:pt x="1857435" y="1830231"/>
                </a:moveTo>
                <a:lnTo>
                  <a:pt x="1842246" y="1837944"/>
                </a:lnTo>
                <a:lnTo>
                  <a:pt x="1826603" y="1845658"/>
                </a:lnTo>
                <a:lnTo>
                  <a:pt x="1810280" y="1853144"/>
                </a:lnTo>
                <a:lnTo>
                  <a:pt x="1793503" y="1860404"/>
                </a:lnTo>
                <a:lnTo>
                  <a:pt x="1776273" y="1867664"/>
                </a:lnTo>
                <a:lnTo>
                  <a:pt x="1758590" y="1874696"/>
                </a:lnTo>
                <a:lnTo>
                  <a:pt x="1740226" y="1881275"/>
                </a:lnTo>
                <a:lnTo>
                  <a:pt x="1721409" y="1888081"/>
                </a:lnTo>
                <a:lnTo>
                  <a:pt x="1721409" y="2152151"/>
                </a:lnTo>
                <a:lnTo>
                  <a:pt x="1740226" y="2145572"/>
                </a:lnTo>
                <a:lnTo>
                  <a:pt x="1758590" y="2138766"/>
                </a:lnTo>
                <a:lnTo>
                  <a:pt x="1776273" y="2131733"/>
                </a:lnTo>
                <a:lnTo>
                  <a:pt x="1793503" y="2124700"/>
                </a:lnTo>
                <a:lnTo>
                  <a:pt x="1810280" y="2117440"/>
                </a:lnTo>
                <a:lnTo>
                  <a:pt x="1826603" y="2109954"/>
                </a:lnTo>
                <a:lnTo>
                  <a:pt x="1842246" y="2102241"/>
                </a:lnTo>
                <a:lnTo>
                  <a:pt x="1857435" y="2094300"/>
                </a:lnTo>
                <a:lnTo>
                  <a:pt x="1857435" y="1830231"/>
                </a:lnTo>
                <a:close/>
                <a:moveTo>
                  <a:pt x="95445" y="1777145"/>
                </a:moveTo>
                <a:lnTo>
                  <a:pt x="95445" y="2041214"/>
                </a:lnTo>
                <a:lnTo>
                  <a:pt x="102473" y="2046659"/>
                </a:lnTo>
                <a:lnTo>
                  <a:pt x="109501" y="2051877"/>
                </a:lnTo>
                <a:lnTo>
                  <a:pt x="116756" y="2057095"/>
                </a:lnTo>
                <a:lnTo>
                  <a:pt x="124237" y="2061859"/>
                </a:lnTo>
                <a:lnTo>
                  <a:pt x="132172" y="2067077"/>
                </a:lnTo>
                <a:lnTo>
                  <a:pt x="140107" y="2072068"/>
                </a:lnTo>
                <a:lnTo>
                  <a:pt x="156883" y="2082050"/>
                </a:lnTo>
                <a:lnTo>
                  <a:pt x="174340" y="2091578"/>
                </a:lnTo>
                <a:lnTo>
                  <a:pt x="192704" y="2101106"/>
                </a:lnTo>
                <a:lnTo>
                  <a:pt x="211747" y="2110181"/>
                </a:lnTo>
                <a:lnTo>
                  <a:pt x="231698" y="2119255"/>
                </a:lnTo>
                <a:lnTo>
                  <a:pt x="231698" y="1854959"/>
                </a:lnTo>
                <a:lnTo>
                  <a:pt x="211747" y="1845885"/>
                </a:lnTo>
                <a:lnTo>
                  <a:pt x="192704" y="1837037"/>
                </a:lnTo>
                <a:lnTo>
                  <a:pt x="174340" y="1827509"/>
                </a:lnTo>
                <a:lnTo>
                  <a:pt x="156883" y="1817980"/>
                </a:lnTo>
                <a:lnTo>
                  <a:pt x="140107" y="1807772"/>
                </a:lnTo>
                <a:lnTo>
                  <a:pt x="132172" y="1803007"/>
                </a:lnTo>
                <a:lnTo>
                  <a:pt x="124237" y="1797790"/>
                </a:lnTo>
                <a:lnTo>
                  <a:pt x="116756" y="1792572"/>
                </a:lnTo>
                <a:lnTo>
                  <a:pt x="109501" y="1787354"/>
                </a:lnTo>
                <a:lnTo>
                  <a:pt x="102473" y="1782363"/>
                </a:lnTo>
                <a:lnTo>
                  <a:pt x="95445" y="1777145"/>
                </a:lnTo>
                <a:close/>
                <a:moveTo>
                  <a:pt x="5441" y="1625600"/>
                </a:moveTo>
                <a:lnTo>
                  <a:pt x="8162" y="1634221"/>
                </a:lnTo>
                <a:lnTo>
                  <a:pt x="11336" y="1642388"/>
                </a:lnTo>
                <a:lnTo>
                  <a:pt x="15190" y="1650782"/>
                </a:lnTo>
                <a:lnTo>
                  <a:pt x="19724" y="1658722"/>
                </a:lnTo>
                <a:lnTo>
                  <a:pt x="24485" y="1666889"/>
                </a:lnTo>
                <a:lnTo>
                  <a:pt x="29926" y="1675056"/>
                </a:lnTo>
                <a:lnTo>
                  <a:pt x="35820" y="1682770"/>
                </a:lnTo>
                <a:lnTo>
                  <a:pt x="42395" y="1690710"/>
                </a:lnTo>
                <a:lnTo>
                  <a:pt x="49423" y="1698423"/>
                </a:lnTo>
                <a:lnTo>
                  <a:pt x="56904" y="1706137"/>
                </a:lnTo>
                <a:lnTo>
                  <a:pt x="64839" y="1713850"/>
                </a:lnTo>
                <a:lnTo>
                  <a:pt x="73227" y="1721337"/>
                </a:lnTo>
                <a:lnTo>
                  <a:pt x="82296" y="1728823"/>
                </a:lnTo>
                <a:lnTo>
                  <a:pt x="91591" y="1736310"/>
                </a:lnTo>
                <a:lnTo>
                  <a:pt x="101566" y="1743569"/>
                </a:lnTo>
                <a:lnTo>
                  <a:pt x="111995" y="1750829"/>
                </a:lnTo>
                <a:lnTo>
                  <a:pt x="122650" y="1757862"/>
                </a:lnTo>
                <a:lnTo>
                  <a:pt x="133986" y="1764667"/>
                </a:lnTo>
                <a:lnTo>
                  <a:pt x="145548" y="1771700"/>
                </a:lnTo>
                <a:lnTo>
                  <a:pt x="157563" y="1778733"/>
                </a:lnTo>
                <a:lnTo>
                  <a:pt x="170259" y="1785312"/>
                </a:lnTo>
                <a:lnTo>
                  <a:pt x="183182" y="1791891"/>
                </a:lnTo>
                <a:lnTo>
                  <a:pt x="196558" y="1798243"/>
                </a:lnTo>
                <a:lnTo>
                  <a:pt x="210160" y="1804822"/>
                </a:lnTo>
                <a:lnTo>
                  <a:pt x="224443" y="1810948"/>
                </a:lnTo>
                <a:lnTo>
                  <a:pt x="238726" y="1817073"/>
                </a:lnTo>
                <a:lnTo>
                  <a:pt x="253689" y="1823198"/>
                </a:lnTo>
                <a:lnTo>
                  <a:pt x="269332" y="1829324"/>
                </a:lnTo>
                <a:lnTo>
                  <a:pt x="284975" y="1834995"/>
                </a:lnTo>
                <a:lnTo>
                  <a:pt x="301071" y="1840667"/>
                </a:lnTo>
                <a:lnTo>
                  <a:pt x="317394" y="1846338"/>
                </a:lnTo>
                <a:lnTo>
                  <a:pt x="334171" y="1851556"/>
                </a:lnTo>
                <a:lnTo>
                  <a:pt x="351174" y="1856774"/>
                </a:lnTo>
                <a:lnTo>
                  <a:pt x="368857" y="1861992"/>
                </a:lnTo>
                <a:lnTo>
                  <a:pt x="386541" y="1866983"/>
                </a:lnTo>
                <a:lnTo>
                  <a:pt x="404677" y="1871747"/>
                </a:lnTo>
                <a:lnTo>
                  <a:pt x="423268" y="1876738"/>
                </a:lnTo>
                <a:lnTo>
                  <a:pt x="441631" y="1881275"/>
                </a:lnTo>
                <a:lnTo>
                  <a:pt x="460901" y="1885813"/>
                </a:lnTo>
                <a:lnTo>
                  <a:pt x="480172" y="1890123"/>
                </a:lnTo>
                <a:lnTo>
                  <a:pt x="500122" y="1894207"/>
                </a:lnTo>
                <a:lnTo>
                  <a:pt x="519846" y="1898063"/>
                </a:lnTo>
                <a:lnTo>
                  <a:pt x="540250" y="1901920"/>
                </a:lnTo>
                <a:lnTo>
                  <a:pt x="560654" y="1905777"/>
                </a:lnTo>
                <a:lnTo>
                  <a:pt x="581511" y="1909180"/>
                </a:lnTo>
                <a:lnTo>
                  <a:pt x="602369" y="1912583"/>
                </a:lnTo>
                <a:lnTo>
                  <a:pt x="623679" y="1915986"/>
                </a:lnTo>
                <a:lnTo>
                  <a:pt x="645217" y="1918935"/>
                </a:lnTo>
                <a:lnTo>
                  <a:pt x="666981" y="1921884"/>
                </a:lnTo>
                <a:lnTo>
                  <a:pt x="688972" y="1924379"/>
                </a:lnTo>
                <a:lnTo>
                  <a:pt x="711189" y="1927102"/>
                </a:lnTo>
                <a:lnTo>
                  <a:pt x="733860" y="1929370"/>
                </a:lnTo>
                <a:lnTo>
                  <a:pt x="756531" y="1931639"/>
                </a:lnTo>
                <a:lnTo>
                  <a:pt x="779202" y="1933681"/>
                </a:lnTo>
                <a:lnTo>
                  <a:pt x="802554" y="1935496"/>
                </a:lnTo>
                <a:lnTo>
                  <a:pt x="825678" y="1937084"/>
                </a:lnTo>
                <a:lnTo>
                  <a:pt x="849029" y="1938672"/>
                </a:lnTo>
                <a:lnTo>
                  <a:pt x="872834" y="1939806"/>
                </a:lnTo>
                <a:lnTo>
                  <a:pt x="896865" y="1940941"/>
                </a:lnTo>
                <a:lnTo>
                  <a:pt x="920896" y="1941848"/>
                </a:lnTo>
                <a:lnTo>
                  <a:pt x="944701" y="1942529"/>
                </a:lnTo>
                <a:lnTo>
                  <a:pt x="969185" y="1942982"/>
                </a:lnTo>
                <a:lnTo>
                  <a:pt x="993670" y="1943209"/>
                </a:lnTo>
                <a:lnTo>
                  <a:pt x="1018381" y="1943436"/>
                </a:lnTo>
                <a:lnTo>
                  <a:pt x="1043093" y="1943209"/>
                </a:lnTo>
                <a:lnTo>
                  <a:pt x="1067578" y="1942982"/>
                </a:lnTo>
                <a:lnTo>
                  <a:pt x="1091835" y="1942529"/>
                </a:lnTo>
                <a:lnTo>
                  <a:pt x="1116093" y="1941848"/>
                </a:lnTo>
                <a:lnTo>
                  <a:pt x="1139898" y="1940941"/>
                </a:lnTo>
                <a:lnTo>
                  <a:pt x="1163703" y="1939806"/>
                </a:lnTo>
                <a:lnTo>
                  <a:pt x="1187507" y="1938672"/>
                </a:lnTo>
                <a:lnTo>
                  <a:pt x="1210858" y="1937084"/>
                </a:lnTo>
                <a:lnTo>
                  <a:pt x="1234436" y="1935496"/>
                </a:lnTo>
                <a:lnTo>
                  <a:pt x="1257334" y="1933681"/>
                </a:lnTo>
                <a:lnTo>
                  <a:pt x="1280232" y="1931639"/>
                </a:lnTo>
                <a:lnTo>
                  <a:pt x="1302903" y="1929370"/>
                </a:lnTo>
                <a:lnTo>
                  <a:pt x="1325347" y="1927102"/>
                </a:lnTo>
                <a:lnTo>
                  <a:pt x="1347565" y="1924379"/>
                </a:lnTo>
                <a:lnTo>
                  <a:pt x="1369782" y="1921884"/>
                </a:lnTo>
                <a:lnTo>
                  <a:pt x="1391319" y="1918935"/>
                </a:lnTo>
                <a:lnTo>
                  <a:pt x="1413084" y="1915986"/>
                </a:lnTo>
                <a:lnTo>
                  <a:pt x="1434168" y="1912583"/>
                </a:lnTo>
                <a:lnTo>
                  <a:pt x="1455252" y="1909180"/>
                </a:lnTo>
                <a:lnTo>
                  <a:pt x="1476109" y="1905777"/>
                </a:lnTo>
                <a:lnTo>
                  <a:pt x="1496513" y="1901920"/>
                </a:lnTo>
                <a:lnTo>
                  <a:pt x="1516917" y="1898063"/>
                </a:lnTo>
                <a:lnTo>
                  <a:pt x="1536867" y="1894207"/>
                </a:lnTo>
                <a:lnTo>
                  <a:pt x="1556364" y="1890123"/>
                </a:lnTo>
                <a:lnTo>
                  <a:pt x="1575635" y="1885813"/>
                </a:lnTo>
                <a:lnTo>
                  <a:pt x="1594905" y="1881275"/>
                </a:lnTo>
                <a:lnTo>
                  <a:pt x="1613722" y="1876738"/>
                </a:lnTo>
                <a:lnTo>
                  <a:pt x="1632086" y="1871747"/>
                </a:lnTo>
                <a:lnTo>
                  <a:pt x="1650222" y="1866983"/>
                </a:lnTo>
                <a:lnTo>
                  <a:pt x="1668133" y="1861992"/>
                </a:lnTo>
                <a:lnTo>
                  <a:pt x="1685589" y="1856774"/>
                </a:lnTo>
                <a:lnTo>
                  <a:pt x="1702592" y="1851556"/>
                </a:lnTo>
                <a:lnTo>
                  <a:pt x="1719369" y="1846338"/>
                </a:lnTo>
                <a:lnTo>
                  <a:pt x="1735919" y="1840667"/>
                </a:lnTo>
                <a:lnTo>
                  <a:pt x="1751789" y="1834995"/>
                </a:lnTo>
                <a:lnTo>
                  <a:pt x="1767658" y="1829324"/>
                </a:lnTo>
                <a:lnTo>
                  <a:pt x="1782848" y="1823198"/>
                </a:lnTo>
                <a:lnTo>
                  <a:pt x="1797811" y="1817073"/>
                </a:lnTo>
                <a:lnTo>
                  <a:pt x="1812320" y="1810948"/>
                </a:lnTo>
                <a:lnTo>
                  <a:pt x="1826603" y="1804822"/>
                </a:lnTo>
                <a:lnTo>
                  <a:pt x="1840205" y="1798243"/>
                </a:lnTo>
                <a:lnTo>
                  <a:pt x="1853581" y="1791891"/>
                </a:lnTo>
                <a:lnTo>
                  <a:pt x="1866504" y="1785312"/>
                </a:lnTo>
                <a:lnTo>
                  <a:pt x="1879199" y="1778733"/>
                </a:lnTo>
                <a:lnTo>
                  <a:pt x="1891215" y="1771700"/>
                </a:lnTo>
                <a:lnTo>
                  <a:pt x="1903004" y="1764667"/>
                </a:lnTo>
                <a:lnTo>
                  <a:pt x="1913886" y="1757862"/>
                </a:lnTo>
                <a:lnTo>
                  <a:pt x="1924768" y="1750829"/>
                </a:lnTo>
                <a:lnTo>
                  <a:pt x="1935197" y="1743569"/>
                </a:lnTo>
                <a:lnTo>
                  <a:pt x="1944945" y="1736310"/>
                </a:lnTo>
                <a:lnTo>
                  <a:pt x="1954467" y="1728823"/>
                </a:lnTo>
                <a:lnTo>
                  <a:pt x="1963536" y="1721337"/>
                </a:lnTo>
                <a:lnTo>
                  <a:pt x="1971697" y="1713850"/>
                </a:lnTo>
                <a:lnTo>
                  <a:pt x="1979859" y="1706137"/>
                </a:lnTo>
                <a:lnTo>
                  <a:pt x="1987113" y="1698423"/>
                </a:lnTo>
                <a:lnTo>
                  <a:pt x="1994141" y="1690710"/>
                </a:lnTo>
                <a:lnTo>
                  <a:pt x="2000716" y="1682770"/>
                </a:lnTo>
                <a:lnTo>
                  <a:pt x="2006611" y="1675056"/>
                </a:lnTo>
                <a:lnTo>
                  <a:pt x="2012278" y="1666889"/>
                </a:lnTo>
                <a:lnTo>
                  <a:pt x="2017039" y="1658722"/>
                </a:lnTo>
                <a:lnTo>
                  <a:pt x="2021573" y="1650782"/>
                </a:lnTo>
                <a:lnTo>
                  <a:pt x="2025427" y="1642388"/>
                </a:lnTo>
                <a:lnTo>
                  <a:pt x="2028375" y="1634221"/>
                </a:lnTo>
                <a:lnTo>
                  <a:pt x="2031322" y="1625600"/>
                </a:lnTo>
                <a:lnTo>
                  <a:pt x="2032682" y="1630364"/>
                </a:lnTo>
                <a:lnTo>
                  <a:pt x="2033589" y="1634901"/>
                </a:lnTo>
                <a:lnTo>
                  <a:pt x="2034723" y="1639666"/>
                </a:lnTo>
                <a:lnTo>
                  <a:pt x="2035403" y="1643976"/>
                </a:lnTo>
                <a:lnTo>
                  <a:pt x="2035856" y="1648740"/>
                </a:lnTo>
                <a:lnTo>
                  <a:pt x="2036536" y="1653277"/>
                </a:lnTo>
                <a:lnTo>
                  <a:pt x="2036763" y="1658042"/>
                </a:lnTo>
                <a:lnTo>
                  <a:pt x="2036763" y="1662579"/>
                </a:lnTo>
                <a:lnTo>
                  <a:pt x="2036763" y="1931866"/>
                </a:lnTo>
                <a:lnTo>
                  <a:pt x="2036763" y="1936176"/>
                </a:lnTo>
                <a:lnTo>
                  <a:pt x="2036536" y="1940941"/>
                </a:lnTo>
                <a:lnTo>
                  <a:pt x="2035856" y="1945478"/>
                </a:lnTo>
                <a:lnTo>
                  <a:pt x="2035403" y="1950015"/>
                </a:lnTo>
                <a:lnTo>
                  <a:pt x="2034723" y="1954552"/>
                </a:lnTo>
                <a:lnTo>
                  <a:pt x="2033816" y="1959090"/>
                </a:lnTo>
                <a:lnTo>
                  <a:pt x="2032909" y="1963627"/>
                </a:lnTo>
                <a:lnTo>
                  <a:pt x="2031549" y="1967937"/>
                </a:lnTo>
                <a:lnTo>
                  <a:pt x="2029962" y="1972475"/>
                </a:lnTo>
                <a:lnTo>
                  <a:pt x="2028375" y="1977012"/>
                </a:lnTo>
                <a:lnTo>
                  <a:pt x="2025201" y="1985860"/>
                </a:lnTo>
                <a:lnTo>
                  <a:pt x="2020893" y="1994480"/>
                </a:lnTo>
                <a:lnTo>
                  <a:pt x="2016132" y="2003101"/>
                </a:lnTo>
                <a:lnTo>
                  <a:pt x="2010691" y="2011949"/>
                </a:lnTo>
                <a:lnTo>
                  <a:pt x="2004797" y="2020343"/>
                </a:lnTo>
                <a:lnTo>
                  <a:pt x="1997996" y="2028964"/>
                </a:lnTo>
                <a:lnTo>
                  <a:pt x="1991194" y="2037131"/>
                </a:lnTo>
                <a:lnTo>
                  <a:pt x="1983259" y="2045298"/>
                </a:lnTo>
                <a:lnTo>
                  <a:pt x="1975098" y="2053692"/>
                </a:lnTo>
                <a:lnTo>
                  <a:pt x="1966029" y="2061632"/>
                </a:lnTo>
                <a:lnTo>
                  <a:pt x="1956734" y="2069572"/>
                </a:lnTo>
                <a:lnTo>
                  <a:pt x="1946759" y="2077739"/>
                </a:lnTo>
                <a:lnTo>
                  <a:pt x="1936331" y="2085453"/>
                </a:lnTo>
                <a:lnTo>
                  <a:pt x="1925448" y="2093166"/>
                </a:lnTo>
                <a:lnTo>
                  <a:pt x="1913659" y="2100653"/>
                </a:lnTo>
                <a:lnTo>
                  <a:pt x="1901871" y="2108139"/>
                </a:lnTo>
                <a:lnTo>
                  <a:pt x="1889175" y="2115626"/>
                </a:lnTo>
                <a:lnTo>
                  <a:pt x="1876252" y="2122885"/>
                </a:lnTo>
                <a:lnTo>
                  <a:pt x="1862876" y="2129691"/>
                </a:lnTo>
                <a:lnTo>
                  <a:pt x="1848820" y="2136951"/>
                </a:lnTo>
                <a:lnTo>
                  <a:pt x="1834311" y="2143757"/>
                </a:lnTo>
                <a:lnTo>
                  <a:pt x="1819575" y="2150336"/>
                </a:lnTo>
                <a:lnTo>
                  <a:pt x="1804159" y="2157142"/>
                </a:lnTo>
                <a:lnTo>
                  <a:pt x="1788515" y="2163494"/>
                </a:lnTo>
                <a:lnTo>
                  <a:pt x="1772192" y="2170073"/>
                </a:lnTo>
                <a:lnTo>
                  <a:pt x="1755416" y="2176198"/>
                </a:lnTo>
                <a:lnTo>
                  <a:pt x="1738413" y="2182323"/>
                </a:lnTo>
                <a:lnTo>
                  <a:pt x="1720956" y="2188222"/>
                </a:lnTo>
                <a:lnTo>
                  <a:pt x="1703046" y="2193894"/>
                </a:lnTo>
                <a:lnTo>
                  <a:pt x="1684682" y="2199565"/>
                </a:lnTo>
                <a:lnTo>
                  <a:pt x="1666319" y="2205010"/>
                </a:lnTo>
                <a:lnTo>
                  <a:pt x="1647049" y="2210455"/>
                </a:lnTo>
                <a:lnTo>
                  <a:pt x="1627778" y="2215672"/>
                </a:lnTo>
                <a:lnTo>
                  <a:pt x="1608054" y="2220890"/>
                </a:lnTo>
                <a:lnTo>
                  <a:pt x="1587877" y="2225428"/>
                </a:lnTo>
                <a:lnTo>
                  <a:pt x="1567247" y="2230419"/>
                </a:lnTo>
                <a:lnTo>
                  <a:pt x="1546389" y="2234729"/>
                </a:lnTo>
                <a:lnTo>
                  <a:pt x="1525079" y="2239039"/>
                </a:lnTo>
                <a:lnTo>
                  <a:pt x="1503768" y="2243350"/>
                </a:lnTo>
                <a:lnTo>
                  <a:pt x="1481777" y="2247433"/>
                </a:lnTo>
                <a:lnTo>
                  <a:pt x="1460013" y="2251063"/>
                </a:lnTo>
                <a:lnTo>
                  <a:pt x="1437568" y="2254920"/>
                </a:lnTo>
                <a:lnTo>
                  <a:pt x="1414897" y="2258323"/>
                </a:lnTo>
                <a:lnTo>
                  <a:pt x="1391773" y="2261499"/>
                </a:lnTo>
                <a:lnTo>
                  <a:pt x="1368422" y="2264675"/>
                </a:lnTo>
                <a:lnTo>
                  <a:pt x="1344844" y="2267397"/>
                </a:lnTo>
                <a:lnTo>
                  <a:pt x="1321266" y="2270120"/>
                </a:lnTo>
                <a:lnTo>
                  <a:pt x="1297235" y="2272615"/>
                </a:lnTo>
                <a:lnTo>
                  <a:pt x="1272750" y="2274884"/>
                </a:lnTo>
                <a:lnTo>
                  <a:pt x="1248265" y="2277152"/>
                </a:lnTo>
                <a:lnTo>
                  <a:pt x="1223554" y="2278967"/>
                </a:lnTo>
                <a:lnTo>
                  <a:pt x="1198389" y="2280329"/>
                </a:lnTo>
                <a:lnTo>
                  <a:pt x="1173451" y="2281917"/>
                </a:lnTo>
                <a:lnTo>
                  <a:pt x="1148060" y="2283278"/>
                </a:lnTo>
                <a:lnTo>
                  <a:pt x="1122441" y="2284185"/>
                </a:lnTo>
                <a:lnTo>
                  <a:pt x="1096597" y="2285093"/>
                </a:lnTo>
                <a:lnTo>
                  <a:pt x="1070525" y="2285546"/>
                </a:lnTo>
                <a:lnTo>
                  <a:pt x="1044680" y="2285773"/>
                </a:lnTo>
                <a:lnTo>
                  <a:pt x="1018381" y="2286000"/>
                </a:lnTo>
                <a:lnTo>
                  <a:pt x="992083" y="2285773"/>
                </a:lnTo>
                <a:lnTo>
                  <a:pt x="966011" y="2285546"/>
                </a:lnTo>
                <a:lnTo>
                  <a:pt x="939940" y="2285093"/>
                </a:lnTo>
                <a:lnTo>
                  <a:pt x="914095" y="2284185"/>
                </a:lnTo>
                <a:lnTo>
                  <a:pt x="888477" y="2283278"/>
                </a:lnTo>
                <a:lnTo>
                  <a:pt x="863312" y="2281917"/>
                </a:lnTo>
                <a:lnTo>
                  <a:pt x="838147" y="2280329"/>
                </a:lnTo>
                <a:lnTo>
                  <a:pt x="812982" y="2278967"/>
                </a:lnTo>
                <a:lnTo>
                  <a:pt x="788271" y="2277152"/>
                </a:lnTo>
                <a:lnTo>
                  <a:pt x="763786" y="2274884"/>
                </a:lnTo>
                <a:lnTo>
                  <a:pt x="739528" y="2272615"/>
                </a:lnTo>
                <a:lnTo>
                  <a:pt x="715497" y="2270120"/>
                </a:lnTo>
                <a:lnTo>
                  <a:pt x="691692" y="2267397"/>
                </a:lnTo>
                <a:lnTo>
                  <a:pt x="668115" y="2264675"/>
                </a:lnTo>
                <a:lnTo>
                  <a:pt x="644990" y="2261499"/>
                </a:lnTo>
                <a:lnTo>
                  <a:pt x="621866" y="2258323"/>
                </a:lnTo>
                <a:lnTo>
                  <a:pt x="599195" y="2254920"/>
                </a:lnTo>
                <a:lnTo>
                  <a:pt x="576750" y="2251063"/>
                </a:lnTo>
                <a:lnTo>
                  <a:pt x="554759" y="2247433"/>
                </a:lnTo>
                <a:lnTo>
                  <a:pt x="532995" y="2243350"/>
                </a:lnTo>
                <a:lnTo>
                  <a:pt x="511458" y="2239039"/>
                </a:lnTo>
                <a:lnTo>
                  <a:pt x="490147" y="2234729"/>
                </a:lnTo>
                <a:lnTo>
                  <a:pt x="469290" y="2230419"/>
                </a:lnTo>
                <a:lnTo>
                  <a:pt x="448886" y="2225428"/>
                </a:lnTo>
                <a:lnTo>
                  <a:pt x="428935" y="2220890"/>
                </a:lnTo>
                <a:lnTo>
                  <a:pt x="408985" y="2215672"/>
                </a:lnTo>
                <a:lnTo>
                  <a:pt x="389715" y="2210455"/>
                </a:lnTo>
                <a:lnTo>
                  <a:pt x="370671" y="2205010"/>
                </a:lnTo>
                <a:lnTo>
                  <a:pt x="352081" y="2199565"/>
                </a:lnTo>
                <a:lnTo>
                  <a:pt x="333717" y="2193894"/>
                </a:lnTo>
                <a:lnTo>
                  <a:pt x="315580" y="2188222"/>
                </a:lnTo>
                <a:lnTo>
                  <a:pt x="298124" y="2182323"/>
                </a:lnTo>
                <a:lnTo>
                  <a:pt x="281120" y="2176198"/>
                </a:lnTo>
                <a:lnTo>
                  <a:pt x="264571" y="2170073"/>
                </a:lnTo>
                <a:lnTo>
                  <a:pt x="248474" y="2163494"/>
                </a:lnTo>
                <a:lnTo>
                  <a:pt x="232605" y="2157142"/>
                </a:lnTo>
                <a:lnTo>
                  <a:pt x="217188" y="2150336"/>
                </a:lnTo>
                <a:lnTo>
                  <a:pt x="202225" y="2143757"/>
                </a:lnTo>
                <a:lnTo>
                  <a:pt x="187716" y="2136951"/>
                </a:lnTo>
                <a:lnTo>
                  <a:pt x="173887" y="2129691"/>
                </a:lnTo>
                <a:lnTo>
                  <a:pt x="160511" y="2122885"/>
                </a:lnTo>
                <a:lnTo>
                  <a:pt x="147362" y="2115626"/>
                </a:lnTo>
                <a:lnTo>
                  <a:pt x="134892" y="2108139"/>
                </a:lnTo>
                <a:lnTo>
                  <a:pt x="122877" y="2100653"/>
                </a:lnTo>
                <a:lnTo>
                  <a:pt x="111541" y="2093166"/>
                </a:lnTo>
                <a:lnTo>
                  <a:pt x="100433" y="2085453"/>
                </a:lnTo>
                <a:lnTo>
                  <a:pt x="90004" y="2077739"/>
                </a:lnTo>
                <a:lnTo>
                  <a:pt x="80029" y="2069572"/>
                </a:lnTo>
                <a:lnTo>
                  <a:pt x="70734" y="2061632"/>
                </a:lnTo>
                <a:lnTo>
                  <a:pt x="61665" y="2053692"/>
                </a:lnTo>
                <a:lnTo>
                  <a:pt x="53504" y="2045298"/>
                </a:lnTo>
                <a:lnTo>
                  <a:pt x="45795" y="2037131"/>
                </a:lnTo>
                <a:lnTo>
                  <a:pt x="38541" y="2028964"/>
                </a:lnTo>
                <a:lnTo>
                  <a:pt x="31966" y="2020343"/>
                </a:lnTo>
                <a:lnTo>
                  <a:pt x="26072" y="2011949"/>
                </a:lnTo>
                <a:lnTo>
                  <a:pt x="20631" y="2003101"/>
                </a:lnTo>
                <a:lnTo>
                  <a:pt x="15870" y="1994480"/>
                </a:lnTo>
                <a:lnTo>
                  <a:pt x="11562" y="1985860"/>
                </a:lnTo>
                <a:lnTo>
                  <a:pt x="8162" y="1977012"/>
                </a:lnTo>
                <a:lnTo>
                  <a:pt x="6575" y="1972475"/>
                </a:lnTo>
                <a:lnTo>
                  <a:pt x="5214" y="1967937"/>
                </a:lnTo>
                <a:lnTo>
                  <a:pt x="3854" y="1963627"/>
                </a:lnTo>
                <a:lnTo>
                  <a:pt x="2947" y="1959090"/>
                </a:lnTo>
                <a:lnTo>
                  <a:pt x="2040" y="1954552"/>
                </a:lnTo>
                <a:lnTo>
                  <a:pt x="1360" y="1950015"/>
                </a:lnTo>
                <a:lnTo>
                  <a:pt x="907" y="1945478"/>
                </a:lnTo>
                <a:lnTo>
                  <a:pt x="227" y="1940941"/>
                </a:lnTo>
                <a:lnTo>
                  <a:pt x="0" y="1936176"/>
                </a:lnTo>
                <a:lnTo>
                  <a:pt x="0" y="1931866"/>
                </a:lnTo>
                <a:lnTo>
                  <a:pt x="0" y="1662579"/>
                </a:lnTo>
                <a:lnTo>
                  <a:pt x="0" y="1658042"/>
                </a:lnTo>
                <a:lnTo>
                  <a:pt x="227" y="1653277"/>
                </a:lnTo>
                <a:lnTo>
                  <a:pt x="907" y="1648740"/>
                </a:lnTo>
                <a:lnTo>
                  <a:pt x="1360" y="1643976"/>
                </a:lnTo>
                <a:lnTo>
                  <a:pt x="2040" y="1639666"/>
                </a:lnTo>
                <a:lnTo>
                  <a:pt x="3174" y="1634901"/>
                </a:lnTo>
                <a:lnTo>
                  <a:pt x="4081" y="1630364"/>
                </a:lnTo>
                <a:lnTo>
                  <a:pt x="5441" y="1625600"/>
                </a:lnTo>
                <a:close/>
                <a:moveTo>
                  <a:pt x="495361" y="1497574"/>
                </a:moveTo>
                <a:lnTo>
                  <a:pt x="495361" y="1761643"/>
                </a:lnTo>
                <a:lnTo>
                  <a:pt x="511685" y="1765273"/>
                </a:lnTo>
                <a:lnTo>
                  <a:pt x="528008" y="1768449"/>
                </a:lnTo>
                <a:lnTo>
                  <a:pt x="561787" y="1775028"/>
                </a:lnTo>
                <a:lnTo>
                  <a:pt x="596474" y="1780926"/>
                </a:lnTo>
                <a:lnTo>
                  <a:pt x="631614" y="1786371"/>
                </a:lnTo>
                <a:lnTo>
                  <a:pt x="631614" y="1522075"/>
                </a:lnTo>
                <a:lnTo>
                  <a:pt x="596474" y="1516857"/>
                </a:lnTo>
                <a:lnTo>
                  <a:pt x="561787" y="1510732"/>
                </a:lnTo>
                <a:lnTo>
                  <a:pt x="528008" y="1504379"/>
                </a:lnTo>
                <a:lnTo>
                  <a:pt x="495361" y="1497574"/>
                </a:lnTo>
                <a:close/>
                <a:moveTo>
                  <a:pt x="295403" y="1440631"/>
                </a:moveTo>
                <a:lnTo>
                  <a:pt x="295403" y="1705154"/>
                </a:lnTo>
                <a:lnTo>
                  <a:pt x="311273" y="1710826"/>
                </a:lnTo>
                <a:lnTo>
                  <a:pt x="327596" y="1716270"/>
                </a:lnTo>
                <a:lnTo>
                  <a:pt x="343919" y="1721488"/>
                </a:lnTo>
                <a:lnTo>
                  <a:pt x="360696" y="1726706"/>
                </a:lnTo>
                <a:lnTo>
                  <a:pt x="378152" y="1731924"/>
                </a:lnTo>
                <a:lnTo>
                  <a:pt x="395609" y="1737142"/>
                </a:lnTo>
                <a:lnTo>
                  <a:pt x="413292" y="1741906"/>
                </a:lnTo>
                <a:lnTo>
                  <a:pt x="431429" y="1746670"/>
                </a:lnTo>
                <a:lnTo>
                  <a:pt x="431429" y="1482374"/>
                </a:lnTo>
                <a:lnTo>
                  <a:pt x="413292" y="1477836"/>
                </a:lnTo>
                <a:lnTo>
                  <a:pt x="395609" y="1472845"/>
                </a:lnTo>
                <a:lnTo>
                  <a:pt x="378152" y="1467628"/>
                </a:lnTo>
                <a:lnTo>
                  <a:pt x="360696" y="1462637"/>
                </a:lnTo>
                <a:lnTo>
                  <a:pt x="343919" y="1457419"/>
                </a:lnTo>
                <a:lnTo>
                  <a:pt x="327596" y="1451974"/>
                </a:lnTo>
                <a:lnTo>
                  <a:pt x="311273" y="1446302"/>
                </a:lnTo>
                <a:lnTo>
                  <a:pt x="295403" y="1440631"/>
                </a:lnTo>
                <a:close/>
                <a:moveTo>
                  <a:pt x="1857435" y="1390267"/>
                </a:moveTo>
                <a:lnTo>
                  <a:pt x="1842246" y="1397980"/>
                </a:lnTo>
                <a:lnTo>
                  <a:pt x="1826603" y="1405921"/>
                </a:lnTo>
                <a:lnTo>
                  <a:pt x="1810280" y="1413407"/>
                </a:lnTo>
                <a:lnTo>
                  <a:pt x="1793503" y="1420440"/>
                </a:lnTo>
                <a:lnTo>
                  <a:pt x="1776273" y="1427700"/>
                </a:lnTo>
                <a:lnTo>
                  <a:pt x="1758590" y="1434732"/>
                </a:lnTo>
                <a:lnTo>
                  <a:pt x="1740226" y="1441311"/>
                </a:lnTo>
                <a:lnTo>
                  <a:pt x="1721409" y="1448117"/>
                </a:lnTo>
                <a:lnTo>
                  <a:pt x="1721409" y="1712187"/>
                </a:lnTo>
                <a:lnTo>
                  <a:pt x="1740226" y="1705608"/>
                </a:lnTo>
                <a:lnTo>
                  <a:pt x="1758590" y="1698575"/>
                </a:lnTo>
                <a:lnTo>
                  <a:pt x="1776273" y="1691542"/>
                </a:lnTo>
                <a:lnTo>
                  <a:pt x="1793503" y="1684736"/>
                </a:lnTo>
                <a:lnTo>
                  <a:pt x="1810280" y="1677250"/>
                </a:lnTo>
                <a:lnTo>
                  <a:pt x="1826603" y="1669990"/>
                </a:lnTo>
                <a:lnTo>
                  <a:pt x="1842246" y="1662277"/>
                </a:lnTo>
                <a:lnTo>
                  <a:pt x="1857435" y="1654563"/>
                </a:lnTo>
                <a:lnTo>
                  <a:pt x="1857435" y="1390267"/>
                </a:lnTo>
                <a:close/>
                <a:moveTo>
                  <a:pt x="95445" y="1337181"/>
                </a:moveTo>
                <a:lnTo>
                  <a:pt x="95445" y="1601250"/>
                </a:lnTo>
                <a:lnTo>
                  <a:pt x="102473" y="1606468"/>
                </a:lnTo>
                <a:lnTo>
                  <a:pt x="109501" y="1611913"/>
                </a:lnTo>
                <a:lnTo>
                  <a:pt x="116756" y="1617131"/>
                </a:lnTo>
                <a:lnTo>
                  <a:pt x="124237" y="1621895"/>
                </a:lnTo>
                <a:lnTo>
                  <a:pt x="132172" y="1627113"/>
                </a:lnTo>
                <a:lnTo>
                  <a:pt x="140107" y="1632104"/>
                </a:lnTo>
                <a:lnTo>
                  <a:pt x="156883" y="1642086"/>
                </a:lnTo>
                <a:lnTo>
                  <a:pt x="174340" y="1651614"/>
                </a:lnTo>
                <a:lnTo>
                  <a:pt x="192704" y="1661142"/>
                </a:lnTo>
                <a:lnTo>
                  <a:pt x="211747" y="1670217"/>
                </a:lnTo>
                <a:lnTo>
                  <a:pt x="231698" y="1679291"/>
                </a:lnTo>
                <a:lnTo>
                  <a:pt x="231698" y="1415222"/>
                </a:lnTo>
                <a:lnTo>
                  <a:pt x="211747" y="1406148"/>
                </a:lnTo>
                <a:lnTo>
                  <a:pt x="192704" y="1397073"/>
                </a:lnTo>
                <a:lnTo>
                  <a:pt x="174340" y="1387545"/>
                </a:lnTo>
                <a:lnTo>
                  <a:pt x="156883" y="1378016"/>
                </a:lnTo>
                <a:lnTo>
                  <a:pt x="140107" y="1367808"/>
                </a:lnTo>
                <a:lnTo>
                  <a:pt x="132172" y="1363043"/>
                </a:lnTo>
                <a:lnTo>
                  <a:pt x="124237" y="1357826"/>
                </a:lnTo>
                <a:lnTo>
                  <a:pt x="116756" y="1352608"/>
                </a:lnTo>
                <a:lnTo>
                  <a:pt x="109501" y="1347844"/>
                </a:lnTo>
                <a:lnTo>
                  <a:pt x="102473" y="1342399"/>
                </a:lnTo>
                <a:lnTo>
                  <a:pt x="95445" y="1337181"/>
                </a:lnTo>
                <a:close/>
                <a:moveTo>
                  <a:pt x="5441" y="1185863"/>
                </a:moveTo>
                <a:lnTo>
                  <a:pt x="8162" y="1194257"/>
                </a:lnTo>
                <a:lnTo>
                  <a:pt x="11336" y="1202651"/>
                </a:lnTo>
                <a:lnTo>
                  <a:pt x="15190" y="1210818"/>
                </a:lnTo>
                <a:lnTo>
                  <a:pt x="19724" y="1218758"/>
                </a:lnTo>
                <a:lnTo>
                  <a:pt x="24485" y="1227152"/>
                </a:lnTo>
                <a:lnTo>
                  <a:pt x="29926" y="1235092"/>
                </a:lnTo>
                <a:lnTo>
                  <a:pt x="35820" y="1242806"/>
                </a:lnTo>
                <a:lnTo>
                  <a:pt x="42395" y="1250746"/>
                </a:lnTo>
                <a:lnTo>
                  <a:pt x="49423" y="1258459"/>
                </a:lnTo>
                <a:lnTo>
                  <a:pt x="56904" y="1266173"/>
                </a:lnTo>
                <a:lnTo>
                  <a:pt x="64839" y="1274113"/>
                </a:lnTo>
                <a:lnTo>
                  <a:pt x="73227" y="1281373"/>
                </a:lnTo>
                <a:lnTo>
                  <a:pt x="82296" y="1288859"/>
                </a:lnTo>
                <a:lnTo>
                  <a:pt x="91591" y="1296119"/>
                </a:lnTo>
                <a:lnTo>
                  <a:pt x="101566" y="1303605"/>
                </a:lnTo>
                <a:lnTo>
                  <a:pt x="111995" y="1310865"/>
                </a:lnTo>
                <a:lnTo>
                  <a:pt x="122650" y="1317898"/>
                </a:lnTo>
                <a:lnTo>
                  <a:pt x="133986" y="1324930"/>
                </a:lnTo>
                <a:lnTo>
                  <a:pt x="145548" y="1331736"/>
                </a:lnTo>
                <a:lnTo>
                  <a:pt x="157563" y="1338542"/>
                </a:lnTo>
                <a:lnTo>
                  <a:pt x="170259" y="1345121"/>
                </a:lnTo>
                <a:lnTo>
                  <a:pt x="183182" y="1351927"/>
                </a:lnTo>
                <a:lnTo>
                  <a:pt x="196558" y="1358279"/>
                </a:lnTo>
                <a:lnTo>
                  <a:pt x="210160" y="1364858"/>
                </a:lnTo>
                <a:lnTo>
                  <a:pt x="224443" y="1370984"/>
                </a:lnTo>
                <a:lnTo>
                  <a:pt x="238726" y="1377109"/>
                </a:lnTo>
                <a:lnTo>
                  <a:pt x="253689" y="1383234"/>
                </a:lnTo>
                <a:lnTo>
                  <a:pt x="269332" y="1389133"/>
                </a:lnTo>
                <a:lnTo>
                  <a:pt x="284975" y="1395031"/>
                </a:lnTo>
                <a:lnTo>
                  <a:pt x="301071" y="1400703"/>
                </a:lnTo>
                <a:lnTo>
                  <a:pt x="317394" y="1406148"/>
                </a:lnTo>
                <a:lnTo>
                  <a:pt x="334171" y="1411592"/>
                </a:lnTo>
                <a:lnTo>
                  <a:pt x="351174" y="1416810"/>
                </a:lnTo>
                <a:lnTo>
                  <a:pt x="368857" y="1422028"/>
                </a:lnTo>
                <a:lnTo>
                  <a:pt x="386541" y="1427019"/>
                </a:lnTo>
                <a:lnTo>
                  <a:pt x="404677" y="1431783"/>
                </a:lnTo>
                <a:lnTo>
                  <a:pt x="423268" y="1436774"/>
                </a:lnTo>
                <a:lnTo>
                  <a:pt x="441631" y="1441085"/>
                </a:lnTo>
                <a:lnTo>
                  <a:pt x="460901" y="1445849"/>
                </a:lnTo>
                <a:lnTo>
                  <a:pt x="480172" y="1449932"/>
                </a:lnTo>
                <a:lnTo>
                  <a:pt x="500122" y="1454243"/>
                </a:lnTo>
                <a:lnTo>
                  <a:pt x="519846" y="1458099"/>
                </a:lnTo>
                <a:lnTo>
                  <a:pt x="540250" y="1461956"/>
                </a:lnTo>
                <a:lnTo>
                  <a:pt x="560654" y="1465586"/>
                </a:lnTo>
                <a:lnTo>
                  <a:pt x="581511" y="1469216"/>
                </a:lnTo>
                <a:lnTo>
                  <a:pt x="602369" y="1472619"/>
                </a:lnTo>
                <a:lnTo>
                  <a:pt x="623679" y="1476021"/>
                </a:lnTo>
                <a:lnTo>
                  <a:pt x="645217" y="1479198"/>
                </a:lnTo>
                <a:lnTo>
                  <a:pt x="666981" y="1481920"/>
                </a:lnTo>
                <a:lnTo>
                  <a:pt x="688972" y="1484415"/>
                </a:lnTo>
                <a:lnTo>
                  <a:pt x="711189" y="1487138"/>
                </a:lnTo>
                <a:lnTo>
                  <a:pt x="733860" y="1489406"/>
                </a:lnTo>
                <a:lnTo>
                  <a:pt x="756531" y="1491675"/>
                </a:lnTo>
                <a:lnTo>
                  <a:pt x="779202" y="1493717"/>
                </a:lnTo>
                <a:lnTo>
                  <a:pt x="802554" y="1495532"/>
                </a:lnTo>
                <a:lnTo>
                  <a:pt x="825678" y="1497120"/>
                </a:lnTo>
                <a:lnTo>
                  <a:pt x="849029" y="1498708"/>
                </a:lnTo>
                <a:lnTo>
                  <a:pt x="872834" y="1500069"/>
                </a:lnTo>
                <a:lnTo>
                  <a:pt x="896865" y="1500976"/>
                </a:lnTo>
                <a:lnTo>
                  <a:pt x="920896" y="1501884"/>
                </a:lnTo>
                <a:lnTo>
                  <a:pt x="944701" y="1502565"/>
                </a:lnTo>
                <a:lnTo>
                  <a:pt x="969185" y="1503018"/>
                </a:lnTo>
                <a:lnTo>
                  <a:pt x="993670" y="1503245"/>
                </a:lnTo>
                <a:lnTo>
                  <a:pt x="1018381" y="1503699"/>
                </a:lnTo>
                <a:lnTo>
                  <a:pt x="1043093" y="1503245"/>
                </a:lnTo>
                <a:lnTo>
                  <a:pt x="1067578" y="1503018"/>
                </a:lnTo>
                <a:lnTo>
                  <a:pt x="1091835" y="1502565"/>
                </a:lnTo>
                <a:lnTo>
                  <a:pt x="1116093" y="1501884"/>
                </a:lnTo>
                <a:lnTo>
                  <a:pt x="1139898" y="1500976"/>
                </a:lnTo>
                <a:lnTo>
                  <a:pt x="1163703" y="1500069"/>
                </a:lnTo>
                <a:lnTo>
                  <a:pt x="1187507" y="1498708"/>
                </a:lnTo>
                <a:lnTo>
                  <a:pt x="1210858" y="1497120"/>
                </a:lnTo>
                <a:lnTo>
                  <a:pt x="1234436" y="1495532"/>
                </a:lnTo>
                <a:lnTo>
                  <a:pt x="1257334" y="1493717"/>
                </a:lnTo>
                <a:lnTo>
                  <a:pt x="1280232" y="1491675"/>
                </a:lnTo>
                <a:lnTo>
                  <a:pt x="1302903" y="1489406"/>
                </a:lnTo>
                <a:lnTo>
                  <a:pt x="1325347" y="1487138"/>
                </a:lnTo>
                <a:lnTo>
                  <a:pt x="1347565" y="1484415"/>
                </a:lnTo>
                <a:lnTo>
                  <a:pt x="1369782" y="1481920"/>
                </a:lnTo>
                <a:lnTo>
                  <a:pt x="1391319" y="1479198"/>
                </a:lnTo>
                <a:lnTo>
                  <a:pt x="1413084" y="1476021"/>
                </a:lnTo>
                <a:lnTo>
                  <a:pt x="1434168" y="1472619"/>
                </a:lnTo>
                <a:lnTo>
                  <a:pt x="1455252" y="1469216"/>
                </a:lnTo>
                <a:lnTo>
                  <a:pt x="1476109" y="1465586"/>
                </a:lnTo>
                <a:lnTo>
                  <a:pt x="1496513" y="1461956"/>
                </a:lnTo>
                <a:lnTo>
                  <a:pt x="1516917" y="1458099"/>
                </a:lnTo>
                <a:lnTo>
                  <a:pt x="1536867" y="1454243"/>
                </a:lnTo>
                <a:lnTo>
                  <a:pt x="1556364" y="1449932"/>
                </a:lnTo>
                <a:lnTo>
                  <a:pt x="1575635" y="1445849"/>
                </a:lnTo>
                <a:lnTo>
                  <a:pt x="1594905" y="1441085"/>
                </a:lnTo>
                <a:lnTo>
                  <a:pt x="1613722" y="1436774"/>
                </a:lnTo>
                <a:lnTo>
                  <a:pt x="1632086" y="1431783"/>
                </a:lnTo>
                <a:lnTo>
                  <a:pt x="1650222" y="1427019"/>
                </a:lnTo>
                <a:lnTo>
                  <a:pt x="1668133" y="1422028"/>
                </a:lnTo>
                <a:lnTo>
                  <a:pt x="1685589" y="1416810"/>
                </a:lnTo>
                <a:lnTo>
                  <a:pt x="1702592" y="1411592"/>
                </a:lnTo>
                <a:lnTo>
                  <a:pt x="1719369" y="1406148"/>
                </a:lnTo>
                <a:lnTo>
                  <a:pt x="1735919" y="1400703"/>
                </a:lnTo>
                <a:lnTo>
                  <a:pt x="1751789" y="1395031"/>
                </a:lnTo>
                <a:lnTo>
                  <a:pt x="1767658" y="1389133"/>
                </a:lnTo>
                <a:lnTo>
                  <a:pt x="1782848" y="1383234"/>
                </a:lnTo>
                <a:lnTo>
                  <a:pt x="1797811" y="1377109"/>
                </a:lnTo>
                <a:lnTo>
                  <a:pt x="1812320" y="1370984"/>
                </a:lnTo>
                <a:lnTo>
                  <a:pt x="1826603" y="1364858"/>
                </a:lnTo>
                <a:lnTo>
                  <a:pt x="1840205" y="1358279"/>
                </a:lnTo>
                <a:lnTo>
                  <a:pt x="1853581" y="1351927"/>
                </a:lnTo>
                <a:lnTo>
                  <a:pt x="1866504" y="1345121"/>
                </a:lnTo>
                <a:lnTo>
                  <a:pt x="1879199" y="1338542"/>
                </a:lnTo>
                <a:lnTo>
                  <a:pt x="1891215" y="1331736"/>
                </a:lnTo>
                <a:lnTo>
                  <a:pt x="1903004" y="1324930"/>
                </a:lnTo>
                <a:lnTo>
                  <a:pt x="1913886" y="1317898"/>
                </a:lnTo>
                <a:lnTo>
                  <a:pt x="1924768" y="1310865"/>
                </a:lnTo>
                <a:lnTo>
                  <a:pt x="1935197" y="1303605"/>
                </a:lnTo>
                <a:lnTo>
                  <a:pt x="1944945" y="1296119"/>
                </a:lnTo>
                <a:lnTo>
                  <a:pt x="1954467" y="1288859"/>
                </a:lnTo>
                <a:lnTo>
                  <a:pt x="1963536" y="1281373"/>
                </a:lnTo>
                <a:lnTo>
                  <a:pt x="1971697" y="1274113"/>
                </a:lnTo>
                <a:lnTo>
                  <a:pt x="1979859" y="1266173"/>
                </a:lnTo>
                <a:lnTo>
                  <a:pt x="1987113" y="1258459"/>
                </a:lnTo>
                <a:lnTo>
                  <a:pt x="1994141" y="1250746"/>
                </a:lnTo>
                <a:lnTo>
                  <a:pt x="2000716" y="1242806"/>
                </a:lnTo>
                <a:lnTo>
                  <a:pt x="2006611" y="1235092"/>
                </a:lnTo>
                <a:lnTo>
                  <a:pt x="2012278" y="1227152"/>
                </a:lnTo>
                <a:lnTo>
                  <a:pt x="2017039" y="1218758"/>
                </a:lnTo>
                <a:lnTo>
                  <a:pt x="2021573" y="1210818"/>
                </a:lnTo>
                <a:lnTo>
                  <a:pt x="2025427" y="1202651"/>
                </a:lnTo>
                <a:lnTo>
                  <a:pt x="2028375" y="1194257"/>
                </a:lnTo>
                <a:lnTo>
                  <a:pt x="2031322" y="1185863"/>
                </a:lnTo>
                <a:lnTo>
                  <a:pt x="2032682" y="1190400"/>
                </a:lnTo>
                <a:lnTo>
                  <a:pt x="2033589" y="1195164"/>
                </a:lnTo>
                <a:lnTo>
                  <a:pt x="2034723" y="1199475"/>
                </a:lnTo>
                <a:lnTo>
                  <a:pt x="2035403" y="1204012"/>
                </a:lnTo>
                <a:lnTo>
                  <a:pt x="2035856" y="1208776"/>
                </a:lnTo>
                <a:lnTo>
                  <a:pt x="2036536" y="1213313"/>
                </a:lnTo>
                <a:lnTo>
                  <a:pt x="2036763" y="1218078"/>
                </a:lnTo>
                <a:lnTo>
                  <a:pt x="2036763" y="1222615"/>
                </a:lnTo>
                <a:lnTo>
                  <a:pt x="2036763" y="1491675"/>
                </a:lnTo>
                <a:lnTo>
                  <a:pt x="2036763" y="1496439"/>
                </a:lnTo>
                <a:lnTo>
                  <a:pt x="2036536" y="1500976"/>
                </a:lnTo>
                <a:lnTo>
                  <a:pt x="2035856" y="1505741"/>
                </a:lnTo>
                <a:lnTo>
                  <a:pt x="2035403" y="1510051"/>
                </a:lnTo>
                <a:lnTo>
                  <a:pt x="2034723" y="1514588"/>
                </a:lnTo>
                <a:lnTo>
                  <a:pt x="2033816" y="1519126"/>
                </a:lnTo>
                <a:lnTo>
                  <a:pt x="2032909" y="1523663"/>
                </a:lnTo>
                <a:lnTo>
                  <a:pt x="2031549" y="1528200"/>
                </a:lnTo>
                <a:lnTo>
                  <a:pt x="2029962" y="1532511"/>
                </a:lnTo>
                <a:lnTo>
                  <a:pt x="2028375" y="1536821"/>
                </a:lnTo>
                <a:lnTo>
                  <a:pt x="2025201" y="1545895"/>
                </a:lnTo>
                <a:lnTo>
                  <a:pt x="2020893" y="1554743"/>
                </a:lnTo>
                <a:lnTo>
                  <a:pt x="2016132" y="1563137"/>
                </a:lnTo>
                <a:lnTo>
                  <a:pt x="2010691" y="1571985"/>
                </a:lnTo>
                <a:lnTo>
                  <a:pt x="2004797" y="1580379"/>
                </a:lnTo>
                <a:lnTo>
                  <a:pt x="1997996" y="1589000"/>
                </a:lnTo>
                <a:lnTo>
                  <a:pt x="1991194" y="1597167"/>
                </a:lnTo>
                <a:lnTo>
                  <a:pt x="1983259" y="1605561"/>
                </a:lnTo>
                <a:lnTo>
                  <a:pt x="1975098" y="1613728"/>
                </a:lnTo>
                <a:lnTo>
                  <a:pt x="1966029" y="1621668"/>
                </a:lnTo>
                <a:lnTo>
                  <a:pt x="1956734" y="1629835"/>
                </a:lnTo>
                <a:lnTo>
                  <a:pt x="1946759" y="1637775"/>
                </a:lnTo>
                <a:lnTo>
                  <a:pt x="1936331" y="1645489"/>
                </a:lnTo>
                <a:lnTo>
                  <a:pt x="1925448" y="1653202"/>
                </a:lnTo>
                <a:lnTo>
                  <a:pt x="1913659" y="1660689"/>
                </a:lnTo>
                <a:lnTo>
                  <a:pt x="1901871" y="1668175"/>
                </a:lnTo>
                <a:lnTo>
                  <a:pt x="1889175" y="1675662"/>
                </a:lnTo>
                <a:lnTo>
                  <a:pt x="1876252" y="1682921"/>
                </a:lnTo>
                <a:lnTo>
                  <a:pt x="1862876" y="1690181"/>
                </a:lnTo>
                <a:lnTo>
                  <a:pt x="1848820" y="1696987"/>
                </a:lnTo>
                <a:lnTo>
                  <a:pt x="1834311" y="1703793"/>
                </a:lnTo>
                <a:lnTo>
                  <a:pt x="1819575" y="1710826"/>
                </a:lnTo>
                <a:lnTo>
                  <a:pt x="1804159" y="1717178"/>
                </a:lnTo>
                <a:lnTo>
                  <a:pt x="1788515" y="1723984"/>
                </a:lnTo>
                <a:lnTo>
                  <a:pt x="1772192" y="1730109"/>
                </a:lnTo>
                <a:lnTo>
                  <a:pt x="1755416" y="1736234"/>
                </a:lnTo>
                <a:lnTo>
                  <a:pt x="1738413" y="1742360"/>
                </a:lnTo>
                <a:lnTo>
                  <a:pt x="1720956" y="1748485"/>
                </a:lnTo>
                <a:lnTo>
                  <a:pt x="1703046" y="1754156"/>
                </a:lnTo>
                <a:lnTo>
                  <a:pt x="1684682" y="1759828"/>
                </a:lnTo>
                <a:lnTo>
                  <a:pt x="1666319" y="1765500"/>
                </a:lnTo>
                <a:lnTo>
                  <a:pt x="1647049" y="1770491"/>
                </a:lnTo>
                <a:lnTo>
                  <a:pt x="1627778" y="1775709"/>
                </a:lnTo>
                <a:lnTo>
                  <a:pt x="1608054" y="1780926"/>
                </a:lnTo>
                <a:lnTo>
                  <a:pt x="1587877" y="1785917"/>
                </a:lnTo>
                <a:lnTo>
                  <a:pt x="1567247" y="1790455"/>
                </a:lnTo>
                <a:lnTo>
                  <a:pt x="1546389" y="1794765"/>
                </a:lnTo>
                <a:lnTo>
                  <a:pt x="1525079" y="1799302"/>
                </a:lnTo>
                <a:lnTo>
                  <a:pt x="1503768" y="1803386"/>
                </a:lnTo>
                <a:lnTo>
                  <a:pt x="1481777" y="1807469"/>
                </a:lnTo>
                <a:lnTo>
                  <a:pt x="1460013" y="1811326"/>
                </a:lnTo>
                <a:lnTo>
                  <a:pt x="1437568" y="1814956"/>
                </a:lnTo>
                <a:lnTo>
                  <a:pt x="1414897" y="1818359"/>
                </a:lnTo>
                <a:lnTo>
                  <a:pt x="1391773" y="1821762"/>
                </a:lnTo>
                <a:lnTo>
                  <a:pt x="1368422" y="1824711"/>
                </a:lnTo>
                <a:lnTo>
                  <a:pt x="1344844" y="1827660"/>
                </a:lnTo>
                <a:lnTo>
                  <a:pt x="1321266" y="1830156"/>
                </a:lnTo>
                <a:lnTo>
                  <a:pt x="1297235" y="1832651"/>
                </a:lnTo>
                <a:lnTo>
                  <a:pt x="1272750" y="1835147"/>
                </a:lnTo>
                <a:lnTo>
                  <a:pt x="1248265" y="1837189"/>
                </a:lnTo>
                <a:lnTo>
                  <a:pt x="1223554" y="1839003"/>
                </a:lnTo>
                <a:lnTo>
                  <a:pt x="1198389" y="1840818"/>
                </a:lnTo>
                <a:lnTo>
                  <a:pt x="1173451" y="1841953"/>
                </a:lnTo>
                <a:lnTo>
                  <a:pt x="1148060" y="1843314"/>
                </a:lnTo>
                <a:lnTo>
                  <a:pt x="1122441" y="1844448"/>
                </a:lnTo>
                <a:lnTo>
                  <a:pt x="1096597" y="1845129"/>
                </a:lnTo>
                <a:lnTo>
                  <a:pt x="1070525" y="1845583"/>
                </a:lnTo>
                <a:lnTo>
                  <a:pt x="1044680" y="1846263"/>
                </a:lnTo>
                <a:lnTo>
                  <a:pt x="1018381" y="1846263"/>
                </a:lnTo>
                <a:lnTo>
                  <a:pt x="992083" y="1846263"/>
                </a:lnTo>
                <a:lnTo>
                  <a:pt x="966011" y="1845583"/>
                </a:lnTo>
                <a:lnTo>
                  <a:pt x="939940" y="1845129"/>
                </a:lnTo>
                <a:lnTo>
                  <a:pt x="914095" y="1844448"/>
                </a:lnTo>
                <a:lnTo>
                  <a:pt x="888477" y="1843314"/>
                </a:lnTo>
                <a:lnTo>
                  <a:pt x="863312" y="1841953"/>
                </a:lnTo>
                <a:lnTo>
                  <a:pt x="838147" y="1840818"/>
                </a:lnTo>
                <a:lnTo>
                  <a:pt x="812982" y="1839003"/>
                </a:lnTo>
                <a:lnTo>
                  <a:pt x="788271" y="1837189"/>
                </a:lnTo>
                <a:lnTo>
                  <a:pt x="763786" y="1835147"/>
                </a:lnTo>
                <a:lnTo>
                  <a:pt x="739528" y="1832651"/>
                </a:lnTo>
                <a:lnTo>
                  <a:pt x="715497" y="1830156"/>
                </a:lnTo>
                <a:lnTo>
                  <a:pt x="691692" y="1827660"/>
                </a:lnTo>
                <a:lnTo>
                  <a:pt x="668115" y="1824711"/>
                </a:lnTo>
                <a:lnTo>
                  <a:pt x="644990" y="1821762"/>
                </a:lnTo>
                <a:lnTo>
                  <a:pt x="621866" y="1818359"/>
                </a:lnTo>
                <a:lnTo>
                  <a:pt x="599195" y="1814956"/>
                </a:lnTo>
                <a:lnTo>
                  <a:pt x="576750" y="1811326"/>
                </a:lnTo>
                <a:lnTo>
                  <a:pt x="554759" y="1807469"/>
                </a:lnTo>
                <a:lnTo>
                  <a:pt x="532995" y="1803386"/>
                </a:lnTo>
                <a:lnTo>
                  <a:pt x="511458" y="1799302"/>
                </a:lnTo>
                <a:lnTo>
                  <a:pt x="490147" y="1794765"/>
                </a:lnTo>
                <a:lnTo>
                  <a:pt x="469290" y="1790455"/>
                </a:lnTo>
                <a:lnTo>
                  <a:pt x="448886" y="1785917"/>
                </a:lnTo>
                <a:lnTo>
                  <a:pt x="428935" y="1780926"/>
                </a:lnTo>
                <a:lnTo>
                  <a:pt x="408985" y="1775709"/>
                </a:lnTo>
                <a:lnTo>
                  <a:pt x="389715" y="1770491"/>
                </a:lnTo>
                <a:lnTo>
                  <a:pt x="370671" y="1765500"/>
                </a:lnTo>
                <a:lnTo>
                  <a:pt x="352081" y="1759828"/>
                </a:lnTo>
                <a:lnTo>
                  <a:pt x="333717" y="1754156"/>
                </a:lnTo>
                <a:lnTo>
                  <a:pt x="315580" y="1748485"/>
                </a:lnTo>
                <a:lnTo>
                  <a:pt x="298124" y="1742360"/>
                </a:lnTo>
                <a:lnTo>
                  <a:pt x="281120" y="1736234"/>
                </a:lnTo>
                <a:lnTo>
                  <a:pt x="264571" y="1730109"/>
                </a:lnTo>
                <a:lnTo>
                  <a:pt x="248474" y="1723984"/>
                </a:lnTo>
                <a:lnTo>
                  <a:pt x="232605" y="1717178"/>
                </a:lnTo>
                <a:lnTo>
                  <a:pt x="217188" y="1710826"/>
                </a:lnTo>
                <a:lnTo>
                  <a:pt x="202225" y="1703793"/>
                </a:lnTo>
                <a:lnTo>
                  <a:pt x="187716" y="1696987"/>
                </a:lnTo>
                <a:lnTo>
                  <a:pt x="173887" y="1690181"/>
                </a:lnTo>
                <a:lnTo>
                  <a:pt x="160511" y="1682921"/>
                </a:lnTo>
                <a:lnTo>
                  <a:pt x="147362" y="1675662"/>
                </a:lnTo>
                <a:lnTo>
                  <a:pt x="134892" y="1668175"/>
                </a:lnTo>
                <a:lnTo>
                  <a:pt x="122877" y="1660689"/>
                </a:lnTo>
                <a:lnTo>
                  <a:pt x="111541" y="1653202"/>
                </a:lnTo>
                <a:lnTo>
                  <a:pt x="100433" y="1645489"/>
                </a:lnTo>
                <a:lnTo>
                  <a:pt x="90004" y="1637775"/>
                </a:lnTo>
                <a:lnTo>
                  <a:pt x="80029" y="1629835"/>
                </a:lnTo>
                <a:lnTo>
                  <a:pt x="70734" y="1621668"/>
                </a:lnTo>
                <a:lnTo>
                  <a:pt x="61665" y="1613728"/>
                </a:lnTo>
                <a:lnTo>
                  <a:pt x="53504" y="1605561"/>
                </a:lnTo>
                <a:lnTo>
                  <a:pt x="45795" y="1597167"/>
                </a:lnTo>
                <a:lnTo>
                  <a:pt x="38541" y="1589000"/>
                </a:lnTo>
                <a:lnTo>
                  <a:pt x="31966" y="1580379"/>
                </a:lnTo>
                <a:lnTo>
                  <a:pt x="26072" y="1571985"/>
                </a:lnTo>
                <a:lnTo>
                  <a:pt x="20631" y="1563137"/>
                </a:lnTo>
                <a:lnTo>
                  <a:pt x="15870" y="1554743"/>
                </a:lnTo>
                <a:lnTo>
                  <a:pt x="11562" y="1545895"/>
                </a:lnTo>
                <a:lnTo>
                  <a:pt x="8162" y="1536821"/>
                </a:lnTo>
                <a:lnTo>
                  <a:pt x="6575" y="1532511"/>
                </a:lnTo>
                <a:lnTo>
                  <a:pt x="5214" y="1528200"/>
                </a:lnTo>
                <a:lnTo>
                  <a:pt x="3854" y="1523663"/>
                </a:lnTo>
                <a:lnTo>
                  <a:pt x="2947" y="1519126"/>
                </a:lnTo>
                <a:lnTo>
                  <a:pt x="2040" y="1514588"/>
                </a:lnTo>
                <a:lnTo>
                  <a:pt x="1360" y="1510051"/>
                </a:lnTo>
                <a:lnTo>
                  <a:pt x="907" y="1505741"/>
                </a:lnTo>
                <a:lnTo>
                  <a:pt x="227" y="1500976"/>
                </a:lnTo>
                <a:lnTo>
                  <a:pt x="0" y="1496439"/>
                </a:lnTo>
                <a:lnTo>
                  <a:pt x="0" y="1491675"/>
                </a:lnTo>
                <a:lnTo>
                  <a:pt x="0" y="1222615"/>
                </a:lnTo>
                <a:lnTo>
                  <a:pt x="0" y="1218078"/>
                </a:lnTo>
                <a:lnTo>
                  <a:pt x="227" y="1213313"/>
                </a:lnTo>
                <a:lnTo>
                  <a:pt x="907" y="1208776"/>
                </a:lnTo>
                <a:lnTo>
                  <a:pt x="1360" y="1204012"/>
                </a:lnTo>
                <a:lnTo>
                  <a:pt x="2040" y="1199475"/>
                </a:lnTo>
                <a:lnTo>
                  <a:pt x="3174" y="1195164"/>
                </a:lnTo>
                <a:lnTo>
                  <a:pt x="4081" y="1190400"/>
                </a:lnTo>
                <a:lnTo>
                  <a:pt x="5441" y="1185863"/>
                </a:lnTo>
                <a:close/>
                <a:moveTo>
                  <a:pt x="495361" y="1058062"/>
                </a:moveTo>
                <a:lnTo>
                  <a:pt x="495361" y="1322132"/>
                </a:lnTo>
                <a:lnTo>
                  <a:pt x="528008" y="1328938"/>
                </a:lnTo>
                <a:lnTo>
                  <a:pt x="561787" y="1335290"/>
                </a:lnTo>
                <a:lnTo>
                  <a:pt x="596474" y="1341188"/>
                </a:lnTo>
                <a:lnTo>
                  <a:pt x="631614" y="1346633"/>
                </a:lnTo>
                <a:lnTo>
                  <a:pt x="631614" y="1082564"/>
                </a:lnTo>
                <a:lnTo>
                  <a:pt x="596474" y="1077119"/>
                </a:lnTo>
                <a:lnTo>
                  <a:pt x="561787" y="1071220"/>
                </a:lnTo>
                <a:lnTo>
                  <a:pt x="528008" y="1064641"/>
                </a:lnTo>
                <a:lnTo>
                  <a:pt x="495361" y="1058062"/>
                </a:lnTo>
                <a:close/>
                <a:moveTo>
                  <a:pt x="295403" y="1001120"/>
                </a:moveTo>
                <a:lnTo>
                  <a:pt x="295403" y="1265416"/>
                </a:lnTo>
                <a:lnTo>
                  <a:pt x="311273" y="1271087"/>
                </a:lnTo>
                <a:lnTo>
                  <a:pt x="327596" y="1276532"/>
                </a:lnTo>
                <a:lnTo>
                  <a:pt x="343919" y="1281977"/>
                </a:lnTo>
                <a:lnTo>
                  <a:pt x="360696" y="1286968"/>
                </a:lnTo>
                <a:lnTo>
                  <a:pt x="378152" y="1292186"/>
                </a:lnTo>
                <a:lnTo>
                  <a:pt x="395609" y="1297404"/>
                </a:lnTo>
                <a:lnTo>
                  <a:pt x="413292" y="1302168"/>
                </a:lnTo>
                <a:lnTo>
                  <a:pt x="431429" y="1306932"/>
                </a:lnTo>
                <a:lnTo>
                  <a:pt x="431429" y="1042863"/>
                </a:lnTo>
                <a:lnTo>
                  <a:pt x="413292" y="1038098"/>
                </a:lnTo>
                <a:lnTo>
                  <a:pt x="395609" y="1033107"/>
                </a:lnTo>
                <a:lnTo>
                  <a:pt x="378152" y="1028116"/>
                </a:lnTo>
                <a:lnTo>
                  <a:pt x="360696" y="1022899"/>
                </a:lnTo>
                <a:lnTo>
                  <a:pt x="343919" y="1017681"/>
                </a:lnTo>
                <a:lnTo>
                  <a:pt x="327596" y="1012236"/>
                </a:lnTo>
                <a:lnTo>
                  <a:pt x="311273" y="1006791"/>
                </a:lnTo>
                <a:lnTo>
                  <a:pt x="295403" y="1001120"/>
                </a:lnTo>
                <a:close/>
                <a:moveTo>
                  <a:pt x="1857435" y="950756"/>
                </a:moveTo>
                <a:lnTo>
                  <a:pt x="1842246" y="958469"/>
                </a:lnTo>
                <a:lnTo>
                  <a:pt x="1826603" y="966183"/>
                </a:lnTo>
                <a:lnTo>
                  <a:pt x="1810280" y="973669"/>
                </a:lnTo>
                <a:lnTo>
                  <a:pt x="1793503" y="980929"/>
                </a:lnTo>
                <a:lnTo>
                  <a:pt x="1776273" y="987735"/>
                </a:lnTo>
                <a:lnTo>
                  <a:pt x="1758590" y="994767"/>
                </a:lnTo>
                <a:lnTo>
                  <a:pt x="1740226" y="1001800"/>
                </a:lnTo>
                <a:lnTo>
                  <a:pt x="1721409" y="1008379"/>
                </a:lnTo>
                <a:lnTo>
                  <a:pt x="1721409" y="1272675"/>
                </a:lnTo>
                <a:lnTo>
                  <a:pt x="1740226" y="1265869"/>
                </a:lnTo>
                <a:lnTo>
                  <a:pt x="1758590" y="1259290"/>
                </a:lnTo>
                <a:lnTo>
                  <a:pt x="1776273" y="1252258"/>
                </a:lnTo>
                <a:lnTo>
                  <a:pt x="1793503" y="1244998"/>
                </a:lnTo>
                <a:lnTo>
                  <a:pt x="1810280" y="1237738"/>
                </a:lnTo>
                <a:lnTo>
                  <a:pt x="1826603" y="1230252"/>
                </a:lnTo>
                <a:lnTo>
                  <a:pt x="1842246" y="1222539"/>
                </a:lnTo>
                <a:lnTo>
                  <a:pt x="1857435" y="1214825"/>
                </a:lnTo>
                <a:lnTo>
                  <a:pt x="1857435" y="950756"/>
                </a:lnTo>
                <a:close/>
                <a:moveTo>
                  <a:pt x="95445" y="897443"/>
                </a:moveTo>
                <a:lnTo>
                  <a:pt x="95445" y="1161739"/>
                </a:lnTo>
                <a:lnTo>
                  <a:pt x="102473" y="1166730"/>
                </a:lnTo>
                <a:lnTo>
                  <a:pt x="109501" y="1172175"/>
                </a:lnTo>
                <a:lnTo>
                  <a:pt x="116756" y="1177393"/>
                </a:lnTo>
                <a:lnTo>
                  <a:pt x="124237" y="1182384"/>
                </a:lnTo>
                <a:lnTo>
                  <a:pt x="132172" y="1187375"/>
                </a:lnTo>
                <a:lnTo>
                  <a:pt x="140107" y="1192366"/>
                </a:lnTo>
                <a:lnTo>
                  <a:pt x="156883" y="1202348"/>
                </a:lnTo>
                <a:lnTo>
                  <a:pt x="174340" y="1211876"/>
                </a:lnTo>
                <a:lnTo>
                  <a:pt x="192704" y="1221631"/>
                </a:lnTo>
                <a:lnTo>
                  <a:pt x="211747" y="1230479"/>
                </a:lnTo>
                <a:lnTo>
                  <a:pt x="231698" y="1239553"/>
                </a:lnTo>
                <a:lnTo>
                  <a:pt x="231698" y="975484"/>
                </a:lnTo>
                <a:lnTo>
                  <a:pt x="211747" y="966410"/>
                </a:lnTo>
                <a:lnTo>
                  <a:pt x="192704" y="957335"/>
                </a:lnTo>
                <a:lnTo>
                  <a:pt x="174340" y="947807"/>
                </a:lnTo>
                <a:lnTo>
                  <a:pt x="156883" y="938278"/>
                </a:lnTo>
                <a:lnTo>
                  <a:pt x="140107" y="928296"/>
                </a:lnTo>
                <a:lnTo>
                  <a:pt x="132172" y="923305"/>
                </a:lnTo>
                <a:lnTo>
                  <a:pt x="124237" y="918088"/>
                </a:lnTo>
                <a:lnTo>
                  <a:pt x="116756" y="913323"/>
                </a:lnTo>
                <a:lnTo>
                  <a:pt x="109501" y="908106"/>
                </a:lnTo>
                <a:lnTo>
                  <a:pt x="102473" y="902888"/>
                </a:lnTo>
                <a:lnTo>
                  <a:pt x="95445" y="897443"/>
                </a:lnTo>
                <a:close/>
                <a:moveTo>
                  <a:pt x="5441" y="746125"/>
                </a:moveTo>
                <a:lnTo>
                  <a:pt x="8162" y="754519"/>
                </a:lnTo>
                <a:lnTo>
                  <a:pt x="11336" y="762913"/>
                </a:lnTo>
                <a:lnTo>
                  <a:pt x="15190" y="771080"/>
                </a:lnTo>
                <a:lnTo>
                  <a:pt x="19724" y="779020"/>
                </a:lnTo>
                <a:lnTo>
                  <a:pt x="24485" y="787414"/>
                </a:lnTo>
                <a:lnTo>
                  <a:pt x="29926" y="795354"/>
                </a:lnTo>
                <a:lnTo>
                  <a:pt x="35820" y="803068"/>
                </a:lnTo>
                <a:lnTo>
                  <a:pt x="42395" y="811008"/>
                </a:lnTo>
                <a:lnTo>
                  <a:pt x="49423" y="818948"/>
                </a:lnTo>
                <a:lnTo>
                  <a:pt x="56904" y="826662"/>
                </a:lnTo>
                <a:lnTo>
                  <a:pt x="64839" y="834375"/>
                </a:lnTo>
                <a:lnTo>
                  <a:pt x="73227" y="841861"/>
                </a:lnTo>
                <a:lnTo>
                  <a:pt x="82296" y="849348"/>
                </a:lnTo>
                <a:lnTo>
                  <a:pt x="91591" y="856608"/>
                </a:lnTo>
                <a:lnTo>
                  <a:pt x="101566" y="864094"/>
                </a:lnTo>
                <a:lnTo>
                  <a:pt x="111995" y="871127"/>
                </a:lnTo>
                <a:lnTo>
                  <a:pt x="122650" y="878160"/>
                </a:lnTo>
                <a:lnTo>
                  <a:pt x="133986" y="885192"/>
                </a:lnTo>
                <a:lnTo>
                  <a:pt x="145548" y="891998"/>
                </a:lnTo>
                <a:lnTo>
                  <a:pt x="157563" y="898804"/>
                </a:lnTo>
                <a:lnTo>
                  <a:pt x="170259" y="905610"/>
                </a:lnTo>
                <a:lnTo>
                  <a:pt x="183182" y="912189"/>
                </a:lnTo>
                <a:lnTo>
                  <a:pt x="196558" y="918768"/>
                </a:lnTo>
                <a:lnTo>
                  <a:pt x="210160" y="925120"/>
                </a:lnTo>
                <a:lnTo>
                  <a:pt x="224443" y="931246"/>
                </a:lnTo>
                <a:lnTo>
                  <a:pt x="238726" y="937598"/>
                </a:lnTo>
                <a:lnTo>
                  <a:pt x="253689" y="943496"/>
                </a:lnTo>
                <a:lnTo>
                  <a:pt x="269332" y="949395"/>
                </a:lnTo>
                <a:lnTo>
                  <a:pt x="284975" y="955293"/>
                </a:lnTo>
                <a:lnTo>
                  <a:pt x="301071" y="960965"/>
                </a:lnTo>
                <a:lnTo>
                  <a:pt x="317394" y="966410"/>
                </a:lnTo>
                <a:lnTo>
                  <a:pt x="334171" y="971854"/>
                </a:lnTo>
                <a:lnTo>
                  <a:pt x="351174" y="977299"/>
                </a:lnTo>
                <a:lnTo>
                  <a:pt x="368857" y="982290"/>
                </a:lnTo>
                <a:lnTo>
                  <a:pt x="386541" y="987281"/>
                </a:lnTo>
                <a:lnTo>
                  <a:pt x="404677" y="992272"/>
                </a:lnTo>
                <a:lnTo>
                  <a:pt x="423268" y="996809"/>
                </a:lnTo>
                <a:lnTo>
                  <a:pt x="441631" y="1001573"/>
                </a:lnTo>
                <a:lnTo>
                  <a:pt x="460901" y="1006111"/>
                </a:lnTo>
                <a:lnTo>
                  <a:pt x="480172" y="1010194"/>
                </a:lnTo>
                <a:lnTo>
                  <a:pt x="500122" y="1014278"/>
                </a:lnTo>
                <a:lnTo>
                  <a:pt x="519846" y="1018588"/>
                </a:lnTo>
                <a:lnTo>
                  <a:pt x="540250" y="1022445"/>
                </a:lnTo>
                <a:lnTo>
                  <a:pt x="560654" y="1026075"/>
                </a:lnTo>
                <a:lnTo>
                  <a:pt x="581511" y="1029704"/>
                </a:lnTo>
                <a:lnTo>
                  <a:pt x="602369" y="1032881"/>
                </a:lnTo>
                <a:lnTo>
                  <a:pt x="623679" y="1036057"/>
                </a:lnTo>
                <a:lnTo>
                  <a:pt x="645217" y="1039233"/>
                </a:lnTo>
                <a:lnTo>
                  <a:pt x="666981" y="1041955"/>
                </a:lnTo>
                <a:lnTo>
                  <a:pt x="688972" y="1044904"/>
                </a:lnTo>
                <a:lnTo>
                  <a:pt x="711189" y="1047400"/>
                </a:lnTo>
                <a:lnTo>
                  <a:pt x="733860" y="1049668"/>
                </a:lnTo>
                <a:lnTo>
                  <a:pt x="756531" y="1051937"/>
                </a:lnTo>
                <a:lnTo>
                  <a:pt x="779202" y="1053752"/>
                </a:lnTo>
                <a:lnTo>
                  <a:pt x="802554" y="1055567"/>
                </a:lnTo>
                <a:lnTo>
                  <a:pt x="825678" y="1057382"/>
                </a:lnTo>
                <a:lnTo>
                  <a:pt x="849029" y="1058743"/>
                </a:lnTo>
                <a:lnTo>
                  <a:pt x="872834" y="1060104"/>
                </a:lnTo>
                <a:lnTo>
                  <a:pt x="896865" y="1061238"/>
                </a:lnTo>
                <a:lnTo>
                  <a:pt x="920896" y="1062146"/>
                </a:lnTo>
                <a:lnTo>
                  <a:pt x="944701" y="1062827"/>
                </a:lnTo>
                <a:lnTo>
                  <a:pt x="969185" y="1063507"/>
                </a:lnTo>
                <a:lnTo>
                  <a:pt x="993670" y="1063734"/>
                </a:lnTo>
                <a:lnTo>
                  <a:pt x="1018381" y="1063734"/>
                </a:lnTo>
                <a:lnTo>
                  <a:pt x="1043093" y="1063734"/>
                </a:lnTo>
                <a:lnTo>
                  <a:pt x="1067578" y="1063507"/>
                </a:lnTo>
                <a:lnTo>
                  <a:pt x="1091835" y="1062827"/>
                </a:lnTo>
                <a:lnTo>
                  <a:pt x="1116093" y="1062146"/>
                </a:lnTo>
                <a:lnTo>
                  <a:pt x="1139898" y="1061238"/>
                </a:lnTo>
                <a:lnTo>
                  <a:pt x="1163703" y="1060104"/>
                </a:lnTo>
                <a:lnTo>
                  <a:pt x="1187507" y="1058743"/>
                </a:lnTo>
                <a:lnTo>
                  <a:pt x="1210858" y="1057382"/>
                </a:lnTo>
                <a:lnTo>
                  <a:pt x="1234436" y="1055567"/>
                </a:lnTo>
                <a:lnTo>
                  <a:pt x="1257334" y="1053752"/>
                </a:lnTo>
                <a:lnTo>
                  <a:pt x="1280232" y="1051937"/>
                </a:lnTo>
                <a:lnTo>
                  <a:pt x="1302903" y="1049668"/>
                </a:lnTo>
                <a:lnTo>
                  <a:pt x="1325347" y="1047400"/>
                </a:lnTo>
                <a:lnTo>
                  <a:pt x="1347565" y="1044904"/>
                </a:lnTo>
                <a:lnTo>
                  <a:pt x="1369782" y="1041955"/>
                </a:lnTo>
                <a:lnTo>
                  <a:pt x="1391319" y="1039233"/>
                </a:lnTo>
                <a:lnTo>
                  <a:pt x="1413084" y="1036057"/>
                </a:lnTo>
                <a:lnTo>
                  <a:pt x="1434168" y="1032881"/>
                </a:lnTo>
                <a:lnTo>
                  <a:pt x="1455252" y="1029704"/>
                </a:lnTo>
                <a:lnTo>
                  <a:pt x="1476109" y="1026075"/>
                </a:lnTo>
                <a:lnTo>
                  <a:pt x="1496513" y="1022445"/>
                </a:lnTo>
                <a:lnTo>
                  <a:pt x="1516917" y="1018588"/>
                </a:lnTo>
                <a:lnTo>
                  <a:pt x="1536867" y="1014278"/>
                </a:lnTo>
                <a:lnTo>
                  <a:pt x="1556364" y="1010194"/>
                </a:lnTo>
                <a:lnTo>
                  <a:pt x="1575635" y="1006111"/>
                </a:lnTo>
                <a:lnTo>
                  <a:pt x="1594905" y="1001573"/>
                </a:lnTo>
                <a:lnTo>
                  <a:pt x="1613722" y="996809"/>
                </a:lnTo>
                <a:lnTo>
                  <a:pt x="1632086" y="992272"/>
                </a:lnTo>
                <a:lnTo>
                  <a:pt x="1650222" y="987281"/>
                </a:lnTo>
                <a:lnTo>
                  <a:pt x="1668133" y="982290"/>
                </a:lnTo>
                <a:lnTo>
                  <a:pt x="1685589" y="977299"/>
                </a:lnTo>
                <a:lnTo>
                  <a:pt x="1702592" y="971854"/>
                </a:lnTo>
                <a:lnTo>
                  <a:pt x="1719369" y="966410"/>
                </a:lnTo>
                <a:lnTo>
                  <a:pt x="1735919" y="960965"/>
                </a:lnTo>
                <a:lnTo>
                  <a:pt x="1751789" y="955293"/>
                </a:lnTo>
                <a:lnTo>
                  <a:pt x="1767658" y="949395"/>
                </a:lnTo>
                <a:lnTo>
                  <a:pt x="1782848" y="943496"/>
                </a:lnTo>
                <a:lnTo>
                  <a:pt x="1797811" y="937598"/>
                </a:lnTo>
                <a:lnTo>
                  <a:pt x="1812320" y="931246"/>
                </a:lnTo>
                <a:lnTo>
                  <a:pt x="1826603" y="925120"/>
                </a:lnTo>
                <a:lnTo>
                  <a:pt x="1840205" y="918768"/>
                </a:lnTo>
                <a:lnTo>
                  <a:pt x="1853581" y="912189"/>
                </a:lnTo>
                <a:lnTo>
                  <a:pt x="1866504" y="905610"/>
                </a:lnTo>
                <a:lnTo>
                  <a:pt x="1879199" y="898804"/>
                </a:lnTo>
                <a:lnTo>
                  <a:pt x="1891215" y="891998"/>
                </a:lnTo>
                <a:lnTo>
                  <a:pt x="1903004" y="885192"/>
                </a:lnTo>
                <a:lnTo>
                  <a:pt x="1913886" y="878160"/>
                </a:lnTo>
                <a:lnTo>
                  <a:pt x="1924768" y="871127"/>
                </a:lnTo>
                <a:lnTo>
                  <a:pt x="1935197" y="864094"/>
                </a:lnTo>
                <a:lnTo>
                  <a:pt x="1944945" y="856608"/>
                </a:lnTo>
                <a:lnTo>
                  <a:pt x="1954467" y="849348"/>
                </a:lnTo>
                <a:lnTo>
                  <a:pt x="1963536" y="841861"/>
                </a:lnTo>
                <a:lnTo>
                  <a:pt x="1971697" y="834375"/>
                </a:lnTo>
                <a:lnTo>
                  <a:pt x="1979859" y="826662"/>
                </a:lnTo>
                <a:lnTo>
                  <a:pt x="1987113" y="818948"/>
                </a:lnTo>
                <a:lnTo>
                  <a:pt x="1994141" y="811008"/>
                </a:lnTo>
                <a:lnTo>
                  <a:pt x="2000716" y="803068"/>
                </a:lnTo>
                <a:lnTo>
                  <a:pt x="2006611" y="795354"/>
                </a:lnTo>
                <a:lnTo>
                  <a:pt x="2012278" y="787414"/>
                </a:lnTo>
                <a:lnTo>
                  <a:pt x="2017039" y="779020"/>
                </a:lnTo>
                <a:lnTo>
                  <a:pt x="2021573" y="771080"/>
                </a:lnTo>
                <a:lnTo>
                  <a:pt x="2025427" y="762913"/>
                </a:lnTo>
                <a:lnTo>
                  <a:pt x="2028375" y="754519"/>
                </a:lnTo>
                <a:lnTo>
                  <a:pt x="2031322" y="746125"/>
                </a:lnTo>
                <a:lnTo>
                  <a:pt x="2032682" y="750662"/>
                </a:lnTo>
                <a:lnTo>
                  <a:pt x="2033589" y="755426"/>
                </a:lnTo>
                <a:lnTo>
                  <a:pt x="2034723" y="759737"/>
                </a:lnTo>
                <a:lnTo>
                  <a:pt x="2035403" y="764501"/>
                </a:lnTo>
                <a:lnTo>
                  <a:pt x="2035856" y="769038"/>
                </a:lnTo>
                <a:lnTo>
                  <a:pt x="2036536" y="773802"/>
                </a:lnTo>
                <a:lnTo>
                  <a:pt x="2036763" y="778340"/>
                </a:lnTo>
                <a:lnTo>
                  <a:pt x="2036763" y="782877"/>
                </a:lnTo>
                <a:lnTo>
                  <a:pt x="2036763" y="1051937"/>
                </a:lnTo>
                <a:lnTo>
                  <a:pt x="2036763" y="1056701"/>
                </a:lnTo>
                <a:lnTo>
                  <a:pt x="2036536" y="1061238"/>
                </a:lnTo>
                <a:lnTo>
                  <a:pt x="2035856" y="1065776"/>
                </a:lnTo>
                <a:lnTo>
                  <a:pt x="2035403" y="1070313"/>
                </a:lnTo>
                <a:lnTo>
                  <a:pt x="2034723" y="1075077"/>
                </a:lnTo>
                <a:lnTo>
                  <a:pt x="2033816" y="1079388"/>
                </a:lnTo>
                <a:lnTo>
                  <a:pt x="2032909" y="1083925"/>
                </a:lnTo>
                <a:lnTo>
                  <a:pt x="2031549" y="1088462"/>
                </a:lnTo>
                <a:lnTo>
                  <a:pt x="2029962" y="1092773"/>
                </a:lnTo>
                <a:lnTo>
                  <a:pt x="2028375" y="1097083"/>
                </a:lnTo>
                <a:lnTo>
                  <a:pt x="2025201" y="1106157"/>
                </a:lnTo>
                <a:lnTo>
                  <a:pt x="2020893" y="1115005"/>
                </a:lnTo>
                <a:lnTo>
                  <a:pt x="2016132" y="1123399"/>
                </a:lnTo>
                <a:lnTo>
                  <a:pt x="2010691" y="1132247"/>
                </a:lnTo>
                <a:lnTo>
                  <a:pt x="2004797" y="1140868"/>
                </a:lnTo>
                <a:lnTo>
                  <a:pt x="1997996" y="1149035"/>
                </a:lnTo>
                <a:lnTo>
                  <a:pt x="1991194" y="1157656"/>
                </a:lnTo>
                <a:lnTo>
                  <a:pt x="1983259" y="1165823"/>
                </a:lnTo>
                <a:lnTo>
                  <a:pt x="1975098" y="1173990"/>
                </a:lnTo>
                <a:lnTo>
                  <a:pt x="1966029" y="1182157"/>
                </a:lnTo>
                <a:lnTo>
                  <a:pt x="1956734" y="1190097"/>
                </a:lnTo>
                <a:lnTo>
                  <a:pt x="1946759" y="1198037"/>
                </a:lnTo>
                <a:lnTo>
                  <a:pt x="1936331" y="1205751"/>
                </a:lnTo>
                <a:lnTo>
                  <a:pt x="1925448" y="1213464"/>
                </a:lnTo>
                <a:lnTo>
                  <a:pt x="1913659" y="1220950"/>
                </a:lnTo>
                <a:lnTo>
                  <a:pt x="1901871" y="1228437"/>
                </a:lnTo>
                <a:lnTo>
                  <a:pt x="1889175" y="1235923"/>
                </a:lnTo>
                <a:lnTo>
                  <a:pt x="1876252" y="1243183"/>
                </a:lnTo>
                <a:lnTo>
                  <a:pt x="1862876" y="1250216"/>
                </a:lnTo>
                <a:lnTo>
                  <a:pt x="1848820" y="1257476"/>
                </a:lnTo>
                <a:lnTo>
                  <a:pt x="1834311" y="1264055"/>
                </a:lnTo>
                <a:lnTo>
                  <a:pt x="1819575" y="1271087"/>
                </a:lnTo>
                <a:lnTo>
                  <a:pt x="1804159" y="1277440"/>
                </a:lnTo>
                <a:lnTo>
                  <a:pt x="1788515" y="1284019"/>
                </a:lnTo>
                <a:lnTo>
                  <a:pt x="1772192" y="1290371"/>
                </a:lnTo>
                <a:lnTo>
                  <a:pt x="1755416" y="1296496"/>
                </a:lnTo>
                <a:lnTo>
                  <a:pt x="1738413" y="1302848"/>
                </a:lnTo>
                <a:lnTo>
                  <a:pt x="1720956" y="1308747"/>
                </a:lnTo>
                <a:lnTo>
                  <a:pt x="1703046" y="1314418"/>
                </a:lnTo>
                <a:lnTo>
                  <a:pt x="1684682" y="1320090"/>
                </a:lnTo>
                <a:lnTo>
                  <a:pt x="1666319" y="1325535"/>
                </a:lnTo>
                <a:lnTo>
                  <a:pt x="1647049" y="1330979"/>
                </a:lnTo>
                <a:lnTo>
                  <a:pt x="1627778" y="1335970"/>
                </a:lnTo>
                <a:lnTo>
                  <a:pt x="1608054" y="1341188"/>
                </a:lnTo>
                <a:lnTo>
                  <a:pt x="1587877" y="1346179"/>
                </a:lnTo>
                <a:lnTo>
                  <a:pt x="1567247" y="1350716"/>
                </a:lnTo>
                <a:lnTo>
                  <a:pt x="1546389" y="1355254"/>
                </a:lnTo>
                <a:lnTo>
                  <a:pt x="1525079" y="1359564"/>
                </a:lnTo>
                <a:lnTo>
                  <a:pt x="1503768" y="1363648"/>
                </a:lnTo>
                <a:lnTo>
                  <a:pt x="1481777" y="1367731"/>
                </a:lnTo>
                <a:lnTo>
                  <a:pt x="1460013" y="1371588"/>
                </a:lnTo>
                <a:lnTo>
                  <a:pt x="1437568" y="1375218"/>
                </a:lnTo>
                <a:lnTo>
                  <a:pt x="1414897" y="1378621"/>
                </a:lnTo>
                <a:lnTo>
                  <a:pt x="1391773" y="1382024"/>
                </a:lnTo>
                <a:lnTo>
                  <a:pt x="1368422" y="1384973"/>
                </a:lnTo>
                <a:lnTo>
                  <a:pt x="1344844" y="1387922"/>
                </a:lnTo>
                <a:lnTo>
                  <a:pt x="1321266" y="1390418"/>
                </a:lnTo>
                <a:lnTo>
                  <a:pt x="1297235" y="1393140"/>
                </a:lnTo>
                <a:lnTo>
                  <a:pt x="1272750" y="1395409"/>
                </a:lnTo>
                <a:lnTo>
                  <a:pt x="1248265" y="1397450"/>
                </a:lnTo>
                <a:lnTo>
                  <a:pt x="1223554" y="1399265"/>
                </a:lnTo>
                <a:lnTo>
                  <a:pt x="1198389" y="1401080"/>
                </a:lnTo>
                <a:lnTo>
                  <a:pt x="1173451" y="1402441"/>
                </a:lnTo>
                <a:lnTo>
                  <a:pt x="1148060" y="1403576"/>
                </a:lnTo>
                <a:lnTo>
                  <a:pt x="1122441" y="1404710"/>
                </a:lnTo>
                <a:lnTo>
                  <a:pt x="1096597" y="1405391"/>
                </a:lnTo>
                <a:lnTo>
                  <a:pt x="1070525" y="1406071"/>
                </a:lnTo>
                <a:lnTo>
                  <a:pt x="1044680" y="1406525"/>
                </a:lnTo>
                <a:lnTo>
                  <a:pt x="1018381" y="1406525"/>
                </a:lnTo>
                <a:lnTo>
                  <a:pt x="992083" y="1406525"/>
                </a:lnTo>
                <a:lnTo>
                  <a:pt x="966011" y="1406071"/>
                </a:lnTo>
                <a:lnTo>
                  <a:pt x="939940" y="1405391"/>
                </a:lnTo>
                <a:lnTo>
                  <a:pt x="914095" y="1404710"/>
                </a:lnTo>
                <a:lnTo>
                  <a:pt x="888477" y="1403576"/>
                </a:lnTo>
                <a:lnTo>
                  <a:pt x="863312" y="1402441"/>
                </a:lnTo>
                <a:lnTo>
                  <a:pt x="838147" y="1401080"/>
                </a:lnTo>
                <a:lnTo>
                  <a:pt x="812982" y="1399265"/>
                </a:lnTo>
                <a:lnTo>
                  <a:pt x="788271" y="1397450"/>
                </a:lnTo>
                <a:lnTo>
                  <a:pt x="763786" y="1395409"/>
                </a:lnTo>
                <a:lnTo>
                  <a:pt x="739528" y="1393140"/>
                </a:lnTo>
                <a:lnTo>
                  <a:pt x="715497" y="1390418"/>
                </a:lnTo>
                <a:lnTo>
                  <a:pt x="691692" y="1387922"/>
                </a:lnTo>
                <a:lnTo>
                  <a:pt x="668115" y="1384973"/>
                </a:lnTo>
                <a:lnTo>
                  <a:pt x="644990" y="1382024"/>
                </a:lnTo>
                <a:lnTo>
                  <a:pt x="621866" y="1378621"/>
                </a:lnTo>
                <a:lnTo>
                  <a:pt x="599195" y="1375218"/>
                </a:lnTo>
                <a:lnTo>
                  <a:pt x="576750" y="1371588"/>
                </a:lnTo>
                <a:lnTo>
                  <a:pt x="554759" y="1367731"/>
                </a:lnTo>
                <a:lnTo>
                  <a:pt x="532995" y="1363648"/>
                </a:lnTo>
                <a:lnTo>
                  <a:pt x="511458" y="1359564"/>
                </a:lnTo>
                <a:lnTo>
                  <a:pt x="490147" y="1355254"/>
                </a:lnTo>
                <a:lnTo>
                  <a:pt x="469290" y="1350716"/>
                </a:lnTo>
                <a:lnTo>
                  <a:pt x="448886" y="1346179"/>
                </a:lnTo>
                <a:lnTo>
                  <a:pt x="428935" y="1341188"/>
                </a:lnTo>
                <a:lnTo>
                  <a:pt x="408985" y="1335970"/>
                </a:lnTo>
                <a:lnTo>
                  <a:pt x="389715" y="1330979"/>
                </a:lnTo>
                <a:lnTo>
                  <a:pt x="370671" y="1325535"/>
                </a:lnTo>
                <a:lnTo>
                  <a:pt x="352081" y="1320090"/>
                </a:lnTo>
                <a:lnTo>
                  <a:pt x="333717" y="1314418"/>
                </a:lnTo>
                <a:lnTo>
                  <a:pt x="315580" y="1308747"/>
                </a:lnTo>
                <a:lnTo>
                  <a:pt x="298124" y="1302848"/>
                </a:lnTo>
                <a:lnTo>
                  <a:pt x="281120" y="1296496"/>
                </a:lnTo>
                <a:lnTo>
                  <a:pt x="264571" y="1290371"/>
                </a:lnTo>
                <a:lnTo>
                  <a:pt x="248474" y="1284019"/>
                </a:lnTo>
                <a:lnTo>
                  <a:pt x="232605" y="1277440"/>
                </a:lnTo>
                <a:lnTo>
                  <a:pt x="217188" y="1271087"/>
                </a:lnTo>
                <a:lnTo>
                  <a:pt x="202225" y="1264055"/>
                </a:lnTo>
                <a:lnTo>
                  <a:pt x="187716" y="1257476"/>
                </a:lnTo>
                <a:lnTo>
                  <a:pt x="173887" y="1250216"/>
                </a:lnTo>
                <a:lnTo>
                  <a:pt x="160511" y="1243183"/>
                </a:lnTo>
                <a:lnTo>
                  <a:pt x="147362" y="1235923"/>
                </a:lnTo>
                <a:lnTo>
                  <a:pt x="134892" y="1228437"/>
                </a:lnTo>
                <a:lnTo>
                  <a:pt x="122877" y="1220950"/>
                </a:lnTo>
                <a:lnTo>
                  <a:pt x="111541" y="1213464"/>
                </a:lnTo>
                <a:lnTo>
                  <a:pt x="100433" y="1205751"/>
                </a:lnTo>
                <a:lnTo>
                  <a:pt x="90004" y="1198037"/>
                </a:lnTo>
                <a:lnTo>
                  <a:pt x="80029" y="1190097"/>
                </a:lnTo>
                <a:lnTo>
                  <a:pt x="70734" y="1182157"/>
                </a:lnTo>
                <a:lnTo>
                  <a:pt x="61665" y="1173990"/>
                </a:lnTo>
                <a:lnTo>
                  <a:pt x="53504" y="1165823"/>
                </a:lnTo>
                <a:lnTo>
                  <a:pt x="45795" y="1157656"/>
                </a:lnTo>
                <a:lnTo>
                  <a:pt x="38541" y="1149035"/>
                </a:lnTo>
                <a:lnTo>
                  <a:pt x="31966" y="1140868"/>
                </a:lnTo>
                <a:lnTo>
                  <a:pt x="26072" y="1132247"/>
                </a:lnTo>
                <a:lnTo>
                  <a:pt x="20631" y="1123399"/>
                </a:lnTo>
                <a:lnTo>
                  <a:pt x="15870" y="1115005"/>
                </a:lnTo>
                <a:lnTo>
                  <a:pt x="11562" y="1106157"/>
                </a:lnTo>
                <a:lnTo>
                  <a:pt x="8162" y="1097083"/>
                </a:lnTo>
                <a:lnTo>
                  <a:pt x="6575" y="1092773"/>
                </a:lnTo>
                <a:lnTo>
                  <a:pt x="5214" y="1088462"/>
                </a:lnTo>
                <a:lnTo>
                  <a:pt x="3854" y="1083925"/>
                </a:lnTo>
                <a:lnTo>
                  <a:pt x="2947" y="1079388"/>
                </a:lnTo>
                <a:lnTo>
                  <a:pt x="2040" y="1075077"/>
                </a:lnTo>
                <a:lnTo>
                  <a:pt x="1360" y="1070313"/>
                </a:lnTo>
                <a:lnTo>
                  <a:pt x="907" y="1065776"/>
                </a:lnTo>
                <a:lnTo>
                  <a:pt x="227" y="1061238"/>
                </a:lnTo>
                <a:lnTo>
                  <a:pt x="0" y="1056701"/>
                </a:lnTo>
                <a:lnTo>
                  <a:pt x="0" y="1051937"/>
                </a:lnTo>
                <a:lnTo>
                  <a:pt x="0" y="782877"/>
                </a:lnTo>
                <a:lnTo>
                  <a:pt x="0" y="778340"/>
                </a:lnTo>
                <a:lnTo>
                  <a:pt x="227" y="773802"/>
                </a:lnTo>
                <a:lnTo>
                  <a:pt x="907" y="769038"/>
                </a:lnTo>
                <a:lnTo>
                  <a:pt x="1360" y="764501"/>
                </a:lnTo>
                <a:lnTo>
                  <a:pt x="2040" y="759737"/>
                </a:lnTo>
                <a:lnTo>
                  <a:pt x="3174" y="755426"/>
                </a:lnTo>
                <a:lnTo>
                  <a:pt x="4081" y="750662"/>
                </a:lnTo>
                <a:lnTo>
                  <a:pt x="5441" y="746125"/>
                </a:lnTo>
                <a:close/>
                <a:moveTo>
                  <a:pt x="495361" y="629250"/>
                </a:moveTo>
                <a:lnTo>
                  <a:pt x="495361" y="893516"/>
                </a:lnTo>
                <a:lnTo>
                  <a:pt x="528008" y="900321"/>
                </a:lnTo>
                <a:lnTo>
                  <a:pt x="561787" y="906673"/>
                </a:lnTo>
                <a:lnTo>
                  <a:pt x="596474" y="912570"/>
                </a:lnTo>
                <a:lnTo>
                  <a:pt x="631614" y="918015"/>
                </a:lnTo>
                <a:lnTo>
                  <a:pt x="631614" y="653975"/>
                </a:lnTo>
                <a:lnTo>
                  <a:pt x="596474" y="648531"/>
                </a:lnTo>
                <a:lnTo>
                  <a:pt x="561787" y="642633"/>
                </a:lnTo>
                <a:lnTo>
                  <a:pt x="528008" y="636055"/>
                </a:lnTo>
                <a:lnTo>
                  <a:pt x="495361" y="629250"/>
                </a:lnTo>
                <a:close/>
                <a:moveTo>
                  <a:pt x="295403" y="572313"/>
                </a:moveTo>
                <a:lnTo>
                  <a:pt x="295403" y="836580"/>
                </a:lnTo>
                <a:lnTo>
                  <a:pt x="311273" y="842251"/>
                </a:lnTo>
                <a:lnTo>
                  <a:pt x="327596" y="847922"/>
                </a:lnTo>
                <a:lnTo>
                  <a:pt x="343919" y="853366"/>
                </a:lnTo>
                <a:lnTo>
                  <a:pt x="360696" y="858583"/>
                </a:lnTo>
                <a:lnTo>
                  <a:pt x="378152" y="863574"/>
                </a:lnTo>
                <a:lnTo>
                  <a:pt x="395609" y="868791"/>
                </a:lnTo>
                <a:lnTo>
                  <a:pt x="413292" y="873328"/>
                </a:lnTo>
                <a:lnTo>
                  <a:pt x="431429" y="878318"/>
                </a:lnTo>
                <a:lnTo>
                  <a:pt x="431429" y="614278"/>
                </a:lnTo>
                <a:lnTo>
                  <a:pt x="413292" y="609288"/>
                </a:lnTo>
                <a:lnTo>
                  <a:pt x="395609" y="604751"/>
                </a:lnTo>
                <a:lnTo>
                  <a:pt x="378152" y="599534"/>
                </a:lnTo>
                <a:lnTo>
                  <a:pt x="360696" y="594317"/>
                </a:lnTo>
                <a:lnTo>
                  <a:pt x="343919" y="589099"/>
                </a:lnTo>
                <a:lnTo>
                  <a:pt x="327596" y="583882"/>
                </a:lnTo>
                <a:lnTo>
                  <a:pt x="311273" y="577984"/>
                </a:lnTo>
                <a:lnTo>
                  <a:pt x="295403" y="572313"/>
                </a:lnTo>
                <a:close/>
                <a:moveTo>
                  <a:pt x="1857435" y="522182"/>
                </a:moveTo>
                <a:lnTo>
                  <a:pt x="1842246" y="529894"/>
                </a:lnTo>
                <a:lnTo>
                  <a:pt x="1826603" y="537380"/>
                </a:lnTo>
                <a:lnTo>
                  <a:pt x="1810280" y="544866"/>
                </a:lnTo>
                <a:lnTo>
                  <a:pt x="1793503" y="552351"/>
                </a:lnTo>
                <a:lnTo>
                  <a:pt x="1776273" y="559157"/>
                </a:lnTo>
                <a:lnTo>
                  <a:pt x="1758590" y="566188"/>
                </a:lnTo>
                <a:lnTo>
                  <a:pt x="1740226" y="573221"/>
                </a:lnTo>
                <a:lnTo>
                  <a:pt x="1721409" y="579572"/>
                </a:lnTo>
                <a:lnTo>
                  <a:pt x="1721409" y="843839"/>
                </a:lnTo>
                <a:lnTo>
                  <a:pt x="1740226" y="837260"/>
                </a:lnTo>
                <a:lnTo>
                  <a:pt x="1758590" y="830455"/>
                </a:lnTo>
                <a:lnTo>
                  <a:pt x="1776273" y="823423"/>
                </a:lnTo>
                <a:lnTo>
                  <a:pt x="1793503" y="816391"/>
                </a:lnTo>
                <a:lnTo>
                  <a:pt x="1810280" y="808906"/>
                </a:lnTo>
                <a:lnTo>
                  <a:pt x="1826603" y="801420"/>
                </a:lnTo>
                <a:lnTo>
                  <a:pt x="1842246" y="793934"/>
                </a:lnTo>
                <a:lnTo>
                  <a:pt x="1857435" y="786222"/>
                </a:lnTo>
                <a:lnTo>
                  <a:pt x="1857435" y="522182"/>
                </a:lnTo>
                <a:close/>
                <a:moveTo>
                  <a:pt x="95445" y="468875"/>
                </a:moveTo>
                <a:lnTo>
                  <a:pt x="95445" y="733142"/>
                </a:lnTo>
                <a:lnTo>
                  <a:pt x="102473" y="738359"/>
                </a:lnTo>
                <a:lnTo>
                  <a:pt x="109501" y="743349"/>
                </a:lnTo>
                <a:lnTo>
                  <a:pt x="116756" y="748567"/>
                </a:lnTo>
                <a:lnTo>
                  <a:pt x="124237" y="753784"/>
                </a:lnTo>
                <a:lnTo>
                  <a:pt x="132172" y="759001"/>
                </a:lnTo>
                <a:lnTo>
                  <a:pt x="140107" y="763765"/>
                </a:lnTo>
                <a:lnTo>
                  <a:pt x="156883" y="773519"/>
                </a:lnTo>
                <a:lnTo>
                  <a:pt x="174340" y="783500"/>
                </a:lnTo>
                <a:lnTo>
                  <a:pt x="192704" y="793027"/>
                </a:lnTo>
                <a:lnTo>
                  <a:pt x="211747" y="801874"/>
                </a:lnTo>
                <a:lnTo>
                  <a:pt x="231698" y="810947"/>
                </a:lnTo>
                <a:lnTo>
                  <a:pt x="231698" y="546907"/>
                </a:lnTo>
                <a:lnTo>
                  <a:pt x="211747" y="537834"/>
                </a:lnTo>
                <a:lnTo>
                  <a:pt x="192704" y="528533"/>
                </a:lnTo>
                <a:lnTo>
                  <a:pt x="174340" y="519233"/>
                </a:lnTo>
                <a:lnTo>
                  <a:pt x="156883" y="509479"/>
                </a:lnTo>
                <a:lnTo>
                  <a:pt x="140107" y="499725"/>
                </a:lnTo>
                <a:lnTo>
                  <a:pt x="132172" y="494734"/>
                </a:lnTo>
                <a:lnTo>
                  <a:pt x="124237" y="489517"/>
                </a:lnTo>
                <a:lnTo>
                  <a:pt x="116756" y="484527"/>
                </a:lnTo>
                <a:lnTo>
                  <a:pt x="109501" y="479309"/>
                </a:lnTo>
                <a:lnTo>
                  <a:pt x="102473" y="474092"/>
                </a:lnTo>
                <a:lnTo>
                  <a:pt x="95445" y="468875"/>
                </a:lnTo>
                <a:close/>
                <a:moveTo>
                  <a:pt x="951139" y="128588"/>
                </a:moveTo>
                <a:lnTo>
                  <a:pt x="1081087" y="128588"/>
                </a:lnTo>
                <a:lnTo>
                  <a:pt x="1081087" y="158962"/>
                </a:lnTo>
                <a:lnTo>
                  <a:pt x="1097189" y="159869"/>
                </a:lnTo>
                <a:lnTo>
                  <a:pt x="1112837" y="160549"/>
                </a:lnTo>
                <a:lnTo>
                  <a:pt x="1127805" y="161682"/>
                </a:lnTo>
                <a:lnTo>
                  <a:pt x="1142319" y="162816"/>
                </a:lnTo>
                <a:lnTo>
                  <a:pt x="1156380" y="164176"/>
                </a:lnTo>
                <a:lnTo>
                  <a:pt x="1169761" y="165762"/>
                </a:lnTo>
                <a:lnTo>
                  <a:pt x="1182687" y="167576"/>
                </a:lnTo>
                <a:lnTo>
                  <a:pt x="1195387" y="169162"/>
                </a:lnTo>
                <a:lnTo>
                  <a:pt x="1207180" y="171202"/>
                </a:lnTo>
                <a:lnTo>
                  <a:pt x="1218520" y="173242"/>
                </a:lnTo>
                <a:lnTo>
                  <a:pt x="1229632" y="175283"/>
                </a:lnTo>
                <a:lnTo>
                  <a:pt x="1240064" y="177776"/>
                </a:lnTo>
                <a:lnTo>
                  <a:pt x="1250043" y="180269"/>
                </a:lnTo>
                <a:lnTo>
                  <a:pt x="1259341" y="182763"/>
                </a:lnTo>
                <a:lnTo>
                  <a:pt x="1268412" y="185709"/>
                </a:lnTo>
                <a:lnTo>
                  <a:pt x="1276577" y="188430"/>
                </a:lnTo>
                <a:lnTo>
                  <a:pt x="1284287" y="191603"/>
                </a:lnTo>
                <a:lnTo>
                  <a:pt x="1291771" y="194776"/>
                </a:lnTo>
                <a:lnTo>
                  <a:pt x="1298802" y="198176"/>
                </a:lnTo>
                <a:lnTo>
                  <a:pt x="1304925" y="201803"/>
                </a:lnTo>
                <a:lnTo>
                  <a:pt x="1310821" y="205430"/>
                </a:lnTo>
                <a:lnTo>
                  <a:pt x="1316037" y="209057"/>
                </a:lnTo>
                <a:lnTo>
                  <a:pt x="1321027" y="213137"/>
                </a:lnTo>
                <a:lnTo>
                  <a:pt x="1325336" y="216990"/>
                </a:lnTo>
                <a:lnTo>
                  <a:pt x="1329191" y="221524"/>
                </a:lnTo>
                <a:lnTo>
                  <a:pt x="1332366" y="225830"/>
                </a:lnTo>
                <a:lnTo>
                  <a:pt x="1335087" y="230137"/>
                </a:lnTo>
                <a:lnTo>
                  <a:pt x="1337355" y="234897"/>
                </a:lnTo>
                <a:lnTo>
                  <a:pt x="1339170" y="239657"/>
                </a:lnTo>
                <a:lnTo>
                  <a:pt x="1340530" y="244644"/>
                </a:lnTo>
                <a:lnTo>
                  <a:pt x="1341437" y="249631"/>
                </a:lnTo>
                <a:lnTo>
                  <a:pt x="1341664" y="254845"/>
                </a:lnTo>
                <a:lnTo>
                  <a:pt x="1341437" y="258245"/>
                </a:lnTo>
                <a:lnTo>
                  <a:pt x="1340757" y="262098"/>
                </a:lnTo>
                <a:lnTo>
                  <a:pt x="1340077" y="267085"/>
                </a:lnTo>
                <a:lnTo>
                  <a:pt x="1338716" y="272752"/>
                </a:lnTo>
                <a:lnTo>
                  <a:pt x="1056594" y="272752"/>
                </a:lnTo>
                <a:lnTo>
                  <a:pt x="1056594" y="257111"/>
                </a:lnTo>
                <a:lnTo>
                  <a:pt x="1056594" y="250764"/>
                </a:lnTo>
                <a:lnTo>
                  <a:pt x="1056141" y="245324"/>
                </a:lnTo>
                <a:lnTo>
                  <a:pt x="1055234" y="240564"/>
                </a:lnTo>
                <a:lnTo>
                  <a:pt x="1054327" y="236031"/>
                </a:lnTo>
                <a:lnTo>
                  <a:pt x="1052739" y="232177"/>
                </a:lnTo>
                <a:lnTo>
                  <a:pt x="1051152" y="229004"/>
                </a:lnTo>
                <a:lnTo>
                  <a:pt x="1049111" y="226057"/>
                </a:lnTo>
                <a:lnTo>
                  <a:pt x="1046843" y="224017"/>
                </a:lnTo>
                <a:lnTo>
                  <a:pt x="1044121" y="221977"/>
                </a:lnTo>
                <a:lnTo>
                  <a:pt x="1040493" y="220390"/>
                </a:lnTo>
                <a:lnTo>
                  <a:pt x="1036410" y="219030"/>
                </a:lnTo>
                <a:lnTo>
                  <a:pt x="1031648" y="218124"/>
                </a:lnTo>
                <a:lnTo>
                  <a:pt x="1025978" y="217217"/>
                </a:lnTo>
                <a:lnTo>
                  <a:pt x="1019628" y="216537"/>
                </a:lnTo>
                <a:lnTo>
                  <a:pt x="1012825" y="216310"/>
                </a:lnTo>
                <a:lnTo>
                  <a:pt x="1005114" y="216084"/>
                </a:lnTo>
                <a:lnTo>
                  <a:pt x="998764" y="216310"/>
                </a:lnTo>
                <a:lnTo>
                  <a:pt x="992868" y="216537"/>
                </a:lnTo>
                <a:lnTo>
                  <a:pt x="987425" y="216990"/>
                </a:lnTo>
                <a:lnTo>
                  <a:pt x="982209" y="217897"/>
                </a:lnTo>
                <a:lnTo>
                  <a:pt x="977673" y="218577"/>
                </a:lnTo>
                <a:lnTo>
                  <a:pt x="973591" y="219937"/>
                </a:lnTo>
                <a:lnTo>
                  <a:pt x="969735" y="221070"/>
                </a:lnTo>
                <a:lnTo>
                  <a:pt x="966334" y="222657"/>
                </a:lnTo>
                <a:lnTo>
                  <a:pt x="963159" y="224470"/>
                </a:lnTo>
                <a:lnTo>
                  <a:pt x="960664" y="226510"/>
                </a:lnTo>
                <a:lnTo>
                  <a:pt x="958396" y="229004"/>
                </a:lnTo>
                <a:lnTo>
                  <a:pt x="956582" y="231271"/>
                </a:lnTo>
                <a:lnTo>
                  <a:pt x="955221" y="233764"/>
                </a:lnTo>
                <a:lnTo>
                  <a:pt x="954087" y="236711"/>
                </a:lnTo>
                <a:lnTo>
                  <a:pt x="953407" y="239657"/>
                </a:lnTo>
                <a:lnTo>
                  <a:pt x="953407" y="243058"/>
                </a:lnTo>
                <a:lnTo>
                  <a:pt x="953407" y="245551"/>
                </a:lnTo>
                <a:lnTo>
                  <a:pt x="953634" y="248498"/>
                </a:lnTo>
                <a:lnTo>
                  <a:pt x="954087" y="250991"/>
                </a:lnTo>
                <a:lnTo>
                  <a:pt x="954994" y="253484"/>
                </a:lnTo>
                <a:lnTo>
                  <a:pt x="955901" y="255751"/>
                </a:lnTo>
                <a:lnTo>
                  <a:pt x="957035" y="258018"/>
                </a:lnTo>
                <a:lnTo>
                  <a:pt x="958396" y="260058"/>
                </a:lnTo>
                <a:lnTo>
                  <a:pt x="959757" y="262098"/>
                </a:lnTo>
                <a:lnTo>
                  <a:pt x="961571" y="263911"/>
                </a:lnTo>
                <a:lnTo>
                  <a:pt x="963839" y="265725"/>
                </a:lnTo>
                <a:lnTo>
                  <a:pt x="965880" y="267538"/>
                </a:lnTo>
                <a:lnTo>
                  <a:pt x="968148" y="269125"/>
                </a:lnTo>
                <a:lnTo>
                  <a:pt x="970643" y="270712"/>
                </a:lnTo>
                <a:lnTo>
                  <a:pt x="973591" y="271845"/>
                </a:lnTo>
                <a:lnTo>
                  <a:pt x="976539" y="273205"/>
                </a:lnTo>
                <a:lnTo>
                  <a:pt x="979714" y="274565"/>
                </a:lnTo>
                <a:lnTo>
                  <a:pt x="987878" y="276832"/>
                </a:lnTo>
                <a:lnTo>
                  <a:pt x="998991" y="280005"/>
                </a:lnTo>
                <a:lnTo>
                  <a:pt x="1013278" y="283632"/>
                </a:lnTo>
                <a:lnTo>
                  <a:pt x="1030741" y="287712"/>
                </a:lnTo>
                <a:lnTo>
                  <a:pt x="1051378" y="292245"/>
                </a:lnTo>
                <a:lnTo>
                  <a:pt x="1075191" y="297459"/>
                </a:lnTo>
                <a:lnTo>
                  <a:pt x="1132114" y="309246"/>
                </a:lnTo>
                <a:lnTo>
                  <a:pt x="1181327" y="319673"/>
                </a:lnTo>
                <a:lnTo>
                  <a:pt x="1222375" y="328740"/>
                </a:lnTo>
                <a:lnTo>
                  <a:pt x="1239611" y="332820"/>
                </a:lnTo>
                <a:lnTo>
                  <a:pt x="1255032" y="336673"/>
                </a:lnTo>
                <a:lnTo>
                  <a:pt x="1267732" y="340073"/>
                </a:lnTo>
                <a:lnTo>
                  <a:pt x="1278618" y="343020"/>
                </a:lnTo>
                <a:lnTo>
                  <a:pt x="1288143" y="346193"/>
                </a:lnTo>
                <a:lnTo>
                  <a:pt x="1297441" y="349594"/>
                </a:lnTo>
                <a:lnTo>
                  <a:pt x="1306286" y="353220"/>
                </a:lnTo>
                <a:lnTo>
                  <a:pt x="1314677" y="357300"/>
                </a:lnTo>
                <a:lnTo>
                  <a:pt x="1322841" y="361381"/>
                </a:lnTo>
                <a:lnTo>
                  <a:pt x="1330552" y="366141"/>
                </a:lnTo>
                <a:lnTo>
                  <a:pt x="1337809" y="370901"/>
                </a:lnTo>
                <a:lnTo>
                  <a:pt x="1344613" y="376114"/>
                </a:lnTo>
                <a:lnTo>
                  <a:pt x="1348014" y="378834"/>
                </a:lnTo>
                <a:lnTo>
                  <a:pt x="1350963" y="381554"/>
                </a:lnTo>
                <a:lnTo>
                  <a:pt x="1353684" y="384501"/>
                </a:lnTo>
                <a:lnTo>
                  <a:pt x="1356632" y="387448"/>
                </a:lnTo>
                <a:lnTo>
                  <a:pt x="1358900" y="390621"/>
                </a:lnTo>
                <a:lnTo>
                  <a:pt x="1360941" y="393568"/>
                </a:lnTo>
                <a:lnTo>
                  <a:pt x="1362982" y="396741"/>
                </a:lnTo>
                <a:lnTo>
                  <a:pt x="1364796" y="400141"/>
                </a:lnTo>
                <a:lnTo>
                  <a:pt x="1366384" y="403315"/>
                </a:lnTo>
                <a:lnTo>
                  <a:pt x="1367745" y="406942"/>
                </a:lnTo>
                <a:lnTo>
                  <a:pt x="1368879" y="410342"/>
                </a:lnTo>
                <a:lnTo>
                  <a:pt x="1370013" y="413969"/>
                </a:lnTo>
                <a:lnTo>
                  <a:pt x="1370466" y="417822"/>
                </a:lnTo>
                <a:lnTo>
                  <a:pt x="1370920" y="421449"/>
                </a:lnTo>
                <a:lnTo>
                  <a:pt x="1371600" y="425302"/>
                </a:lnTo>
                <a:lnTo>
                  <a:pt x="1371600" y="429156"/>
                </a:lnTo>
                <a:lnTo>
                  <a:pt x="1371146" y="435729"/>
                </a:lnTo>
                <a:lnTo>
                  <a:pt x="1370466" y="441849"/>
                </a:lnTo>
                <a:lnTo>
                  <a:pt x="1368879" y="447743"/>
                </a:lnTo>
                <a:lnTo>
                  <a:pt x="1366837" y="453409"/>
                </a:lnTo>
                <a:lnTo>
                  <a:pt x="1364570" y="459076"/>
                </a:lnTo>
                <a:lnTo>
                  <a:pt x="1361395" y="464516"/>
                </a:lnTo>
                <a:lnTo>
                  <a:pt x="1357539" y="469730"/>
                </a:lnTo>
                <a:lnTo>
                  <a:pt x="1353457" y="474717"/>
                </a:lnTo>
                <a:lnTo>
                  <a:pt x="1348468" y="479704"/>
                </a:lnTo>
                <a:lnTo>
                  <a:pt x="1343252" y="484690"/>
                </a:lnTo>
                <a:lnTo>
                  <a:pt x="1337129" y="488997"/>
                </a:lnTo>
                <a:lnTo>
                  <a:pt x="1330779" y="493304"/>
                </a:lnTo>
                <a:lnTo>
                  <a:pt x="1323521" y="497837"/>
                </a:lnTo>
                <a:lnTo>
                  <a:pt x="1316037" y="501917"/>
                </a:lnTo>
                <a:lnTo>
                  <a:pt x="1307873" y="505771"/>
                </a:lnTo>
                <a:lnTo>
                  <a:pt x="1299029" y="509398"/>
                </a:lnTo>
                <a:lnTo>
                  <a:pt x="1289503" y="513024"/>
                </a:lnTo>
                <a:lnTo>
                  <a:pt x="1279752" y="516198"/>
                </a:lnTo>
                <a:lnTo>
                  <a:pt x="1269093" y="519371"/>
                </a:lnTo>
                <a:lnTo>
                  <a:pt x="1257980" y="522545"/>
                </a:lnTo>
                <a:lnTo>
                  <a:pt x="1246414" y="525265"/>
                </a:lnTo>
                <a:lnTo>
                  <a:pt x="1234395" y="527985"/>
                </a:lnTo>
                <a:lnTo>
                  <a:pt x="1221468" y="530478"/>
                </a:lnTo>
                <a:lnTo>
                  <a:pt x="1208314" y="532745"/>
                </a:lnTo>
                <a:lnTo>
                  <a:pt x="1194253" y="535012"/>
                </a:lnTo>
                <a:lnTo>
                  <a:pt x="1179966" y="536825"/>
                </a:lnTo>
                <a:lnTo>
                  <a:pt x="1164545" y="538638"/>
                </a:lnTo>
                <a:lnTo>
                  <a:pt x="1149123" y="540452"/>
                </a:lnTo>
                <a:lnTo>
                  <a:pt x="1133021" y="541812"/>
                </a:lnTo>
                <a:lnTo>
                  <a:pt x="1116239" y="543172"/>
                </a:lnTo>
                <a:lnTo>
                  <a:pt x="1098777" y="544305"/>
                </a:lnTo>
                <a:lnTo>
                  <a:pt x="1081087" y="545212"/>
                </a:lnTo>
                <a:lnTo>
                  <a:pt x="1081087" y="581026"/>
                </a:lnTo>
                <a:lnTo>
                  <a:pt x="951139" y="581026"/>
                </a:lnTo>
                <a:lnTo>
                  <a:pt x="951139" y="544078"/>
                </a:lnTo>
                <a:lnTo>
                  <a:pt x="937078" y="543625"/>
                </a:lnTo>
                <a:lnTo>
                  <a:pt x="923471" y="542945"/>
                </a:lnTo>
                <a:lnTo>
                  <a:pt x="909864" y="541812"/>
                </a:lnTo>
                <a:lnTo>
                  <a:pt x="896484" y="540678"/>
                </a:lnTo>
                <a:lnTo>
                  <a:pt x="883330" y="539545"/>
                </a:lnTo>
                <a:lnTo>
                  <a:pt x="870403" y="538185"/>
                </a:lnTo>
                <a:lnTo>
                  <a:pt x="857703" y="536598"/>
                </a:lnTo>
                <a:lnTo>
                  <a:pt x="845457" y="534785"/>
                </a:lnTo>
                <a:lnTo>
                  <a:pt x="832984" y="532745"/>
                </a:lnTo>
                <a:lnTo>
                  <a:pt x="821191" y="530705"/>
                </a:lnTo>
                <a:lnTo>
                  <a:pt x="809171" y="528665"/>
                </a:lnTo>
                <a:lnTo>
                  <a:pt x="797605" y="526171"/>
                </a:lnTo>
                <a:lnTo>
                  <a:pt x="786266" y="523451"/>
                </a:lnTo>
                <a:lnTo>
                  <a:pt x="775153" y="520731"/>
                </a:lnTo>
                <a:lnTo>
                  <a:pt x="764267" y="517784"/>
                </a:lnTo>
                <a:lnTo>
                  <a:pt x="753608" y="514838"/>
                </a:lnTo>
                <a:lnTo>
                  <a:pt x="743403" y="511438"/>
                </a:lnTo>
                <a:lnTo>
                  <a:pt x="733878" y="507811"/>
                </a:lnTo>
                <a:lnTo>
                  <a:pt x="724807" y="503731"/>
                </a:lnTo>
                <a:lnTo>
                  <a:pt x="716642" y="499651"/>
                </a:lnTo>
                <a:lnTo>
                  <a:pt x="709158" y="494891"/>
                </a:lnTo>
                <a:lnTo>
                  <a:pt x="705530" y="492624"/>
                </a:lnTo>
                <a:lnTo>
                  <a:pt x="702128" y="489904"/>
                </a:lnTo>
                <a:lnTo>
                  <a:pt x="698953" y="487637"/>
                </a:lnTo>
                <a:lnTo>
                  <a:pt x="696005" y="484917"/>
                </a:lnTo>
                <a:lnTo>
                  <a:pt x="692830" y="482197"/>
                </a:lnTo>
                <a:lnTo>
                  <a:pt x="690335" y="479477"/>
                </a:lnTo>
                <a:lnTo>
                  <a:pt x="687841" y="476530"/>
                </a:lnTo>
                <a:lnTo>
                  <a:pt x="685346" y="473810"/>
                </a:lnTo>
                <a:lnTo>
                  <a:pt x="683078" y="470637"/>
                </a:lnTo>
                <a:lnTo>
                  <a:pt x="681037" y="467916"/>
                </a:lnTo>
                <a:lnTo>
                  <a:pt x="679223" y="464743"/>
                </a:lnTo>
                <a:lnTo>
                  <a:pt x="677408" y="461343"/>
                </a:lnTo>
                <a:lnTo>
                  <a:pt x="675821" y="457943"/>
                </a:lnTo>
                <a:lnTo>
                  <a:pt x="674233" y="454770"/>
                </a:lnTo>
                <a:lnTo>
                  <a:pt x="673326" y="451369"/>
                </a:lnTo>
                <a:lnTo>
                  <a:pt x="671966" y="447743"/>
                </a:lnTo>
                <a:lnTo>
                  <a:pt x="671285" y="444343"/>
                </a:lnTo>
                <a:lnTo>
                  <a:pt x="670378" y="440489"/>
                </a:lnTo>
                <a:lnTo>
                  <a:pt x="669925" y="436862"/>
                </a:lnTo>
                <a:lnTo>
                  <a:pt x="669471" y="433009"/>
                </a:lnTo>
                <a:lnTo>
                  <a:pt x="669244" y="429156"/>
                </a:lnTo>
                <a:lnTo>
                  <a:pt x="669244" y="425302"/>
                </a:lnTo>
                <a:lnTo>
                  <a:pt x="669244" y="406715"/>
                </a:lnTo>
                <a:lnTo>
                  <a:pt x="951139" y="406715"/>
                </a:lnTo>
                <a:lnTo>
                  <a:pt x="951139" y="430062"/>
                </a:lnTo>
                <a:lnTo>
                  <a:pt x="951366" y="439129"/>
                </a:lnTo>
                <a:lnTo>
                  <a:pt x="951819" y="447516"/>
                </a:lnTo>
                <a:lnTo>
                  <a:pt x="952273" y="454770"/>
                </a:lnTo>
                <a:lnTo>
                  <a:pt x="953407" y="461116"/>
                </a:lnTo>
                <a:lnTo>
                  <a:pt x="954768" y="466783"/>
                </a:lnTo>
                <a:lnTo>
                  <a:pt x="956355" y="471543"/>
                </a:lnTo>
                <a:lnTo>
                  <a:pt x="957035" y="473357"/>
                </a:lnTo>
                <a:lnTo>
                  <a:pt x="957716" y="475170"/>
                </a:lnTo>
                <a:lnTo>
                  <a:pt x="958850" y="476530"/>
                </a:lnTo>
                <a:lnTo>
                  <a:pt x="959757" y="477890"/>
                </a:lnTo>
                <a:lnTo>
                  <a:pt x="961118" y="479024"/>
                </a:lnTo>
                <a:lnTo>
                  <a:pt x="962478" y="479930"/>
                </a:lnTo>
                <a:lnTo>
                  <a:pt x="964066" y="481064"/>
                </a:lnTo>
                <a:lnTo>
                  <a:pt x="965880" y="481970"/>
                </a:lnTo>
                <a:lnTo>
                  <a:pt x="969962" y="483557"/>
                </a:lnTo>
                <a:lnTo>
                  <a:pt x="974725" y="484917"/>
                </a:lnTo>
                <a:lnTo>
                  <a:pt x="980394" y="485824"/>
                </a:lnTo>
                <a:lnTo>
                  <a:pt x="986971" y="486730"/>
                </a:lnTo>
                <a:lnTo>
                  <a:pt x="994228" y="486957"/>
                </a:lnTo>
                <a:lnTo>
                  <a:pt x="1002166" y="487184"/>
                </a:lnTo>
                <a:lnTo>
                  <a:pt x="1009196" y="487184"/>
                </a:lnTo>
                <a:lnTo>
                  <a:pt x="1015546" y="486730"/>
                </a:lnTo>
                <a:lnTo>
                  <a:pt x="1021443" y="486050"/>
                </a:lnTo>
                <a:lnTo>
                  <a:pt x="1027112" y="485597"/>
                </a:lnTo>
                <a:lnTo>
                  <a:pt x="1032328" y="484690"/>
                </a:lnTo>
                <a:lnTo>
                  <a:pt x="1037091" y="483557"/>
                </a:lnTo>
                <a:lnTo>
                  <a:pt x="1041173" y="482197"/>
                </a:lnTo>
                <a:lnTo>
                  <a:pt x="1044802" y="480837"/>
                </a:lnTo>
                <a:lnTo>
                  <a:pt x="1047977" y="479024"/>
                </a:lnTo>
                <a:lnTo>
                  <a:pt x="1050925" y="477210"/>
                </a:lnTo>
                <a:lnTo>
                  <a:pt x="1053193" y="475170"/>
                </a:lnTo>
                <a:lnTo>
                  <a:pt x="1055234" y="472677"/>
                </a:lnTo>
                <a:lnTo>
                  <a:pt x="1056821" y="470183"/>
                </a:lnTo>
                <a:lnTo>
                  <a:pt x="1057955" y="467237"/>
                </a:lnTo>
                <a:lnTo>
                  <a:pt x="1058635" y="464516"/>
                </a:lnTo>
                <a:lnTo>
                  <a:pt x="1058635" y="461343"/>
                </a:lnTo>
                <a:lnTo>
                  <a:pt x="1058635" y="453636"/>
                </a:lnTo>
                <a:lnTo>
                  <a:pt x="1057955" y="446383"/>
                </a:lnTo>
                <a:lnTo>
                  <a:pt x="1056821" y="440036"/>
                </a:lnTo>
                <a:lnTo>
                  <a:pt x="1055461" y="433916"/>
                </a:lnTo>
                <a:lnTo>
                  <a:pt x="1053419" y="428475"/>
                </a:lnTo>
                <a:lnTo>
                  <a:pt x="1052512" y="425756"/>
                </a:lnTo>
                <a:lnTo>
                  <a:pt x="1051152" y="423489"/>
                </a:lnTo>
                <a:lnTo>
                  <a:pt x="1049791" y="421222"/>
                </a:lnTo>
                <a:lnTo>
                  <a:pt x="1048657" y="419182"/>
                </a:lnTo>
                <a:lnTo>
                  <a:pt x="1047069" y="417369"/>
                </a:lnTo>
                <a:lnTo>
                  <a:pt x="1045482" y="415555"/>
                </a:lnTo>
                <a:lnTo>
                  <a:pt x="1043668" y="413742"/>
                </a:lnTo>
                <a:lnTo>
                  <a:pt x="1041173" y="411928"/>
                </a:lnTo>
                <a:lnTo>
                  <a:pt x="1038225" y="410342"/>
                </a:lnTo>
                <a:lnTo>
                  <a:pt x="1034823" y="408528"/>
                </a:lnTo>
                <a:lnTo>
                  <a:pt x="1030741" y="406715"/>
                </a:lnTo>
                <a:lnTo>
                  <a:pt x="1026432" y="404675"/>
                </a:lnTo>
                <a:lnTo>
                  <a:pt x="1016000" y="401048"/>
                </a:lnTo>
                <a:lnTo>
                  <a:pt x="1003753" y="397195"/>
                </a:lnTo>
                <a:lnTo>
                  <a:pt x="989466" y="393341"/>
                </a:lnTo>
                <a:lnTo>
                  <a:pt x="972910" y="389488"/>
                </a:lnTo>
                <a:lnTo>
                  <a:pt x="954768" y="385408"/>
                </a:lnTo>
                <a:lnTo>
                  <a:pt x="895350" y="372714"/>
                </a:lnTo>
                <a:lnTo>
                  <a:pt x="846137" y="361607"/>
                </a:lnTo>
                <a:lnTo>
                  <a:pt x="807357" y="352314"/>
                </a:lnTo>
                <a:lnTo>
                  <a:pt x="791935" y="348460"/>
                </a:lnTo>
                <a:lnTo>
                  <a:pt x="779009" y="345060"/>
                </a:lnTo>
                <a:lnTo>
                  <a:pt x="767669" y="341887"/>
                </a:lnTo>
                <a:lnTo>
                  <a:pt x="756557" y="338260"/>
                </a:lnTo>
                <a:lnTo>
                  <a:pt x="746125" y="334180"/>
                </a:lnTo>
                <a:lnTo>
                  <a:pt x="735692" y="329646"/>
                </a:lnTo>
                <a:lnTo>
                  <a:pt x="725941" y="325113"/>
                </a:lnTo>
                <a:lnTo>
                  <a:pt x="716642" y="319900"/>
                </a:lnTo>
                <a:lnTo>
                  <a:pt x="707571" y="314459"/>
                </a:lnTo>
                <a:lnTo>
                  <a:pt x="698953" y="308793"/>
                </a:lnTo>
                <a:lnTo>
                  <a:pt x="694644" y="306072"/>
                </a:lnTo>
                <a:lnTo>
                  <a:pt x="690789" y="302899"/>
                </a:lnTo>
                <a:lnTo>
                  <a:pt x="687160" y="299952"/>
                </a:lnTo>
                <a:lnTo>
                  <a:pt x="684212" y="297006"/>
                </a:lnTo>
                <a:lnTo>
                  <a:pt x="681037" y="293606"/>
                </a:lnTo>
                <a:lnTo>
                  <a:pt x="678316" y="290432"/>
                </a:lnTo>
                <a:lnTo>
                  <a:pt x="675594" y="287485"/>
                </a:lnTo>
                <a:lnTo>
                  <a:pt x="673326" y="284085"/>
                </a:lnTo>
                <a:lnTo>
                  <a:pt x="671512" y="280685"/>
                </a:lnTo>
                <a:lnTo>
                  <a:pt x="669698" y="277285"/>
                </a:lnTo>
                <a:lnTo>
                  <a:pt x="668110" y="274112"/>
                </a:lnTo>
                <a:lnTo>
                  <a:pt x="667203" y="270485"/>
                </a:lnTo>
                <a:lnTo>
                  <a:pt x="666069" y="266858"/>
                </a:lnTo>
                <a:lnTo>
                  <a:pt x="665616" y="263458"/>
                </a:lnTo>
                <a:lnTo>
                  <a:pt x="665162" y="259605"/>
                </a:lnTo>
                <a:lnTo>
                  <a:pt x="665162" y="255978"/>
                </a:lnTo>
                <a:lnTo>
                  <a:pt x="665389" y="250764"/>
                </a:lnTo>
                <a:lnTo>
                  <a:pt x="666069" y="245551"/>
                </a:lnTo>
                <a:lnTo>
                  <a:pt x="667430" y="240564"/>
                </a:lnTo>
                <a:lnTo>
                  <a:pt x="669471" y="235804"/>
                </a:lnTo>
                <a:lnTo>
                  <a:pt x="671966" y="231044"/>
                </a:lnTo>
                <a:lnTo>
                  <a:pt x="675141" y="226510"/>
                </a:lnTo>
                <a:lnTo>
                  <a:pt x="678769" y="222204"/>
                </a:lnTo>
                <a:lnTo>
                  <a:pt x="682851" y="217897"/>
                </a:lnTo>
                <a:lnTo>
                  <a:pt x="687387" y="213590"/>
                </a:lnTo>
                <a:lnTo>
                  <a:pt x="692830" y="209737"/>
                </a:lnTo>
                <a:lnTo>
                  <a:pt x="698953" y="205883"/>
                </a:lnTo>
                <a:lnTo>
                  <a:pt x="705303" y="202257"/>
                </a:lnTo>
                <a:lnTo>
                  <a:pt x="712333" y="198857"/>
                </a:lnTo>
                <a:lnTo>
                  <a:pt x="719817" y="195456"/>
                </a:lnTo>
                <a:lnTo>
                  <a:pt x="727755" y="192056"/>
                </a:lnTo>
                <a:lnTo>
                  <a:pt x="736600" y="188883"/>
                </a:lnTo>
                <a:lnTo>
                  <a:pt x="745898" y="185936"/>
                </a:lnTo>
                <a:lnTo>
                  <a:pt x="755650" y="183216"/>
                </a:lnTo>
                <a:lnTo>
                  <a:pt x="765855" y="180496"/>
                </a:lnTo>
                <a:lnTo>
                  <a:pt x="776741" y="177776"/>
                </a:lnTo>
                <a:lnTo>
                  <a:pt x="788307" y="175509"/>
                </a:lnTo>
                <a:lnTo>
                  <a:pt x="800100" y="173242"/>
                </a:lnTo>
                <a:lnTo>
                  <a:pt x="812800" y="171202"/>
                </a:lnTo>
                <a:lnTo>
                  <a:pt x="825953" y="169389"/>
                </a:lnTo>
                <a:lnTo>
                  <a:pt x="839560" y="167576"/>
                </a:lnTo>
                <a:lnTo>
                  <a:pt x="853848" y="165762"/>
                </a:lnTo>
                <a:lnTo>
                  <a:pt x="868816" y="164176"/>
                </a:lnTo>
                <a:lnTo>
                  <a:pt x="884010" y="162816"/>
                </a:lnTo>
                <a:lnTo>
                  <a:pt x="900112" y="161682"/>
                </a:lnTo>
                <a:lnTo>
                  <a:pt x="916441" y="160549"/>
                </a:lnTo>
                <a:lnTo>
                  <a:pt x="933450" y="159869"/>
                </a:lnTo>
                <a:lnTo>
                  <a:pt x="951139" y="158962"/>
                </a:lnTo>
                <a:lnTo>
                  <a:pt x="951139" y="128588"/>
                </a:lnTo>
                <a:close/>
                <a:moveTo>
                  <a:pt x="1018381" y="83477"/>
                </a:moveTo>
                <a:lnTo>
                  <a:pt x="993670" y="83703"/>
                </a:lnTo>
                <a:lnTo>
                  <a:pt x="969185" y="83930"/>
                </a:lnTo>
                <a:lnTo>
                  <a:pt x="944701" y="84384"/>
                </a:lnTo>
                <a:lnTo>
                  <a:pt x="920443" y="85064"/>
                </a:lnTo>
                <a:lnTo>
                  <a:pt x="896638" y="85972"/>
                </a:lnTo>
                <a:lnTo>
                  <a:pt x="872607" y="86879"/>
                </a:lnTo>
                <a:lnTo>
                  <a:pt x="848576" y="88467"/>
                </a:lnTo>
                <a:lnTo>
                  <a:pt x="824998" y="89828"/>
                </a:lnTo>
                <a:lnTo>
                  <a:pt x="801420" y="91643"/>
                </a:lnTo>
                <a:lnTo>
                  <a:pt x="778296" y="93457"/>
                </a:lnTo>
                <a:lnTo>
                  <a:pt x="754944" y="95726"/>
                </a:lnTo>
                <a:lnTo>
                  <a:pt x="732047" y="97767"/>
                </a:lnTo>
                <a:lnTo>
                  <a:pt x="709376" y="100489"/>
                </a:lnTo>
                <a:lnTo>
                  <a:pt x="686705" y="103211"/>
                </a:lnTo>
                <a:lnTo>
                  <a:pt x="664487" y="106160"/>
                </a:lnTo>
                <a:lnTo>
                  <a:pt x="642270" y="108882"/>
                </a:lnTo>
                <a:lnTo>
                  <a:pt x="620505" y="112285"/>
                </a:lnTo>
                <a:lnTo>
                  <a:pt x="598741" y="115688"/>
                </a:lnTo>
                <a:lnTo>
                  <a:pt x="577431" y="119317"/>
                </a:lnTo>
                <a:lnTo>
                  <a:pt x="556120" y="123173"/>
                </a:lnTo>
                <a:lnTo>
                  <a:pt x="535262" y="127256"/>
                </a:lnTo>
                <a:lnTo>
                  <a:pt x="514632" y="131339"/>
                </a:lnTo>
                <a:lnTo>
                  <a:pt x="494455" y="135423"/>
                </a:lnTo>
                <a:lnTo>
                  <a:pt x="474504" y="140186"/>
                </a:lnTo>
                <a:lnTo>
                  <a:pt x="454554" y="144723"/>
                </a:lnTo>
                <a:lnTo>
                  <a:pt x="435283" y="149713"/>
                </a:lnTo>
                <a:lnTo>
                  <a:pt x="416240" y="154931"/>
                </a:lnTo>
                <a:lnTo>
                  <a:pt x="397423" y="159921"/>
                </a:lnTo>
                <a:lnTo>
                  <a:pt x="378832" y="165365"/>
                </a:lnTo>
                <a:lnTo>
                  <a:pt x="360696" y="170809"/>
                </a:lnTo>
                <a:lnTo>
                  <a:pt x="343012" y="176707"/>
                </a:lnTo>
                <a:lnTo>
                  <a:pt x="325782" y="182605"/>
                </a:lnTo>
                <a:lnTo>
                  <a:pt x="310139" y="188049"/>
                </a:lnTo>
                <a:lnTo>
                  <a:pt x="295403" y="193493"/>
                </a:lnTo>
                <a:lnTo>
                  <a:pt x="280894" y="199164"/>
                </a:lnTo>
                <a:lnTo>
                  <a:pt x="267291" y="204835"/>
                </a:lnTo>
                <a:lnTo>
                  <a:pt x="253689" y="210506"/>
                </a:lnTo>
                <a:lnTo>
                  <a:pt x="241219" y="216177"/>
                </a:lnTo>
                <a:lnTo>
                  <a:pt x="228750" y="222075"/>
                </a:lnTo>
                <a:lnTo>
                  <a:pt x="217188" y="227746"/>
                </a:lnTo>
                <a:lnTo>
                  <a:pt x="205853" y="233644"/>
                </a:lnTo>
                <a:lnTo>
                  <a:pt x="195197" y="239314"/>
                </a:lnTo>
                <a:lnTo>
                  <a:pt x="184995" y="245439"/>
                </a:lnTo>
                <a:lnTo>
                  <a:pt x="175474" y="251110"/>
                </a:lnTo>
                <a:lnTo>
                  <a:pt x="166178" y="256781"/>
                </a:lnTo>
                <a:lnTo>
                  <a:pt x="157563" y="262679"/>
                </a:lnTo>
                <a:lnTo>
                  <a:pt x="149402" y="268350"/>
                </a:lnTo>
                <a:lnTo>
                  <a:pt x="141694" y="274021"/>
                </a:lnTo>
                <a:lnTo>
                  <a:pt x="134439" y="279692"/>
                </a:lnTo>
                <a:lnTo>
                  <a:pt x="127638" y="285136"/>
                </a:lnTo>
                <a:lnTo>
                  <a:pt x="121517" y="290807"/>
                </a:lnTo>
                <a:lnTo>
                  <a:pt x="115849" y="296251"/>
                </a:lnTo>
                <a:lnTo>
                  <a:pt x="110635" y="301695"/>
                </a:lnTo>
                <a:lnTo>
                  <a:pt x="105874" y="306912"/>
                </a:lnTo>
                <a:lnTo>
                  <a:pt x="101339" y="312130"/>
                </a:lnTo>
                <a:lnTo>
                  <a:pt x="97485" y="317347"/>
                </a:lnTo>
                <a:lnTo>
                  <a:pt x="94085" y="322564"/>
                </a:lnTo>
                <a:lnTo>
                  <a:pt x="91364" y="327328"/>
                </a:lnTo>
                <a:lnTo>
                  <a:pt x="88870" y="332091"/>
                </a:lnTo>
                <a:lnTo>
                  <a:pt x="87057" y="336855"/>
                </a:lnTo>
                <a:lnTo>
                  <a:pt x="85470" y="341392"/>
                </a:lnTo>
                <a:lnTo>
                  <a:pt x="84109" y="345929"/>
                </a:lnTo>
                <a:lnTo>
                  <a:pt x="83656" y="350012"/>
                </a:lnTo>
                <a:lnTo>
                  <a:pt x="83429" y="354548"/>
                </a:lnTo>
                <a:lnTo>
                  <a:pt x="83656" y="358631"/>
                </a:lnTo>
                <a:lnTo>
                  <a:pt x="84109" y="362715"/>
                </a:lnTo>
                <a:lnTo>
                  <a:pt x="85470" y="367251"/>
                </a:lnTo>
                <a:lnTo>
                  <a:pt x="87057" y="371788"/>
                </a:lnTo>
                <a:lnTo>
                  <a:pt x="88870" y="376552"/>
                </a:lnTo>
                <a:lnTo>
                  <a:pt x="91364" y="381315"/>
                </a:lnTo>
                <a:lnTo>
                  <a:pt x="94085" y="386533"/>
                </a:lnTo>
                <a:lnTo>
                  <a:pt x="97485" y="391296"/>
                </a:lnTo>
                <a:lnTo>
                  <a:pt x="101339" y="396513"/>
                </a:lnTo>
                <a:lnTo>
                  <a:pt x="105874" y="401731"/>
                </a:lnTo>
                <a:lnTo>
                  <a:pt x="110635" y="407175"/>
                </a:lnTo>
                <a:lnTo>
                  <a:pt x="115849" y="412392"/>
                </a:lnTo>
                <a:lnTo>
                  <a:pt x="121517" y="417836"/>
                </a:lnTo>
                <a:lnTo>
                  <a:pt x="127638" y="423507"/>
                </a:lnTo>
                <a:lnTo>
                  <a:pt x="134439" y="428951"/>
                </a:lnTo>
                <a:lnTo>
                  <a:pt x="141694" y="434622"/>
                </a:lnTo>
                <a:lnTo>
                  <a:pt x="149402" y="440293"/>
                </a:lnTo>
                <a:lnTo>
                  <a:pt x="157563" y="445964"/>
                </a:lnTo>
                <a:lnTo>
                  <a:pt x="166178" y="451862"/>
                </a:lnTo>
                <a:lnTo>
                  <a:pt x="175474" y="457533"/>
                </a:lnTo>
                <a:lnTo>
                  <a:pt x="184995" y="463658"/>
                </a:lnTo>
                <a:lnTo>
                  <a:pt x="195197" y="469329"/>
                </a:lnTo>
                <a:lnTo>
                  <a:pt x="205853" y="474999"/>
                </a:lnTo>
                <a:lnTo>
                  <a:pt x="217188" y="480897"/>
                </a:lnTo>
                <a:lnTo>
                  <a:pt x="228750" y="486568"/>
                </a:lnTo>
                <a:lnTo>
                  <a:pt x="241219" y="492466"/>
                </a:lnTo>
                <a:lnTo>
                  <a:pt x="253689" y="498137"/>
                </a:lnTo>
                <a:lnTo>
                  <a:pt x="267291" y="503808"/>
                </a:lnTo>
                <a:lnTo>
                  <a:pt x="280894" y="509479"/>
                </a:lnTo>
                <a:lnTo>
                  <a:pt x="295403" y="514923"/>
                </a:lnTo>
                <a:lnTo>
                  <a:pt x="310139" y="520594"/>
                </a:lnTo>
                <a:lnTo>
                  <a:pt x="325782" y="526038"/>
                </a:lnTo>
                <a:lnTo>
                  <a:pt x="343012" y="531936"/>
                </a:lnTo>
                <a:lnTo>
                  <a:pt x="360696" y="537607"/>
                </a:lnTo>
                <a:lnTo>
                  <a:pt x="378832" y="543278"/>
                </a:lnTo>
                <a:lnTo>
                  <a:pt x="397423" y="548722"/>
                </a:lnTo>
                <a:lnTo>
                  <a:pt x="416240" y="553939"/>
                </a:lnTo>
                <a:lnTo>
                  <a:pt x="435283" y="558930"/>
                </a:lnTo>
                <a:lnTo>
                  <a:pt x="454554" y="563920"/>
                </a:lnTo>
                <a:lnTo>
                  <a:pt x="474504" y="568457"/>
                </a:lnTo>
                <a:lnTo>
                  <a:pt x="494455" y="572994"/>
                </a:lnTo>
                <a:lnTo>
                  <a:pt x="514632" y="577304"/>
                </a:lnTo>
                <a:lnTo>
                  <a:pt x="535262" y="581387"/>
                </a:lnTo>
                <a:lnTo>
                  <a:pt x="556120" y="585470"/>
                </a:lnTo>
                <a:lnTo>
                  <a:pt x="577431" y="589553"/>
                </a:lnTo>
                <a:lnTo>
                  <a:pt x="598741" y="592955"/>
                </a:lnTo>
                <a:lnTo>
                  <a:pt x="620505" y="596358"/>
                </a:lnTo>
                <a:lnTo>
                  <a:pt x="642270" y="599534"/>
                </a:lnTo>
                <a:lnTo>
                  <a:pt x="664487" y="602710"/>
                </a:lnTo>
                <a:lnTo>
                  <a:pt x="686705" y="605432"/>
                </a:lnTo>
                <a:lnTo>
                  <a:pt x="709376" y="608381"/>
                </a:lnTo>
                <a:lnTo>
                  <a:pt x="732047" y="610649"/>
                </a:lnTo>
                <a:lnTo>
                  <a:pt x="754944" y="612917"/>
                </a:lnTo>
                <a:lnTo>
                  <a:pt x="778296" y="614959"/>
                </a:lnTo>
                <a:lnTo>
                  <a:pt x="801420" y="617000"/>
                </a:lnTo>
                <a:lnTo>
                  <a:pt x="824998" y="618588"/>
                </a:lnTo>
                <a:lnTo>
                  <a:pt x="848576" y="620176"/>
                </a:lnTo>
                <a:lnTo>
                  <a:pt x="872607" y="621537"/>
                </a:lnTo>
                <a:lnTo>
                  <a:pt x="896638" y="622671"/>
                </a:lnTo>
                <a:lnTo>
                  <a:pt x="920443" y="623579"/>
                </a:lnTo>
                <a:lnTo>
                  <a:pt x="944701" y="624259"/>
                </a:lnTo>
                <a:lnTo>
                  <a:pt x="969185" y="624713"/>
                </a:lnTo>
                <a:lnTo>
                  <a:pt x="993670" y="624940"/>
                </a:lnTo>
                <a:lnTo>
                  <a:pt x="1018381" y="625393"/>
                </a:lnTo>
                <a:lnTo>
                  <a:pt x="1043093" y="624940"/>
                </a:lnTo>
                <a:lnTo>
                  <a:pt x="1067578" y="624713"/>
                </a:lnTo>
                <a:lnTo>
                  <a:pt x="1091835" y="624259"/>
                </a:lnTo>
                <a:lnTo>
                  <a:pt x="1116093" y="623579"/>
                </a:lnTo>
                <a:lnTo>
                  <a:pt x="1140125" y="622671"/>
                </a:lnTo>
                <a:lnTo>
                  <a:pt x="1164156" y="621537"/>
                </a:lnTo>
                <a:lnTo>
                  <a:pt x="1187961" y="620176"/>
                </a:lnTo>
                <a:lnTo>
                  <a:pt x="1211539" y="618588"/>
                </a:lnTo>
                <a:lnTo>
                  <a:pt x="1235116" y="617000"/>
                </a:lnTo>
                <a:lnTo>
                  <a:pt x="1258467" y="614959"/>
                </a:lnTo>
                <a:lnTo>
                  <a:pt x="1281819" y="612917"/>
                </a:lnTo>
                <a:lnTo>
                  <a:pt x="1304716" y="610649"/>
                </a:lnTo>
                <a:lnTo>
                  <a:pt x="1327387" y="608381"/>
                </a:lnTo>
                <a:lnTo>
                  <a:pt x="1349832" y="605432"/>
                </a:lnTo>
                <a:lnTo>
                  <a:pt x="1372276" y="602710"/>
                </a:lnTo>
                <a:lnTo>
                  <a:pt x="1394493" y="599534"/>
                </a:lnTo>
                <a:lnTo>
                  <a:pt x="1416484" y="596358"/>
                </a:lnTo>
                <a:lnTo>
                  <a:pt x="1438022" y="592955"/>
                </a:lnTo>
                <a:lnTo>
                  <a:pt x="1459333" y="589553"/>
                </a:lnTo>
                <a:lnTo>
                  <a:pt x="1480643" y="585470"/>
                </a:lnTo>
                <a:lnTo>
                  <a:pt x="1501501" y="581387"/>
                </a:lnTo>
                <a:lnTo>
                  <a:pt x="1522131" y="577304"/>
                </a:lnTo>
                <a:lnTo>
                  <a:pt x="1542308" y="572994"/>
                </a:lnTo>
                <a:lnTo>
                  <a:pt x="1562259" y="568457"/>
                </a:lnTo>
                <a:lnTo>
                  <a:pt x="1582209" y="563920"/>
                </a:lnTo>
                <a:lnTo>
                  <a:pt x="1601480" y="558930"/>
                </a:lnTo>
                <a:lnTo>
                  <a:pt x="1620523" y="553939"/>
                </a:lnTo>
                <a:lnTo>
                  <a:pt x="1639340" y="548722"/>
                </a:lnTo>
                <a:lnTo>
                  <a:pt x="1657704" y="543278"/>
                </a:lnTo>
                <a:lnTo>
                  <a:pt x="1676067" y="537607"/>
                </a:lnTo>
                <a:lnTo>
                  <a:pt x="1693751" y="531936"/>
                </a:lnTo>
                <a:lnTo>
                  <a:pt x="1710981" y="526038"/>
                </a:lnTo>
                <a:lnTo>
                  <a:pt x="1726624" y="520594"/>
                </a:lnTo>
                <a:lnTo>
                  <a:pt x="1741587" y="514923"/>
                </a:lnTo>
                <a:lnTo>
                  <a:pt x="1755643" y="509479"/>
                </a:lnTo>
                <a:lnTo>
                  <a:pt x="1769699" y="503808"/>
                </a:lnTo>
                <a:lnTo>
                  <a:pt x="1782848" y="498137"/>
                </a:lnTo>
                <a:lnTo>
                  <a:pt x="1795543" y="492466"/>
                </a:lnTo>
                <a:lnTo>
                  <a:pt x="1807786" y="486568"/>
                </a:lnTo>
                <a:lnTo>
                  <a:pt x="1819575" y="480897"/>
                </a:lnTo>
                <a:lnTo>
                  <a:pt x="1830684" y="474999"/>
                </a:lnTo>
                <a:lnTo>
                  <a:pt x="1841566" y="469329"/>
                </a:lnTo>
                <a:lnTo>
                  <a:pt x="1851541" y="463658"/>
                </a:lnTo>
                <a:lnTo>
                  <a:pt x="1861289" y="457533"/>
                </a:lnTo>
                <a:lnTo>
                  <a:pt x="1870358" y="451862"/>
                </a:lnTo>
                <a:lnTo>
                  <a:pt x="1879199" y="445964"/>
                </a:lnTo>
                <a:lnTo>
                  <a:pt x="1887361" y="440293"/>
                </a:lnTo>
                <a:lnTo>
                  <a:pt x="1894843" y="434622"/>
                </a:lnTo>
                <a:lnTo>
                  <a:pt x="1902097" y="428951"/>
                </a:lnTo>
                <a:lnTo>
                  <a:pt x="1908899" y="423507"/>
                </a:lnTo>
                <a:lnTo>
                  <a:pt x="1915020" y="417836"/>
                </a:lnTo>
                <a:lnTo>
                  <a:pt x="1920914" y="412392"/>
                </a:lnTo>
                <a:lnTo>
                  <a:pt x="1926129" y="407175"/>
                </a:lnTo>
                <a:lnTo>
                  <a:pt x="1931116" y="401731"/>
                </a:lnTo>
                <a:lnTo>
                  <a:pt x="1935197" y="396513"/>
                </a:lnTo>
                <a:lnTo>
                  <a:pt x="1939051" y="391296"/>
                </a:lnTo>
                <a:lnTo>
                  <a:pt x="1942678" y="386533"/>
                </a:lnTo>
                <a:lnTo>
                  <a:pt x="1945399" y="381315"/>
                </a:lnTo>
                <a:lnTo>
                  <a:pt x="1947666" y="376552"/>
                </a:lnTo>
                <a:lnTo>
                  <a:pt x="1949933" y="371788"/>
                </a:lnTo>
                <a:lnTo>
                  <a:pt x="1951293" y="367251"/>
                </a:lnTo>
                <a:lnTo>
                  <a:pt x="1952654" y="362715"/>
                </a:lnTo>
                <a:lnTo>
                  <a:pt x="1953107" y="358631"/>
                </a:lnTo>
                <a:lnTo>
                  <a:pt x="1953560" y="354548"/>
                </a:lnTo>
                <a:lnTo>
                  <a:pt x="1953107" y="350012"/>
                </a:lnTo>
                <a:lnTo>
                  <a:pt x="1952654" y="345929"/>
                </a:lnTo>
                <a:lnTo>
                  <a:pt x="1951293" y="341392"/>
                </a:lnTo>
                <a:lnTo>
                  <a:pt x="1949933" y="336855"/>
                </a:lnTo>
                <a:lnTo>
                  <a:pt x="1947666" y="332091"/>
                </a:lnTo>
                <a:lnTo>
                  <a:pt x="1945399" y="327328"/>
                </a:lnTo>
                <a:lnTo>
                  <a:pt x="1942678" y="322564"/>
                </a:lnTo>
                <a:lnTo>
                  <a:pt x="1939051" y="317347"/>
                </a:lnTo>
                <a:lnTo>
                  <a:pt x="1935197" y="312130"/>
                </a:lnTo>
                <a:lnTo>
                  <a:pt x="1931116" y="306912"/>
                </a:lnTo>
                <a:lnTo>
                  <a:pt x="1926129" y="301695"/>
                </a:lnTo>
                <a:lnTo>
                  <a:pt x="1920914" y="296251"/>
                </a:lnTo>
                <a:lnTo>
                  <a:pt x="1915020" y="290807"/>
                </a:lnTo>
                <a:lnTo>
                  <a:pt x="1908899" y="285136"/>
                </a:lnTo>
                <a:lnTo>
                  <a:pt x="1902097" y="279692"/>
                </a:lnTo>
                <a:lnTo>
                  <a:pt x="1894843" y="274021"/>
                </a:lnTo>
                <a:lnTo>
                  <a:pt x="1887361" y="268350"/>
                </a:lnTo>
                <a:lnTo>
                  <a:pt x="1879199" y="262679"/>
                </a:lnTo>
                <a:lnTo>
                  <a:pt x="1870358" y="256781"/>
                </a:lnTo>
                <a:lnTo>
                  <a:pt x="1861289" y="251110"/>
                </a:lnTo>
                <a:lnTo>
                  <a:pt x="1851541" y="245439"/>
                </a:lnTo>
                <a:lnTo>
                  <a:pt x="1841566" y="239314"/>
                </a:lnTo>
                <a:lnTo>
                  <a:pt x="1830684" y="233644"/>
                </a:lnTo>
                <a:lnTo>
                  <a:pt x="1819575" y="227746"/>
                </a:lnTo>
                <a:lnTo>
                  <a:pt x="1807786" y="222075"/>
                </a:lnTo>
                <a:lnTo>
                  <a:pt x="1795543" y="216177"/>
                </a:lnTo>
                <a:lnTo>
                  <a:pt x="1782848" y="210506"/>
                </a:lnTo>
                <a:lnTo>
                  <a:pt x="1769699" y="204835"/>
                </a:lnTo>
                <a:lnTo>
                  <a:pt x="1755643" y="199164"/>
                </a:lnTo>
                <a:lnTo>
                  <a:pt x="1741587" y="193493"/>
                </a:lnTo>
                <a:lnTo>
                  <a:pt x="1726624" y="188049"/>
                </a:lnTo>
                <a:lnTo>
                  <a:pt x="1710981" y="182605"/>
                </a:lnTo>
                <a:lnTo>
                  <a:pt x="1693751" y="176707"/>
                </a:lnTo>
                <a:lnTo>
                  <a:pt x="1676067" y="170809"/>
                </a:lnTo>
                <a:lnTo>
                  <a:pt x="1657704" y="165365"/>
                </a:lnTo>
                <a:lnTo>
                  <a:pt x="1639340" y="159921"/>
                </a:lnTo>
                <a:lnTo>
                  <a:pt x="1620523" y="154931"/>
                </a:lnTo>
                <a:lnTo>
                  <a:pt x="1601480" y="149713"/>
                </a:lnTo>
                <a:lnTo>
                  <a:pt x="1582209" y="144723"/>
                </a:lnTo>
                <a:lnTo>
                  <a:pt x="1562259" y="140186"/>
                </a:lnTo>
                <a:lnTo>
                  <a:pt x="1542308" y="135423"/>
                </a:lnTo>
                <a:lnTo>
                  <a:pt x="1522131" y="131339"/>
                </a:lnTo>
                <a:lnTo>
                  <a:pt x="1501501" y="127256"/>
                </a:lnTo>
                <a:lnTo>
                  <a:pt x="1480643" y="123173"/>
                </a:lnTo>
                <a:lnTo>
                  <a:pt x="1459333" y="119317"/>
                </a:lnTo>
                <a:lnTo>
                  <a:pt x="1438022" y="115688"/>
                </a:lnTo>
                <a:lnTo>
                  <a:pt x="1416484" y="112285"/>
                </a:lnTo>
                <a:lnTo>
                  <a:pt x="1394493" y="108882"/>
                </a:lnTo>
                <a:lnTo>
                  <a:pt x="1372276" y="106160"/>
                </a:lnTo>
                <a:lnTo>
                  <a:pt x="1349832" y="103211"/>
                </a:lnTo>
                <a:lnTo>
                  <a:pt x="1327387" y="100489"/>
                </a:lnTo>
                <a:lnTo>
                  <a:pt x="1304716" y="97767"/>
                </a:lnTo>
                <a:lnTo>
                  <a:pt x="1281819" y="95726"/>
                </a:lnTo>
                <a:lnTo>
                  <a:pt x="1258467" y="93457"/>
                </a:lnTo>
                <a:lnTo>
                  <a:pt x="1235116" y="91643"/>
                </a:lnTo>
                <a:lnTo>
                  <a:pt x="1211539" y="89828"/>
                </a:lnTo>
                <a:lnTo>
                  <a:pt x="1187961" y="88467"/>
                </a:lnTo>
                <a:lnTo>
                  <a:pt x="1164156" y="86879"/>
                </a:lnTo>
                <a:lnTo>
                  <a:pt x="1140125" y="85972"/>
                </a:lnTo>
                <a:lnTo>
                  <a:pt x="1116093" y="85064"/>
                </a:lnTo>
                <a:lnTo>
                  <a:pt x="1091835" y="84384"/>
                </a:lnTo>
                <a:lnTo>
                  <a:pt x="1067578" y="83930"/>
                </a:lnTo>
                <a:lnTo>
                  <a:pt x="1043093" y="83703"/>
                </a:lnTo>
                <a:lnTo>
                  <a:pt x="1018381" y="83477"/>
                </a:lnTo>
                <a:close/>
                <a:moveTo>
                  <a:pt x="1018381" y="0"/>
                </a:moveTo>
                <a:lnTo>
                  <a:pt x="1044680" y="227"/>
                </a:lnTo>
                <a:lnTo>
                  <a:pt x="1070525" y="681"/>
                </a:lnTo>
                <a:lnTo>
                  <a:pt x="1096597" y="1134"/>
                </a:lnTo>
                <a:lnTo>
                  <a:pt x="1122441" y="1815"/>
                </a:lnTo>
                <a:lnTo>
                  <a:pt x="1148060" y="2949"/>
                </a:lnTo>
                <a:lnTo>
                  <a:pt x="1173451" y="4083"/>
                </a:lnTo>
                <a:lnTo>
                  <a:pt x="1198389" y="5671"/>
                </a:lnTo>
                <a:lnTo>
                  <a:pt x="1223554" y="7259"/>
                </a:lnTo>
                <a:lnTo>
                  <a:pt x="1248265" y="9074"/>
                </a:lnTo>
                <a:lnTo>
                  <a:pt x="1272750" y="11342"/>
                </a:lnTo>
                <a:lnTo>
                  <a:pt x="1297235" y="13384"/>
                </a:lnTo>
                <a:lnTo>
                  <a:pt x="1321266" y="16106"/>
                </a:lnTo>
                <a:lnTo>
                  <a:pt x="1344844" y="18601"/>
                </a:lnTo>
                <a:lnTo>
                  <a:pt x="1368422" y="21777"/>
                </a:lnTo>
                <a:lnTo>
                  <a:pt x="1391773" y="24725"/>
                </a:lnTo>
                <a:lnTo>
                  <a:pt x="1414897" y="27901"/>
                </a:lnTo>
                <a:lnTo>
                  <a:pt x="1437568" y="31531"/>
                </a:lnTo>
                <a:lnTo>
                  <a:pt x="1460013" y="35160"/>
                </a:lnTo>
                <a:lnTo>
                  <a:pt x="1481777" y="39016"/>
                </a:lnTo>
                <a:lnTo>
                  <a:pt x="1503768" y="42873"/>
                </a:lnTo>
                <a:lnTo>
                  <a:pt x="1525079" y="46956"/>
                </a:lnTo>
                <a:lnTo>
                  <a:pt x="1546389" y="51492"/>
                </a:lnTo>
                <a:lnTo>
                  <a:pt x="1567247" y="56029"/>
                </a:lnTo>
                <a:lnTo>
                  <a:pt x="1587877" y="60566"/>
                </a:lnTo>
                <a:lnTo>
                  <a:pt x="1608054" y="65556"/>
                </a:lnTo>
                <a:lnTo>
                  <a:pt x="1627778" y="70547"/>
                </a:lnTo>
                <a:lnTo>
                  <a:pt x="1647049" y="75537"/>
                </a:lnTo>
                <a:lnTo>
                  <a:pt x="1666319" y="80981"/>
                </a:lnTo>
                <a:lnTo>
                  <a:pt x="1684682" y="86425"/>
                </a:lnTo>
                <a:lnTo>
                  <a:pt x="1703046" y="92096"/>
                </a:lnTo>
                <a:lnTo>
                  <a:pt x="1720956" y="97994"/>
                </a:lnTo>
                <a:lnTo>
                  <a:pt x="1738413" y="104119"/>
                </a:lnTo>
                <a:lnTo>
                  <a:pt x="1755416" y="110017"/>
                </a:lnTo>
                <a:lnTo>
                  <a:pt x="1772192" y="116141"/>
                </a:lnTo>
                <a:lnTo>
                  <a:pt x="1788515" y="122493"/>
                </a:lnTo>
                <a:lnTo>
                  <a:pt x="1804159" y="129071"/>
                </a:lnTo>
                <a:lnTo>
                  <a:pt x="1819575" y="135649"/>
                </a:lnTo>
                <a:lnTo>
                  <a:pt x="1834311" y="142455"/>
                </a:lnTo>
                <a:lnTo>
                  <a:pt x="1848820" y="149486"/>
                </a:lnTo>
                <a:lnTo>
                  <a:pt x="1862876" y="156292"/>
                </a:lnTo>
                <a:lnTo>
                  <a:pt x="1876252" y="163324"/>
                </a:lnTo>
                <a:lnTo>
                  <a:pt x="1889175" y="170809"/>
                </a:lnTo>
                <a:lnTo>
                  <a:pt x="1901871" y="178068"/>
                </a:lnTo>
                <a:lnTo>
                  <a:pt x="1913659" y="185554"/>
                </a:lnTo>
                <a:lnTo>
                  <a:pt x="1925448" y="193039"/>
                </a:lnTo>
                <a:lnTo>
                  <a:pt x="1936331" y="200752"/>
                </a:lnTo>
                <a:lnTo>
                  <a:pt x="1946759" y="208464"/>
                </a:lnTo>
                <a:lnTo>
                  <a:pt x="1956734" y="216404"/>
                </a:lnTo>
                <a:lnTo>
                  <a:pt x="1966029" y="224570"/>
                </a:lnTo>
                <a:lnTo>
                  <a:pt x="1975098" y="232509"/>
                </a:lnTo>
                <a:lnTo>
                  <a:pt x="1983259" y="240675"/>
                </a:lnTo>
                <a:lnTo>
                  <a:pt x="1991194" y="249069"/>
                </a:lnTo>
                <a:lnTo>
                  <a:pt x="1997996" y="257462"/>
                </a:lnTo>
                <a:lnTo>
                  <a:pt x="2004797" y="265628"/>
                </a:lnTo>
                <a:lnTo>
                  <a:pt x="2010691" y="274248"/>
                </a:lnTo>
                <a:lnTo>
                  <a:pt x="2016132" y="283094"/>
                </a:lnTo>
                <a:lnTo>
                  <a:pt x="2020893" y="291487"/>
                </a:lnTo>
                <a:lnTo>
                  <a:pt x="2025201" y="300334"/>
                </a:lnTo>
                <a:lnTo>
                  <a:pt x="2028375" y="309408"/>
                </a:lnTo>
                <a:lnTo>
                  <a:pt x="2029962" y="313717"/>
                </a:lnTo>
                <a:lnTo>
                  <a:pt x="2031549" y="318027"/>
                </a:lnTo>
                <a:lnTo>
                  <a:pt x="2032909" y="322791"/>
                </a:lnTo>
                <a:lnTo>
                  <a:pt x="2033816" y="327101"/>
                </a:lnTo>
                <a:lnTo>
                  <a:pt x="2034723" y="331411"/>
                </a:lnTo>
                <a:lnTo>
                  <a:pt x="2035403" y="336174"/>
                </a:lnTo>
                <a:lnTo>
                  <a:pt x="2035856" y="340484"/>
                </a:lnTo>
                <a:lnTo>
                  <a:pt x="2036536" y="345248"/>
                </a:lnTo>
                <a:lnTo>
                  <a:pt x="2036763" y="349785"/>
                </a:lnTo>
                <a:lnTo>
                  <a:pt x="2036763" y="354548"/>
                </a:lnTo>
                <a:lnTo>
                  <a:pt x="2036763" y="623579"/>
                </a:lnTo>
                <a:lnTo>
                  <a:pt x="2036763" y="628115"/>
                </a:lnTo>
                <a:lnTo>
                  <a:pt x="2036536" y="632879"/>
                </a:lnTo>
                <a:lnTo>
                  <a:pt x="2035856" y="637189"/>
                </a:lnTo>
                <a:lnTo>
                  <a:pt x="2035403" y="641726"/>
                </a:lnTo>
                <a:lnTo>
                  <a:pt x="2034723" y="646489"/>
                </a:lnTo>
                <a:lnTo>
                  <a:pt x="2033816" y="650799"/>
                </a:lnTo>
                <a:lnTo>
                  <a:pt x="2032909" y="655109"/>
                </a:lnTo>
                <a:lnTo>
                  <a:pt x="2031549" y="659873"/>
                </a:lnTo>
                <a:lnTo>
                  <a:pt x="2029962" y="664183"/>
                </a:lnTo>
                <a:lnTo>
                  <a:pt x="2028375" y="668720"/>
                </a:lnTo>
                <a:lnTo>
                  <a:pt x="2025201" y="677339"/>
                </a:lnTo>
                <a:lnTo>
                  <a:pt x="2020893" y="686186"/>
                </a:lnTo>
                <a:lnTo>
                  <a:pt x="2016132" y="695033"/>
                </a:lnTo>
                <a:lnTo>
                  <a:pt x="2010691" y="703426"/>
                </a:lnTo>
                <a:lnTo>
                  <a:pt x="2004797" y="712272"/>
                </a:lnTo>
                <a:lnTo>
                  <a:pt x="1997996" y="720439"/>
                </a:lnTo>
                <a:lnTo>
                  <a:pt x="1991194" y="729058"/>
                </a:lnTo>
                <a:lnTo>
                  <a:pt x="1983259" y="737225"/>
                </a:lnTo>
                <a:lnTo>
                  <a:pt x="1975098" y="745391"/>
                </a:lnTo>
                <a:lnTo>
                  <a:pt x="1966029" y="753557"/>
                </a:lnTo>
                <a:lnTo>
                  <a:pt x="1956734" y="761496"/>
                </a:lnTo>
                <a:lnTo>
                  <a:pt x="1946759" y="769209"/>
                </a:lnTo>
                <a:lnTo>
                  <a:pt x="1936331" y="777148"/>
                </a:lnTo>
                <a:lnTo>
                  <a:pt x="1925448" y="784861"/>
                </a:lnTo>
                <a:lnTo>
                  <a:pt x="1913659" y="792346"/>
                </a:lnTo>
                <a:lnTo>
                  <a:pt x="1901871" y="799832"/>
                </a:lnTo>
                <a:lnTo>
                  <a:pt x="1889175" y="807091"/>
                </a:lnTo>
                <a:lnTo>
                  <a:pt x="1876252" y="814577"/>
                </a:lnTo>
                <a:lnTo>
                  <a:pt x="1862876" y="821609"/>
                </a:lnTo>
                <a:lnTo>
                  <a:pt x="1848820" y="828640"/>
                </a:lnTo>
                <a:lnTo>
                  <a:pt x="1834311" y="835446"/>
                </a:lnTo>
                <a:lnTo>
                  <a:pt x="1819575" y="842251"/>
                </a:lnTo>
                <a:lnTo>
                  <a:pt x="1804159" y="848829"/>
                </a:lnTo>
                <a:lnTo>
                  <a:pt x="1788515" y="855407"/>
                </a:lnTo>
                <a:lnTo>
                  <a:pt x="1772192" y="861759"/>
                </a:lnTo>
                <a:lnTo>
                  <a:pt x="1755416" y="868110"/>
                </a:lnTo>
                <a:lnTo>
                  <a:pt x="1738413" y="874008"/>
                </a:lnTo>
                <a:lnTo>
                  <a:pt x="1720956" y="879906"/>
                </a:lnTo>
                <a:lnTo>
                  <a:pt x="1703046" y="885804"/>
                </a:lnTo>
                <a:lnTo>
                  <a:pt x="1684682" y="891475"/>
                </a:lnTo>
                <a:lnTo>
                  <a:pt x="1666319" y="896919"/>
                </a:lnTo>
                <a:lnTo>
                  <a:pt x="1647049" y="902363"/>
                </a:lnTo>
                <a:lnTo>
                  <a:pt x="1627778" y="907580"/>
                </a:lnTo>
                <a:lnTo>
                  <a:pt x="1608054" y="912344"/>
                </a:lnTo>
                <a:lnTo>
                  <a:pt x="1587877" y="917334"/>
                </a:lnTo>
                <a:lnTo>
                  <a:pt x="1567247" y="921871"/>
                </a:lnTo>
                <a:lnTo>
                  <a:pt x="1546389" y="926634"/>
                </a:lnTo>
                <a:lnTo>
                  <a:pt x="1525079" y="930944"/>
                </a:lnTo>
                <a:lnTo>
                  <a:pt x="1503768" y="935027"/>
                </a:lnTo>
                <a:lnTo>
                  <a:pt x="1481777" y="938884"/>
                </a:lnTo>
                <a:lnTo>
                  <a:pt x="1460013" y="942740"/>
                </a:lnTo>
                <a:lnTo>
                  <a:pt x="1437568" y="946369"/>
                </a:lnTo>
                <a:lnTo>
                  <a:pt x="1414897" y="949999"/>
                </a:lnTo>
                <a:lnTo>
                  <a:pt x="1391773" y="953175"/>
                </a:lnTo>
                <a:lnTo>
                  <a:pt x="1368422" y="956123"/>
                </a:lnTo>
                <a:lnTo>
                  <a:pt x="1344844" y="959299"/>
                </a:lnTo>
                <a:lnTo>
                  <a:pt x="1321266" y="961794"/>
                </a:lnTo>
                <a:lnTo>
                  <a:pt x="1297235" y="964516"/>
                </a:lnTo>
                <a:lnTo>
                  <a:pt x="1272750" y="966558"/>
                </a:lnTo>
                <a:lnTo>
                  <a:pt x="1248265" y="968826"/>
                </a:lnTo>
                <a:lnTo>
                  <a:pt x="1223554" y="970641"/>
                </a:lnTo>
                <a:lnTo>
                  <a:pt x="1198389" y="972229"/>
                </a:lnTo>
                <a:lnTo>
                  <a:pt x="1173451" y="973817"/>
                </a:lnTo>
                <a:lnTo>
                  <a:pt x="1148060" y="974951"/>
                </a:lnTo>
                <a:lnTo>
                  <a:pt x="1122441" y="976085"/>
                </a:lnTo>
                <a:lnTo>
                  <a:pt x="1096597" y="976766"/>
                </a:lnTo>
                <a:lnTo>
                  <a:pt x="1070525" y="977446"/>
                </a:lnTo>
                <a:lnTo>
                  <a:pt x="1044680" y="977673"/>
                </a:lnTo>
                <a:lnTo>
                  <a:pt x="1018381" y="977900"/>
                </a:lnTo>
                <a:lnTo>
                  <a:pt x="992083" y="977673"/>
                </a:lnTo>
                <a:lnTo>
                  <a:pt x="966011" y="977446"/>
                </a:lnTo>
                <a:lnTo>
                  <a:pt x="939940" y="976766"/>
                </a:lnTo>
                <a:lnTo>
                  <a:pt x="914095" y="976085"/>
                </a:lnTo>
                <a:lnTo>
                  <a:pt x="888477" y="974951"/>
                </a:lnTo>
                <a:lnTo>
                  <a:pt x="863312" y="973817"/>
                </a:lnTo>
                <a:lnTo>
                  <a:pt x="838147" y="972229"/>
                </a:lnTo>
                <a:lnTo>
                  <a:pt x="812982" y="970641"/>
                </a:lnTo>
                <a:lnTo>
                  <a:pt x="788271" y="968826"/>
                </a:lnTo>
                <a:lnTo>
                  <a:pt x="763786" y="966558"/>
                </a:lnTo>
                <a:lnTo>
                  <a:pt x="739528" y="964516"/>
                </a:lnTo>
                <a:lnTo>
                  <a:pt x="715497" y="961794"/>
                </a:lnTo>
                <a:lnTo>
                  <a:pt x="691692" y="959299"/>
                </a:lnTo>
                <a:lnTo>
                  <a:pt x="668115" y="956123"/>
                </a:lnTo>
                <a:lnTo>
                  <a:pt x="644990" y="953175"/>
                </a:lnTo>
                <a:lnTo>
                  <a:pt x="621866" y="949999"/>
                </a:lnTo>
                <a:lnTo>
                  <a:pt x="599195" y="946369"/>
                </a:lnTo>
                <a:lnTo>
                  <a:pt x="576750" y="942740"/>
                </a:lnTo>
                <a:lnTo>
                  <a:pt x="554759" y="938884"/>
                </a:lnTo>
                <a:lnTo>
                  <a:pt x="532995" y="935027"/>
                </a:lnTo>
                <a:lnTo>
                  <a:pt x="511458" y="930944"/>
                </a:lnTo>
                <a:lnTo>
                  <a:pt x="490147" y="926634"/>
                </a:lnTo>
                <a:lnTo>
                  <a:pt x="469290" y="921871"/>
                </a:lnTo>
                <a:lnTo>
                  <a:pt x="448886" y="917334"/>
                </a:lnTo>
                <a:lnTo>
                  <a:pt x="428935" y="912344"/>
                </a:lnTo>
                <a:lnTo>
                  <a:pt x="408985" y="907580"/>
                </a:lnTo>
                <a:lnTo>
                  <a:pt x="389715" y="902363"/>
                </a:lnTo>
                <a:lnTo>
                  <a:pt x="370671" y="896919"/>
                </a:lnTo>
                <a:lnTo>
                  <a:pt x="352081" y="891475"/>
                </a:lnTo>
                <a:lnTo>
                  <a:pt x="333717" y="885804"/>
                </a:lnTo>
                <a:lnTo>
                  <a:pt x="315580" y="879906"/>
                </a:lnTo>
                <a:lnTo>
                  <a:pt x="298124" y="874008"/>
                </a:lnTo>
                <a:lnTo>
                  <a:pt x="281120" y="868110"/>
                </a:lnTo>
                <a:lnTo>
                  <a:pt x="264571" y="861759"/>
                </a:lnTo>
                <a:lnTo>
                  <a:pt x="248474" y="855407"/>
                </a:lnTo>
                <a:lnTo>
                  <a:pt x="232605" y="848829"/>
                </a:lnTo>
                <a:lnTo>
                  <a:pt x="217188" y="842251"/>
                </a:lnTo>
                <a:lnTo>
                  <a:pt x="202225" y="835446"/>
                </a:lnTo>
                <a:lnTo>
                  <a:pt x="187716" y="828640"/>
                </a:lnTo>
                <a:lnTo>
                  <a:pt x="173887" y="821609"/>
                </a:lnTo>
                <a:lnTo>
                  <a:pt x="160511" y="814577"/>
                </a:lnTo>
                <a:lnTo>
                  <a:pt x="147362" y="807091"/>
                </a:lnTo>
                <a:lnTo>
                  <a:pt x="134892" y="799832"/>
                </a:lnTo>
                <a:lnTo>
                  <a:pt x="122877" y="792346"/>
                </a:lnTo>
                <a:lnTo>
                  <a:pt x="111541" y="784861"/>
                </a:lnTo>
                <a:lnTo>
                  <a:pt x="100433" y="777148"/>
                </a:lnTo>
                <a:lnTo>
                  <a:pt x="90004" y="769209"/>
                </a:lnTo>
                <a:lnTo>
                  <a:pt x="80029" y="761496"/>
                </a:lnTo>
                <a:lnTo>
                  <a:pt x="70734" y="753557"/>
                </a:lnTo>
                <a:lnTo>
                  <a:pt x="61665" y="745391"/>
                </a:lnTo>
                <a:lnTo>
                  <a:pt x="53504" y="737225"/>
                </a:lnTo>
                <a:lnTo>
                  <a:pt x="45795" y="729058"/>
                </a:lnTo>
                <a:lnTo>
                  <a:pt x="38541" y="720439"/>
                </a:lnTo>
                <a:lnTo>
                  <a:pt x="31966" y="712272"/>
                </a:lnTo>
                <a:lnTo>
                  <a:pt x="26072" y="703426"/>
                </a:lnTo>
                <a:lnTo>
                  <a:pt x="20631" y="695033"/>
                </a:lnTo>
                <a:lnTo>
                  <a:pt x="15870" y="686186"/>
                </a:lnTo>
                <a:lnTo>
                  <a:pt x="11562" y="677339"/>
                </a:lnTo>
                <a:lnTo>
                  <a:pt x="8162" y="668720"/>
                </a:lnTo>
                <a:lnTo>
                  <a:pt x="6575" y="664183"/>
                </a:lnTo>
                <a:lnTo>
                  <a:pt x="5214" y="659873"/>
                </a:lnTo>
                <a:lnTo>
                  <a:pt x="3854" y="655109"/>
                </a:lnTo>
                <a:lnTo>
                  <a:pt x="2947" y="650799"/>
                </a:lnTo>
                <a:lnTo>
                  <a:pt x="2040" y="646489"/>
                </a:lnTo>
                <a:lnTo>
                  <a:pt x="1360" y="641726"/>
                </a:lnTo>
                <a:lnTo>
                  <a:pt x="907" y="637189"/>
                </a:lnTo>
                <a:lnTo>
                  <a:pt x="227" y="632879"/>
                </a:lnTo>
                <a:lnTo>
                  <a:pt x="0" y="628115"/>
                </a:lnTo>
                <a:lnTo>
                  <a:pt x="0" y="623579"/>
                </a:lnTo>
                <a:lnTo>
                  <a:pt x="0" y="354548"/>
                </a:lnTo>
                <a:lnTo>
                  <a:pt x="0" y="349785"/>
                </a:lnTo>
                <a:lnTo>
                  <a:pt x="227" y="345248"/>
                </a:lnTo>
                <a:lnTo>
                  <a:pt x="907" y="340484"/>
                </a:lnTo>
                <a:lnTo>
                  <a:pt x="1360" y="336174"/>
                </a:lnTo>
                <a:lnTo>
                  <a:pt x="2040" y="331411"/>
                </a:lnTo>
                <a:lnTo>
                  <a:pt x="2947" y="327101"/>
                </a:lnTo>
                <a:lnTo>
                  <a:pt x="3854" y="322791"/>
                </a:lnTo>
                <a:lnTo>
                  <a:pt x="5214" y="318027"/>
                </a:lnTo>
                <a:lnTo>
                  <a:pt x="6575" y="313717"/>
                </a:lnTo>
                <a:lnTo>
                  <a:pt x="8162" y="309408"/>
                </a:lnTo>
                <a:lnTo>
                  <a:pt x="11562" y="300334"/>
                </a:lnTo>
                <a:lnTo>
                  <a:pt x="15870" y="291487"/>
                </a:lnTo>
                <a:lnTo>
                  <a:pt x="20631" y="283094"/>
                </a:lnTo>
                <a:lnTo>
                  <a:pt x="26072" y="274248"/>
                </a:lnTo>
                <a:lnTo>
                  <a:pt x="31966" y="265628"/>
                </a:lnTo>
                <a:lnTo>
                  <a:pt x="38541" y="257462"/>
                </a:lnTo>
                <a:lnTo>
                  <a:pt x="45795" y="249069"/>
                </a:lnTo>
                <a:lnTo>
                  <a:pt x="53504" y="240675"/>
                </a:lnTo>
                <a:lnTo>
                  <a:pt x="61665" y="232509"/>
                </a:lnTo>
                <a:lnTo>
                  <a:pt x="70734" y="224570"/>
                </a:lnTo>
                <a:lnTo>
                  <a:pt x="80029" y="216404"/>
                </a:lnTo>
                <a:lnTo>
                  <a:pt x="90004" y="208464"/>
                </a:lnTo>
                <a:lnTo>
                  <a:pt x="100433" y="200752"/>
                </a:lnTo>
                <a:lnTo>
                  <a:pt x="111541" y="193039"/>
                </a:lnTo>
                <a:lnTo>
                  <a:pt x="122877" y="185554"/>
                </a:lnTo>
                <a:lnTo>
                  <a:pt x="134892" y="178068"/>
                </a:lnTo>
                <a:lnTo>
                  <a:pt x="147362" y="170809"/>
                </a:lnTo>
                <a:lnTo>
                  <a:pt x="160511" y="163324"/>
                </a:lnTo>
                <a:lnTo>
                  <a:pt x="173887" y="156292"/>
                </a:lnTo>
                <a:lnTo>
                  <a:pt x="187716" y="149486"/>
                </a:lnTo>
                <a:lnTo>
                  <a:pt x="202225" y="142455"/>
                </a:lnTo>
                <a:lnTo>
                  <a:pt x="217188" y="135649"/>
                </a:lnTo>
                <a:lnTo>
                  <a:pt x="232605" y="129071"/>
                </a:lnTo>
                <a:lnTo>
                  <a:pt x="248474" y="122493"/>
                </a:lnTo>
                <a:lnTo>
                  <a:pt x="264571" y="116141"/>
                </a:lnTo>
                <a:lnTo>
                  <a:pt x="281120" y="110017"/>
                </a:lnTo>
                <a:lnTo>
                  <a:pt x="298124" y="104119"/>
                </a:lnTo>
                <a:lnTo>
                  <a:pt x="315580" y="97994"/>
                </a:lnTo>
                <a:lnTo>
                  <a:pt x="333717" y="92096"/>
                </a:lnTo>
                <a:lnTo>
                  <a:pt x="352081" y="86425"/>
                </a:lnTo>
                <a:lnTo>
                  <a:pt x="370671" y="80981"/>
                </a:lnTo>
                <a:lnTo>
                  <a:pt x="389715" y="75537"/>
                </a:lnTo>
                <a:lnTo>
                  <a:pt x="408985" y="70547"/>
                </a:lnTo>
                <a:lnTo>
                  <a:pt x="428935" y="65556"/>
                </a:lnTo>
                <a:lnTo>
                  <a:pt x="448886" y="60566"/>
                </a:lnTo>
                <a:lnTo>
                  <a:pt x="469290" y="56029"/>
                </a:lnTo>
                <a:lnTo>
                  <a:pt x="490147" y="51492"/>
                </a:lnTo>
                <a:lnTo>
                  <a:pt x="511458" y="46956"/>
                </a:lnTo>
                <a:lnTo>
                  <a:pt x="532995" y="42873"/>
                </a:lnTo>
                <a:lnTo>
                  <a:pt x="554759" y="39016"/>
                </a:lnTo>
                <a:lnTo>
                  <a:pt x="576750" y="35160"/>
                </a:lnTo>
                <a:lnTo>
                  <a:pt x="599195" y="31531"/>
                </a:lnTo>
                <a:lnTo>
                  <a:pt x="621866" y="27901"/>
                </a:lnTo>
                <a:lnTo>
                  <a:pt x="644990" y="24725"/>
                </a:lnTo>
                <a:lnTo>
                  <a:pt x="668115" y="21777"/>
                </a:lnTo>
                <a:lnTo>
                  <a:pt x="691692" y="18601"/>
                </a:lnTo>
                <a:lnTo>
                  <a:pt x="715497" y="16106"/>
                </a:lnTo>
                <a:lnTo>
                  <a:pt x="739528" y="13384"/>
                </a:lnTo>
                <a:lnTo>
                  <a:pt x="763786" y="11342"/>
                </a:lnTo>
                <a:lnTo>
                  <a:pt x="788271" y="9074"/>
                </a:lnTo>
                <a:lnTo>
                  <a:pt x="812982" y="7259"/>
                </a:lnTo>
                <a:lnTo>
                  <a:pt x="838147" y="5671"/>
                </a:lnTo>
                <a:lnTo>
                  <a:pt x="863312" y="4083"/>
                </a:lnTo>
                <a:lnTo>
                  <a:pt x="888477" y="2949"/>
                </a:lnTo>
                <a:lnTo>
                  <a:pt x="914095" y="1815"/>
                </a:lnTo>
                <a:lnTo>
                  <a:pt x="939940" y="1134"/>
                </a:lnTo>
                <a:lnTo>
                  <a:pt x="966011" y="681"/>
                </a:lnTo>
                <a:lnTo>
                  <a:pt x="992083" y="227"/>
                </a:lnTo>
                <a:lnTo>
                  <a:pt x="1018381" y="0"/>
                </a:lnTo>
                <a:close/>
              </a:path>
            </a:pathLst>
          </a:custGeom>
          <a:solidFill>
            <a:schemeClr val="accent1"/>
          </a:solidFill>
          <a:ln>
            <a:noFill/>
          </a:ln>
        </p:spPr>
        <p:txBody>
          <a:bodyPr/>
          <a:lstStyle/>
          <a:p>
            <a:endParaRPr lang="zh-CN" alt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26.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27.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7"/>
</p:tagLst>
</file>

<file path=ppt/tags/tag28.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1"/>
</p:tagLst>
</file>

<file path=ppt/tags/tag29.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30.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3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4"/>
</p:tagLst>
</file>

<file path=ppt/tags/tag3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3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3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3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4"/>
</p:tagLst>
</file>

<file path=ppt/tags/tag3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3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3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4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4"/>
</p:tagLst>
</file>

<file path=ppt/tags/tag4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4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4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4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4"/>
</p:tagLst>
</file>

<file path=ppt/tags/tag4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4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47.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Other"/>
  <p:tag name="MH_ORDER" val="1"/>
</p:tagLst>
</file>

<file path=ppt/tags/tag48.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SubTitle"/>
  <p:tag name="MH_ORDER" val="1"/>
</p:tagLst>
</file>

<file path=ppt/tags/tag49.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50.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Other"/>
  <p:tag name="MH_ORDER" val="1"/>
</p:tagLst>
</file>

<file path=ppt/tags/tag51.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SubTitle"/>
  <p:tag name="MH_ORDER" val="1"/>
</p:tagLst>
</file>

<file path=ppt/tags/tag52.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2"/>
</p:tagLst>
</file>

<file path=ppt/tags/tag53.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54.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55.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6.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7.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8.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9.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0.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61.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25">
      <a:dk1>
        <a:srgbClr val="FFFFFF"/>
      </a:dk1>
      <a:lt1>
        <a:srgbClr val="4D4D4D"/>
      </a:lt1>
      <a:dk2>
        <a:srgbClr val="FFFFFF"/>
      </a:dk2>
      <a:lt2>
        <a:srgbClr val="4D4D4D"/>
      </a:lt2>
      <a:accent1>
        <a:srgbClr val="00A99E"/>
      </a:accent1>
      <a:accent2>
        <a:srgbClr val="3DCEB5"/>
      </a:accent2>
      <a:accent3>
        <a:srgbClr val="3DB7CF"/>
      </a:accent3>
      <a:accent4>
        <a:srgbClr val="E676A9"/>
      </a:accent4>
      <a:accent5>
        <a:srgbClr val="BAB65E"/>
      </a:accent5>
      <a:accent6>
        <a:srgbClr val="FFB14A"/>
      </a:accent6>
      <a:hlink>
        <a:srgbClr val="EF342B"/>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1817</Words>
  <Application>Microsoft Office PowerPoint</Application>
  <PresentationFormat>宽屏</PresentationFormat>
  <Paragraphs>172</Paragraphs>
  <Slides>27</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27</vt:i4>
      </vt:variant>
    </vt:vector>
  </HeadingPairs>
  <TitlesOfParts>
    <vt:vector size="37" baseType="lpstr">
      <vt:lpstr>等线</vt:lpstr>
      <vt:lpstr>等线 Light</vt:lpstr>
      <vt:lpstr>微软雅黑</vt:lpstr>
      <vt:lpstr>幼圆</vt:lpstr>
      <vt:lpstr>Arial</vt:lpstr>
      <vt:lpstr>Calibri</vt:lpstr>
      <vt:lpstr>Tempus Sans ITC</vt:lpstr>
      <vt:lpstr>Wingdings</vt:lpstr>
      <vt:lpstr>Wingdings 2</vt:lpstr>
      <vt:lpstr>A000120141119A01PPBG</vt:lpstr>
      <vt:lpstr>小清新 超简约花瓣唯美模板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小清新 超简约花瓣唯美模板</dc:title>
  <dc:creator/>
  <cp:lastModifiedBy>天 下</cp:lastModifiedBy>
  <cp:revision>4</cp:revision>
  <dcterms:created xsi:type="dcterms:W3CDTF">2016-06-21T13:40:00Z</dcterms:created>
  <dcterms:modified xsi:type="dcterms:W3CDTF">2021-01-06T01:57:18Z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