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0" r:id="rId2"/>
    <p:sldId id="316" r:id="rId3"/>
    <p:sldId id="317" r:id="rId4"/>
    <p:sldId id="321" r:id="rId5"/>
    <p:sldId id="318" r:id="rId6"/>
    <p:sldId id="342" r:id="rId7"/>
    <p:sldId id="319" r:id="rId8"/>
    <p:sldId id="343" r:id="rId9"/>
    <p:sldId id="322" r:id="rId10"/>
    <p:sldId id="301" r:id="rId11"/>
    <p:sldId id="262" r:id="rId12"/>
    <p:sldId id="345" r:id="rId13"/>
    <p:sldId id="333" r:id="rId14"/>
    <p:sldId id="344" r:id="rId15"/>
    <p:sldId id="304" r:id="rId16"/>
    <p:sldId id="346" r:id="rId17"/>
    <p:sldId id="335" r:id="rId18"/>
    <p:sldId id="337" r:id="rId19"/>
    <p:sldId id="339" r:id="rId20"/>
    <p:sldId id="329" r:id="rId21"/>
  </p:sldIdLst>
  <p:sldSz cx="1218723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6EE"/>
    <a:srgbClr val="F9F5F9"/>
    <a:srgbClr val="E7DAE7"/>
    <a:srgbClr val="00305C"/>
    <a:srgbClr val="002776"/>
    <a:srgbClr val="002F8E"/>
    <a:srgbClr val="0046D2"/>
    <a:srgbClr val="EFF4FF"/>
    <a:srgbClr val="FAF9F8"/>
    <a:srgbClr val="F5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55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0-4FDC-961C-C58A906423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8D0-4FDC-961C-C58A9064235F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D0-4FDC-961C-C58A9064235F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D0-4FDC-961C-C58A90642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52"/>
        <c:axId val="208527296"/>
        <c:axId val="208529536"/>
      </c:barChart>
      <c:catAx>
        <c:axId val="20852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529536"/>
        <c:crosses val="autoZero"/>
        <c:auto val="1"/>
        <c:lblAlgn val="ctr"/>
        <c:lblOffset val="100"/>
        <c:noMultiLvlLbl val="0"/>
      </c:catAx>
      <c:valAx>
        <c:axId val="20852953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527296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C1F03-67B0-4025-93A4-24F4EA4A43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FB314-9EA7-4039-99DD-0C64E08E45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B314-9EA7-4039-99DD-0C64E08E45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FB314-9EA7-4039-99DD-0C64E08E45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 flipH="1">
            <a:off x="10099006" y="4932412"/>
            <a:ext cx="2088232" cy="1944216"/>
            <a:chOff x="80899" y="-176139"/>
            <a:chExt cx="2088232" cy="1944216"/>
          </a:xfrm>
        </p:grpSpPr>
        <p:pic>
          <p:nvPicPr>
            <p:cNvPr id="16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9" y="-176139"/>
              <a:ext cx="1368152" cy="1805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Documents and Settings\Administrator\桌面\花\图层 3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144" y="615949"/>
              <a:ext cx="872987" cy="1152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sx="88000" sy="88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076" name="Picture 4" descr="C:\Documents and Settings\Administrator\桌面\花\花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1353" y="350316"/>
            <a:ext cx="3312368" cy="26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3" name="Picture 19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" b="22911"/>
          <a:stretch>
            <a:fillRect/>
          </a:stretch>
        </p:blipFill>
        <p:spPr bwMode="auto">
          <a:xfrm>
            <a:off x="9294192" y="5314950"/>
            <a:ext cx="292526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302"/>
              <a:stretch>
                <a:fillRect/>
              </a:stretch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1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8445" y="3012232"/>
            <a:ext cx="46085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357315" y="836712"/>
            <a:ext cx="5544618" cy="1157692"/>
            <a:chOff x="3141291" y="116632"/>
            <a:chExt cx="5544618" cy="1157692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149403" y="404664"/>
              <a:ext cx="3744416" cy="648072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2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97033" y="81370"/>
              <a:ext cx="1153614" cy="122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组合 2"/>
            <p:cNvGrpSpPr/>
            <p:nvPr userDrawn="1"/>
          </p:nvGrpSpPr>
          <p:grpSpPr>
            <a:xfrm>
              <a:off x="3141291" y="188640"/>
              <a:ext cx="1656184" cy="1085684"/>
              <a:chOff x="3141291" y="188640"/>
              <a:chExt cx="1656184" cy="1085684"/>
            </a:xfrm>
          </p:grpSpPr>
          <p:pic>
            <p:nvPicPr>
              <p:cNvPr id="12" name="Picture 19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291" y="188640"/>
                <a:ext cx="1656184" cy="1085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302"/>
              <a:stretch>
                <a:fillRect/>
              </a:stretch>
            </p:blipFill>
            <p:spPr bwMode="auto">
              <a:xfrm>
                <a:off x="3141291" y="723900"/>
                <a:ext cx="1656184" cy="55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Picture 2" descr="C:\Documents and Settings\Administrator\桌面\鸟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12205253" cy="68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7238" cy="6858000"/>
          </a:xfrm>
          <a:prstGeom prst="rect">
            <a:avLst/>
          </a:prstGeom>
          <a:pattFill prst="ltVert">
            <a:fgClr>
              <a:schemeClr val="bg1"/>
            </a:fgClr>
            <a:bgClr>
              <a:srgbClr val="E7DAE7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93019" y="677838"/>
            <a:ext cx="10801200" cy="5472608"/>
          </a:xfrm>
          <a:prstGeom prst="rect">
            <a:avLst/>
          </a:prstGeom>
          <a:pattFill prst="ltUpDiag">
            <a:fgClr>
              <a:srgbClr val="F9F5F9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851" y="6356350"/>
            <a:ext cx="2742057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6917" y="6356350"/>
            <a:ext cx="4113086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7012" y="6356350"/>
            <a:ext cx="2742057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5113" y="3789040"/>
            <a:ext cx="470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清新淡雅主题</a:t>
            </a:r>
            <a:r>
              <a:rPr lang="en-US" altLang="zh-CN" sz="3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13299" y="4581128"/>
            <a:ext cx="4968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Listen to the wind and rain, strive to create a simple and practical </a:t>
            </a:r>
            <a:r>
              <a:rPr lang="en-US" altLang="zh-CN" sz="1200" dirty="0" err="1"/>
              <a:t>ppt</a:t>
            </a:r>
            <a:r>
              <a:rPr lang="en-US" altLang="zh-CN" sz="1200" dirty="0"/>
              <a:t> template, in this entry of your content, I wish you a pleasant work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773139" y="2852936"/>
            <a:ext cx="8959056" cy="1959744"/>
          </a:xfrm>
          <a:custGeom>
            <a:avLst/>
            <a:gdLst>
              <a:gd name="connsiteX0" fmla="*/ 0 w 8129588"/>
              <a:gd name="connsiteY0" fmla="*/ 942975 h 1657424"/>
              <a:gd name="connsiteX1" fmla="*/ 2743200 w 8129588"/>
              <a:gd name="connsiteY1" fmla="*/ 114300 h 1657424"/>
              <a:gd name="connsiteX2" fmla="*/ 3000375 w 8129588"/>
              <a:gd name="connsiteY2" fmla="*/ 1657350 h 1657424"/>
              <a:gd name="connsiteX3" fmla="*/ 6057900 w 8129588"/>
              <a:gd name="connsiteY3" fmla="*/ 185737 h 1657424"/>
              <a:gd name="connsiteX4" fmla="*/ 6086475 w 8129588"/>
              <a:gd name="connsiteY4" fmla="*/ 1243012 h 1657424"/>
              <a:gd name="connsiteX5" fmla="*/ 8129588 w 8129588"/>
              <a:gd name="connsiteY5" fmla="*/ 0 h 165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588" h="1657424">
                <a:moveTo>
                  <a:pt x="0" y="942975"/>
                </a:moveTo>
                <a:cubicBezTo>
                  <a:pt x="1121569" y="469106"/>
                  <a:pt x="2243138" y="-4763"/>
                  <a:pt x="2743200" y="114300"/>
                </a:cubicBezTo>
                <a:cubicBezTo>
                  <a:pt x="3243263" y="233362"/>
                  <a:pt x="2447925" y="1645444"/>
                  <a:pt x="3000375" y="1657350"/>
                </a:cubicBezTo>
                <a:cubicBezTo>
                  <a:pt x="3552825" y="1669256"/>
                  <a:pt x="5543550" y="254793"/>
                  <a:pt x="6057900" y="185737"/>
                </a:cubicBezTo>
                <a:cubicBezTo>
                  <a:pt x="6572250" y="116681"/>
                  <a:pt x="5741194" y="1273968"/>
                  <a:pt x="6086475" y="1243012"/>
                </a:cubicBezTo>
                <a:cubicBezTo>
                  <a:pt x="6431756" y="1212056"/>
                  <a:pt x="8129588" y="0"/>
                  <a:pt x="8129588" y="0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17"/>
          <p:cNvSpPr txBox="1"/>
          <p:nvPr/>
        </p:nvSpPr>
        <p:spPr>
          <a:xfrm>
            <a:off x="2061170" y="4020990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16" name="文本框 118"/>
          <p:cNvSpPr txBox="1"/>
          <p:nvPr/>
        </p:nvSpPr>
        <p:spPr>
          <a:xfrm>
            <a:off x="2061171" y="4497715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pic>
        <p:nvPicPr>
          <p:cNvPr id="17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03" y="3068960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17"/>
          <p:cNvSpPr txBox="1"/>
          <p:nvPr/>
        </p:nvSpPr>
        <p:spPr>
          <a:xfrm>
            <a:off x="5373538" y="228338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19" name="文本框 118"/>
          <p:cNvSpPr txBox="1"/>
          <p:nvPr/>
        </p:nvSpPr>
        <p:spPr>
          <a:xfrm>
            <a:off x="5373539" y="2747594"/>
            <a:ext cx="237626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0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11" y="3645024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117"/>
          <p:cNvSpPr txBox="1"/>
          <p:nvPr/>
        </p:nvSpPr>
        <p:spPr>
          <a:xfrm>
            <a:off x="8757914" y="440495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2" name="文本框 118"/>
          <p:cNvSpPr txBox="1"/>
          <p:nvPr/>
        </p:nvSpPr>
        <p:spPr>
          <a:xfrm>
            <a:off x="8757915" y="4869160"/>
            <a:ext cx="237626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3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47" y="3356992"/>
            <a:ext cx="86695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/>
          <p:bldP spid="13" grpId="0"/>
          <p:bldP spid="15" grpId="0"/>
          <p:bldP spid="16" grpId="0"/>
          <p:bldP spid="18" grpId="0"/>
          <p:bldP spid="19" grpId="0"/>
          <p:bldP spid="21" grpId="0"/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43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梯形 19"/>
          <p:cNvSpPr/>
          <p:nvPr/>
        </p:nvSpPr>
        <p:spPr>
          <a:xfrm>
            <a:off x="1972568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701131" y="2319837"/>
            <a:ext cx="2448272" cy="3024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梯形 21"/>
          <p:cNvSpPr/>
          <p:nvPr/>
        </p:nvSpPr>
        <p:spPr>
          <a:xfrm flipV="1">
            <a:off x="2186421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chemeClr val="accent2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859661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21211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梯形 24"/>
          <p:cNvSpPr/>
          <p:nvPr/>
        </p:nvSpPr>
        <p:spPr>
          <a:xfrm>
            <a:off x="5212928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41491" y="2319837"/>
            <a:ext cx="2448272" cy="3024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26"/>
          <p:cNvSpPr/>
          <p:nvPr/>
        </p:nvSpPr>
        <p:spPr>
          <a:xfrm flipV="1">
            <a:off x="5426781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rgbClr val="1EAFA6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085507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47057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梯形 29"/>
          <p:cNvSpPr/>
          <p:nvPr/>
        </p:nvSpPr>
        <p:spPr>
          <a:xfrm>
            <a:off x="8309272" y="2060848"/>
            <a:ext cx="1970757" cy="258989"/>
          </a:xfrm>
          <a:prstGeom prst="trapezoid">
            <a:avLst>
              <a:gd name="adj" fmla="val 838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037835" y="2319837"/>
            <a:ext cx="2448272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梯形 31"/>
          <p:cNvSpPr/>
          <p:nvPr/>
        </p:nvSpPr>
        <p:spPr>
          <a:xfrm flipV="1">
            <a:off x="8523125" y="2060848"/>
            <a:ext cx="1543050" cy="651510"/>
          </a:xfrm>
          <a:prstGeom prst="trapezoid">
            <a:avLst>
              <a:gd name="adj" fmla="val 27907"/>
            </a:avLst>
          </a:prstGeom>
          <a:solidFill>
            <a:schemeClr val="accent3"/>
          </a:solidFill>
          <a:ln>
            <a:noFill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8181851" y="2967909"/>
            <a:ext cx="2160240" cy="177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祝工作愉快，听风吹雨，致力打造简洁实用的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43401" y="2175821"/>
            <a:ext cx="1107996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43" grpId="0"/>
          <p:bldP spid="20" grpId="0" animBg="1"/>
          <p:bldP spid="21" grpId="0" animBg="1"/>
          <p:bldP spid="22" grpId="0" animBg="1"/>
          <p:bldP spid="23" grpId="0"/>
          <p:bldP spid="24" grpId="0"/>
          <p:bldP spid="25" grpId="0" animBg="1"/>
          <p:bldP spid="26" grpId="0" animBg="1"/>
          <p:bldP spid="27" grpId="0" animBg="1"/>
          <p:bldP spid="28" grpId="0"/>
          <p:bldP spid="29" grpId="0"/>
          <p:bldP spid="30" grpId="0" animBg="1"/>
          <p:bldP spid="31" grpId="0" animBg="1"/>
          <p:bldP spid="32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43" grpId="0"/>
          <p:bldP spid="20" grpId="0" animBg="1"/>
          <p:bldP spid="21" grpId="0" animBg="1"/>
          <p:bldP spid="22" grpId="0" animBg="1"/>
          <p:bldP spid="23" grpId="0"/>
          <p:bldP spid="24" grpId="0"/>
          <p:bldP spid="25" grpId="0" animBg="1"/>
          <p:bldP spid="26" grpId="0" animBg="1"/>
          <p:bldP spid="27" grpId="0" animBg="1"/>
          <p:bldP spid="28" grpId="0"/>
          <p:bldP spid="29" grpId="0"/>
          <p:bldP spid="30" grpId="0" animBg="1"/>
          <p:bldP spid="31" grpId="0" animBg="1"/>
          <p:bldP spid="32" grpId="0" animBg="1"/>
          <p:bldP spid="34" grpId="0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叁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本框 118"/>
          <p:cNvSpPr txBox="1"/>
          <p:nvPr/>
        </p:nvSpPr>
        <p:spPr>
          <a:xfrm>
            <a:off x="1485107" y="4619802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sp>
        <p:nvSpPr>
          <p:cNvPr id="28" name="心形 27"/>
          <p:cNvSpPr/>
          <p:nvPr/>
        </p:nvSpPr>
        <p:spPr>
          <a:xfrm>
            <a:off x="1917155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上凸带形 33"/>
          <p:cNvSpPr/>
          <p:nvPr/>
        </p:nvSpPr>
        <p:spPr>
          <a:xfrm>
            <a:off x="1438499" y="2819602"/>
            <a:ext cx="2160240" cy="504056"/>
          </a:xfrm>
          <a:prstGeom prst="ribbon2">
            <a:avLst>
              <a:gd name="adj1" fmla="val 19653"/>
              <a:gd name="adj2" fmla="val 718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117"/>
          <p:cNvSpPr txBox="1"/>
          <p:nvPr/>
        </p:nvSpPr>
        <p:spPr>
          <a:xfrm>
            <a:off x="1798539" y="2778074"/>
            <a:ext cx="14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6" name="文本框 117"/>
          <p:cNvSpPr txBox="1"/>
          <p:nvPr/>
        </p:nvSpPr>
        <p:spPr>
          <a:xfrm>
            <a:off x="1989163" y="35027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en-US" altLang="zh-CN" sz="1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大标题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4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18"/>
          <p:cNvSpPr txBox="1"/>
          <p:nvPr/>
        </p:nvSpPr>
        <p:spPr>
          <a:xfrm>
            <a:off x="5013499" y="4619802"/>
            <a:ext cx="24482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sp>
        <p:nvSpPr>
          <p:cNvPr id="39" name="心形 38"/>
          <p:cNvSpPr/>
          <p:nvPr/>
        </p:nvSpPr>
        <p:spPr>
          <a:xfrm>
            <a:off x="5436442" y="3212976"/>
            <a:ext cx="1224136" cy="1224136"/>
          </a:xfrm>
          <a:prstGeom prst="hear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上凸带形 39"/>
          <p:cNvSpPr/>
          <p:nvPr/>
        </p:nvSpPr>
        <p:spPr>
          <a:xfrm>
            <a:off x="4966891" y="2819602"/>
            <a:ext cx="2160240" cy="504056"/>
          </a:xfrm>
          <a:prstGeom prst="ribbon2">
            <a:avLst>
              <a:gd name="adj1" fmla="val 19653"/>
              <a:gd name="adj2" fmla="val 718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117"/>
          <p:cNvSpPr txBox="1"/>
          <p:nvPr/>
        </p:nvSpPr>
        <p:spPr>
          <a:xfrm>
            <a:off x="5326931" y="2778074"/>
            <a:ext cx="14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5" name="文本框 117"/>
          <p:cNvSpPr txBox="1"/>
          <p:nvPr/>
        </p:nvSpPr>
        <p:spPr>
          <a:xfrm>
            <a:off x="5517555" y="350274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</a:t>
            </a:r>
            <a:endParaRPr lang="en-US" altLang="zh-CN" sz="18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大标题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07" y="2132856"/>
            <a:ext cx="13477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文本框 118"/>
          <p:cNvSpPr txBox="1"/>
          <p:nvPr/>
        </p:nvSpPr>
        <p:spPr>
          <a:xfrm>
            <a:off x="8469883" y="4619801"/>
            <a:ext cx="26642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听风吹雨，为您的演讲加分添彩！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8423275" y="2778073"/>
            <a:ext cx="2160240" cy="1659039"/>
            <a:chOff x="8423275" y="2883415"/>
            <a:chExt cx="2160240" cy="1659039"/>
          </a:xfrm>
        </p:grpSpPr>
        <p:sp>
          <p:nvSpPr>
            <p:cNvPr id="57" name="心形 56"/>
            <p:cNvSpPr/>
            <p:nvPr/>
          </p:nvSpPr>
          <p:spPr>
            <a:xfrm>
              <a:off x="8892826" y="3318318"/>
              <a:ext cx="1224136" cy="1224136"/>
            </a:xfrm>
            <a:prstGeom prst="heart">
              <a:avLst/>
            </a:prstGeom>
            <a:no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上凸带形 57"/>
            <p:cNvSpPr/>
            <p:nvPr/>
          </p:nvSpPr>
          <p:spPr>
            <a:xfrm>
              <a:off x="8423275" y="2924943"/>
              <a:ext cx="2160240" cy="504056"/>
            </a:xfrm>
            <a:prstGeom prst="ribbon2">
              <a:avLst>
                <a:gd name="adj1" fmla="val 19653"/>
                <a:gd name="adj2" fmla="val 71870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17"/>
            <p:cNvSpPr txBox="1"/>
            <p:nvPr/>
          </p:nvSpPr>
          <p:spPr>
            <a:xfrm>
              <a:off x="8783315" y="2883415"/>
              <a:ext cx="144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这里您的内容</a:t>
              </a:r>
            </a:p>
          </p:txBody>
        </p:sp>
        <p:sp>
          <p:nvSpPr>
            <p:cNvPr id="60" name="文本框 117"/>
            <p:cNvSpPr txBox="1"/>
            <p:nvPr/>
          </p:nvSpPr>
          <p:spPr>
            <a:xfrm>
              <a:off x="8973939" y="360809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sz="1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</a:t>
              </a:r>
              <a:endParaRPr lang="en-US" altLang="zh-CN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8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7" grpId="0"/>
          <p:bldP spid="28" grpId="0" animBg="1"/>
          <p:bldP spid="34" grpId="0" animBg="1"/>
          <p:bldP spid="35" grpId="0"/>
          <p:bldP spid="36" grpId="0"/>
          <p:bldP spid="38" grpId="0"/>
          <p:bldP spid="39" grpId="0" animBg="1"/>
          <p:bldP spid="40" grpId="0" animBg="1"/>
          <p:bldP spid="44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7" grpId="0"/>
          <p:bldP spid="28" grpId="0" animBg="1"/>
          <p:bldP spid="34" grpId="0" animBg="1"/>
          <p:bldP spid="35" grpId="0"/>
          <p:bldP spid="36" grpId="0"/>
          <p:bldP spid="38" grpId="0"/>
          <p:bldP spid="39" grpId="0" animBg="1"/>
          <p:bldP spid="40" grpId="0" animBg="1"/>
          <p:bldP spid="44" grpId="0"/>
          <p:bldP spid="45" grpId="0"/>
          <p:bldP spid="5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3299" y="2204864"/>
            <a:ext cx="5688632" cy="3604410"/>
            <a:chOff x="2337284" y="1789593"/>
            <a:chExt cx="7021808" cy="4449132"/>
          </a:xfrm>
        </p:grpSpPr>
        <p:sp>
          <p:nvSpPr>
            <p:cNvPr id="22" name="圆角矩形 103"/>
            <p:cNvSpPr/>
            <p:nvPr/>
          </p:nvSpPr>
          <p:spPr>
            <a:xfrm>
              <a:off x="2929164" y="4790360"/>
              <a:ext cx="1448365" cy="1448365"/>
            </a:xfrm>
            <a:prstGeom prst="roundRect">
              <a:avLst>
                <a:gd name="adj" fmla="val 12985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圆角矩形 104"/>
            <p:cNvSpPr/>
            <p:nvPr/>
          </p:nvSpPr>
          <p:spPr>
            <a:xfrm>
              <a:off x="5046561" y="4373864"/>
              <a:ext cx="1146936" cy="1146936"/>
            </a:xfrm>
            <a:prstGeom prst="roundRect">
              <a:avLst>
                <a:gd name="adj" fmla="val 12985"/>
              </a:avLst>
            </a:prstGeom>
            <a:solidFill>
              <a:schemeClr val="accent5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srgbClr val="C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圆角矩形 105"/>
            <p:cNvSpPr/>
            <p:nvPr/>
          </p:nvSpPr>
          <p:spPr>
            <a:xfrm>
              <a:off x="7572126" y="1789593"/>
              <a:ext cx="1146936" cy="1146936"/>
            </a:xfrm>
            <a:prstGeom prst="roundRect">
              <a:avLst>
                <a:gd name="adj" fmla="val 12985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圆角矩形 106"/>
            <p:cNvSpPr/>
            <p:nvPr/>
          </p:nvSpPr>
          <p:spPr>
            <a:xfrm>
              <a:off x="5431224" y="2271809"/>
              <a:ext cx="1448365" cy="1448365"/>
            </a:xfrm>
            <a:prstGeom prst="roundRect">
              <a:avLst>
                <a:gd name="adj" fmla="val 12985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107"/>
            <p:cNvSpPr/>
            <p:nvPr/>
          </p:nvSpPr>
          <p:spPr>
            <a:xfrm rot="18900000">
              <a:off x="2337284" y="2963464"/>
              <a:ext cx="7021808" cy="1853914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solidFill>
              <a:srgbClr val="EEE6EE"/>
            </a:soli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1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1811" y="1340768"/>
            <a:ext cx="855067" cy="9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1534239" y="4698284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37035" y="5157192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29" name="文本框 117"/>
          <p:cNvSpPr txBox="1"/>
          <p:nvPr/>
        </p:nvSpPr>
        <p:spPr>
          <a:xfrm>
            <a:off x="4221411" y="4941168"/>
            <a:ext cx="8640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17"/>
          <p:cNvSpPr txBox="1"/>
          <p:nvPr/>
        </p:nvSpPr>
        <p:spPr>
          <a:xfrm>
            <a:off x="6381651" y="4145305"/>
            <a:ext cx="16070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1" name="文本框 118"/>
          <p:cNvSpPr txBox="1"/>
          <p:nvPr/>
        </p:nvSpPr>
        <p:spPr>
          <a:xfrm>
            <a:off x="6381651" y="4581128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42" name="文本框 117"/>
          <p:cNvSpPr txBox="1"/>
          <p:nvPr/>
        </p:nvSpPr>
        <p:spPr>
          <a:xfrm>
            <a:off x="5301531" y="3918574"/>
            <a:ext cx="86409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17"/>
          <p:cNvSpPr txBox="1"/>
          <p:nvPr/>
        </p:nvSpPr>
        <p:spPr>
          <a:xfrm>
            <a:off x="3406447" y="2682060"/>
            <a:ext cx="203910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6" name="文本框 118"/>
          <p:cNvSpPr txBox="1"/>
          <p:nvPr/>
        </p:nvSpPr>
        <p:spPr>
          <a:xfrm>
            <a:off x="2709243" y="3068960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47" name="文本框 117"/>
          <p:cNvSpPr txBox="1"/>
          <p:nvPr/>
        </p:nvSpPr>
        <p:spPr>
          <a:xfrm>
            <a:off x="6237635" y="2852936"/>
            <a:ext cx="864096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accent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17"/>
          <p:cNvSpPr txBox="1"/>
          <p:nvPr/>
        </p:nvSpPr>
        <p:spPr>
          <a:xfrm>
            <a:off x="8541891" y="2129081"/>
            <a:ext cx="160705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49" name="文本框 118"/>
          <p:cNvSpPr txBox="1"/>
          <p:nvPr/>
        </p:nvSpPr>
        <p:spPr>
          <a:xfrm>
            <a:off x="8541891" y="2564904"/>
            <a:ext cx="27363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听风吹雨，为您的演讲加分添彩</a:t>
            </a:r>
          </a:p>
        </p:txBody>
      </p:sp>
      <p:sp>
        <p:nvSpPr>
          <p:cNvPr id="50" name="文本框 117"/>
          <p:cNvSpPr txBox="1"/>
          <p:nvPr/>
        </p:nvSpPr>
        <p:spPr>
          <a:xfrm>
            <a:off x="7317755" y="1974358"/>
            <a:ext cx="86409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 p14:presetBounceEnd="3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6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5" grpId="0"/>
          <p:bldP spid="26" grpId="0"/>
          <p:bldP spid="29" grpId="0"/>
          <p:bldP spid="30" grpId="0"/>
          <p:bldP spid="41" grpId="0"/>
          <p:bldP spid="42" grpId="0"/>
          <p:bldP spid="43" grpId="0"/>
          <p:bldP spid="46" grpId="0"/>
          <p:bldP spid="47" grpId="0"/>
          <p:bldP spid="48" grpId="0"/>
          <p:bldP spid="49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7" dur="5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25" grpId="0"/>
          <p:bldP spid="26" grpId="0"/>
          <p:bldP spid="29" grpId="0"/>
          <p:bldP spid="30" grpId="0"/>
          <p:bldP spid="41" grpId="0"/>
          <p:bldP spid="42" grpId="0"/>
          <p:bldP spid="43" grpId="0"/>
          <p:bldP spid="46" grpId="0"/>
          <p:bldP spid="47" grpId="0"/>
          <p:bldP spid="48" grpId="0"/>
          <p:bldP spid="49" grpId="0"/>
          <p:bldP spid="5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98"/>
          <p:cNvSpPr txBox="1"/>
          <p:nvPr/>
        </p:nvSpPr>
        <p:spPr>
          <a:xfrm>
            <a:off x="5013499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445547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09361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7" y="2348880"/>
            <a:ext cx="31065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493219" y="2492896"/>
            <a:ext cx="2952328" cy="792088"/>
            <a:chOff x="2493219" y="2492896"/>
            <a:chExt cx="2952328" cy="792088"/>
          </a:xfrm>
        </p:grpSpPr>
        <p:sp>
          <p:nvSpPr>
            <p:cNvPr id="2" name="椭圆 1"/>
            <p:cNvSpPr/>
            <p:nvPr/>
          </p:nvSpPr>
          <p:spPr>
            <a:xfrm>
              <a:off x="2493219" y="3140968"/>
              <a:ext cx="144016" cy="14401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2637235" y="2492896"/>
              <a:ext cx="2808312" cy="72008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117"/>
          <p:cNvSpPr txBox="1"/>
          <p:nvPr/>
        </p:nvSpPr>
        <p:spPr>
          <a:xfrm>
            <a:off x="5661571" y="1959692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9" name="文本框 118"/>
          <p:cNvSpPr txBox="1"/>
          <p:nvPr/>
        </p:nvSpPr>
        <p:spPr>
          <a:xfrm>
            <a:off x="5661571" y="2348880"/>
            <a:ext cx="554461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听风吹雨，为您的演讲加分添彩！为您的演讲加分添彩！为您的演讲加分添彩！为您的演讲加分添彩！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33179" y="3789040"/>
            <a:ext cx="5544616" cy="72008"/>
            <a:chOff x="2133179" y="3789040"/>
            <a:chExt cx="5544616" cy="72008"/>
          </a:xfrm>
        </p:grpSpPr>
        <p:sp>
          <p:nvSpPr>
            <p:cNvPr id="24" name="椭圆 23"/>
            <p:cNvSpPr/>
            <p:nvPr/>
          </p:nvSpPr>
          <p:spPr>
            <a:xfrm>
              <a:off x="2133179" y="3789040"/>
              <a:ext cx="72008" cy="7200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205187" y="3829516"/>
              <a:ext cx="5472608" cy="31532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17"/>
          <p:cNvSpPr txBox="1"/>
          <p:nvPr/>
        </p:nvSpPr>
        <p:spPr>
          <a:xfrm>
            <a:off x="8037835" y="3284984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9" name="文本框 118"/>
          <p:cNvSpPr txBox="1"/>
          <p:nvPr/>
        </p:nvSpPr>
        <p:spPr>
          <a:xfrm>
            <a:off x="8109843" y="3789040"/>
            <a:ext cx="3096344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637235" y="4581128"/>
            <a:ext cx="3096344" cy="648072"/>
            <a:chOff x="2637235" y="4581128"/>
            <a:chExt cx="3096344" cy="648072"/>
          </a:xfrm>
        </p:grpSpPr>
        <p:sp>
          <p:nvSpPr>
            <p:cNvPr id="31" name="椭圆 30"/>
            <p:cNvSpPr/>
            <p:nvPr/>
          </p:nvSpPr>
          <p:spPr>
            <a:xfrm>
              <a:off x="2637235" y="4581128"/>
              <a:ext cx="135632" cy="13563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781251" y="4653136"/>
              <a:ext cx="2952328" cy="57606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117"/>
          <p:cNvSpPr txBox="1"/>
          <p:nvPr/>
        </p:nvSpPr>
        <p:spPr>
          <a:xfrm>
            <a:off x="6021611" y="491202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34" name="文本框 118"/>
          <p:cNvSpPr txBox="1"/>
          <p:nvPr/>
        </p:nvSpPr>
        <p:spPr>
          <a:xfrm>
            <a:off x="6021611" y="5301208"/>
            <a:ext cx="468052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38" grpId="0"/>
          <p:bldP spid="39" grpId="0"/>
          <p:bldP spid="28" grpId="0"/>
          <p:bldP spid="29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5" dur="200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38" grpId="0"/>
          <p:bldP spid="39" grpId="0"/>
          <p:bldP spid="28" grpId="0"/>
          <p:bldP spid="29" grpId="0"/>
          <p:bldP spid="33" grpId="0"/>
          <p:bldP spid="3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肆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65027" y="677332"/>
            <a:ext cx="10681906" cy="5271947"/>
          </a:xfrm>
          <a:custGeom>
            <a:avLst/>
            <a:gdLst>
              <a:gd name="connsiteX0" fmla="*/ 0 w 10244666"/>
              <a:gd name="connsiteY0" fmla="*/ 4927600 h 4927600"/>
              <a:gd name="connsiteX1" fmla="*/ 2269066 w 10244666"/>
              <a:gd name="connsiteY1" fmla="*/ 3911600 h 4927600"/>
              <a:gd name="connsiteX2" fmla="*/ 4521200 w 10244666"/>
              <a:gd name="connsiteY2" fmla="*/ 4047067 h 4927600"/>
              <a:gd name="connsiteX3" fmla="*/ 5842000 w 10244666"/>
              <a:gd name="connsiteY3" fmla="*/ 3132667 h 4927600"/>
              <a:gd name="connsiteX4" fmla="*/ 7704666 w 10244666"/>
              <a:gd name="connsiteY4" fmla="*/ 2997200 h 4927600"/>
              <a:gd name="connsiteX5" fmla="*/ 8365066 w 10244666"/>
              <a:gd name="connsiteY5" fmla="*/ 1828800 h 4927600"/>
              <a:gd name="connsiteX6" fmla="*/ 9330266 w 10244666"/>
              <a:gd name="connsiteY6" fmla="*/ 1083734 h 4927600"/>
              <a:gd name="connsiteX7" fmla="*/ 10244666 w 10244666"/>
              <a:gd name="connsiteY7" fmla="*/ 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4666" h="4927600">
                <a:moveTo>
                  <a:pt x="0" y="4927600"/>
                </a:moveTo>
                <a:cubicBezTo>
                  <a:pt x="757766" y="4492977"/>
                  <a:pt x="1515533" y="4058355"/>
                  <a:pt x="2269066" y="3911600"/>
                </a:cubicBezTo>
                <a:cubicBezTo>
                  <a:pt x="3022599" y="3764844"/>
                  <a:pt x="3925711" y="4176889"/>
                  <a:pt x="4521200" y="4047067"/>
                </a:cubicBezTo>
                <a:cubicBezTo>
                  <a:pt x="5116689" y="3917245"/>
                  <a:pt x="5311422" y="3307645"/>
                  <a:pt x="5842000" y="3132667"/>
                </a:cubicBezTo>
                <a:cubicBezTo>
                  <a:pt x="6372578" y="2957689"/>
                  <a:pt x="7284155" y="3214511"/>
                  <a:pt x="7704666" y="2997200"/>
                </a:cubicBezTo>
                <a:cubicBezTo>
                  <a:pt x="8125177" y="2779889"/>
                  <a:pt x="8094133" y="2147711"/>
                  <a:pt x="8365066" y="1828800"/>
                </a:cubicBezTo>
                <a:cubicBezTo>
                  <a:pt x="8635999" y="1509889"/>
                  <a:pt x="9016999" y="1388534"/>
                  <a:pt x="9330266" y="1083734"/>
                </a:cubicBezTo>
                <a:cubicBezTo>
                  <a:pt x="9643533" y="778934"/>
                  <a:pt x="10165644" y="174978"/>
                  <a:pt x="10244666" y="0"/>
                </a:cubicBezTo>
              </a:path>
            </a:pathLst>
          </a:cu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7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17"/>
          <p:cNvSpPr txBox="1"/>
          <p:nvPr/>
        </p:nvSpPr>
        <p:spPr>
          <a:xfrm>
            <a:off x="1557114" y="2892787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0" name="文本框 118"/>
          <p:cNvSpPr txBox="1"/>
          <p:nvPr/>
        </p:nvSpPr>
        <p:spPr>
          <a:xfrm>
            <a:off x="1557115" y="3356992"/>
            <a:ext cx="25922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1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2" y="4437112"/>
            <a:ext cx="720080" cy="71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117"/>
          <p:cNvSpPr txBox="1"/>
          <p:nvPr/>
        </p:nvSpPr>
        <p:spPr>
          <a:xfrm>
            <a:off x="5085506" y="246073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3" name="文本框 118"/>
          <p:cNvSpPr txBox="1"/>
          <p:nvPr/>
        </p:nvSpPr>
        <p:spPr>
          <a:xfrm>
            <a:off x="5085507" y="2924944"/>
            <a:ext cx="25922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4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3619" y="3429000"/>
            <a:ext cx="1512168" cy="16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17"/>
          <p:cNvSpPr txBox="1"/>
          <p:nvPr/>
        </p:nvSpPr>
        <p:spPr>
          <a:xfrm>
            <a:off x="8973938" y="404491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8973939" y="4509120"/>
            <a:ext cx="252028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27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39" y="2204864"/>
            <a:ext cx="101145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/>
          <p:bldP spid="17" grpId="0"/>
          <p:bldP spid="19" grpId="0"/>
          <p:bldP spid="20" grpId="0"/>
          <p:bldP spid="22" grpId="0"/>
          <p:bldP spid="23" grpId="0"/>
          <p:bldP spid="25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61171" y="1198840"/>
            <a:ext cx="4032448" cy="3958352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4"/>
                </a:gs>
                <a:gs pos="100000">
                  <a:schemeClr val="accent4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49803" y="2780928"/>
            <a:ext cx="2808312" cy="2664296"/>
          </a:xfrm>
          <a:prstGeom prst="rect">
            <a:avLst/>
          </a:prstGeom>
          <a:noFill/>
          <a:ln w="9525">
            <a:gradFill>
              <a:gsLst>
                <a:gs pos="42500">
                  <a:schemeClr val="bg1"/>
                </a:gs>
                <a:gs pos="0">
                  <a:schemeClr val="accent5"/>
                </a:gs>
                <a:gs pos="100000">
                  <a:schemeClr val="accent5"/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117"/>
          <p:cNvSpPr txBox="1"/>
          <p:nvPr/>
        </p:nvSpPr>
        <p:spPr>
          <a:xfrm>
            <a:off x="2493219" y="162880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6" name="文本框 118"/>
          <p:cNvSpPr txBox="1"/>
          <p:nvPr/>
        </p:nvSpPr>
        <p:spPr>
          <a:xfrm>
            <a:off x="2493219" y="2162004"/>
            <a:ext cx="216024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5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听风吹雨，为您的演讲加分添彩！为您的演讲加分添彩！为您的演讲加分添彩！为您的演讲加分添彩！请在此处输入您的内容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7" name="文本框 117"/>
          <p:cNvSpPr txBox="1"/>
          <p:nvPr/>
        </p:nvSpPr>
        <p:spPr>
          <a:xfrm>
            <a:off x="8469883" y="3212976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8" name="文本框 118"/>
          <p:cNvSpPr txBox="1"/>
          <p:nvPr/>
        </p:nvSpPr>
        <p:spPr>
          <a:xfrm>
            <a:off x="8541891" y="3789040"/>
            <a:ext cx="18002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请在此处输入您的内容听风吹雨，为您的演讲加分添彩！为您的演讲加分添彩！</a:t>
            </a:r>
          </a:p>
        </p:txBody>
      </p:sp>
      <p:pic>
        <p:nvPicPr>
          <p:cNvPr id="10242" name="Picture 2" descr="C:\Documents and Settings\Administrator\桌面\花\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15" y="1844824"/>
            <a:ext cx="1944216" cy="33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istrator\桌面\花\图层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15" y="4005064"/>
            <a:ext cx="1330275" cy="17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98"/>
          <p:cNvSpPr txBox="1"/>
          <p:nvPr/>
        </p:nvSpPr>
        <p:spPr>
          <a:xfrm>
            <a:off x="7821811" y="1002784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32" name="文本框 56"/>
          <p:cNvSpPr txBox="1"/>
          <p:nvPr/>
        </p:nvSpPr>
        <p:spPr>
          <a:xfrm>
            <a:off x="8253859" y="1484784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8901931" y="1484784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0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5" grpId="0"/>
          <p:bldP spid="26" grpId="0"/>
          <p:bldP spid="27" grpId="0"/>
          <p:bldP spid="28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0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0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7" grpId="0" animBg="1"/>
          <p:bldP spid="25" grpId="0"/>
          <p:bldP spid="26" grpId="0"/>
          <p:bldP spid="27" grpId="0"/>
          <p:bldP spid="28" grpId="0"/>
          <p:bldP spid="31" grpId="0"/>
          <p:bldP spid="3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98"/>
          <p:cNvSpPr txBox="1"/>
          <p:nvPr/>
        </p:nvSpPr>
        <p:spPr>
          <a:xfrm>
            <a:off x="2637235" y="1074792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48" name="文本框 56"/>
          <p:cNvSpPr txBox="1"/>
          <p:nvPr/>
        </p:nvSpPr>
        <p:spPr>
          <a:xfrm>
            <a:off x="3069283" y="1556792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3717355" y="1556792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589563" y="1196752"/>
            <a:ext cx="5592925" cy="4488127"/>
            <a:chOff x="1269083" y="1700808"/>
            <a:chExt cx="4728829" cy="3794720"/>
          </a:xfrm>
        </p:grpSpPr>
        <p:sp>
          <p:nvSpPr>
            <p:cNvPr id="11" name="椭圆 10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1" name="组合 50"/>
          <p:cNvGrpSpPr/>
          <p:nvPr/>
        </p:nvGrpSpPr>
        <p:grpSpPr>
          <a:xfrm flipH="1">
            <a:off x="1989163" y="2492896"/>
            <a:ext cx="3960440" cy="3178115"/>
            <a:chOff x="1269083" y="1700808"/>
            <a:chExt cx="4728829" cy="3794720"/>
          </a:xfrm>
        </p:grpSpPr>
        <p:sp>
          <p:nvSpPr>
            <p:cNvPr id="52" name="椭圆 51"/>
            <p:cNvSpPr/>
            <p:nvPr/>
          </p:nvSpPr>
          <p:spPr>
            <a:xfrm>
              <a:off x="1269083" y="1700808"/>
              <a:ext cx="3794720" cy="3794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005387" y="1844824"/>
              <a:ext cx="1992525" cy="2880320"/>
              <a:chOff x="8829923" y="1412777"/>
              <a:chExt cx="1759074" cy="2542852"/>
            </a:xfrm>
          </p:grpSpPr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9923" y="1412777"/>
                <a:ext cx="1309951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947" y="1772816"/>
                <a:ext cx="1543050" cy="218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6" name="文本框 117"/>
          <p:cNvSpPr txBox="1"/>
          <p:nvPr/>
        </p:nvSpPr>
        <p:spPr>
          <a:xfrm>
            <a:off x="3717354" y="3277240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7" name="文本框 118"/>
          <p:cNvSpPr txBox="1"/>
          <p:nvPr/>
        </p:nvSpPr>
        <p:spPr>
          <a:xfrm>
            <a:off x="3717355" y="3789040"/>
            <a:ext cx="187220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</a:t>
            </a:r>
          </a:p>
        </p:txBody>
      </p:sp>
      <p:sp>
        <p:nvSpPr>
          <p:cNvPr id="58" name="文本框 117"/>
          <p:cNvSpPr txBox="1"/>
          <p:nvPr/>
        </p:nvSpPr>
        <p:spPr>
          <a:xfrm>
            <a:off x="6525667" y="2413144"/>
            <a:ext cx="158417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9" name="文本框 118"/>
          <p:cNvSpPr txBox="1"/>
          <p:nvPr/>
        </p:nvSpPr>
        <p:spPr>
          <a:xfrm>
            <a:off x="6525668" y="2924944"/>
            <a:ext cx="266429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听风吹雨，为您的演讲加分添彩！为您的演讲加分添彩！</a:t>
            </a:r>
          </a:p>
        </p:txBody>
      </p:sp>
      <p:sp>
        <p:nvSpPr>
          <p:cNvPr id="60" name="文本框 118"/>
          <p:cNvSpPr txBox="1"/>
          <p:nvPr/>
        </p:nvSpPr>
        <p:spPr>
          <a:xfrm>
            <a:off x="6525668" y="3861048"/>
            <a:ext cx="266429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56" grpId="0"/>
          <p:bldP spid="57" grpId="0"/>
          <p:bldP spid="58" grpId="0"/>
          <p:bldP spid="59" grpId="0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/>
          <p:bldP spid="56" grpId="0"/>
          <p:bldP spid="57" grpId="0"/>
          <p:bldP spid="58" grpId="0"/>
          <p:bldP spid="59" grpId="0"/>
          <p:bldP spid="6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97075" y="2852936"/>
            <a:ext cx="2960017" cy="1765549"/>
            <a:chOff x="1197075" y="2924944"/>
            <a:chExt cx="2960017" cy="1765549"/>
          </a:xfrm>
        </p:grpSpPr>
        <p:grpSp>
          <p:nvGrpSpPr>
            <p:cNvPr id="11" name="组合 10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" name="文本框 103"/>
            <p:cNvSpPr txBox="1"/>
            <p:nvPr/>
          </p:nvSpPr>
          <p:spPr>
            <a:xfrm>
              <a:off x="2248729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37435" y="2852936"/>
            <a:ext cx="2960017" cy="1765549"/>
            <a:chOff x="4509443" y="2924944"/>
            <a:chExt cx="2960017" cy="1765549"/>
          </a:xfrm>
        </p:grpSpPr>
        <p:grpSp>
          <p:nvGrpSpPr>
            <p:cNvPr id="31" name="组合 30"/>
            <p:cNvGrpSpPr/>
            <p:nvPr/>
          </p:nvGrpSpPr>
          <p:grpSpPr>
            <a:xfrm>
              <a:off x="450944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2" name="文本框 103"/>
            <p:cNvSpPr txBox="1"/>
            <p:nvPr/>
          </p:nvSpPr>
          <p:spPr>
            <a:xfrm>
              <a:off x="5589563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贰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49803" y="2852936"/>
            <a:ext cx="2960017" cy="1765549"/>
            <a:chOff x="7749803" y="2924944"/>
            <a:chExt cx="2960017" cy="1765549"/>
          </a:xfrm>
        </p:grpSpPr>
        <p:grpSp>
          <p:nvGrpSpPr>
            <p:cNvPr id="36" name="组合 35"/>
            <p:cNvGrpSpPr/>
            <p:nvPr/>
          </p:nvGrpSpPr>
          <p:grpSpPr>
            <a:xfrm>
              <a:off x="7749803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文本框 103"/>
            <p:cNvSpPr txBox="1"/>
            <p:nvPr/>
          </p:nvSpPr>
          <p:spPr>
            <a:xfrm>
              <a:off x="8786381" y="3068960"/>
              <a:ext cx="748923" cy="769441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4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叁</a:t>
              </a:r>
            </a:p>
          </p:txBody>
        </p:sp>
      </p:grpSp>
      <p:pic>
        <p:nvPicPr>
          <p:cNvPr id="62" name="Picture 2" descr="C:\Documents and Settings\Administrator\桌面\花\0花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67"/>
          <a:stretch>
            <a:fillRect/>
          </a:stretch>
        </p:blipFill>
        <p:spPr bwMode="auto">
          <a:xfrm>
            <a:off x="4005387" y="0"/>
            <a:ext cx="3816424" cy="219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789363" y="692696"/>
            <a:ext cx="475252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03"/>
          <p:cNvSpPr txBox="1"/>
          <p:nvPr/>
        </p:nvSpPr>
        <p:spPr>
          <a:xfrm>
            <a:off x="5336820" y="1475492"/>
            <a:ext cx="147687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微软雅黑" panose="020B0503020204020204" pitchFamily="34" charset="-122"/>
                <a:ea typeface="微软简中圆" pitchFamily="2" charset="-122"/>
              </a:rPr>
              <a:t>CONTENTS</a:t>
            </a:r>
            <a:endParaRPr lang="zh-CN" altLang="en-US" dirty="0">
              <a:solidFill>
                <a:schemeClr val="accent5"/>
              </a:solidFill>
              <a:latin typeface="微软雅黑" panose="020B0503020204020204" pitchFamily="34" charset="-122"/>
              <a:ea typeface="微软简中圆" pitchFamily="2" charset="-122"/>
            </a:endParaRPr>
          </a:p>
        </p:txBody>
      </p:sp>
      <p:sp>
        <p:nvSpPr>
          <p:cNvPr id="29" name="文本框 103"/>
          <p:cNvSpPr txBox="1"/>
          <p:nvPr/>
        </p:nvSpPr>
        <p:spPr>
          <a:xfrm>
            <a:off x="5373539" y="827420"/>
            <a:ext cx="1316386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目录</a:t>
            </a:r>
          </a:p>
        </p:txBody>
      </p:sp>
      <p:sp>
        <p:nvSpPr>
          <p:cNvPr id="63" name="文本框 56"/>
          <p:cNvSpPr txBox="1"/>
          <p:nvPr/>
        </p:nvSpPr>
        <p:spPr>
          <a:xfrm>
            <a:off x="1557115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64" name="文本框 56"/>
          <p:cNvSpPr txBox="1"/>
          <p:nvPr/>
        </p:nvSpPr>
        <p:spPr>
          <a:xfrm>
            <a:off x="1845147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2493219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56"/>
          <p:cNvSpPr txBox="1"/>
          <p:nvPr/>
        </p:nvSpPr>
        <p:spPr>
          <a:xfrm>
            <a:off x="4725467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67" name="文本框 56"/>
          <p:cNvSpPr txBox="1"/>
          <p:nvPr/>
        </p:nvSpPr>
        <p:spPr>
          <a:xfrm>
            <a:off x="5039174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5687246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56"/>
          <p:cNvSpPr txBox="1"/>
          <p:nvPr/>
        </p:nvSpPr>
        <p:spPr>
          <a:xfrm>
            <a:off x="8105581" y="4653136"/>
            <a:ext cx="2236510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70" name="文本框 56"/>
          <p:cNvSpPr txBox="1"/>
          <p:nvPr/>
        </p:nvSpPr>
        <p:spPr>
          <a:xfrm>
            <a:off x="8423550" y="5053246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9071622" y="5053246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8" grpId="0"/>
          <p:bldP spid="29" grpId="0"/>
          <p:bldP spid="63" grpId="0"/>
          <p:bldP spid="64" grpId="0"/>
          <p:bldP spid="66" grpId="0"/>
          <p:bldP spid="67" grpId="0"/>
          <p:bldP spid="69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8" grpId="0"/>
          <p:bldP spid="29" grpId="0"/>
          <p:bldP spid="63" grpId="0"/>
          <p:bldP spid="64" grpId="0"/>
          <p:bldP spid="66" grpId="0"/>
          <p:bldP spid="67" grpId="0"/>
          <p:bldP spid="69" grpId="0"/>
          <p:bldP spid="7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7" y="1988840"/>
            <a:ext cx="5328592" cy="17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75113" y="3789040"/>
            <a:ext cx="493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演示完毕 感谢您的聆听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213299" y="4509120"/>
            <a:ext cx="54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213299" y="4581128"/>
            <a:ext cx="4968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Listen to the wind and rain, strive to create a simple and practical </a:t>
            </a:r>
            <a:r>
              <a:rPr lang="en-US" altLang="zh-CN" sz="1200" dirty="0" err="1"/>
              <a:t>ppt</a:t>
            </a:r>
            <a:r>
              <a:rPr lang="en-US" altLang="zh-CN" sz="1200" dirty="0"/>
              <a:t> template, in this entry of your content, I wish you a pleasant work</a:t>
            </a:r>
            <a:endParaRPr lang="zh-CN" altLang="en-US" sz="1200" dirty="0"/>
          </a:p>
        </p:txBody>
      </p:sp>
      <p:pic>
        <p:nvPicPr>
          <p:cNvPr id="6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43" y="3429000"/>
            <a:ext cx="2736304" cy="27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25625 0.02361 C 0.16927 -0.10023 0.10781 0.09723 0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壹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77333" y="1405467"/>
            <a:ext cx="9160702" cy="4741333"/>
            <a:chOff x="677333" y="1405467"/>
            <a:chExt cx="5520267" cy="4741333"/>
          </a:xfrm>
        </p:grpSpPr>
        <p:sp>
          <p:nvSpPr>
            <p:cNvPr id="2" name="任意多边形 1"/>
            <p:cNvSpPr/>
            <p:nvPr/>
          </p:nvSpPr>
          <p:spPr>
            <a:xfrm>
              <a:off x="742950" y="2057400"/>
              <a:ext cx="4457700" cy="4076700"/>
            </a:xfrm>
            <a:custGeom>
              <a:avLst/>
              <a:gdLst>
                <a:gd name="connsiteX0" fmla="*/ 0 w 4457700"/>
                <a:gd name="connsiteY0" fmla="*/ 0 h 4076700"/>
                <a:gd name="connsiteX1" fmla="*/ 1409700 w 4457700"/>
                <a:gd name="connsiteY1" fmla="*/ 1009650 h 4076700"/>
                <a:gd name="connsiteX2" fmla="*/ 1695450 w 4457700"/>
                <a:gd name="connsiteY2" fmla="*/ 3028950 h 4076700"/>
                <a:gd name="connsiteX3" fmla="*/ 3733800 w 4457700"/>
                <a:gd name="connsiteY3" fmla="*/ 3733800 h 4076700"/>
                <a:gd name="connsiteX4" fmla="*/ 4457700 w 4457700"/>
                <a:gd name="connsiteY4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7700" h="4076700">
                  <a:moveTo>
                    <a:pt x="0" y="0"/>
                  </a:moveTo>
                  <a:cubicBezTo>
                    <a:pt x="563562" y="252412"/>
                    <a:pt x="1127125" y="504825"/>
                    <a:pt x="1409700" y="1009650"/>
                  </a:cubicBezTo>
                  <a:cubicBezTo>
                    <a:pt x="1692275" y="1514475"/>
                    <a:pt x="1308100" y="2574925"/>
                    <a:pt x="1695450" y="3028950"/>
                  </a:cubicBezTo>
                  <a:cubicBezTo>
                    <a:pt x="2082800" y="3482975"/>
                    <a:pt x="3273425" y="3559175"/>
                    <a:pt x="3733800" y="3733800"/>
                  </a:cubicBezTo>
                  <a:cubicBezTo>
                    <a:pt x="4194175" y="3908425"/>
                    <a:pt x="4349750" y="4025900"/>
                    <a:pt x="4457700" y="4076700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677333" y="1405467"/>
              <a:ext cx="5520267" cy="4741333"/>
            </a:xfrm>
            <a:custGeom>
              <a:avLst/>
              <a:gdLst>
                <a:gd name="connsiteX0" fmla="*/ 0 w 5520267"/>
                <a:gd name="connsiteY0" fmla="*/ 0 h 4741333"/>
                <a:gd name="connsiteX1" fmla="*/ 372534 w 5520267"/>
                <a:gd name="connsiteY1" fmla="*/ 1320800 h 4741333"/>
                <a:gd name="connsiteX2" fmla="*/ 2133600 w 5520267"/>
                <a:gd name="connsiteY2" fmla="*/ 2252133 h 4741333"/>
                <a:gd name="connsiteX3" fmla="*/ 2235200 w 5520267"/>
                <a:gd name="connsiteY3" fmla="*/ 4538133 h 4741333"/>
                <a:gd name="connsiteX4" fmla="*/ 4690534 w 5520267"/>
                <a:gd name="connsiteY4" fmla="*/ 4453466 h 4741333"/>
                <a:gd name="connsiteX5" fmla="*/ 5520267 w 5520267"/>
                <a:gd name="connsiteY5" fmla="*/ 4741333 h 47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267" h="4741333">
                  <a:moveTo>
                    <a:pt x="0" y="0"/>
                  </a:moveTo>
                  <a:cubicBezTo>
                    <a:pt x="8467" y="472722"/>
                    <a:pt x="16934" y="945445"/>
                    <a:pt x="372534" y="1320800"/>
                  </a:cubicBezTo>
                  <a:cubicBezTo>
                    <a:pt x="728134" y="1696155"/>
                    <a:pt x="1823156" y="1715911"/>
                    <a:pt x="2133600" y="2252133"/>
                  </a:cubicBezTo>
                  <a:cubicBezTo>
                    <a:pt x="2444044" y="2788355"/>
                    <a:pt x="1809044" y="4171244"/>
                    <a:pt x="2235200" y="4538133"/>
                  </a:cubicBezTo>
                  <a:cubicBezTo>
                    <a:pt x="2661356" y="4905022"/>
                    <a:pt x="4143023" y="4419599"/>
                    <a:pt x="4690534" y="4453466"/>
                  </a:cubicBezTo>
                  <a:cubicBezTo>
                    <a:pt x="5238045" y="4487333"/>
                    <a:pt x="5379156" y="4699000"/>
                    <a:pt x="5520267" y="4741333"/>
                  </a:cubicBezTo>
                </a:path>
              </a:pathLst>
            </a:cu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117"/>
          <p:cNvSpPr txBox="1"/>
          <p:nvPr/>
        </p:nvSpPr>
        <p:spPr>
          <a:xfrm>
            <a:off x="4221410" y="2388731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3" name="文本框 118"/>
          <p:cNvSpPr txBox="1"/>
          <p:nvPr/>
        </p:nvSpPr>
        <p:spPr>
          <a:xfrm>
            <a:off x="4221411" y="2852936"/>
            <a:ext cx="554461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54" name="文本框 117"/>
          <p:cNvSpPr txBox="1"/>
          <p:nvPr/>
        </p:nvSpPr>
        <p:spPr>
          <a:xfrm>
            <a:off x="5301530" y="4260939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55" name="文本框 118"/>
          <p:cNvSpPr txBox="1"/>
          <p:nvPr/>
        </p:nvSpPr>
        <p:spPr>
          <a:xfrm>
            <a:off x="5301531" y="4725144"/>
            <a:ext cx="4824536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pic>
        <p:nvPicPr>
          <p:cNvPr id="4098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11" y="2492896"/>
            <a:ext cx="1359578" cy="14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Administrator\桌面\花\图层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39" y="4653136"/>
            <a:ext cx="1056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98"/>
          <p:cNvSpPr txBox="1"/>
          <p:nvPr/>
        </p:nvSpPr>
        <p:spPr>
          <a:xfrm>
            <a:off x="7893819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28" name="文本框 56"/>
          <p:cNvSpPr txBox="1"/>
          <p:nvPr/>
        </p:nvSpPr>
        <p:spPr>
          <a:xfrm>
            <a:off x="8325867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8973939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7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4" grpId="0"/>
          <p:bldP spid="55" grpId="0"/>
          <p:bldP spid="27" grpId="0"/>
          <p:bldP spid="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989163" y="2132856"/>
            <a:ext cx="27146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sz="16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89163" y="4437112"/>
            <a:ext cx="271464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Picture 3" descr="C:\Documents and Settings\Administrator\桌面\花\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15" y="1700808"/>
            <a:ext cx="2540550" cy="43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181851" y="2132856"/>
            <a:ext cx="27146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81851" y="4437112"/>
            <a:ext cx="271464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  <a:endParaRPr lang="en-US" altLang="zh-CN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输入您想要的文字，输入您想要的文字，输入您想要的文字，输入您的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8"/>
          <p:cNvSpPr txBox="1"/>
          <p:nvPr/>
        </p:nvSpPr>
        <p:spPr>
          <a:xfrm>
            <a:off x="5157515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3" name="文本框 56"/>
          <p:cNvSpPr txBox="1"/>
          <p:nvPr/>
        </p:nvSpPr>
        <p:spPr>
          <a:xfrm>
            <a:off x="5589563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37635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10" grpId="0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789363" y="1385923"/>
            <a:ext cx="4585062" cy="5499461"/>
            <a:chOff x="3810257" y="1078013"/>
            <a:chExt cx="4585062" cy="5499461"/>
          </a:xfrm>
        </p:grpSpPr>
        <p:grpSp>
          <p:nvGrpSpPr>
            <p:cNvPr id="8" name="组合 7"/>
            <p:cNvGrpSpPr/>
            <p:nvPr/>
          </p:nvGrpSpPr>
          <p:grpSpPr>
            <a:xfrm>
              <a:off x="3810257" y="1078013"/>
              <a:ext cx="4585062" cy="5499461"/>
              <a:chOff x="3810257" y="1078013"/>
              <a:chExt cx="4585062" cy="5499461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810257" y="1078013"/>
                <a:ext cx="4585062" cy="5499461"/>
                <a:chOff x="3810257" y="1078013"/>
                <a:chExt cx="4585062" cy="5499461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3810257" y="1078013"/>
                  <a:ext cx="4585062" cy="4585062"/>
                  <a:chOff x="3810257" y="1078013"/>
                  <a:chExt cx="4585062" cy="4585062"/>
                </a:xfrm>
              </p:grpSpPr>
              <p:sp>
                <p:nvSpPr>
                  <p:cNvPr id="19" name="梯形 18"/>
                  <p:cNvSpPr/>
                  <p:nvPr/>
                </p:nvSpPr>
                <p:spPr>
                  <a:xfrm>
                    <a:off x="3810257" y="2067411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rgbClr val="F9F5F9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梯形 19"/>
                  <p:cNvSpPr/>
                  <p:nvPr/>
                </p:nvSpPr>
                <p:spPr>
                  <a:xfrm flipV="1">
                    <a:off x="3810257" y="4634486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rgbClr val="1EAFA6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梯形 20"/>
                  <p:cNvSpPr/>
                  <p:nvPr/>
                </p:nvSpPr>
                <p:spPr>
                  <a:xfrm rot="14371041" flipV="1">
                    <a:off x="4847915" y="2893749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22" name="梯形 21"/>
                  <p:cNvSpPr/>
                  <p:nvPr/>
                </p:nvSpPr>
                <p:spPr>
                  <a:xfrm rot="7228959" flipH="1" flipV="1">
                    <a:off x="2786176" y="2893749"/>
                    <a:ext cx="4585062" cy="953590"/>
                  </a:xfrm>
                  <a:prstGeom prst="trapezoid">
                    <a:avLst>
                      <a:gd name="adj" fmla="val 56507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270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" name="梯形 16"/>
                <p:cNvSpPr/>
                <p:nvPr/>
              </p:nvSpPr>
              <p:spPr>
                <a:xfrm rot="14371041" flipH="1">
                  <a:off x="2786176" y="3808148"/>
                  <a:ext cx="4585062" cy="953590"/>
                </a:xfrm>
                <a:prstGeom prst="trapezoid">
                  <a:avLst>
                    <a:gd name="adj" fmla="val 56507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梯形 17"/>
                <p:cNvSpPr/>
                <p:nvPr/>
              </p:nvSpPr>
              <p:spPr>
                <a:xfrm rot="7228959">
                  <a:off x="4847915" y="3808148"/>
                  <a:ext cx="4585062" cy="953590"/>
                </a:xfrm>
                <a:prstGeom prst="trapezoid">
                  <a:avLst>
                    <a:gd name="adj" fmla="val 56507"/>
                  </a:avLst>
                </a:prstGeom>
                <a:solidFill>
                  <a:srgbClr val="F9F5F9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9"/>
              <p:cNvSpPr txBox="1"/>
              <p:nvPr/>
            </p:nvSpPr>
            <p:spPr>
              <a:xfrm>
                <a:off x="4489538" y="3566133"/>
                <a:ext cx="651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  <a:ea typeface="造字工房悦黑（非商用）常规体" pitchFamily="50" charset="-122"/>
                  </a:rPr>
                  <a:t>01</a:t>
                </a:r>
                <a:endPara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造字工房悦黑（非商用）常规体" pitchFamily="50" charset="-122"/>
                </a:endParaRPr>
              </a:p>
            </p:txBody>
          </p:sp>
        </p:grpSp>
        <p:sp>
          <p:nvSpPr>
            <p:cNvPr id="9" name="文本框 30"/>
            <p:cNvSpPr txBox="1"/>
            <p:nvPr/>
          </p:nvSpPr>
          <p:spPr>
            <a:xfrm>
              <a:off x="7140446" y="3532723"/>
              <a:ext cx="651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造字工房悦黑（非商用）常规体" pitchFamily="50" charset="-122"/>
                </a:rPr>
                <a:t>02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造字工房悦黑（非商用）常规体" pitchFamily="50" charset="-122"/>
              </a:endParaRPr>
            </a:p>
          </p:txBody>
        </p:sp>
      </p:grpSp>
      <p:pic>
        <p:nvPicPr>
          <p:cNvPr id="23" name="Picture 2" descr="C:\Documents and Settings\Administrator\桌面\花\0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31" y="2970099"/>
            <a:ext cx="202290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117"/>
          <p:cNvSpPr txBox="1"/>
          <p:nvPr/>
        </p:nvSpPr>
        <p:spPr>
          <a:xfrm>
            <a:off x="1845147" y="2492896"/>
            <a:ext cx="158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5" name="文本框 118"/>
          <p:cNvSpPr txBox="1"/>
          <p:nvPr/>
        </p:nvSpPr>
        <p:spPr>
          <a:xfrm>
            <a:off x="1197075" y="2996952"/>
            <a:ext cx="2232248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6" name="文本框 117"/>
          <p:cNvSpPr txBox="1"/>
          <p:nvPr/>
        </p:nvSpPr>
        <p:spPr>
          <a:xfrm>
            <a:off x="8829922" y="2497385"/>
            <a:ext cx="18950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这里您的内容</a:t>
            </a:r>
          </a:p>
        </p:txBody>
      </p:sp>
      <p:sp>
        <p:nvSpPr>
          <p:cNvPr id="27" name="文本框 118"/>
          <p:cNvSpPr txBox="1"/>
          <p:nvPr/>
        </p:nvSpPr>
        <p:spPr>
          <a:xfrm>
            <a:off x="8829923" y="2996952"/>
            <a:ext cx="2232248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zh-CN" altLang="en-US" dirty="0"/>
              <a:t>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听风吹雨，为您的演讲加分添彩！请在此处输入您的内容</a:t>
            </a:r>
            <a:r>
              <a:rPr lang="en-US" altLang="zh-CN" dirty="0"/>
              <a:t>,</a:t>
            </a:r>
            <a:r>
              <a:rPr lang="zh-CN" altLang="en-US" dirty="0"/>
              <a:t>听风吹雨，为您的演讲加分添彩！</a:t>
            </a:r>
          </a:p>
        </p:txBody>
      </p:sp>
      <p:sp>
        <p:nvSpPr>
          <p:cNvPr id="28" name="文本框 98"/>
          <p:cNvSpPr txBox="1"/>
          <p:nvPr/>
        </p:nvSpPr>
        <p:spPr>
          <a:xfrm>
            <a:off x="4869483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29" name="文本框 56"/>
          <p:cNvSpPr txBox="1"/>
          <p:nvPr/>
        </p:nvSpPr>
        <p:spPr>
          <a:xfrm>
            <a:off x="5301531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/>
          <p:nvPr/>
        </p:nvGraphicFramePr>
        <p:xfrm>
          <a:off x="1125067" y="2060848"/>
          <a:ext cx="10047900" cy="30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文本框 5"/>
          <p:cNvSpPr txBox="1"/>
          <p:nvPr/>
        </p:nvSpPr>
        <p:spPr>
          <a:xfrm flipH="1">
            <a:off x="2493219" y="5229200"/>
            <a:ext cx="792088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温馨提示：图表修改，内文附送修改教程，图表修改，内文附送修改教程，图表修改，内文附送修改教程，图表修改，内文附送修改教程</a:t>
            </a:r>
          </a:p>
        </p:txBody>
      </p:sp>
      <p:sp>
        <p:nvSpPr>
          <p:cNvPr id="7" name="文本框 98"/>
          <p:cNvSpPr txBox="1"/>
          <p:nvPr/>
        </p:nvSpPr>
        <p:spPr>
          <a:xfrm>
            <a:off x="4869483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0" name="文本框 56"/>
          <p:cNvSpPr txBox="1"/>
          <p:nvPr/>
        </p:nvSpPr>
        <p:spPr>
          <a:xfrm>
            <a:off x="5301531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49603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72" fill="hold" grpId="0" nodeType="withEffect">
                                      <p:stCondLst>
                                        <p:cond delay="4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8" grpId="0">
            <p:bldAsOne/>
          </p:bldGraphic>
          <p:bldP spid="19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272" fill="hold" grpId="0" nodeType="withEffect">
                                      <p:stCondLst>
                                        <p:cond delay="4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8" grpId="0">
            <p:bldAsOne/>
          </p:bldGraphic>
          <p:bldP spid="19" grpId="0"/>
          <p:bldP spid="7" grpId="0"/>
          <p:bldP spid="1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501331" y="1196752"/>
            <a:ext cx="5760640" cy="3436025"/>
            <a:chOff x="1197075" y="2924944"/>
            <a:chExt cx="2960017" cy="1765549"/>
          </a:xfrm>
        </p:grpSpPr>
        <p:grpSp>
          <p:nvGrpSpPr>
            <p:cNvPr id="14" name="组合 13"/>
            <p:cNvGrpSpPr/>
            <p:nvPr/>
          </p:nvGrpSpPr>
          <p:grpSpPr>
            <a:xfrm>
              <a:off x="1197075" y="2924944"/>
              <a:ext cx="2960017" cy="1765549"/>
              <a:chOff x="1269083" y="2996952"/>
              <a:chExt cx="2960017" cy="1765549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061171" y="2996952"/>
                <a:ext cx="1296144" cy="1296144"/>
                <a:chOff x="2853259" y="2852936"/>
                <a:chExt cx="1296144" cy="1296144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2925267" y="2924944"/>
                  <a:ext cx="1152128" cy="115212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2853259" y="2852936"/>
                  <a:ext cx="1296144" cy="1296144"/>
                </a:xfrm>
                <a:prstGeom prst="ellipse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409" r="2327" b="10316"/>
              <a:stretch>
                <a:fillRect/>
              </a:stretch>
            </p:blipFill>
            <p:spPr bwMode="auto">
              <a:xfrm>
                <a:off x="1269083" y="3200401"/>
                <a:ext cx="2960017" cy="156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文本框 103"/>
            <p:cNvSpPr txBox="1"/>
            <p:nvPr/>
          </p:nvSpPr>
          <p:spPr>
            <a:xfrm>
              <a:off x="2314043" y="3068960"/>
              <a:ext cx="622042" cy="68002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accent5"/>
                  </a:solidFill>
                  <a:latin typeface="方正大标宋简体" pitchFamily="65" charset="-122"/>
                  <a:ea typeface="方正大标宋简体" pitchFamily="65" charset="-122"/>
                </a:rPr>
                <a:t>贰</a:t>
              </a:r>
            </a:p>
          </p:txBody>
        </p:sp>
      </p:grpSp>
      <p:sp>
        <p:nvSpPr>
          <p:cNvPr id="20" name="文本框 56"/>
          <p:cNvSpPr txBox="1"/>
          <p:nvPr/>
        </p:nvSpPr>
        <p:spPr>
          <a:xfrm>
            <a:off x="4581451" y="4653136"/>
            <a:ext cx="3467616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>
                <a:solidFill>
                  <a:schemeClr val="accent5"/>
                </a:solidFill>
                <a:latin typeface="方正大标宋简体" pitchFamily="65" charset="-122"/>
                <a:ea typeface="方正大标宋简体" pitchFamily="65" charset="-122"/>
              </a:rPr>
              <a:t>输入您的文字内容</a:t>
            </a:r>
          </a:p>
        </p:txBody>
      </p:sp>
      <p:sp>
        <p:nvSpPr>
          <p:cNvPr id="21" name="文本框 56"/>
          <p:cNvSpPr txBox="1"/>
          <p:nvPr/>
        </p:nvSpPr>
        <p:spPr>
          <a:xfrm>
            <a:off x="5445547" y="5229200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119294" y="5229200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24"/>
          <p:cNvSpPr txBox="1"/>
          <p:nvPr/>
        </p:nvSpPr>
        <p:spPr>
          <a:xfrm>
            <a:off x="1409196" y="2272398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5"/>
          <p:cNvSpPr txBox="1"/>
          <p:nvPr/>
        </p:nvSpPr>
        <p:spPr>
          <a:xfrm>
            <a:off x="1343882" y="4268112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6"/>
          <p:cNvSpPr txBox="1"/>
          <p:nvPr/>
        </p:nvSpPr>
        <p:spPr>
          <a:xfrm>
            <a:off x="7933371" y="2279657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7958882" y="4275371"/>
            <a:ext cx="27432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听风吹雨，致力打造简洁实用的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5427" y="2276872"/>
            <a:ext cx="3387267" cy="3071833"/>
            <a:chOff x="4293655" y="2276872"/>
            <a:chExt cx="3387267" cy="3071833"/>
          </a:xfrm>
        </p:grpSpPr>
        <p:pic>
          <p:nvPicPr>
            <p:cNvPr id="28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>
              <a:fillRect/>
            </a:stretch>
          </p:blipFill>
          <p:spPr bwMode="auto">
            <a:xfrm>
              <a:off x="5589563" y="2276872"/>
              <a:ext cx="2041078" cy="2265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>
              <a:fillRect/>
            </a:stretch>
          </p:blipFill>
          <p:spPr bwMode="auto">
            <a:xfrm rot="18339032">
              <a:off x="4669810" y="2692367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>
              <a:fillRect/>
            </a:stretch>
          </p:blipFill>
          <p:spPr bwMode="auto">
            <a:xfrm rot="3109413">
              <a:off x="6042513" y="3710296"/>
              <a:ext cx="1553097" cy="172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Documents and Settings\Administrator\桌面\素材_sccn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5" b="60018"/>
            <a:stretch>
              <a:fillRect/>
            </a:stretch>
          </p:blipFill>
          <p:spPr bwMode="auto">
            <a:xfrm rot="17954470" flipH="1">
              <a:off x="4362111" y="3834991"/>
              <a:ext cx="1246243" cy="138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文本框 98"/>
          <p:cNvSpPr txBox="1"/>
          <p:nvPr/>
        </p:nvSpPr>
        <p:spPr>
          <a:xfrm>
            <a:off x="4725467" y="858768"/>
            <a:ext cx="2592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600" dirty="0">
                <a:solidFill>
                  <a:schemeClr val="accent5"/>
                </a:solidFill>
                <a:latin typeface="方正准圆简体" pitchFamily="65" charset="-122"/>
                <a:ea typeface="方正准圆简体" pitchFamily="65" charset="-122"/>
              </a:rPr>
              <a:t>在这里输入内容</a:t>
            </a:r>
          </a:p>
        </p:txBody>
      </p:sp>
      <p:sp>
        <p:nvSpPr>
          <p:cNvPr id="15" name="文本框 56"/>
          <p:cNvSpPr txBox="1"/>
          <p:nvPr/>
        </p:nvSpPr>
        <p:spPr>
          <a:xfrm>
            <a:off x="5157515" y="1340768"/>
            <a:ext cx="170251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ENTER YOUR TEXT</a:t>
            </a:r>
            <a:endParaRPr lang="zh-CN" altLang="en-US" sz="1600" dirty="0">
              <a:solidFill>
                <a:schemeClr val="accent5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805587" y="1340768"/>
            <a:ext cx="32190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5" presetClass="entr" presetSubtype="0" fill="hold" nodeType="click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1" grpId="0"/>
          <p:bldP spid="62" grpId="0"/>
          <p:bldP spid="6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5" presetClass="entr" presetSubtype="0" fill="hold" nodeType="click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1" grpId="0"/>
          <p:bldP spid="62" grpId="0"/>
          <p:bldP spid="63" grpId="0"/>
          <p:bldP spid="14" grpId="0"/>
          <p:bldP spid="15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E1CC"/>
      </a:accent1>
      <a:accent2>
        <a:srgbClr val="F17774"/>
      </a:accent2>
      <a:accent3>
        <a:srgbClr val="2288B8"/>
      </a:accent3>
      <a:accent4>
        <a:srgbClr val="5BA573"/>
      </a:accent4>
      <a:accent5>
        <a:srgbClr val="68BAB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81000">
              <a:schemeClr val="accent3">
                <a:shade val="30000"/>
                <a:satMod val="115000"/>
              </a:schemeClr>
            </a:gs>
            <a:gs pos="39000">
              <a:schemeClr val="accent3">
                <a:shade val="67500"/>
                <a:satMod val="115000"/>
              </a:schemeClr>
            </a:gs>
            <a:gs pos="0">
              <a:schemeClr val="accent3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自定义</PresentationFormat>
  <Paragraphs>135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方正大标宋简体</vt:lpstr>
      <vt:lpstr>方正准圆简体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230</cp:revision>
  <dcterms:created xsi:type="dcterms:W3CDTF">2017-11-30T02:31:00Z</dcterms:created>
  <dcterms:modified xsi:type="dcterms:W3CDTF">2021-01-06T01:05:27Z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