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2"/>
    <p:sldId id="257" r:id="rId3"/>
    <p:sldId id="279" r:id="rId4"/>
    <p:sldId id="259" r:id="rId5"/>
    <p:sldId id="260" r:id="rId6"/>
    <p:sldId id="261" r:id="rId7"/>
    <p:sldId id="262" r:id="rId8"/>
    <p:sldId id="263" r:id="rId9"/>
    <p:sldId id="280" r:id="rId10"/>
    <p:sldId id="264" r:id="rId11"/>
    <p:sldId id="265" r:id="rId12"/>
    <p:sldId id="266" r:id="rId13"/>
    <p:sldId id="267" r:id="rId14"/>
    <p:sldId id="268" r:id="rId15"/>
    <p:sldId id="281" r:id="rId16"/>
    <p:sldId id="269" r:id="rId17"/>
    <p:sldId id="270" r:id="rId18"/>
    <p:sldId id="271" r:id="rId19"/>
    <p:sldId id="272" r:id="rId20"/>
    <p:sldId id="273" r:id="rId21"/>
    <p:sldId id="282" r:id="rId22"/>
    <p:sldId id="274" r:id="rId23"/>
    <p:sldId id="275" r:id="rId24"/>
    <p:sldId id="276" r:id="rId25"/>
    <p:sldId id="277" r:id="rId26"/>
    <p:sldId id="278"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C0C5"/>
    <a:srgbClr val="39989D"/>
    <a:srgbClr val="C8E9EB"/>
    <a:srgbClr val="94D5D8"/>
    <a:srgbClr val="97D6D9"/>
    <a:srgbClr val="75C9CD"/>
    <a:srgbClr val="C7CB36"/>
    <a:srgbClr val="D1D4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49" autoAdjust="0"/>
    <p:restoredTop sz="77040" autoAdjust="0"/>
  </p:normalViewPr>
  <p:slideViewPr>
    <p:cSldViewPr snapToGrid="0">
      <p:cViewPr varScale="1">
        <p:scale>
          <a:sx n="117" d="100"/>
          <a:sy n="117" d="100"/>
        </p:scale>
        <p:origin x="1050" y="96"/>
      </p:cViewPr>
      <p:guideLst/>
    </p:cSldViewPr>
  </p:slideViewPr>
  <p:notesTextViewPr>
    <p:cViewPr>
      <p:scale>
        <a:sx n="1" d="1"/>
        <a:sy n="1" d="1"/>
      </p:scale>
      <p:origin x="0" y="0"/>
    </p:cViewPr>
  </p:notesTextViewPr>
  <p:sorterViewPr>
    <p:cViewPr>
      <p:scale>
        <a:sx n="100" d="100"/>
        <a:sy n="100" d="100"/>
      </p:scale>
      <p:origin x="0" y="-18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4270F-EC2C-4753-9DD6-842E37BDE2D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D41A60-6A29-4365-8568-24ADF8190AB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BD41A60-6A29-4365-8568-24ADF8190ABA}"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BD41A60-6A29-4365-8568-24ADF8190ABA}"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BD41A60-6A29-4365-8568-24ADF8190ABA}" type="slidenum">
              <a:rPr lang="zh-CN" altLang="en-US" smtClean="0"/>
              <a:t>27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rgbClr val="5FC0C5"/>
        </a:solidFill>
        <a:effectLst/>
      </p:bgPr>
    </p:bg>
    <p:spTree>
      <p:nvGrpSpPr>
        <p:cNvPr id="1" name=""/>
        <p:cNvGrpSpPr/>
        <p:nvPr/>
      </p:nvGrpSpPr>
      <p:grpSpPr>
        <a:xfrm>
          <a:off x="0" y="0"/>
          <a:ext cx="0" cy="0"/>
          <a:chOff x="0" y="0"/>
          <a:chExt cx="0" cy="0"/>
        </a:xfrm>
      </p:grpSpPr>
      <p:grpSp>
        <p:nvGrpSpPr>
          <p:cNvPr id="7" name="组合 6"/>
          <p:cNvGrpSpPr/>
          <p:nvPr userDrawn="1"/>
        </p:nvGrpSpPr>
        <p:grpSpPr>
          <a:xfrm>
            <a:off x="1009944" y="0"/>
            <a:ext cx="11182056" cy="6858000"/>
            <a:chOff x="757458" y="0"/>
            <a:chExt cx="8386542" cy="5143500"/>
          </a:xfrm>
        </p:grpSpPr>
        <p:sp>
          <p:nvSpPr>
            <p:cNvPr id="8" name="任意多边形 7"/>
            <p:cNvSpPr/>
            <p:nvPr/>
          </p:nvSpPr>
          <p:spPr>
            <a:xfrm>
              <a:off x="965200" y="0"/>
              <a:ext cx="8178800" cy="5143500"/>
            </a:xfrm>
            <a:custGeom>
              <a:avLst/>
              <a:gdLst>
                <a:gd name="connsiteX0" fmla="*/ 5120383 w 8178800"/>
                <a:gd name="connsiteY0" fmla="*/ 0 h 5143500"/>
                <a:gd name="connsiteX1" fmla="*/ 8178800 w 8178800"/>
                <a:gd name="connsiteY1" fmla="*/ 0 h 5143500"/>
                <a:gd name="connsiteX2" fmla="*/ 8178800 w 8178800"/>
                <a:gd name="connsiteY2" fmla="*/ 5143500 h 5143500"/>
                <a:gd name="connsiteX3" fmla="*/ 0 w 81788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8178800" h="5143500">
                  <a:moveTo>
                    <a:pt x="5120383" y="0"/>
                  </a:moveTo>
                  <a:lnTo>
                    <a:pt x="8178800" y="0"/>
                  </a:lnTo>
                  <a:lnTo>
                    <a:pt x="8178800" y="5143500"/>
                  </a:lnTo>
                  <a:lnTo>
                    <a:pt x="0" y="5143500"/>
                  </a:lnTo>
                  <a:close/>
                </a:path>
              </a:pathLst>
            </a:custGeom>
            <a:solidFill>
              <a:srgbClr val="D1D458">
                <a:alpha val="98824"/>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 name="矩形 1"/>
            <p:cNvSpPr/>
            <p:nvPr/>
          </p:nvSpPr>
          <p:spPr>
            <a:xfrm>
              <a:off x="1297988" y="466748"/>
              <a:ext cx="6505575" cy="4038600"/>
            </a:xfrm>
            <a:custGeom>
              <a:avLst/>
              <a:gdLst>
                <a:gd name="connsiteX0" fmla="*/ 0 w 6305550"/>
                <a:gd name="connsiteY0" fmla="*/ 0 h 2343150"/>
                <a:gd name="connsiteX1" fmla="*/ 6305550 w 6305550"/>
                <a:gd name="connsiteY1" fmla="*/ 0 h 2343150"/>
                <a:gd name="connsiteX2" fmla="*/ 6305550 w 6305550"/>
                <a:gd name="connsiteY2" fmla="*/ 2343150 h 2343150"/>
                <a:gd name="connsiteX3" fmla="*/ 0 w 6305550"/>
                <a:gd name="connsiteY3" fmla="*/ 2343150 h 2343150"/>
                <a:gd name="connsiteX4" fmla="*/ 0 w 6305550"/>
                <a:gd name="connsiteY4" fmla="*/ 0 h 2343150"/>
                <a:gd name="connsiteX0-1" fmla="*/ 0 w 6400800"/>
                <a:gd name="connsiteY0-2" fmla="*/ 0 h 3838575"/>
                <a:gd name="connsiteX1-3" fmla="*/ 6305550 w 6400800"/>
                <a:gd name="connsiteY1-4" fmla="*/ 0 h 3838575"/>
                <a:gd name="connsiteX2-5" fmla="*/ 6400800 w 6400800"/>
                <a:gd name="connsiteY2-6" fmla="*/ 3838575 h 3838575"/>
                <a:gd name="connsiteX3-7" fmla="*/ 0 w 6400800"/>
                <a:gd name="connsiteY3-8" fmla="*/ 2343150 h 3838575"/>
                <a:gd name="connsiteX4-9" fmla="*/ 0 w 6400800"/>
                <a:gd name="connsiteY4-10" fmla="*/ 0 h 3838575"/>
                <a:gd name="connsiteX0-11" fmla="*/ 0 w 6505575"/>
                <a:gd name="connsiteY0-12" fmla="*/ 200025 h 4038600"/>
                <a:gd name="connsiteX1-13" fmla="*/ 6505575 w 6505575"/>
                <a:gd name="connsiteY1-14" fmla="*/ 0 h 4038600"/>
                <a:gd name="connsiteX2-15" fmla="*/ 6400800 w 6505575"/>
                <a:gd name="connsiteY2-16" fmla="*/ 4038600 h 4038600"/>
                <a:gd name="connsiteX3-17" fmla="*/ 0 w 6505575"/>
                <a:gd name="connsiteY3-18" fmla="*/ 2543175 h 4038600"/>
                <a:gd name="connsiteX4-19" fmla="*/ 0 w 6505575"/>
                <a:gd name="connsiteY4-20" fmla="*/ 200025 h 40386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505575" h="4038600">
                  <a:moveTo>
                    <a:pt x="0" y="200025"/>
                  </a:moveTo>
                  <a:lnTo>
                    <a:pt x="6505575" y="0"/>
                  </a:lnTo>
                  <a:lnTo>
                    <a:pt x="6400800" y="4038600"/>
                  </a:lnTo>
                  <a:lnTo>
                    <a:pt x="0" y="2543175"/>
                  </a:lnTo>
                  <a:lnTo>
                    <a:pt x="0" y="20002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 name="矩形 1"/>
            <p:cNvSpPr/>
            <p:nvPr/>
          </p:nvSpPr>
          <p:spPr>
            <a:xfrm>
              <a:off x="1526589" y="608661"/>
              <a:ext cx="6048374" cy="3754774"/>
            </a:xfrm>
            <a:custGeom>
              <a:avLst/>
              <a:gdLst>
                <a:gd name="connsiteX0" fmla="*/ 0 w 6305550"/>
                <a:gd name="connsiteY0" fmla="*/ 0 h 2343150"/>
                <a:gd name="connsiteX1" fmla="*/ 6305550 w 6305550"/>
                <a:gd name="connsiteY1" fmla="*/ 0 h 2343150"/>
                <a:gd name="connsiteX2" fmla="*/ 6305550 w 6305550"/>
                <a:gd name="connsiteY2" fmla="*/ 2343150 h 2343150"/>
                <a:gd name="connsiteX3" fmla="*/ 0 w 6305550"/>
                <a:gd name="connsiteY3" fmla="*/ 2343150 h 2343150"/>
                <a:gd name="connsiteX4" fmla="*/ 0 w 6305550"/>
                <a:gd name="connsiteY4" fmla="*/ 0 h 2343150"/>
                <a:gd name="connsiteX0-1" fmla="*/ 0 w 6400800"/>
                <a:gd name="connsiteY0-2" fmla="*/ 0 h 3838575"/>
                <a:gd name="connsiteX1-3" fmla="*/ 6305550 w 6400800"/>
                <a:gd name="connsiteY1-4" fmla="*/ 0 h 3838575"/>
                <a:gd name="connsiteX2-5" fmla="*/ 6400800 w 6400800"/>
                <a:gd name="connsiteY2-6" fmla="*/ 3838575 h 3838575"/>
                <a:gd name="connsiteX3-7" fmla="*/ 0 w 6400800"/>
                <a:gd name="connsiteY3-8" fmla="*/ 2343150 h 3838575"/>
                <a:gd name="connsiteX4-9" fmla="*/ 0 w 6400800"/>
                <a:gd name="connsiteY4-10" fmla="*/ 0 h 3838575"/>
                <a:gd name="connsiteX0-11" fmla="*/ 0 w 6505575"/>
                <a:gd name="connsiteY0-12" fmla="*/ 200025 h 4038600"/>
                <a:gd name="connsiteX1-13" fmla="*/ 6505575 w 6505575"/>
                <a:gd name="connsiteY1-14" fmla="*/ 0 h 4038600"/>
                <a:gd name="connsiteX2-15" fmla="*/ 6400800 w 6505575"/>
                <a:gd name="connsiteY2-16" fmla="*/ 4038600 h 4038600"/>
                <a:gd name="connsiteX3-17" fmla="*/ 0 w 6505575"/>
                <a:gd name="connsiteY3-18" fmla="*/ 2543175 h 4038600"/>
                <a:gd name="connsiteX4-19" fmla="*/ 0 w 6505575"/>
                <a:gd name="connsiteY4-20" fmla="*/ 200025 h 40386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505575" h="4038600">
                  <a:moveTo>
                    <a:pt x="0" y="200025"/>
                  </a:moveTo>
                  <a:lnTo>
                    <a:pt x="6505575" y="0"/>
                  </a:lnTo>
                  <a:lnTo>
                    <a:pt x="6400800" y="4038600"/>
                  </a:lnTo>
                  <a:lnTo>
                    <a:pt x="0" y="2543175"/>
                  </a:lnTo>
                  <a:lnTo>
                    <a:pt x="0" y="200025"/>
                  </a:lnTo>
                  <a:close/>
                </a:path>
              </a:pathLst>
            </a:custGeom>
            <a:noFill/>
            <a:ln w="25400">
              <a:solidFill>
                <a:schemeClr val="accent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11" name="图片 10"/>
            <p:cNvPicPr>
              <a:picLocks noChangeAspect="1"/>
            </p:cNvPicPr>
            <p:nvPr/>
          </p:nvPicPr>
          <p:blipFill>
            <a:blip r:embed="rId2"/>
            <a:stretch>
              <a:fillRect/>
            </a:stretch>
          </p:blipFill>
          <p:spPr>
            <a:xfrm>
              <a:off x="6298613" y="2771846"/>
              <a:ext cx="2087930" cy="1904906"/>
            </a:xfrm>
            <a:prstGeom prst="rect">
              <a:avLst/>
            </a:prstGeom>
            <a:effectLst/>
          </p:spPr>
        </p:pic>
        <p:sp>
          <p:nvSpPr>
            <p:cNvPr id="12" name="矩形 2"/>
            <p:cNvSpPr/>
            <p:nvPr/>
          </p:nvSpPr>
          <p:spPr>
            <a:xfrm rot="20809516">
              <a:off x="757458" y="2517543"/>
              <a:ext cx="2671736" cy="1375286"/>
            </a:xfrm>
            <a:custGeom>
              <a:avLst/>
              <a:gdLst>
                <a:gd name="connsiteX0" fmla="*/ 0 w 3419475"/>
                <a:gd name="connsiteY0" fmla="*/ 0 h 1495425"/>
                <a:gd name="connsiteX1" fmla="*/ 3419475 w 3419475"/>
                <a:gd name="connsiteY1" fmla="*/ 0 h 1495425"/>
                <a:gd name="connsiteX2" fmla="*/ 3419475 w 3419475"/>
                <a:gd name="connsiteY2" fmla="*/ 1495425 h 1495425"/>
                <a:gd name="connsiteX3" fmla="*/ 0 w 3419475"/>
                <a:gd name="connsiteY3" fmla="*/ 1495425 h 1495425"/>
                <a:gd name="connsiteX4" fmla="*/ 0 w 3419475"/>
                <a:gd name="connsiteY4" fmla="*/ 0 h 1495425"/>
                <a:gd name="connsiteX0-1" fmla="*/ 0 w 3419475"/>
                <a:gd name="connsiteY0-2" fmla="*/ 0 h 1495425"/>
                <a:gd name="connsiteX1-3" fmla="*/ 3419475 w 3419475"/>
                <a:gd name="connsiteY1-4" fmla="*/ 0 h 1495425"/>
                <a:gd name="connsiteX2-5" fmla="*/ 2905125 w 3419475"/>
                <a:gd name="connsiteY2-6" fmla="*/ 1123950 h 1495425"/>
                <a:gd name="connsiteX3-7" fmla="*/ 0 w 3419475"/>
                <a:gd name="connsiteY3-8" fmla="*/ 1495425 h 1495425"/>
                <a:gd name="connsiteX4-9" fmla="*/ 0 w 3419475"/>
                <a:gd name="connsiteY4-10" fmla="*/ 0 h 1495425"/>
                <a:gd name="connsiteX0-11" fmla="*/ 0 w 2905125"/>
                <a:gd name="connsiteY0-12" fmla="*/ 0 h 1495425"/>
                <a:gd name="connsiteX1-13" fmla="*/ 2343150 w 2905125"/>
                <a:gd name="connsiteY1-14" fmla="*/ 28575 h 1495425"/>
                <a:gd name="connsiteX2-15" fmla="*/ 2905125 w 2905125"/>
                <a:gd name="connsiteY2-16" fmla="*/ 1123950 h 1495425"/>
                <a:gd name="connsiteX3-17" fmla="*/ 0 w 2905125"/>
                <a:gd name="connsiteY3-18" fmla="*/ 1495425 h 1495425"/>
                <a:gd name="connsiteX4-19" fmla="*/ 0 w 2905125"/>
                <a:gd name="connsiteY4-20" fmla="*/ 0 h 14954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05125" h="1495425">
                  <a:moveTo>
                    <a:pt x="0" y="0"/>
                  </a:moveTo>
                  <a:lnTo>
                    <a:pt x="2343150" y="28575"/>
                  </a:lnTo>
                  <a:lnTo>
                    <a:pt x="2905125" y="1123950"/>
                  </a:lnTo>
                  <a:lnTo>
                    <a:pt x="0" y="1495425"/>
                  </a:lnTo>
                  <a:lnTo>
                    <a:pt x="0" y="0"/>
                  </a:lnTo>
                  <a:close/>
                </a:path>
              </a:pathLst>
            </a:custGeom>
            <a:solidFill>
              <a:schemeClr val="accent1">
                <a:lumMod val="40000"/>
                <a:lumOff val="60000"/>
              </a:schemeClr>
            </a:solidFill>
            <a:ln>
              <a:noFill/>
            </a:ln>
            <a:effectLst>
              <a:outerShdw blurRad="50800" dist="38100" dir="18900000" algn="bl" rotWithShape="0">
                <a:schemeClr val="accent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矩形 2"/>
            <p:cNvSpPr/>
            <p:nvPr/>
          </p:nvSpPr>
          <p:spPr>
            <a:xfrm rot="20809516">
              <a:off x="908622" y="2595355"/>
              <a:ext cx="2369408" cy="1219662"/>
            </a:xfrm>
            <a:custGeom>
              <a:avLst/>
              <a:gdLst>
                <a:gd name="connsiteX0" fmla="*/ 0 w 3419475"/>
                <a:gd name="connsiteY0" fmla="*/ 0 h 1495425"/>
                <a:gd name="connsiteX1" fmla="*/ 3419475 w 3419475"/>
                <a:gd name="connsiteY1" fmla="*/ 0 h 1495425"/>
                <a:gd name="connsiteX2" fmla="*/ 3419475 w 3419475"/>
                <a:gd name="connsiteY2" fmla="*/ 1495425 h 1495425"/>
                <a:gd name="connsiteX3" fmla="*/ 0 w 3419475"/>
                <a:gd name="connsiteY3" fmla="*/ 1495425 h 1495425"/>
                <a:gd name="connsiteX4" fmla="*/ 0 w 3419475"/>
                <a:gd name="connsiteY4" fmla="*/ 0 h 1495425"/>
                <a:gd name="connsiteX0-1" fmla="*/ 0 w 3419475"/>
                <a:gd name="connsiteY0-2" fmla="*/ 0 h 1495425"/>
                <a:gd name="connsiteX1-3" fmla="*/ 3419475 w 3419475"/>
                <a:gd name="connsiteY1-4" fmla="*/ 0 h 1495425"/>
                <a:gd name="connsiteX2-5" fmla="*/ 2905125 w 3419475"/>
                <a:gd name="connsiteY2-6" fmla="*/ 1123950 h 1495425"/>
                <a:gd name="connsiteX3-7" fmla="*/ 0 w 3419475"/>
                <a:gd name="connsiteY3-8" fmla="*/ 1495425 h 1495425"/>
                <a:gd name="connsiteX4-9" fmla="*/ 0 w 3419475"/>
                <a:gd name="connsiteY4-10" fmla="*/ 0 h 1495425"/>
                <a:gd name="connsiteX0-11" fmla="*/ 0 w 2905125"/>
                <a:gd name="connsiteY0-12" fmla="*/ 0 h 1495425"/>
                <a:gd name="connsiteX1-13" fmla="*/ 2343150 w 2905125"/>
                <a:gd name="connsiteY1-14" fmla="*/ 28575 h 1495425"/>
                <a:gd name="connsiteX2-15" fmla="*/ 2905125 w 2905125"/>
                <a:gd name="connsiteY2-16" fmla="*/ 1123950 h 1495425"/>
                <a:gd name="connsiteX3-17" fmla="*/ 0 w 2905125"/>
                <a:gd name="connsiteY3-18" fmla="*/ 1495425 h 1495425"/>
                <a:gd name="connsiteX4-19" fmla="*/ 0 w 2905125"/>
                <a:gd name="connsiteY4-20" fmla="*/ 0 h 14954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05125" h="1495425">
                  <a:moveTo>
                    <a:pt x="0" y="0"/>
                  </a:moveTo>
                  <a:lnTo>
                    <a:pt x="2343150" y="28575"/>
                  </a:lnTo>
                  <a:lnTo>
                    <a:pt x="2905125" y="1123950"/>
                  </a:lnTo>
                  <a:lnTo>
                    <a:pt x="0" y="1495425"/>
                  </a:lnTo>
                  <a:lnTo>
                    <a:pt x="0" y="0"/>
                  </a:lnTo>
                  <a:close/>
                </a:path>
              </a:pathLst>
            </a:custGeom>
            <a:noFill/>
            <a:ln w="25400">
              <a:solidFill>
                <a:schemeClr val="accent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4" name="椭圆 13"/>
          <p:cNvSpPr/>
          <p:nvPr userDrawn="1"/>
        </p:nvSpPr>
        <p:spPr>
          <a:xfrm>
            <a:off x="3413535" y="3377296"/>
            <a:ext cx="125685" cy="1337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5" name="椭圆 14"/>
          <p:cNvSpPr/>
          <p:nvPr userDrawn="1"/>
        </p:nvSpPr>
        <p:spPr>
          <a:xfrm>
            <a:off x="3987285" y="4139795"/>
            <a:ext cx="125685" cy="1337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椭圆 15"/>
          <p:cNvSpPr/>
          <p:nvPr userDrawn="1"/>
        </p:nvSpPr>
        <p:spPr>
          <a:xfrm>
            <a:off x="1815559" y="3810031"/>
            <a:ext cx="125685" cy="1337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7" name="椭圆 16"/>
          <p:cNvSpPr/>
          <p:nvPr userDrawn="1"/>
        </p:nvSpPr>
        <p:spPr>
          <a:xfrm>
            <a:off x="1815559" y="3810031"/>
            <a:ext cx="125685" cy="133787"/>
          </a:xfrm>
          <a:prstGeom prst="ellipse">
            <a:avLst/>
          </a:prstGeom>
          <a:noFill/>
          <a:ln>
            <a:solidFill>
              <a:schemeClr val="accent1">
                <a:shade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8" name="椭圆 17"/>
          <p:cNvSpPr/>
          <p:nvPr userDrawn="1"/>
        </p:nvSpPr>
        <p:spPr>
          <a:xfrm>
            <a:off x="3413535" y="3377296"/>
            <a:ext cx="125685" cy="133787"/>
          </a:xfrm>
          <a:prstGeom prst="ellipse">
            <a:avLst/>
          </a:prstGeom>
          <a:noFill/>
          <a:ln>
            <a:solidFill>
              <a:schemeClr val="accent1">
                <a:shade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9" name="椭圆 18"/>
          <p:cNvSpPr/>
          <p:nvPr userDrawn="1"/>
        </p:nvSpPr>
        <p:spPr>
          <a:xfrm>
            <a:off x="3987285" y="4139795"/>
            <a:ext cx="125685" cy="133787"/>
          </a:xfrm>
          <a:prstGeom prst="ellipse">
            <a:avLst/>
          </a:prstGeom>
          <a:noFill/>
          <a:ln>
            <a:solidFill>
              <a:schemeClr val="accent1">
                <a:shade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bg>
      <p:bgPr>
        <a:solidFill>
          <a:srgbClr val="5FC0C5"/>
        </a:solidFill>
        <a:effectLst/>
      </p:bgPr>
    </p:bg>
    <p:spTree>
      <p:nvGrpSpPr>
        <p:cNvPr id="1" name=""/>
        <p:cNvGrpSpPr/>
        <p:nvPr/>
      </p:nvGrpSpPr>
      <p:grpSpPr>
        <a:xfrm>
          <a:off x="0" y="0"/>
          <a:ext cx="0" cy="0"/>
          <a:chOff x="0" y="0"/>
          <a:chExt cx="0" cy="0"/>
        </a:xfrm>
      </p:grpSpPr>
      <p:sp>
        <p:nvSpPr>
          <p:cNvPr id="8" name="任意多边形 7"/>
          <p:cNvSpPr/>
          <p:nvPr/>
        </p:nvSpPr>
        <p:spPr>
          <a:xfrm>
            <a:off x="1286933" y="0"/>
            <a:ext cx="10905067" cy="6858000"/>
          </a:xfrm>
          <a:custGeom>
            <a:avLst/>
            <a:gdLst>
              <a:gd name="connsiteX0" fmla="*/ 5120383 w 8178800"/>
              <a:gd name="connsiteY0" fmla="*/ 0 h 5143500"/>
              <a:gd name="connsiteX1" fmla="*/ 8178800 w 8178800"/>
              <a:gd name="connsiteY1" fmla="*/ 0 h 5143500"/>
              <a:gd name="connsiteX2" fmla="*/ 8178800 w 8178800"/>
              <a:gd name="connsiteY2" fmla="*/ 5143500 h 5143500"/>
              <a:gd name="connsiteX3" fmla="*/ 0 w 81788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8178800" h="5143500">
                <a:moveTo>
                  <a:pt x="5120383" y="0"/>
                </a:moveTo>
                <a:lnTo>
                  <a:pt x="8178800" y="0"/>
                </a:lnTo>
                <a:lnTo>
                  <a:pt x="8178800" y="5143500"/>
                </a:lnTo>
                <a:lnTo>
                  <a:pt x="0" y="5143500"/>
                </a:lnTo>
                <a:close/>
              </a:path>
            </a:pathLst>
          </a:custGeom>
          <a:solidFill>
            <a:srgbClr val="D1D458">
              <a:alpha val="98824"/>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9" name="矩形 1"/>
          <p:cNvSpPr/>
          <p:nvPr/>
        </p:nvSpPr>
        <p:spPr>
          <a:xfrm>
            <a:off x="1730651" y="622331"/>
            <a:ext cx="8674100" cy="5384800"/>
          </a:xfrm>
          <a:custGeom>
            <a:avLst/>
            <a:gdLst>
              <a:gd name="connsiteX0" fmla="*/ 0 w 6305550"/>
              <a:gd name="connsiteY0" fmla="*/ 0 h 2343150"/>
              <a:gd name="connsiteX1" fmla="*/ 6305550 w 6305550"/>
              <a:gd name="connsiteY1" fmla="*/ 0 h 2343150"/>
              <a:gd name="connsiteX2" fmla="*/ 6305550 w 6305550"/>
              <a:gd name="connsiteY2" fmla="*/ 2343150 h 2343150"/>
              <a:gd name="connsiteX3" fmla="*/ 0 w 6305550"/>
              <a:gd name="connsiteY3" fmla="*/ 2343150 h 2343150"/>
              <a:gd name="connsiteX4" fmla="*/ 0 w 6305550"/>
              <a:gd name="connsiteY4" fmla="*/ 0 h 2343150"/>
              <a:gd name="connsiteX0-1" fmla="*/ 0 w 6400800"/>
              <a:gd name="connsiteY0-2" fmla="*/ 0 h 3838575"/>
              <a:gd name="connsiteX1-3" fmla="*/ 6305550 w 6400800"/>
              <a:gd name="connsiteY1-4" fmla="*/ 0 h 3838575"/>
              <a:gd name="connsiteX2-5" fmla="*/ 6400800 w 6400800"/>
              <a:gd name="connsiteY2-6" fmla="*/ 3838575 h 3838575"/>
              <a:gd name="connsiteX3-7" fmla="*/ 0 w 6400800"/>
              <a:gd name="connsiteY3-8" fmla="*/ 2343150 h 3838575"/>
              <a:gd name="connsiteX4-9" fmla="*/ 0 w 6400800"/>
              <a:gd name="connsiteY4-10" fmla="*/ 0 h 3838575"/>
              <a:gd name="connsiteX0-11" fmla="*/ 0 w 6505575"/>
              <a:gd name="connsiteY0-12" fmla="*/ 200025 h 4038600"/>
              <a:gd name="connsiteX1-13" fmla="*/ 6505575 w 6505575"/>
              <a:gd name="connsiteY1-14" fmla="*/ 0 h 4038600"/>
              <a:gd name="connsiteX2-15" fmla="*/ 6400800 w 6505575"/>
              <a:gd name="connsiteY2-16" fmla="*/ 4038600 h 4038600"/>
              <a:gd name="connsiteX3-17" fmla="*/ 0 w 6505575"/>
              <a:gd name="connsiteY3-18" fmla="*/ 2543175 h 4038600"/>
              <a:gd name="connsiteX4-19" fmla="*/ 0 w 6505575"/>
              <a:gd name="connsiteY4-20" fmla="*/ 200025 h 40386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505575" h="4038600">
                <a:moveTo>
                  <a:pt x="0" y="200025"/>
                </a:moveTo>
                <a:lnTo>
                  <a:pt x="6505575" y="0"/>
                </a:lnTo>
                <a:lnTo>
                  <a:pt x="6400800" y="4038600"/>
                </a:lnTo>
                <a:lnTo>
                  <a:pt x="0" y="2543175"/>
                </a:lnTo>
                <a:lnTo>
                  <a:pt x="0" y="20002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0" name="矩形 1"/>
          <p:cNvSpPr/>
          <p:nvPr/>
        </p:nvSpPr>
        <p:spPr>
          <a:xfrm>
            <a:off x="2035452" y="811548"/>
            <a:ext cx="8064499" cy="5006365"/>
          </a:xfrm>
          <a:custGeom>
            <a:avLst/>
            <a:gdLst>
              <a:gd name="connsiteX0" fmla="*/ 0 w 6305550"/>
              <a:gd name="connsiteY0" fmla="*/ 0 h 2343150"/>
              <a:gd name="connsiteX1" fmla="*/ 6305550 w 6305550"/>
              <a:gd name="connsiteY1" fmla="*/ 0 h 2343150"/>
              <a:gd name="connsiteX2" fmla="*/ 6305550 w 6305550"/>
              <a:gd name="connsiteY2" fmla="*/ 2343150 h 2343150"/>
              <a:gd name="connsiteX3" fmla="*/ 0 w 6305550"/>
              <a:gd name="connsiteY3" fmla="*/ 2343150 h 2343150"/>
              <a:gd name="connsiteX4" fmla="*/ 0 w 6305550"/>
              <a:gd name="connsiteY4" fmla="*/ 0 h 2343150"/>
              <a:gd name="connsiteX0-1" fmla="*/ 0 w 6400800"/>
              <a:gd name="connsiteY0-2" fmla="*/ 0 h 3838575"/>
              <a:gd name="connsiteX1-3" fmla="*/ 6305550 w 6400800"/>
              <a:gd name="connsiteY1-4" fmla="*/ 0 h 3838575"/>
              <a:gd name="connsiteX2-5" fmla="*/ 6400800 w 6400800"/>
              <a:gd name="connsiteY2-6" fmla="*/ 3838575 h 3838575"/>
              <a:gd name="connsiteX3-7" fmla="*/ 0 w 6400800"/>
              <a:gd name="connsiteY3-8" fmla="*/ 2343150 h 3838575"/>
              <a:gd name="connsiteX4-9" fmla="*/ 0 w 6400800"/>
              <a:gd name="connsiteY4-10" fmla="*/ 0 h 3838575"/>
              <a:gd name="connsiteX0-11" fmla="*/ 0 w 6505575"/>
              <a:gd name="connsiteY0-12" fmla="*/ 200025 h 4038600"/>
              <a:gd name="connsiteX1-13" fmla="*/ 6505575 w 6505575"/>
              <a:gd name="connsiteY1-14" fmla="*/ 0 h 4038600"/>
              <a:gd name="connsiteX2-15" fmla="*/ 6400800 w 6505575"/>
              <a:gd name="connsiteY2-16" fmla="*/ 4038600 h 4038600"/>
              <a:gd name="connsiteX3-17" fmla="*/ 0 w 6505575"/>
              <a:gd name="connsiteY3-18" fmla="*/ 2543175 h 4038600"/>
              <a:gd name="connsiteX4-19" fmla="*/ 0 w 6505575"/>
              <a:gd name="connsiteY4-20" fmla="*/ 200025 h 40386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505575" h="4038600">
                <a:moveTo>
                  <a:pt x="0" y="200025"/>
                </a:moveTo>
                <a:lnTo>
                  <a:pt x="6505575" y="0"/>
                </a:lnTo>
                <a:lnTo>
                  <a:pt x="6400800" y="4038600"/>
                </a:lnTo>
                <a:lnTo>
                  <a:pt x="0" y="2543175"/>
                </a:lnTo>
                <a:lnTo>
                  <a:pt x="0" y="200025"/>
                </a:lnTo>
                <a:close/>
              </a:path>
            </a:pathLst>
          </a:custGeom>
          <a:noFill/>
          <a:ln w="25400">
            <a:solidFill>
              <a:schemeClr val="accent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 name="图片 1"/>
          <p:cNvPicPr>
            <a:picLocks noChangeAspect="1"/>
          </p:cNvPicPr>
          <p:nvPr userDrawn="1"/>
        </p:nvPicPr>
        <p:blipFill>
          <a:blip r:embed="rId2"/>
          <a:stretch>
            <a:fillRect/>
          </a:stretch>
        </p:blipFill>
        <p:spPr>
          <a:xfrm>
            <a:off x="2209801" y="4011301"/>
            <a:ext cx="2108416" cy="199582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43" name="矩形 42"/>
          <p:cNvSpPr/>
          <p:nvPr userDrawn="1"/>
        </p:nvSpPr>
        <p:spPr>
          <a:xfrm>
            <a:off x="330656" y="285751"/>
            <a:ext cx="11530688" cy="62801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1" name="Freeform 17"/>
          <p:cNvSpPr/>
          <p:nvPr userDrawn="1"/>
        </p:nvSpPr>
        <p:spPr bwMode="auto">
          <a:xfrm>
            <a:off x="3198284" y="901700"/>
            <a:ext cx="148167" cy="59267"/>
          </a:xfrm>
          <a:custGeom>
            <a:avLst/>
            <a:gdLst>
              <a:gd name="T0" fmla="*/ 70 w 70"/>
              <a:gd name="T1" fmla="*/ 28 h 28"/>
              <a:gd name="T2" fmla="*/ 0 w 70"/>
              <a:gd name="T3" fmla="*/ 8 h 28"/>
              <a:gd name="T4" fmla="*/ 0 w 70"/>
              <a:gd name="T5" fmla="*/ 0 h 28"/>
              <a:gd name="T6" fmla="*/ 70 w 70"/>
              <a:gd name="T7" fmla="*/ 6 h 28"/>
              <a:gd name="T8" fmla="*/ 70 w 70"/>
              <a:gd name="T9" fmla="*/ 28 h 28"/>
            </a:gdLst>
            <a:ahLst/>
            <a:cxnLst>
              <a:cxn ang="0">
                <a:pos x="T0" y="T1"/>
              </a:cxn>
              <a:cxn ang="0">
                <a:pos x="T2" y="T3"/>
              </a:cxn>
              <a:cxn ang="0">
                <a:pos x="T4" y="T5"/>
              </a:cxn>
              <a:cxn ang="0">
                <a:pos x="T6" y="T7"/>
              </a:cxn>
              <a:cxn ang="0">
                <a:pos x="T8" y="T9"/>
              </a:cxn>
            </a:cxnLst>
            <a:rect l="0" t="0" r="r" b="b"/>
            <a:pathLst>
              <a:path w="70" h="28">
                <a:moveTo>
                  <a:pt x="70" y="28"/>
                </a:moveTo>
                <a:lnTo>
                  <a:pt x="0" y="8"/>
                </a:lnTo>
                <a:lnTo>
                  <a:pt x="0" y="0"/>
                </a:lnTo>
                <a:lnTo>
                  <a:pt x="70" y="6"/>
                </a:lnTo>
                <a:lnTo>
                  <a:pt x="70" y="28"/>
                </a:ln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2" name="矩形 21"/>
          <p:cNvSpPr/>
          <p:nvPr userDrawn="1"/>
        </p:nvSpPr>
        <p:spPr>
          <a:xfrm>
            <a:off x="0" y="514857"/>
            <a:ext cx="3327400" cy="513843"/>
          </a:xfrm>
          <a:prstGeom prst="rect">
            <a:avLst/>
          </a:prstGeom>
          <a:solidFill>
            <a:srgbClr val="3998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3" name="组合 22"/>
          <p:cNvGrpSpPr/>
          <p:nvPr userDrawn="1"/>
        </p:nvGrpSpPr>
        <p:grpSpPr>
          <a:xfrm>
            <a:off x="3037417" y="0"/>
            <a:ext cx="797983" cy="977900"/>
            <a:chOff x="2278063" y="0"/>
            <a:chExt cx="598487" cy="733425"/>
          </a:xfrm>
        </p:grpSpPr>
        <p:sp>
          <p:nvSpPr>
            <p:cNvPr id="24" name="AutoShape 3"/>
            <p:cNvSpPr>
              <a:spLocks noChangeAspect="1" noChangeArrowheads="1" noTextEdit="1"/>
            </p:cNvSpPr>
            <p:nvPr/>
          </p:nvSpPr>
          <p:spPr bwMode="auto">
            <a:xfrm>
              <a:off x="2279650" y="0"/>
              <a:ext cx="587375"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25" name="Rectangle 5"/>
            <p:cNvSpPr>
              <a:spLocks noChangeArrowheads="1"/>
            </p:cNvSpPr>
            <p:nvPr/>
          </p:nvSpPr>
          <p:spPr bwMode="auto">
            <a:xfrm>
              <a:off x="2465388" y="303213"/>
              <a:ext cx="36513" cy="38100"/>
            </a:xfrm>
            <a:prstGeom prst="rect">
              <a:avLst/>
            </a:prstGeom>
            <a:solidFill>
              <a:srgbClr val="C7CB3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26" name="Freeform 6"/>
            <p:cNvSpPr/>
            <p:nvPr/>
          </p:nvSpPr>
          <p:spPr bwMode="auto">
            <a:xfrm>
              <a:off x="2509838" y="590550"/>
              <a:ext cx="95250" cy="134938"/>
            </a:xfrm>
            <a:custGeom>
              <a:avLst/>
              <a:gdLst>
                <a:gd name="T0" fmla="*/ 0 w 60"/>
                <a:gd name="T1" fmla="*/ 4 h 85"/>
                <a:gd name="T2" fmla="*/ 58 w 60"/>
                <a:gd name="T3" fmla="*/ 0 h 85"/>
                <a:gd name="T4" fmla="*/ 60 w 60"/>
                <a:gd name="T5" fmla="*/ 85 h 85"/>
                <a:gd name="T6" fmla="*/ 0 w 60"/>
                <a:gd name="T7" fmla="*/ 85 h 85"/>
                <a:gd name="T8" fmla="*/ 0 w 60"/>
                <a:gd name="T9" fmla="*/ 4 h 85"/>
              </a:gdLst>
              <a:ahLst/>
              <a:cxnLst>
                <a:cxn ang="0">
                  <a:pos x="T0" y="T1"/>
                </a:cxn>
                <a:cxn ang="0">
                  <a:pos x="T2" y="T3"/>
                </a:cxn>
                <a:cxn ang="0">
                  <a:pos x="T4" y="T5"/>
                </a:cxn>
                <a:cxn ang="0">
                  <a:pos x="T6" y="T7"/>
                </a:cxn>
                <a:cxn ang="0">
                  <a:pos x="T8" y="T9"/>
                </a:cxn>
              </a:cxnLst>
              <a:rect l="0" t="0" r="r" b="b"/>
              <a:pathLst>
                <a:path w="60" h="85">
                  <a:moveTo>
                    <a:pt x="0" y="4"/>
                  </a:moveTo>
                  <a:lnTo>
                    <a:pt x="58" y="0"/>
                  </a:lnTo>
                  <a:lnTo>
                    <a:pt x="60" y="85"/>
                  </a:lnTo>
                  <a:lnTo>
                    <a:pt x="0" y="85"/>
                  </a:lnTo>
                  <a:lnTo>
                    <a:pt x="0" y="4"/>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7" name="Freeform 7"/>
            <p:cNvSpPr/>
            <p:nvPr/>
          </p:nvSpPr>
          <p:spPr bwMode="auto">
            <a:xfrm>
              <a:off x="2505075" y="255588"/>
              <a:ext cx="280988" cy="219075"/>
            </a:xfrm>
            <a:custGeom>
              <a:avLst/>
              <a:gdLst>
                <a:gd name="T0" fmla="*/ 154 w 177"/>
                <a:gd name="T1" fmla="*/ 138 h 138"/>
                <a:gd name="T2" fmla="*/ 177 w 177"/>
                <a:gd name="T3" fmla="*/ 105 h 138"/>
                <a:gd name="T4" fmla="*/ 22 w 177"/>
                <a:gd name="T5" fmla="*/ 0 h 138"/>
                <a:gd name="T6" fmla="*/ 0 w 177"/>
                <a:gd name="T7" fmla="*/ 34 h 138"/>
                <a:gd name="T8" fmla="*/ 154 w 177"/>
                <a:gd name="T9" fmla="*/ 138 h 138"/>
              </a:gdLst>
              <a:ahLst/>
              <a:cxnLst>
                <a:cxn ang="0">
                  <a:pos x="T0" y="T1"/>
                </a:cxn>
                <a:cxn ang="0">
                  <a:pos x="T2" y="T3"/>
                </a:cxn>
                <a:cxn ang="0">
                  <a:pos x="T4" y="T5"/>
                </a:cxn>
                <a:cxn ang="0">
                  <a:pos x="T6" y="T7"/>
                </a:cxn>
                <a:cxn ang="0">
                  <a:pos x="T8" y="T9"/>
                </a:cxn>
              </a:cxnLst>
              <a:rect l="0" t="0" r="r" b="b"/>
              <a:pathLst>
                <a:path w="177" h="138">
                  <a:moveTo>
                    <a:pt x="154" y="138"/>
                  </a:moveTo>
                  <a:lnTo>
                    <a:pt x="177" y="105"/>
                  </a:lnTo>
                  <a:lnTo>
                    <a:pt x="22" y="0"/>
                  </a:lnTo>
                  <a:lnTo>
                    <a:pt x="0" y="34"/>
                  </a:lnTo>
                  <a:lnTo>
                    <a:pt x="154" y="138"/>
                  </a:lnTo>
                  <a:close/>
                </a:path>
              </a:pathLst>
            </a:custGeom>
            <a:solidFill>
              <a:srgbClr val="3A9EA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8" name="Freeform 8"/>
            <p:cNvSpPr/>
            <p:nvPr/>
          </p:nvSpPr>
          <p:spPr bwMode="auto">
            <a:xfrm>
              <a:off x="2606675" y="477838"/>
              <a:ext cx="187325" cy="180975"/>
            </a:xfrm>
            <a:custGeom>
              <a:avLst/>
              <a:gdLst>
                <a:gd name="T0" fmla="*/ 0 w 118"/>
                <a:gd name="T1" fmla="*/ 92 h 114"/>
                <a:gd name="T2" fmla="*/ 32 w 118"/>
                <a:gd name="T3" fmla="*/ 114 h 114"/>
                <a:gd name="T4" fmla="*/ 118 w 118"/>
                <a:gd name="T5" fmla="*/ 21 h 114"/>
                <a:gd name="T6" fmla="*/ 87 w 118"/>
                <a:gd name="T7" fmla="*/ 0 h 114"/>
                <a:gd name="T8" fmla="*/ 0 w 118"/>
                <a:gd name="T9" fmla="*/ 92 h 114"/>
              </a:gdLst>
              <a:ahLst/>
              <a:cxnLst>
                <a:cxn ang="0">
                  <a:pos x="T0" y="T1"/>
                </a:cxn>
                <a:cxn ang="0">
                  <a:pos x="T2" y="T3"/>
                </a:cxn>
                <a:cxn ang="0">
                  <a:pos x="T4" y="T5"/>
                </a:cxn>
                <a:cxn ang="0">
                  <a:pos x="T6" y="T7"/>
                </a:cxn>
                <a:cxn ang="0">
                  <a:pos x="T8" y="T9"/>
                </a:cxn>
              </a:cxnLst>
              <a:rect l="0" t="0" r="r" b="b"/>
              <a:pathLst>
                <a:path w="118" h="114">
                  <a:moveTo>
                    <a:pt x="0" y="92"/>
                  </a:moveTo>
                  <a:lnTo>
                    <a:pt x="32" y="114"/>
                  </a:lnTo>
                  <a:lnTo>
                    <a:pt x="118" y="21"/>
                  </a:lnTo>
                  <a:lnTo>
                    <a:pt x="87" y="0"/>
                  </a:lnTo>
                  <a:lnTo>
                    <a:pt x="0" y="92"/>
                  </a:lnTo>
                  <a:close/>
                </a:path>
              </a:pathLst>
            </a:custGeom>
            <a:solidFill>
              <a:srgbClr val="3A9EA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9" name="Freeform 9"/>
            <p:cNvSpPr/>
            <p:nvPr/>
          </p:nvSpPr>
          <p:spPr bwMode="auto">
            <a:xfrm>
              <a:off x="2705100" y="385763"/>
              <a:ext cx="171450" cy="169863"/>
            </a:xfrm>
            <a:custGeom>
              <a:avLst/>
              <a:gdLst>
                <a:gd name="T0" fmla="*/ 55 w 158"/>
                <a:gd name="T1" fmla="*/ 13 h 157"/>
                <a:gd name="T2" fmla="*/ 14 w 158"/>
                <a:gd name="T3" fmla="*/ 103 h 157"/>
                <a:gd name="T4" fmla="*/ 103 w 158"/>
                <a:gd name="T5" fmla="*/ 144 h 157"/>
                <a:gd name="T6" fmla="*/ 144 w 158"/>
                <a:gd name="T7" fmla="*/ 55 h 157"/>
                <a:gd name="T8" fmla="*/ 55 w 158"/>
                <a:gd name="T9" fmla="*/ 13 h 157"/>
              </a:gdLst>
              <a:ahLst/>
              <a:cxnLst>
                <a:cxn ang="0">
                  <a:pos x="T0" y="T1"/>
                </a:cxn>
                <a:cxn ang="0">
                  <a:pos x="T2" y="T3"/>
                </a:cxn>
                <a:cxn ang="0">
                  <a:pos x="T4" y="T5"/>
                </a:cxn>
                <a:cxn ang="0">
                  <a:pos x="T6" y="T7"/>
                </a:cxn>
                <a:cxn ang="0">
                  <a:pos x="T8" y="T9"/>
                </a:cxn>
              </a:cxnLst>
              <a:rect l="0" t="0" r="r" b="b"/>
              <a:pathLst>
                <a:path w="158" h="157">
                  <a:moveTo>
                    <a:pt x="55" y="13"/>
                  </a:moveTo>
                  <a:cubicBezTo>
                    <a:pt x="19" y="27"/>
                    <a:pt x="0" y="67"/>
                    <a:pt x="14" y="103"/>
                  </a:cubicBezTo>
                  <a:cubicBezTo>
                    <a:pt x="27" y="139"/>
                    <a:pt x="67" y="157"/>
                    <a:pt x="103" y="144"/>
                  </a:cubicBezTo>
                  <a:cubicBezTo>
                    <a:pt x="139" y="131"/>
                    <a:pt x="158" y="91"/>
                    <a:pt x="144" y="55"/>
                  </a:cubicBezTo>
                  <a:cubicBezTo>
                    <a:pt x="131" y="18"/>
                    <a:pt x="91" y="0"/>
                    <a:pt x="55" y="13"/>
                  </a:cubicBez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0" name="Freeform 10"/>
            <p:cNvSpPr/>
            <p:nvPr/>
          </p:nvSpPr>
          <p:spPr bwMode="auto">
            <a:xfrm>
              <a:off x="2735263" y="415925"/>
              <a:ext cx="111125" cy="111125"/>
            </a:xfrm>
            <a:custGeom>
              <a:avLst/>
              <a:gdLst>
                <a:gd name="T0" fmla="*/ 35 w 102"/>
                <a:gd name="T1" fmla="*/ 8 h 102"/>
                <a:gd name="T2" fmla="*/ 8 w 102"/>
                <a:gd name="T3" fmla="*/ 67 h 102"/>
                <a:gd name="T4" fmla="*/ 67 w 102"/>
                <a:gd name="T5" fmla="*/ 93 h 102"/>
                <a:gd name="T6" fmla="*/ 93 w 102"/>
                <a:gd name="T7" fmla="*/ 35 h 102"/>
                <a:gd name="T8" fmla="*/ 35 w 102"/>
                <a:gd name="T9" fmla="*/ 8 h 102"/>
              </a:gdLst>
              <a:ahLst/>
              <a:cxnLst>
                <a:cxn ang="0">
                  <a:pos x="T0" y="T1"/>
                </a:cxn>
                <a:cxn ang="0">
                  <a:pos x="T2" y="T3"/>
                </a:cxn>
                <a:cxn ang="0">
                  <a:pos x="T4" y="T5"/>
                </a:cxn>
                <a:cxn ang="0">
                  <a:pos x="T6" y="T7"/>
                </a:cxn>
                <a:cxn ang="0">
                  <a:pos x="T8" y="T9"/>
                </a:cxn>
              </a:cxnLst>
              <a:rect l="0" t="0" r="r" b="b"/>
              <a:pathLst>
                <a:path w="102" h="102">
                  <a:moveTo>
                    <a:pt x="35" y="8"/>
                  </a:moveTo>
                  <a:cubicBezTo>
                    <a:pt x="12" y="17"/>
                    <a:pt x="0" y="43"/>
                    <a:pt x="8" y="67"/>
                  </a:cubicBezTo>
                  <a:cubicBezTo>
                    <a:pt x="17" y="90"/>
                    <a:pt x="43" y="102"/>
                    <a:pt x="67" y="93"/>
                  </a:cubicBezTo>
                  <a:cubicBezTo>
                    <a:pt x="90" y="85"/>
                    <a:pt x="102" y="58"/>
                    <a:pt x="93" y="35"/>
                  </a:cubicBezTo>
                  <a:cubicBezTo>
                    <a:pt x="85" y="12"/>
                    <a:pt x="59" y="0"/>
                    <a:pt x="35" y="8"/>
                  </a:cubicBezTo>
                  <a:close/>
                </a:path>
              </a:pathLst>
            </a:cu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1" name="Freeform 11"/>
            <p:cNvSpPr/>
            <p:nvPr/>
          </p:nvSpPr>
          <p:spPr bwMode="auto">
            <a:xfrm>
              <a:off x="2762250" y="442913"/>
              <a:ext cx="57150" cy="57150"/>
            </a:xfrm>
            <a:custGeom>
              <a:avLst/>
              <a:gdLst>
                <a:gd name="T0" fmla="*/ 18 w 52"/>
                <a:gd name="T1" fmla="*/ 4 h 52"/>
                <a:gd name="T2" fmla="*/ 4 w 52"/>
                <a:gd name="T3" fmla="*/ 34 h 52"/>
                <a:gd name="T4" fmla="*/ 34 w 52"/>
                <a:gd name="T5" fmla="*/ 47 h 52"/>
                <a:gd name="T6" fmla="*/ 48 w 52"/>
                <a:gd name="T7" fmla="*/ 18 h 52"/>
                <a:gd name="T8" fmla="*/ 18 w 52"/>
                <a:gd name="T9" fmla="*/ 4 h 52"/>
              </a:gdLst>
              <a:ahLst/>
              <a:cxnLst>
                <a:cxn ang="0">
                  <a:pos x="T0" y="T1"/>
                </a:cxn>
                <a:cxn ang="0">
                  <a:pos x="T2" y="T3"/>
                </a:cxn>
                <a:cxn ang="0">
                  <a:pos x="T4" y="T5"/>
                </a:cxn>
                <a:cxn ang="0">
                  <a:pos x="T6" y="T7"/>
                </a:cxn>
                <a:cxn ang="0">
                  <a:pos x="T8" y="T9"/>
                </a:cxn>
              </a:cxnLst>
              <a:rect l="0" t="0" r="r" b="b"/>
              <a:pathLst>
                <a:path w="52" h="52">
                  <a:moveTo>
                    <a:pt x="18" y="4"/>
                  </a:moveTo>
                  <a:cubicBezTo>
                    <a:pt x="6" y="9"/>
                    <a:pt x="0" y="22"/>
                    <a:pt x="4" y="34"/>
                  </a:cubicBezTo>
                  <a:cubicBezTo>
                    <a:pt x="9" y="46"/>
                    <a:pt x="22" y="52"/>
                    <a:pt x="34" y="47"/>
                  </a:cubicBezTo>
                  <a:cubicBezTo>
                    <a:pt x="46" y="43"/>
                    <a:pt x="52" y="30"/>
                    <a:pt x="48" y="18"/>
                  </a:cubicBezTo>
                  <a:cubicBezTo>
                    <a:pt x="43" y="6"/>
                    <a:pt x="30" y="0"/>
                    <a:pt x="18" y="4"/>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2" name="Freeform 12"/>
            <p:cNvSpPr/>
            <p:nvPr/>
          </p:nvSpPr>
          <p:spPr bwMode="auto">
            <a:xfrm>
              <a:off x="2530475" y="581025"/>
              <a:ext cx="152400" cy="152400"/>
            </a:xfrm>
            <a:custGeom>
              <a:avLst/>
              <a:gdLst>
                <a:gd name="T0" fmla="*/ 48 w 140"/>
                <a:gd name="T1" fmla="*/ 12 h 141"/>
                <a:gd name="T2" fmla="*/ 12 w 140"/>
                <a:gd name="T3" fmla="*/ 92 h 141"/>
                <a:gd name="T4" fmla="*/ 92 w 140"/>
                <a:gd name="T5" fmla="*/ 129 h 141"/>
                <a:gd name="T6" fmla="*/ 128 w 140"/>
                <a:gd name="T7" fmla="*/ 49 h 141"/>
                <a:gd name="T8" fmla="*/ 48 w 140"/>
                <a:gd name="T9" fmla="*/ 12 h 141"/>
              </a:gdLst>
              <a:ahLst/>
              <a:cxnLst>
                <a:cxn ang="0">
                  <a:pos x="T0" y="T1"/>
                </a:cxn>
                <a:cxn ang="0">
                  <a:pos x="T2" y="T3"/>
                </a:cxn>
                <a:cxn ang="0">
                  <a:pos x="T4" y="T5"/>
                </a:cxn>
                <a:cxn ang="0">
                  <a:pos x="T6" y="T7"/>
                </a:cxn>
                <a:cxn ang="0">
                  <a:pos x="T8" y="T9"/>
                </a:cxn>
              </a:cxnLst>
              <a:rect l="0" t="0" r="r" b="b"/>
              <a:pathLst>
                <a:path w="140" h="141">
                  <a:moveTo>
                    <a:pt x="48" y="12"/>
                  </a:moveTo>
                  <a:cubicBezTo>
                    <a:pt x="16" y="24"/>
                    <a:pt x="0" y="60"/>
                    <a:pt x="12" y="92"/>
                  </a:cubicBezTo>
                  <a:cubicBezTo>
                    <a:pt x="24" y="124"/>
                    <a:pt x="59" y="141"/>
                    <a:pt x="92" y="129"/>
                  </a:cubicBezTo>
                  <a:cubicBezTo>
                    <a:pt x="124" y="117"/>
                    <a:pt x="140" y="81"/>
                    <a:pt x="128" y="49"/>
                  </a:cubicBezTo>
                  <a:cubicBezTo>
                    <a:pt x="116" y="17"/>
                    <a:pt x="81" y="0"/>
                    <a:pt x="48" y="12"/>
                  </a:cubicBez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3" name="Freeform 13"/>
            <p:cNvSpPr/>
            <p:nvPr/>
          </p:nvSpPr>
          <p:spPr bwMode="auto">
            <a:xfrm>
              <a:off x="2557463" y="608013"/>
              <a:ext cx="100013" cy="98425"/>
            </a:xfrm>
            <a:custGeom>
              <a:avLst/>
              <a:gdLst>
                <a:gd name="T0" fmla="*/ 32 w 92"/>
                <a:gd name="T1" fmla="*/ 8 h 91"/>
                <a:gd name="T2" fmla="*/ 8 w 92"/>
                <a:gd name="T3" fmla="*/ 60 h 91"/>
                <a:gd name="T4" fmla="*/ 60 w 92"/>
                <a:gd name="T5" fmla="*/ 84 h 91"/>
                <a:gd name="T6" fmla="*/ 84 w 92"/>
                <a:gd name="T7" fmla="*/ 32 h 91"/>
                <a:gd name="T8" fmla="*/ 32 w 92"/>
                <a:gd name="T9" fmla="*/ 8 h 91"/>
              </a:gdLst>
              <a:ahLst/>
              <a:cxnLst>
                <a:cxn ang="0">
                  <a:pos x="T0" y="T1"/>
                </a:cxn>
                <a:cxn ang="0">
                  <a:pos x="T2" y="T3"/>
                </a:cxn>
                <a:cxn ang="0">
                  <a:pos x="T4" y="T5"/>
                </a:cxn>
                <a:cxn ang="0">
                  <a:pos x="T6" y="T7"/>
                </a:cxn>
                <a:cxn ang="0">
                  <a:pos x="T8" y="T9"/>
                </a:cxn>
              </a:cxnLst>
              <a:rect l="0" t="0" r="r" b="b"/>
              <a:pathLst>
                <a:path w="92" h="91">
                  <a:moveTo>
                    <a:pt x="32" y="8"/>
                  </a:moveTo>
                  <a:cubicBezTo>
                    <a:pt x="11" y="15"/>
                    <a:pt x="0" y="39"/>
                    <a:pt x="8" y="60"/>
                  </a:cubicBezTo>
                  <a:cubicBezTo>
                    <a:pt x="16" y="81"/>
                    <a:pt x="39" y="91"/>
                    <a:pt x="60" y="84"/>
                  </a:cubicBezTo>
                  <a:cubicBezTo>
                    <a:pt x="81" y="76"/>
                    <a:pt x="92" y="52"/>
                    <a:pt x="84" y="32"/>
                  </a:cubicBezTo>
                  <a:cubicBezTo>
                    <a:pt x="76" y="11"/>
                    <a:pt x="53" y="0"/>
                    <a:pt x="32" y="8"/>
                  </a:cubicBezTo>
                  <a:close/>
                </a:path>
              </a:pathLst>
            </a:cu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4" name="Freeform 14"/>
            <p:cNvSpPr/>
            <p:nvPr/>
          </p:nvSpPr>
          <p:spPr bwMode="auto">
            <a:xfrm>
              <a:off x="2581275" y="631825"/>
              <a:ext cx="50800" cy="50800"/>
            </a:xfrm>
            <a:custGeom>
              <a:avLst/>
              <a:gdLst>
                <a:gd name="T0" fmla="*/ 16 w 46"/>
                <a:gd name="T1" fmla="*/ 4 h 47"/>
                <a:gd name="T2" fmla="*/ 4 w 46"/>
                <a:gd name="T3" fmla="*/ 31 h 47"/>
                <a:gd name="T4" fmla="*/ 30 w 46"/>
                <a:gd name="T5" fmla="*/ 43 h 47"/>
                <a:gd name="T6" fmla="*/ 42 w 46"/>
                <a:gd name="T7" fmla="*/ 16 h 47"/>
                <a:gd name="T8" fmla="*/ 16 w 46"/>
                <a:gd name="T9" fmla="*/ 4 h 47"/>
              </a:gdLst>
              <a:ahLst/>
              <a:cxnLst>
                <a:cxn ang="0">
                  <a:pos x="T0" y="T1"/>
                </a:cxn>
                <a:cxn ang="0">
                  <a:pos x="T2" y="T3"/>
                </a:cxn>
                <a:cxn ang="0">
                  <a:pos x="T4" y="T5"/>
                </a:cxn>
                <a:cxn ang="0">
                  <a:pos x="T6" y="T7"/>
                </a:cxn>
                <a:cxn ang="0">
                  <a:pos x="T8" y="T9"/>
                </a:cxn>
              </a:cxnLst>
              <a:rect l="0" t="0" r="r" b="b"/>
              <a:pathLst>
                <a:path w="46" h="47">
                  <a:moveTo>
                    <a:pt x="16" y="4"/>
                  </a:moveTo>
                  <a:cubicBezTo>
                    <a:pt x="5" y="8"/>
                    <a:pt x="0" y="20"/>
                    <a:pt x="4" y="31"/>
                  </a:cubicBezTo>
                  <a:cubicBezTo>
                    <a:pt x="8" y="41"/>
                    <a:pt x="20" y="47"/>
                    <a:pt x="30" y="43"/>
                  </a:cubicBezTo>
                  <a:cubicBezTo>
                    <a:pt x="41" y="39"/>
                    <a:pt x="46" y="27"/>
                    <a:pt x="42" y="16"/>
                  </a:cubicBezTo>
                  <a:cubicBezTo>
                    <a:pt x="38" y="6"/>
                    <a:pt x="27" y="0"/>
                    <a:pt x="16" y="4"/>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5" name="Oval 15"/>
            <p:cNvSpPr>
              <a:spLocks noChangeArrowheads="1"/>
            </p:cNvSpPr>
            <p:nvPr/>
          </p:nvSpPr>
          <p:spPr bwMode="auto">
            <a:xfrm>
              <a:off x="2400300" y="155575"/>
              <a:ext cx="166688" cy="166688"/>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6" name="Rectangle 16"/>
            <p:cNvSpPr>
              <a:spLocks noChangeArrowheads="1"/>
            </p:cNvSpPr>
            <p:nvPr/>
          </p:nvSpPr>
          <p:spPr bwMode="auto">
            <a:xfrm>
              <a:off x="2400300" y="160338"/>
              <a:ext cx="166688" cy="100013"/>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37" name="Freeform 19"/>
            <p:cNvSpPr/>
            <p:nvPr/>
          </p:nvSpPr>
          <p:spPr bwMode="auto">
            <a:xfrm>
              <a:off x="2281238" y="23813"/>
              <a:ext cx="385763" cy="173038"/>
            </a:xfrm>
            <a:custGeom>
              <a:avLst/>
              <a:gdLst>
                <a:gd name="T0" fmla="*/ 354 w 354"/>
                <a:gd name="T1" fmla="*/ 0 h 160"/>
                <a:gd name="T2" fmla="*/ 177 w 354"/>
                <a:gd name="T3" fmla="*/ 160 h 160"/>
                <a:gd name="T4" fmla="*/ 0 w 354"/>
                <a:gd name="T5" fmla="*/ 0 h 160"/>
                <a:gd name="T6" fmla="*/ 354 w 354"/>
                <a:gd name="T7" fmla="*/ 0 h 160"/>
              </a:gdLst>
              <a:ahLst/>
              <a:cxnLst>
                <a:cxn ang="0">
                  <a:pos x="T0" y="T1"/>
                </a:cxn>
                <a:cxn ang="0">
                  <a:pos x="T2" y="T3"/>
                </a:cxn>
                <a:cxn ang="0">
                  <a:pos x="T4" y="T5"/>
                </a:cxn>
                <a:cxn ang="0">
                  <a:pos x="T6" y="T7"/>
                </a:cxn>
              </a:cxnLst>
              <a:rect l="0" t="0" r="r" b="b"/>
              <a:pathLst>
                <a:path w="354" h="160">
                  <a:moveTo>
                    <a:pt x="354" y="0"/>
                  </a:moveTo>
                  <a:cubicBezTo>
                    <a:pt x="345" y="90"/>
                    <a:pt x="270" y="160"/>
                    <a:pt x="177" y="160"/>
                  </a:cubicBezTo>
                  <a:cubicBezTo>
                    <a:pt x="85" y="160"/>
                    <a:pt x="9" y="90"/>
                    <a:pt x="0" y="0"/>
                  </a:cubicBezTo>
                  <a:lnTo>
                    <a:pt x="354" y="0"/>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8" name="Rectangle 20"/>
            <p:cNvSpPr>
              <a:spLocks noChangeArrowheads="1"/>
            </p:cNvSpPr>
            <p:nvPr/>
          </p:nvSpPr>
          <p:spPr bwMode="auto">
            <a:xfrm>
              <a:off x="2278063" y="1588"/>
              <a:ext cx="393700" cy="22225"/>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39" name="Rectangle 21"/>
            <p:cNvSpPr>
              <a:spLocks noChangeArrowheads="1"/>
            </p:cNvSpPr>
            <p:nvPr/>
          </p:nvSpPr>
          <p:spPr bwMode="auto">
            <a:xfrm>
              <a:off x="2384425" y="228600"/>
              <a:ext cx="196850" cy="15875"/>
            </a:xfrm>
            <a:prstGeom prst="rect">
              <a:avLst/>
            </a:prstGeom>
            <a:solidFill>
              <a:srgbClr val="5859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40" name="Rectangle 22"/>
            <p:cNvSpPr>
              <a:spLocks noChangeArrowheads="1"/>
            </p:cNvSpPr>
            <p:nvPr/>
          </p:nvSpPr>
          <p:spPr bwMode="auto">
            <a:xfrm>
              <a:off x="2384425" y="196850"/>
              <a:ext cx="196850" cy="17463"/>
            </a:xfrm>
            <a:prstGeom prst="rect">
              <a:avLst/>
            </a:prstGeom>
            <a:solidFill>
              <a:srgbClr val="5859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41" name="Freeform 18"/>
            <p:cNvSpPr/>
            <p:nvPr/>
          </p:nvSpPr>
          <p:spPr bwMode="auto">
            <a:xfrm>
              <a:off x="2398713" y="604838"/>
              <a:ext cx="111125" cy="44450"/>
            </a:xfrm>
            <a:custGeom>
              <a:avLst/>
              <a:gdLst>
                <a:gd name="T0" fmla="*/ 70 w 70"/>
                <a:gd name="T1" fmla="*/ 0 h 28"/>
                <a:gd name="T2" fmla="*/ 0 w 70"/>
                <a:gd name="T3" fmla="*/ 19 h 28"/>
                <a:gd name="T4" fmla="*/ 0 w 70"/>
                <a:gd name="T5" fmla="*/ 28 h 28"/>
                <a:gd name="T6" fmla="*/ 70 w 70"/>
                <a:gd name="T7" fmla="*/ 22 h 28"/>
                <a:gd name="T8" fmla="*/ 70 w 70"/>
                <a:gd name="T9" fmla="*/ 0 h 28"/>
              </a:gdLst>
              <a:ahLst/>
              <a:cxnLst>
                <a:cxn ang="0">
                  <a:pos x="T0" y="T1"/>
                </a:cxn>
                <a:cxn ang="0">
                  <a:pos x="T2" y="T3"/>
                </a:cxn>
                <a:cxn ang="0">
                  <a:pos x="T4" y="T5"/>
                </a:cxn>
                <a:cxn ang="0">
                  <a:pos x="T6" y="T7"/>
                </a:cxn>
                <a:cxn ang="0">
                  <a:pos x="T8" y="T9"/>
                </a:cxn>
              </a:cxnLst>
              <a:rect l="0" t="0" r="r" b="b"/>
              <a:pathLst>
                <a:path w="70" h="28">
                  <a:moveTo>
                    <a:pt x="70" y="0"/>
                  </a:moveTo>
                  <a:lnTo>
                    <a:pt x="0" y="19"/>
                  </a:lnTo>
                  <a:lnTo>
                    <a:pt x="0" y="28"/>
                  </a:lnTo>
                  <a:lnTo>
                    <a:pt x="70" y="22"/>
                  </a:lnTo>
                  <a:lnTo>
                    <a:pt x="70" y="0"/>
                  </a:ln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bg>
      <p:bgPr>
        <a:solidFill>
          <a:schemeClr val="accent1">
            <a:lumMod val="75000"/>
          </a:schemeClr>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BF974-B7B7-4543-8B1E-9B2D4B19F599}"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93EE2-AB7C-4D2D-ADB0-D24064C9C23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5.emf"/><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5C9CD"/>
        </a:solidFill>
        <a:effectLst/>
      </p:bgPr>
    </p:bg>
    <p:spTree>
      <p:nvGrpSpPr>
        <p:cNvPr id="1" name=""/>
        <p:cNvGrpSpPr/>
        <p:nvPr/>
      </p:nvGrpSpPr>
      <p:grpSpPr>
        <a:xfrm>
          <a:off x="0" y="0"/>
          <a:ext cx="0" cy="0"/>
          <a:chOff x="0" y="0"/>
          <a:chExt cx="0" cy="0"/>
        </a:xfrm>
      </p:grpSpPr>
      <p:sp>
        <p:nvSpPr>
          <p:cNvPr id="21" name="任意多边形 20"/>
          <p:cNvSpPr/>
          <p:nvPr/>
        </p:nvSpPr>
        <p:spPr>
          <a:xfrm>
            <a:off x="1312333" y="0"/>
            <a:ext cx="10905067" cy="6858000"/>
          </a:xfrm>
          <a:custGeom>
            <a:avLst/>
            <a:gdLst>
              <a:gd name="connsiteX0" fmla="*/ 5120383 w 8178800"/>
              <a:gd name="connsiteY0" fmla="*/ 0 h 5143500"/>
              <a:gd name="connsiteX1" fmla="*/ 8178800 w 8178800"/>
              <a:gd name="connsiteY1" fmla="*/ 0 h 5143500"/>
              <a:gd name="connsiteX2" fmla="*/ 8178800 w 8178800"/>
              <a:gd name="connsiteY2" fmla="*/ 5143500 h 5143500"/>
              <a:gd name="connsiteX3" fmla="*/ 0 w 81788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8178800" h="5143500">
                <a:moveTo>
                  <a:pt x="5120383" y="0"/>
                </a:moveTo>
                <a:lnTo>
                  <a:pt x="8178800" y="0"/>
                </a:lnTo>
                <a:lnTo>
                  <a:pt x="8178800" y="5143500"/>
                </a:lnTo>
                <a:lnTo>
                  <a:pt x="0" y="5143500"/>
                </a:lnTo>
                <a:close/>
              </a:path>
            </a:pathLst>
          </a:custGeom>
          <a:solidFill>
            <a:srgbClr val="D1D458">
              <a:alpha val="98824"/>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0" name="Freeform 85"/>
          <p:cNvSpPr/>
          <p:nvPr/>
        </p:nvSpPr>
        <p:spPr bwMode="auto">
          <a:xfrm rot="20162092">
            <a:off x="10116919" y="2243088"/>
            <a:ext cx="620184" cy="497417"/>
          </a:xfrm>
          <a:custGeom>
            <a:avLst/>
            <a:gdLst>
              <a:gd name="T0" fmla="*/ 63 w 179"/>
              <a:gd name="T1" fmla="*/ 144 h 144"/>
              <a:gd name="T2" fmla="*/ 0 w 179"/>
              <a:gd name="T3" fmla="*/ 133 h 144"/>
              <a:gd name="T4" fmla="*/ 13 w 179"/>
              <a:gd name="T5" fmla="*/ 100 h 144"/>
              <a:gd name="T6" fmla="*/ 113 w 179"/>
              <a:gd name="T7" fmla="*/ 91 h 144"/>
              <a:gd name="T8" fmla="*/ 124 w 179"/>
              <a:gd name="T9" fmla="*/ 16 h 144"/>
              <a:gd name="T10" fmla="*/ 156 w 179"/>
              <a:gd name="T11" fmla="*/ 0 h 144"/>
              <a:gd name="T12" fmla="*/ 139 w 179"/>
              <a:gd name="T13" fmla="*/ 116 h 144"/>
              <a:gd name="T14" fmla="*/ 63 w 179"/>
              <a:gd name="T15" fmla="*/ 144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144">
                <a:moveTo>
                  <a:pt x="63" y="144"/>
                </a:moveTo>
                <a:cubicBezTo>
                  <a:pt x="30" y="144"/>
                  <a:pt x="2" y="134"/>
                  <a:pt x="0" y="133"/>
                </a:cubicBezTo>
                <a:cubicBezTo>
                  <a:pt x="13" y="100"/>
                  <a:pt x="13" y="100"/>
                  <a:pt x="13" y="100"/>
                </a:cubicBezTo>
                <a:cubicBezTo>
                  <a:pt x="14" y="100"/>
                  <a:pt x="80" y="124"/>
                  <a:pt x="113" y="91"/>
                </a:cubicBezTo>
                <a:cubicBezTo>
                  <a:pt x="145" y="58"/>
                  <a:pt x="124" y="17"/>
                  <a:pt x="124" y="16"/>
                </a:cubicBezTo>
                <a:cubicBezTo>
                  <a:pt x="156" y="0"/>
                  <a:pt x="156" y="0"/>
                  <a:pt x="156" y="0"/>
                </a:cubicBezTo>
                <a:cubicBezTo>
                  <a:pt x="167" y="22"/>
                  <a:pt x="179" y="75"/>
                  <a:pt x="139" y="116"/>
                </a:cubicBezTo>
                <a:cubicBezTo>
                  <a:pt x="117" y="138"/>
                  <a:pt x="89" y="144"/>
                  <a:pt x="63" y="144"/>
                </a:cubicBez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4" name="Freeform 68"/>
          <p:cNvSpPr/>
          <p:nvPr/>
        </p:nvSpPr>
        <p:spPr bwMode="auto">
          <a:xfrm>
            <a:off x="3848100" y="2747433"/>
            <a:ext cx="903817" cy="791633"/>
          </a:xfrm>
          <a:custGeom>
            <a:avLst/>
            <a:gdLst>
              <a:gd name="T0" fmla="*/ 427 w 427"/>
              <a:gd name="T1" fmla="*/ 295 h 374"/>
              <a:gd name="T2" fmla="*/ 406 w 427"/>
              <a:gd name="T3" fmla="*/ 374 h 374"/>
              <a:gd name="T4" fmla="*/ 112 w 427"/>
              <a:gd name="T5" fmla="*/ 291 h 374"/>
              <a:gd name="T6" fmla="*/ 0 w 427"/>
              <a:gd name="T7" fmla="*/ 31 h 374"/>
              <a:gd name="T8" fmla="*/ 77 w 427"/>
              <a:gd name="T9" fmla="*/ 0 h 374"/>
              <a:gd name="T10" fmla="*/ 173 w 427"/>
              <a:gd name="T11" fmla="*/ 222 h 374"/>
              <a:gd name="T12" fmla="*/ 427 w 427"/>
              <a:gd name="T13" fmla="*/ 295 h 374"/>
            </a:gdLst>
            <a:ahLst/>
            <a:cxnLst>
              <a:cxn ang="0">
                <a:pos x="T0" y="T1"/>
              </a:cxn>
              <a:cxn ang="0">
                <a:pos x="T2" y="T3"/>
              </a:cxn>
              <a:cxn ang="0">
                <a:pos x="T4" y="T5"/>
              </a:cxn>
              <a:cxn ang="0">
                <a:pos x="T6" y="T7"/>
              </a:cxn>
              <a:cxn ang="0">
                <a:pos x="T8" y="T9"/>
              </a:cxn>
              <a:cxn ang="0">
                <a:pos x="T10" y="T11"/>
              </a:cxn>
              <a:cxn ang="0">
                <a:pos x="T12" y="T13"/>
              </a:cxn>
            </a:cxnLst>
            <a:rect l="0" t="0" r="r" b="b"/>
            <a:pathLst>
              <a:path w="427" h="374">
                <a:moveTo>
                  <a:pt x="427" y="295"/>
                </a:moveTo>
                <a:lnTo>
                  <a:pt x="406" y="374"/>
                </a:lnTo>
                <a:lnTo>
                  <a:pt x="112" y="291"/>
                </a:lnTo>
                <a:lnTo>
                  <a:pt x="0" y="31"/>
                </a:lnTo>
                <a:lnTo>
                  <a:pt x="77" y="0"/>
                </a:lnTo>
                <a:lnTo>
                  <a:pt x="173" y="222"/>
                </a:lnTo>
                <a:lnTo>
                  <a:pt x="427" y="295"/>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8" name="矩形 37"/>
          <p:cNvSpPr/>
          <p:nvPr/>
        </p:nvSpPr>
        <p:spPr>
          <a:xfrm>
            <a:off x="4324351" y="2359163"/>
            <a:ext cx="7687733" cy="2175560"/>
          </a:xfrm>
          <a:prstGeom prst="rect">
            <a:avLst/>
          </a:prstGeom>
          <a:solidFill>
            <a:srgbClr val="C8E9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2" name="文本框 21"/>
          <p:cNvSpPr txBox="1"/>
          <p:nvPr/>
        </p:nvSpPr>
        <p:spPr>
          <a:xfrm>
            <a:off x="4746931" y="2736695"/>
            <a:ext cx="6762080" cy="829945"/>
          </a:xfrm>
          <a:prstGeom prst="rect">
            <a:avLst/>
          </a:prstGeom>
          <a:noFill/>
        </p:spPr>
        <p:txBody>
          <a:bodyPr wrap="square" rtlCol="0">
            <a:spAutoFit/>
          </a:bodyPr>
          <a:lstStyle/>
          <a:p>
            <a:pPr algn="ctr"/>
            <a:r>
              <a:rPr lang="zh-CN" altLang="en-US" sz="4800" dirty="0">
                <a:solidFill>
                  <a:srgbClr val="58595B"/>
                </a:solidFill>
                <a:latin typeface="站酷快乐体" panose="02010600030101010101" pitchFamily="2" charset="-122"/>
                <a:ea typeface="站酷快乐体" panose="02010600030101010101" pitchFamily="2" charset="-122"/>
              </a:rPr>
              <a:t>机械行业扁平化模板</a:t>
            </a:r>
          </a:p>
        </p:txBody>
      </p:sp>
      <p:grpSp>
        <p:nvGrpSpPr>
          <p:cNvPr id="127" name="组合 126"/>
          <p:cNvGrpSpPr/>
          <p:nvPr/>
        </p:nvGrpSpPr>
        <p:grpSpPr>
          <a:xfrm>
            <a:off x="5118249" y="3611433"/>
            <a:ext cx="6182856" cy="613833"/>
            <a:chOff x="3989387" y="2731323"/>
            <a:chExt cx="4637142" cy="460375"/>
          </a:xfrm>
        </p:grpSpPr>
        <p:grpSp>
          <p:nvGrpSpPr>
            <p:cNvPr id="33" name="组合 32"/>
            <p:cNvGrpSpPr/>
            <p:nvPr/>
          </p:nvGrpSpPr>
          <p:grpSpPr>
            <a:xfrm>
              <a:off x="3989387" y="2731323"/>
              <a:ext cx="1694982" cy="460375"/>
              <a:chOff x="4148192" y="2510769"/>
              <a:chExt cx="1694982" cy="460375"/>
            </a:xfrm>
          </p:grpSpPr>
          <p:pic>
            <p:nvPicPr>
              <p:cNvPr id="25" name="图片 24"/>
              <p:cNvPicPr>
                <a:picLocks noChangeAspect="1"/>
              </p:cNvPicPr>
              <p:nvPr/>
            </p:nvPicPr>
            <p:blipFill>
              <a:blip r:embed="rId3"/>
              <a:stretch>
                <a:fillRect/>
              </a:stretch>
            </p:blipFill>
            <p:spPr>
              <a:xfrm>
                <a:off x="4148192" y="2562704"/>
                <a:ext cx="248248" cy="265462"/>
              </a:xfrm>
              <a:prstGeom prst="rect">
                <a:avLst/>
              </a:prstGeom>
            </p:spPr>
          </p:pic>
          <p:sp>
            <p:nvSpPr>
              <p:cNvPr id="28" name="矩形 27"/>
              <p:cNvSpPr/>
              <p:nvPr/>
            </p:nvSpPr>
            <p:spPr>
              <a:xfrm>
                <a:off x="4441094" y="2510769"/>
                <a:ext cx="1402080" cy="460375"/>
              </a:xfrm>
              <a:prstGeom prst="rect">
                <a:avLst/>
              </a:prstGeom>
            </p:spPr>
            <p:txBody>
              <a:bodyPr wrap="none">
                <a:spAutoFit/>
              </a:bodyPr>
              <a:lstStyle/>
              <a:p>
                <a:r>
                  <a:rPr lang="zh-CN" altLang="en-US" sz="2400" dirty="0">
                    <a:solidFill>
                      <a:srgbClr val="58595B"/>
                    </a:solidFill>
                    <a:latin typeface="站酷快乐体" panose="02010600030101010101" pitchFamily="2" charset="-122"/>
                    <a:ea typeface="站酷快乐体" panose="02010600030101010101" pitchFamily="2" charset="-122"/>
                  </a:rPr>
                  <a:t>商业路演</a:t>
                </a:r>
                <a:endParaRPr lang="zh-CN" altLang="en-US" sz="2400" dirty="0"/>
              </a:p>
            </p:txBody>
          </p:sp>
        </p:grpSp>
        <p:grpSp>
          <p:nvGrpSpPr>
            <p:cNvPr id="34" name="组合 33"/>
            <p:cNvGrpSpPr/>
            <p:nvPr/>
          </p:nvGrpSpPr>
          <p:grpSpPr>
            <a:xfrm>
              <a:off x="5686426" y="2731323"/>
              <a:ext cx="1300738" cy="347284"/>
              <a:chOff x="5747529" y="2510769"/>
              <a:chExt cx="1300738" cy="347284"/>
            </a:xfrm>
          </p:grpSpPr>
          <p:pic>
            <p:nvPicPr>
              <p:cNvPr id="26" name="图片 25"/>
              <p:cNvPicPr>
                <a:picLocks noChangeAspect="1"/>
              </p:cNvPicPr>
              <p:nvPr/>
            </p:nvPicPr>
            <p:blipFill>
              <a:blip r:embed="rId4"/>
              <a:stretch>
                <a:fillRect/>
              </a:stretch>
            </p:blipFill>
            <p:spPr>
              <a:xfrm>
                <a:off x="5747529" y="2532818"/>
                <a:ext cx="241206" cy="325235"/>
              </a:xfrm>
              <a:prstGeom prst="rect">
                <a:avLst/>
              </a:prstGeom>
            </p:spPr>
          </p:pic>
          <p:sp>
            <p:nvSpPr>
              <p:cNvPr id="29" name="矩形 28"/>
              <p:cNvSpPr/>
              <p:nvPr/>
            </p:nvSpPr>
            <p:spPr>
              <a:xfrm>
                <a:off x="5996707" y="2510769"/>
                <a:ext cx="1051560" cy="345281"/>
              </a:xfrm>
              <a:prstGeom prst="rect">
                <a:avLst/>
              </a:prstGeom>
            </p:spPr>
            <p:txBody>
              <a:bodyPr wrap="none">
                <a:spAutoFit/>
              </a:bodyPr>
              <a:lstStyle/>
              <a:p>
                <a:r>
                  <a:rPr lang="zh-CN" altLang="en-US" sz="2400" dirty="0">
                    <a:solidFill>
                      <a:srgbClr val="58595B"/>
                    </a:solidFill>
                    <a:latin typeface="站酷快乐体" panose="02010600030101010101" pitchFamily="2" charset="-122"/>
                    <a:ea typeface="站酷快乐体" panose="02010600030101010101" pitchFamily="2" charset="-122"/>
                  </a:rPr>
                  <a:t>销售报告</a:t>
                </a:r>
                <a:endParaRPr lang="zh-CN" altLang="en-US" sz="2400" dirty="0"/>
              </a:p>
            </p:txBody>
          </p:sp>
        </p:grpSp>
        <p:grpSp>
          <p:nvGrpSpPr>
            <p:cNvPr id="35" name="组合 34"/>
            <p:cNvGrpSpPr/>
            <p:nvPr/>
          </p:nvGrpSpPr>
          <p:grpSpPr>
            <a:xfrm>
              <a:off x="7339741" y="2731323"/>
              <a:ext cx="1286788" cy="345281"/>
              <a:chOff x="7498546" y="2510769"/>
              <a:chExt cx="1286788" cy="345281"/>
            </a:xfrm>
          </p:grpSpPr>
          <p:pic>
            <p:nvPicPr>
              <p:cNvPr id="27" name="图片 26"/>
              <p:cNvPicPr>
                <a:picLocks noChangeAspect="1"/>
              </p:cNvPicPr>
              <p:nvPr/>
            </p:nvPicPr>
            <p:blipFill>
              <a:blip r:embed="rId5"/>
              <a:stretch>
                <a:fillRect/>
              </a:stretch>
            </p:blipFill>
            <p:spPr>
              <a:xfrm>
                <a:off x="7498546" y="2548640"/>
                <a:ext cx="248248" cy="293590"/>
              </a:xfrm>
              <a:prstGeom prst="rect">
                <a:avLst/>
              </a:prstGeom>
            </p:spPr>
          </p:pic>
          <p:sp>
            <p:nvSpPr>
              <p:cNvPr id="30" name="矩形 29"/>
              <p:cNvSpPr/>
              <p:nvPr/>
            </p:nvSpPr>
            <p:spPr>
              <a:xfrm>
                <a:off x="7733774" y="2510769"/>
                <a:ext cx="1051560" cy="345281"/>
              </a:xfrm>
              <a:prstGeom prst="rect">
                <a:avLst/>
              </a:prstGeom>
            </p:spPr>
            <p:txBody>
              <a:bodyPr wrap="none">
                <a:spAutoFit/>
              </a:bodyPr>
              <a:lstStyle/>
              <a:p>
                <a:r>
                  <a:rPr lang="zh-CN" altLang="en-US" sz="2400" dirty="0">
                    <a:solidFill>
                      <a:srgbClr val="58595B"/>
                    </a:solidFill>
                    <a:latin typeface="站酷快乐体" panose="02010600030101010101" pitchFamily="2" charset="-122"/>
                    <a:ea typeface="站酷快乐体" panose="02010600030101010101" pitchFamily="2" charset="-122"/>
                  </a:rPr>
                  <a:t>产品介绍</a:t>
                </a:r>
                <a:endParaRPr lang="zh-CN" altLang="en-US" sz="2400" dirty="0"/>
              </a:p>
            </p:txBody>
          </p:sp>
        </p:grpSp>
      </p:grpSp>
      <p:sp>
        <p:nvSpPr>
          <p:cNvPr id="61" name="AutoShape 24"/>
          <p:cNvSpPr>
            <a:spLocks noChangeAspect="1" noChangeArrowheads="1" noTextEdit="1"/>
          </p:cNvSpPr>
          <p:nvPr/>
        </p:nvSpPr>
        <p:spPr bwMode="auto">
          <a:xfrm>
            <a:off x="563033" y="1409700"/>
            <a:ext cx="4425951"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62" name="Freeform 26"/>
          <p:cNvSpPr/>
          <p:nvPr/>
        </p:nvSpPr>
        <p:spPr bwMode="auto">
          <a:xfrm>
            <a:off x="3640667" y="2192867"/>
            <a:ext cx="833967" cy="836084"/>
          </a:xfrm>
          <a:custGeom>
            <a:avLst/>
            <a:gdLst>
              <a:gd name="T0" fmla="*/ 150 w 394"/>
              <a:gd name="T1" fmla="*/ 395 h 395"/>
              <a:gd name="T2" fmla="*/ 394 w 394"/>
              <a:gd name="T3" fmla="*/ 143 h 395"/>
              <a:gd name="T4" fmla="*/ 246 w 394"/>
              <a:gd name="T5" fmla="*/ 0 h 395"/>
              <a:gd name="T6" fmla="*/ 0 w 394"/>
              <a:gd name="T7" fmla="*/ 251 h 395"/>
              <a:gd name="T8" fmla="*/ 150 w 394"/>
              <a:gd name="T9" fmla="*/ 395 h 395"/>
            </a:gdLst>
            <a:ahLst/>
            <a:cxnLst>
              <a:cxn ang="0">
                <a:pos x="T0" y="T1"/>
              </a:cxn>
              <a:cxn ang="0">
                <a:pos x="T2" y="T3"/>
              </a:cxn>
              <a:cxn ang="0">
                <a:pos x="T4" y="T5"/>
              </a:cxn>
              <a:cxn ang="0">
                <a:pos x="T6" y="T7"/>
              </a:cxn>
              <a:cxn ang="0">
                <a:pos x="T8" y="T9"/>
              </a:cxn>
            </a:cxnLst>
            <a:rect l="0" t="0" r="r" b="b"/>
            <a:pathLst>
              <a:path w="394" h="395">
                <a:moveTo>
                  <a:pt x="150" y="395"/>
                </a:moveTo>
                <a:lnTo>
                  <a:pt x="394" y="143"/>
                </a:lnTo>
                <a:lnTo>
                  <a:pt x="246" y="0"/>
                </a:lnTo>
                <a:lnTo>
                  <a:pt x="0" y="251"/>
                </a:lnTo>
                <a:lnTo>
                  <a:pt x="150" y="395"/>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3" name="Freeform 27"/>
          <p:cNvSpPr/>
          <p:nvPr/>
        </p:nvSpPr>
        <p:spPr bwMode="auto">
          <a:xfrm>
            <a:off x="3073400" y="1498600"/>
            <a:ext cx="753533" cy="825500"/>
          </a:xfrm>
          <a:custGeom>
            <a:avLst/>
            <a:gdLst>
              <a:gd name="T0" fmla="*/ 356 w 356"/>
              <a:gd name="T1" fmla="*/ 270 h 390"/>
              <a:gd name="T2" fmla="*/ 52 w 356"/>
              <a:gd name="T3" fmla="*/ 0 h 390"/>
              <a:gd name="T4" fmla="*/ 0 w 356"/>
              <a:gd name="T5" fmla="*/ 207 h 390"/>
              <a:gd name="T6" fmla="*/ 212 w 356"/>
              <a:gd name="T7" fmla="*/ 390 h 390"/>
              <a:gd name="T8" fmla="*/ 356 w 356"/>
              <a:gd name="T9" fmla="*/ 270 h 390"/>
            </a:gdLst>
            <a:ahLst/>
            <a:cxnLst>
              <a:cxn ang="0">
                <a:pos x="T0" y="T1"/>
              </a:cxn>
              <a:cxn ang="0">
                <a:pos x="T2" y="T3"/>
              </a:cxn>
              <a:cxn ang="0">
                <a:pos x="T4" y="T5"/>
              </a:cxn>
              <a:cxn ang="0">
                <a:pos x="T6" y="T7"/>
              </a:cxn>
              <a:cxn ang="0">
                <a:pos x="T8" y="T9"/>
              </a:cxn>
            </a:cxnLst>
            <a:rect l="0" t="0" r="r" b="b"/>
            <a:pathLst>
              <a:path w="356" h="390">
                <a:moveTo>
                  <a:pt x="356" y="270"/>
                </a:moveTo>
                <a:lnTo>
                  <a:pt x="52" y="0"/>
                </a:lnTo>
                <a:lnTo>
                  <a:pt x="0" y="207"/>
                </a:lnTo>
                <a:lnTo>
                  <a:pt x="212" y="390"/>
                </a:lnTo>
                <a:lnTo>
                  <a:pt x="356" y="270"/>
                </a:lnTo>
                <a:close/>
              </a:path>
            </a:pathLst>
          </a:custGeom>
          <a:solidFill>
            <a:srgbClr val="3A9EA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4" name="Freeform 28"/>
          <p:cNvSpPr/>
          <p:nvPr/>
        </p:nvSpPr>
        <p:spPr bwMode="auto">
          <a:xfrm>
            <a:off x="840317" y="2290233"/>
            <a:ext cx="537633" cy="711200"/>
          </a:xfrm>
          <a:custGeom>
            <a:avLst/>
            <a:gdLst>
              <a:gd name="T0" fmla="*/ 227 w 254"/>
              <a:gd name="T1" fmla="*/ 336 h 336"/>
              <a:gd name="T2" fmla="*/ 254 w 254"/>
              <a:gd name="T3" fmla="*/ 318 h 336"/>
              <a:gd name="T4" fmla="*/ 48 w 254"/>
              <a:gd name="T5" fmla="*/ 10 h 336"/>
              <a:gd name="T6" fmla="*/ 0 w 254"/>
              <a:gd name="T7" fmla="*/ 0 h 336"/>
              <a:gd name="T8" fmla="*/ 227 w 254"/>
              <a:gd name="T9" fmla="*/ 336 h 336"/>
            </a:gdLst>
            <a:ahLst/>
            <a:cxnLst>
              <a:cxn ang="0">
                <a:pos x="T0" y="T1"/>
              </a:cxn>
              <a:cxn ang="0">
                <a:pos x="T2" y="T3"/>
              </a:cxn>
              <a:cxn ang="0">
                <a:pos x="T4" y="T5"/>
              </a:cxn>
              <a:cxn ang="0">
                <a:pos x="T6" y="T7"/>
              </a:cxn>
              <a:cxn ang="0">
                <a:pos x="T8" y="T9"/>
              </a:cxn>
            </a:cxnLst>
            <a:rect l="0" t="0" r="r" b="b"/>
            <a:pathLst>
              <a:path w="254" h="336">
                <a:moveTo>
                  <a:pt x="227" y="336"/>
                </a:moveTo>
                <a:lnTo>
                  <a:pt x="254" y="318"/>
                </a:lnTo>
                <a:lnTo>
                  <a:pt x="48" y="10"/>
                </a:lnTo>
                <a:lnTo>
                  <a:pt x="0" y="0"/>
                </a:lnTo>
                <a:lnTo>
                  <a:pt x="227" y="336"/>
                </a:lnTo>
                <a:close/>
              </a:path>
            </a:pathLst>
          </a:cu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5" name="Freeform 29"/>
          <p:cNvSpPr/>
          <p:nvPr/>
        </p:nvSpPr>
        <p:spPr bwMode="auto">
          <a:xfrm>
            <a:off x="1346200" y="2834217"/>
            <a:ext cx="419100" cy="374651"/>
          </a:xfrm>
          <a:custGeom>
            <a:avLst/>
            <a:gdLst>
              <a:gd name="T0" fmla="*/ 50 w 198"/>
              <a:gd name="T1" fmla="*/ 177 h 177"/>
              <a:gd name="T2" fmla="*/ 198 w 198"/>
              <a:gd name="T3" fmla="*/ 63 h 177"/>
              <a:gd name="T4" fmla="*/ 148 w 198"/>
              <a:gd name="T5" fmla="*/ 0 h 177"/>
              <a:gd name="T6" fmla="*/ 0 w 198"/>
              <a:gd name="T7" fmla="*/ 57 h 177"/>
              <a:gd name="T8" fmla="*/ 50 w 198"/>
              <a:gd name="T9" fmla="*/ 177 h 177"/>
            </a:gdLst>
            <a:ahLst/>
            <a:cxnLst>
              <a:cxn ang="0">
                <a:pos x="T0" y="T1"/>
              </a:cxn>
              <a:cxn ang="0">
                <a:pos x="T2" y="T3"/>
              </a:cxn>
              <a:cxn ang="0">
                <a:pos x="T4" y="T5"/>
              </a:cxn>
              <a:cxn ang="0">
                <a:pos x="T6" y="T7"/>
              </a:cxn>
              <a:cxn ang="0">
                <a:pos x="T8" y="T9"/>
              </a:cxn>
            </a:cxnLst>
            <a:rect l="0" t="0" r="r" b="b"/>
            <a:pathLst>
              <a:path w="198" h="177">
                <a:moveTo>
                  <a:pt x="50" y="177"/>
                </a:moveTo>
                <a:lnTo>
                  <a:pt x="198" y="63"/>
                </a:lnTo>
                <a:lnTo>
                  <a:pt x="148" y="0"/>
                </a:lnTo>
                <a:lnTo>
                  <a:pt x="0" y="57"/>
                </a:lnTo>
                <a:lnTo>
                  <a:pt x="50" y="177"/>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6" name="Freeform 30"/>
          <p:cNvSpPr>
            <a:spLocks noEditPoints="1"/>
          </p:cNvSpPr>
          <p:nvPr/>
        </p:nvSpPr>
        <p:spPr bwMode="auto">
          <a:xfrm>
            <a:off x="563033" y="1409700"/>
            <a:ext cx="937684" cy="933451"/>
          </a:xfrm>
          <a:custGeom>
            <a:avLst/>
            <a:gdLst>
              <a:gd name="T0" fmla="*/ 107 w 213"/>
              <a:gd name="T1" fmla="*/ 212 h 212"/>
              <a:gd name="T2" fmla="*/ 0 w 213"/>
              <a:gd name="T3" fmla="*/ 106 h 212"/>
              <a:gd name="T4" fmla="*/ 107 w 213"/>
              <a:gd name="T5" fmla="*/ 0 h 212"/>
              <a:gd name="T6" fmla="*/ 213 w 213"/>
              <a:gd name="T7" fmla="*/ 106 h 212"/>
              <a:gd name="T8" fmla="*/ 107 w 213"/>
              <a:gd name="T9" fmla="*/ 212 h 212"/>
              <a:gd name="T10" fmla="*/ 107 w 213"/>
              <a:gd name="T11" fmla="*/ 8 h 212"/>
              <a:gd name="T12" fmla="*/ 8 w 213"/>
              <a:gd name="T13" fmla="*/ 106 h 212"/>
              <a:gd name="T14" fmla="*/ 107 w 213"/>
              <a:gd name="T15" fmla="*/ 204 h 212"/>
              <a:gd name="T16" fmla="*/ 205 w 213"/>
              <a:gd name="T17" fmla="*/ 106 h 212"/>
              <a:gd name="T18" fmla="*/ 107 w 213"/>
              <a:gd name="T19" fmla="*/ 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12">
                <a:moveTo>
                  <a:pt x="107" y="212"/>
                </a:moveTo>
                <a:cubicBezTo>
                  <a:pt x="48" y="212"/>
                  <a:pt x="0" y="165"/>
                  <a:pt x="0" y="106"/>
                </a:cubicBezTo>
                <a:cubicBezTo>
                  <a:pt x="0" y="48"/>
                  <a:pt x="48" y="0"/>
                  <a:pt x="107" y="0"/>
                </a:cubicBezTo>
                <a:cubicBezTo>
                  <a:pt x="165" y="0"/>
                  <a:pt x="213" y="48"/>
                  <a:pt x="213" y="106"/>
                </a:cubicBezTo>
                <a:cubicBezTo>
                  <a:pt x="213" y="165"/>
                  <a:pt x="165" y="212"/>
                  <a:pt x="107" y="212"/>
                </a:cubicBezTo>
                <a:close/>
                <a:moveTo>
                  <a:pt x="107" y="8"/>
                </a:moveTo>
                <a:cubicBezTo>
                  <a:pt x="52" y="8"/>
                  <a:pt x="8" y="52"/>
                  <a:pt x="8" y="106"/>
                </a:cubicBezTo>
                <a:cubicBezTo>
                  <a:pt x="8" y="160"/>
                  <a:pt x="52" y="204"/>
                  <a:pt x="107" y="204"/>
                </a:cubicBezTo>
                <a:cubicBezTo>
                  <a:pt x="161" y="204"/>
                  <a:pt x="205" y="160"/>
                  <a:pt x="205" y="106"/>
                </a:cubicBezTo>
                <a:cubicBezTo>
                  <a:pt x="205" y="52"/>
                  <a:pt x="161" y="8"/>
                  <a:pt x="107" y="8"/>
                </a:cubicBez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7" name="Rectangle 31"/>
          <p:cNvSpPr>
            <a:spLocks noChangeArrowheads="1"/>
          </p:cNvSpPr>
          <p:nvPr/>
        </p:nvSpPr>
        <p:spPr bwMode="auto">
          <a:xfrm>
            <a:off x="2012951" y="3359151"/>
            <a:ext cx="778933" cy="730251"/>
          </a:xfrm>
          <a:prstGeom prst="rect">
            <a:avLst/>
          </a:prstGeom>
          <a:solidFill>
            <a:srgbClr val="5859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68" name="Freeform 32"/>
          <p:cNvSpPr/>
          <p:nvPr/>
        </p:nvSpPr>
        <p:spPr bwMode="auto">
          <a:xfrm>
            <a:off x="814917" y="1756833"/>
            <a:ext cx="1896533" cy="1998133"/>
          </a:xfrm>
          <a:custGeom>
            <a:avLst/>
            <a:gdLst>
              <a:gd name="T0" fmla="*/ 199 w 896"/>
              <a:gd name="T1" fmla="*/ 0 h 944"/>
              <a:gd name="T2" fmla="*/ 896 w 896"/>
              <a:gd name="T3" fmla="*/ 817 h 944"/>
              <a:gd name="T4" fmla="*/ 582 w 896"/>
              <a:gd name="T5" fmla="*/ 944 h 944"/>
              <a:gd name="T6" fmla="*/ 0 w 896"/>
              <a:gd name="T7" fmla="*/ 104 h 944"/>
              <a:gd name="T8" fmla="*/ 199 w 896"/>
              <a:gd name="T9" fmla="*/ 0 h 944"/>
            </a:gdLst>
            <a:ahLst/>
            <a:cxnLst>
              <a:cxn ang="0">
                <a:pos x="T0" y="T1"/>
              </a:cxn>
              <a:cxn ang="0">
                <a:pos x="T2" y="T3"/>
              </a:cxn>
              <a:cxn ang="0">
                <a:pos x="T4" y="T5"/>
              </a:cxn>
              <a:cxn ang="0">
                <a:pos x="T6" y="T7"/>
              </a:cxn>
              <a:cxn ang="0">
                <a:pos x="T8" y="T9"/>
              </a:cxn>
            </a:cxnLst>
            <a:rect l="0" t="0" r="r" b="b"/>
            <a:pathLst>
              <a:path w="896" h="944">
                <a:moveTo>
                  <a:pt x="199" y="0"/>
                </a:moveTo>
                <a:lnTo>
                  <a:pt x="896" y="817"/>
                </a:lnTo>
                <a:lnTo>
                  <a:pt x="582" y="944"/>
                </a:lnTo>
                <a:lnTo>
                  <a:pt x="0" y="104"/>
                </a:lnTo>
                <a:lnTo>
                  <a:pt x="199" y="0"/>
                </a:lnTo>
                <a:close/>
              </a:path>
            </a:pathLst>
          </a:custGeom>
          <a:solidFill>
            <a:srgbClr val="3A9EA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9" name="Rectangle 33"/>
          <p:cNvSpPr>
            <a:spLocks noChangeArrowheads="1"/>
          </p:cNvSpPr>
          <p:nvPr/>
        </p:nvSpPr>
        <p:spPr bwMode="auto">
          <a:xfrm>
            <a:off x="3314700" y="4066117"/>
            <a:ext cx="1212851" cy="620184"/>
          </a:xfrm>
          <a:prstGeom prst="rect">
            <a:avLst/>
          </a:prstGeom>
          <a:solidFill>
            <a:srgbClr val="40AD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70" name="Oval 34"/>
          <p:cNvSpPr>
            <a:spLocks noChangeArrowheads="1"/>
          </p:cNvSpPr>
          <p:nvPr/>
        </p:nvSpPr>
        <p:spPr bwMode="auto">
          <a:xfrm>
            <a:off x="1998133" y="3221567"/>
            <a:ext cx="713317" cy="709084"/>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1" name="Oval 35"/>
          <p:cNvSpPr>
            <a:spLocks noChangeArrowheads="1"/>
          </p:cNvSpPr>
          <p:nvPr/>
        </p:nvSpPr>
        <p:spPr bwMode="auto">
          <a:xfrm>
            <a:off x="2173817" y="3393017"/>
            <a:ext cx="361951" cy="366184"/>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2" name="Oval 36"/>
          <p:cNvSpPr>
            <a:spLocks noChangeArrowheads="1"/>
          </p:cNvSpPr>
          <p:nvPr/>
        </p:nvSpPr>
        <p:spPr bwMode="auto">
          <a:xfrm>
            <a:off x="2266951" y="3486151"/>
            <a:ext cx="175684" cy="179917"/>
          </a:xfrm>
          <a:prstGeom prst="ellipse">
            <a:avLst/>
          </a:pr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3" name="Rectangle 37"/>
          <p:cNvSpPr>
            <a:spLocks noChangeArrowheads="1"/>
          </p:cNvSpPr>
          <p:nvPr/>
        </p:nvSpPr>
        <p:spPr bwMode="auto">
          <a:xfrm>
            <a:off x="1566333" y="5289551"/>
            <a:ext cx="3117851" cy="158751"/>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74" name="Rectangle 38"/>
          <p:cNvSpPr>
            <a:spLocks noChangeArrowheads="1"/>
          </p:cNvSpPr>
          <p:nvPr/>
        </p:nvSpPr>
        <p:spPr bwMode="auto">
          <a:xfrm>
            <a:off x="1566333" y="4639733"/>
            <a:ext cx="3092451" cy="730251"/>
          </a:xfrm>
          <a:prstGeom prst="rect">
            <a:avLst/>
          </a:prstGeom>
          <a:solidFill>
            <a:srgbClr val="3A9E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75" name="Rectangle 39"/>
          <p:cNvSpPr>
            <a:spLocks noChangeArrowheads="1"/>
          </p:cNvSpPr>
          <p:nvPr/>
        </p:nvSpPr>
        <p:spPr bwMode="auto">
          <a:xfrm>
            <a:off x="1691217" y="4485217"/>
            <a:ext cx="1403351" cy="685800"/>
          </a:xfrm>
          <a:prstGeom prst="rect">
            <a:avLst/>
          </a:prstGeom>
          <a:solidFill>
            <a:srgbClr val="40AD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76" name="Rectangle 40"/>
          <p:cNvSpPr>
            <a:spLocks noChangeArrowheads="1"/>
          </p:cNvSpPr>
          <p:nvPr/>
        </p:nvSpPr>
        <p:spPr bwMode="auto">
          <a:xfrm>
            <a:off x="1570567" y="4237567"/>
            <a:ext cx="1644651" cy="247651"/>
          </a:xfrm>
          <a:prstGeom prst="rect">
            <a:avLst/>
          </a:prstGeom>
          <a:solidFill>
            <a:srgbClr val="40AD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77" name="Rectangle 41"/>
          <p:cNvSpPr>
            <a:spLocks noChangeArrowheads="1"/>
          </p:cNvSpPr>
          <p:nvPr/>
        </p:nvSpPr>
        <p:spPr bwMode="auto">
          <a:xfrm>
            <a:off x="3314700" y="4828117"/>
            <a:ext cx="1212851" cy="342900"/>
          </a:xfrm>
          <a:prstGeom prst="rect">
            <a:avLst/>
          </a:prstGeom>
          <a:solidFill>
            <a:srgbClr val="C7CB3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78" name="Rectangle 42"/>
          <p:cNvSpPr>
            <a:spLocks noChangeArrowheads="1"/>
          </p:cNvSpPr>
          <p:nvPr/>
        </p:nvSpPr>
        <p:spPr bwMode="auto">
          <a:xfrm>
            <a:off x="3856567" y="4199467"/>
            <a:ext cx="541867" cy="323851"/>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79" name="Rectangle 43"/>
          <p:cNvSpPr>
            <a:spLocks noChangeArrowheads="1"/>
          </p:cNvSpPr>
          <p:nvPr/>
        </p:nvSpPr>
        <p:spPr bwMode="auto">
          <a:xfrm>
            <a:off x="3676651" y="4199467"/>
            <a:ext cx="82551" cy="82551"/>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0" name="Rectangle 44"/>
          <p:cNvSpPr>
            <a:spLocks noChangeArrowheads="1"/>
          </p:cNvSpPr>
          <p:nvPr/>
        </p:nvSpPr>
        <p:spPr bwMode="auto">
          <a:xfrm>
            <a:off x="3534833" y="4199467"/>
            <a:ext cx="84667" cy="82551"/>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1" name="Rectangle 45"/>
          <p:cNvSpPr>
            <a:spLocks noChangeArrowheads="1"/>
          </p:cNvSpPr>
          <p:nvPr/>
        </p:nvSpPr>
        <p:spPr bwMode="auto">
          <a:xfrm>
            <a:off x="3395133" y="4199467"/>
            <a:ext cx="82551" cy="78317"/>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2" name="Rectangle 46"/>
          <p:cNvSpPr>
            <a:spLocks noChangeArrowheads="1"/>
          </p:cNvSpPr>
          <p:nvPr/>
        </p:nvSpPr>
        <p:spPr bwMode="auto">
          <a:xfrm>
            <a:off x="3676651" y="4322233"/>
            <a:ext cx="82551" cy="78317"/>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3" name="Rectangle 47"/>
          <p:cNvSpPr>
            <a:spLocks noChangeArrowheads="1"/>
          </p:cNvSpPr>
          <p:nvPr/>
        </p:nvSpPr>
        <p:spPr bwMode="auto">
          <a:xfrm>
            <a:off x="3534833" y="4322233"/>
            <a:ext cx="84667" cy="78317"/>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4" name="Rectangle 48"/>
          <p:cNvSpPr>
            <a:spLocks noChangeArrowheads="1"/>
          </p:cNvSpPr>
          <p:nvPr/>
        </p:nvSpPr>
        <p:spPr bwMode="auto">
          <a:xfrm>
            <a:off x="3395133" y="4318000"/>
            <a:ext cx="82551" cy="82551"/>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5" name="Rectangle 49"/>
          <p:cNvSpPr>
            <a:spLocks noChangeArrowheads="1"/>
          </p:cNvSpPr>
          <p:nvPr/>
        </p:nvSpPr>
        <p:spPr bwMode="auto">
          <a:xfrm>
            <a:off x="3676651" y="4440767"/>
            <a:ext cx="82551" cy="82551"/>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6" name="Rectangle 50"/>
          <p:cNvSpPr>
            <a:spLocks noChangeArrowheads="1"/>
          </p:cNvSpPr>
          <p:nvPr/>
        </p:nvSpPr>
        <p:spPr bwMode="auto">
          <a:xfrm>
            <a:off x="3534833" y="4440767"/>
            <a:ext cx="84667" cy="82551"/>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7" name="Rectangle 51"/>
          <p:cNvSpPr>
            <a:spLocks noChangeArrowheads="1"/>
          </p:cNvSpPr>
          <p:nvPr/>
        </p:nvSpPr>
        <p:spPr bwMode="auto">
          <a:xfrm>
            <a:off x="3395133" y="4440767"/>
            <a:ext cx="82551" cy="82551"/>
          </a:xfrm>
          <a:prstGeom prst="rect">
            <a:avLst/>
          </a:prstGeom>
          <a:solidFill>
            <a:srgbClr val="F1F3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8" name="Rectangle 52"/>
          <p:cNvSpPr>
            <a:spLocks noChangeArrowheads="1"/>
          </p:cNvSpPr>
          <p:nvPr/>
        </p:nvSpPr>
        <p:spPr bwMode="auto">
          <a:xfrm>
            <a:off x="1826684" y="4089400"/>
            <a:ext cx="1132417" cy="148167"/>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89" name="Freeform 53"/>
          <p:cNvSpPr/>
          <p:nvPr/>
        </p:nvSpPr>
        <p:spPr bwMode="auto">
          <a:xfrm>
            <a:off x="973667" y="1462617"/>
            <a:ext cx="2082800" cy="651933"/>
          </a:xfrm>
          <a:custGeom>
            <a:avLst/>
            <a:gdLst>
              <a:gd name="T0" fmla="*/ 0 w 984"/>
              <a:gd name="T1" fmla="*/ 308 h 308"/>
              <a:gd name="T2" fmla="*/ 984 w 984"/>
              <a:gd name="T3" fmla="*/ 224 h 308"/>
              <a:gd name="T4" fmla="*/ 984 w 984"/>
              <a:gd name="T5" fmla="*/ 0 h 308"/>
              <a:gd name="T6" fmla="*/ 0 w 984"/>
              <a:gd name="T7" fmla="*/ 83 h 308"/>
              <a:gd name="T8" fmla="*/ 0 w 984"/>
              <a:gd name="T9" fmla="*/ 308 h 308"/>
            </a:gdLst>
            <a:ahLst/>
            <a:cxnLst>
              <a:cxn ang="0">
                <a:pos x="T0" y="T1"/>
              </a:cxn>
              <a:cxn ang="0">
                <a:pos x="T2" y="T3"/>
              </a:cxn>
              <a:cxn ang="0">
                <a:pos x="T4" y="T5"/>
              </a:cxn>
              <a:cxn ang="0">
                <a:pos x="T6" y="T7"/>
              </a:cxn>
              <a:cxn ang="0">
                <a:pos x="T8" y="T9"/>
              </a:cxn>
            </a:cxnLst>
            <a:rect l="0" t="0" r="r" b="b"/>
            <a:pathLst>
              <a:path w="984" h="308">
                <a:moveTo>
                  <a:pt x="0" y="308"/>
                </a:moveTo>
                <a:lnTo>
                  <a:pt x="984" y="224"/>
                </a:lnTo>
                <a:lnTo>
                  <a:pt x="984" y="0"/>
                </a:lnTo>
                <a:lnTo>
                  <a:pt x="0" y="83"/>
                </a:lnTo>
                <a:lnTo>
                  <a:pt x="0" y="308"/>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0" name="Oval 54"/>
          <p:cNvSpPr>
            <a:spLocks noChangeArrowheads="1"/>
          </p:cNvSpPr>
          <p:nvPr/>
        </p:nvSpPr>
        <p:spPr bwMode="auto">
          <a:xfrm>
            <a:off x="791633" y="1638300"/>
            <a:ext cx="480484" cy="476251"/>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1" name="Oval 55"/>
          <p:cNvSpPr>
            <a:spLocks noChangeArrowheads="1"/>
          </p:cNvSpPr>
          <p:nvPr/>
        </p:nvSpPr>
        <p:spPr bwMode="auto">
          <a:xfrm>
            <a:off x="910167" y="1756833"/>
            <a:ext cx="243417" cy="243417"/>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2" name="Oval 56"/>
          <p:cNvSpPr>
            <a:spLocks noChangeArrowheads="1"/>
          </p:cNvSpPr>
          <p:nvPr/>
        </p:nvSpPr>
        <p:spPr bwMode="auto">
          <a:xfrm>
            <a:off x="973667" y="1818217"/>
            <a:ext cx="118533" cy="118533"/>
          </a:xfrm>
          <a:prstGeom prst="ellipse">
            <a:avLst/>
          </a:pr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3" name="Oval 57"/>
          <p:cNvSpPr>
            <a:spLocks noChangeArrowheads="1"/>
          </p:cNvSpPr>
          <p:nvPr/>
        </p:nvSpPr>
        <p:spPr bwMode="auto">
          <a:xfrm>
            <a:off x="2817284" y="1462617"/>
            <a:ext cx="480484" cy="474133"/>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4" name="Oval 58"/>
          <p:cNvSpPr>
            <a:spLocks noChangeArrowheads="1"/>
          </p:cNvSpPr>
          <p:nvPr/>
        </p:nvSpPr>
        <p:spPr bwMode="auto">
          <a:xfrm>
            <a:off x="2935817" y="1581151"/>
            <a:ext cx="243417" cy="241300"/>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5" name="Oval 59"/>
          <p:cNvSpPr>
            <a:spLocks noChangeArrowheads="1"/>
          </p:cNvSpPr>
          <p:nvPr/>
        </p:nvSpPr>
        <p:spPr bwMode="auto">
          <a:xfrm>
            <a:off x="2999317" y="1642533"/>
            <a:ext cx="118533" cy="118533"/>
          </a:xfrm>
          <a:prstGeom prst="ellipse">
            <a:avLst/>
          </a:pr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6" name="Oval 60"/>
          <p:cNvSpPr>
            <a:spLocks noChangeArrowheads="1"/>
          </p:cNvSpPr>
          <p:nvPr/>
        </p:nvSpPr>
        <p:spPr bwMode="auto">
          <a:xfrm>
            <a:off x="3473451" y="2000251"/>
            <a:ext cx="402167" cy="395817"/>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7" name="Oval 61"/>
          <p:cNvSpPr>
            <a:spLocks noChangeArrowheads="1"/>
          </p:cNvSpPr>
          <p:nvPr/>
        </p:nvSpPr>
        <p:spPr bwMode="auto">
          <a:xfrm>
            <a:off x="3570817" y="2095500"/>
            <a:ext cx="203200" cy="203200"/>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8" name="Oval 62"/>
          <p:cNvSpPr>
            <a:spLocks noChangeArrowheads="1"/>
          </p:cNvSpPr>
          <p:nvPr/>
        </p:nvSpPr>
        <p:spPr bwMode="auto">
          <a:xfrm>
            <a:off x="3623733" y="2148417"/>
            <a:ext cx="101600" cy="97367"/>
          </a:xfrm>
          <a:prstGeom prst="ellipse">
            <a:avLst/>
          </a:pr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9" name="Oval 63"/>
          <p:cNvSpPr>
            <a:spLocks noChangeArrowheads="1"/>
          </p:cNvSpPr>
          <p:nvPr/>
        </p:nvSpPr>
        <p:spPr bwMode="auto">
          <a:xfrm>
            <a:off x="1250951" y="2944284"/>
            <a:ext cx="277284" cy="281517"/>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0" name="Oval 64"/>
          <p:cNvSpPr>
            <a:spLocks noChangeArrowheads="1"/>
          </p:cNvSpPr>
          <p:nvPr/>
        </p:nvSpPr>
        <p:spPr bwMode="auto">
          <a:xfrm>
            <a:off x="1316567" y="3016251"/>
            <a:ext cx="139700" cy="139700"/>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1" name="Oval 65"/>
          <p:cNvSpPr>
            <a:spLocks noChangeArrowheads="1"/>
          </p:cNvSpPr>
          <p:nvPr/>
        </p:nvSpPr>
        <p:spPr bwMode="auto">
          <a:xfrm>
            <a:off x="1350433" y="3050117"/>
            <a:ext cx="71967" cy="69851"/>
          </a:xfrm>
          <a:prstGeom prst="ellipse">
            <a:avLst/>
          </a:pr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2" name="Freeform 66"/>
          <p:cNvSpPr/>
          <p:nvPr/>
        </p:nvSpPr>
        <p:spPr bwMode="auto">
          <a:xfrm>
            <a:off x="4186767" y="2429933"/>
            <a:ext cx="797984" cy="897467"/>
          </a:xfrm>
          <a:custGeom>
            <a:avLst/>
            <a:gdLst>
              <a:gd name="T0" fmla="*/ 298 w 377"/>
              <a:gd name="T1" fmla="*/ 424 h 424"/>
              <a:gd name="T2" fmla="*/ 377 w 377"/>
              <a:gd name="T3" fmla="*/ 403 h 424"/>
              <a:gd name="T4" fmla="*/ 292 w 377"/>
              <a:gd name="T5" fmla="*/ 110 h 424"/>
              <a:gd name="T6" fmla="*/ 32 w 377"/>
              <a:gd name="T7" fmla="*/ 0 h 424"/>
              <a:gd name="T8" fmla="*/ 0 w 377"/>
              <a:gd name="T9" fmla="*/ 75 h 424"/>
              <a:gd name="T10" fmla="*/ 225 w 377"/>
              <a:gd name="T11" fmla="*/ 171 h 424"/>
              <a:gd name="T12" fmla="*/ 298 w 377"/>
              <a:gd name="T13" fmla="*/ 424 h 424"/>
            </a:gdLst>
            <a:ahLst/>
            <a:cxnLst>
              <a:cxn ang="0">
                <a:pos x="T0" y="T1"/>
              </a:cxn>
              <a:cxn ang="0">
                <a:pos x="T2" y="T3"/>
              </a:cxn>
              <a:cxn ang="0">
                <a:pos x="T4" y="T5"/>
              </a:cxn>
              <a:cxn ang="0">
                <a:pos x="T6" y="T7"/>
              </a:cxn>
              <a:cxn ang="0">
                <a:pos x="T8" y="T9"/>
              </a:cxn>
              <a:cxn ang="0">
                <a:pos x="T10" y="T11"/>
              </a:cxn>
              <a:cxn ang="0">
                <a:pos x="T12" y="T13"/>
              </a:cxn>
            </a:cxnLst>
            <a:rect l="0" t="0" r="r" b="b"/>
            <a:pathLst>
              <a:path w="377" h="424">
                <a:moveTo>
                  <a:pt x="298" y="424"/>
                </a:moveTo>
                <a:lnTo>
                  <a:pt x="377" y="403"/>
                </a:lnTo>
                <a:lnTo>
                  <a:pt x="292" y="110"/>
                </a:lnTo>
                <a:lnTo>
                  <a:pt x="32" y="0"/>
                </a:lnTo>
                <a:lnTo>
                  <a:pt x="0" y="75"/>
                </a:lnTo>
                <a:lnTo>
                  <a:pt x="225" y="171"/>
                </a:lnTo>
                <a:lnTo>
                  <a:pt x="298" y="424"/>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3" name="Oval 67"/>
          <p:cNvSpPr>
            <a:spLocks noChangeArrowheads="1"/>
          </p:cNvSpPr>
          <p:nvPr/>
        </p:nvSpPr>
        <p:spPr bwMode="auto">
          <a:xfrm>
            <a:off x="4597400" y="2609851"/>
            <a:ext cx="249767" cy="251884"/>
          </a:xfrm>
          <a:prstGeom prst="ellipse">
            <a:avLst/>
          </a:pr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5" name="Oval 69"/>
          <p:cNvSpPr>
            <a:spLocks noChangeArrowheads="1"/>
          </p:cNvSpPr>
          <p:nvPr/>
        </p:nvSpPr>
        <p:spPr bwMode="auto">
          <a:xfrm>
            <a:off x="4032251" y="3155951"/>
            <a:ext cx="251884" cy="251884"/>
          </a:xfrm>
          <a:prstGeom prst="ellipse">
            <a:avLst/>
          </a:pr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6" name="Freeform 70"/>
          <p:cNvSpPr/>
          <p:nvPr/>
        </p:nvSpPr>
        <p:spPr bwMode="auto">
          <a:xfrm>
            <a:off x="3452284" y="2000251"/>
            <a:ext cx="840317" cy="853017"/>
          </a:xfrm>
          <a:custGeom>
            <a:avLst/>
            <a:gdLst>
              <a:gd name="T0" fmla="*/ 104 w 397"/>
              <a:gd name="T1" fmla="*/ 403 h 403"/>
              <a:gd name="T2" fmla="*/ 397 w 397"/>
              <a:gd name="T3" fmla="*/ 101 h 403"/>
              <a:gd name="T4" fmla="*/ 293 w 397"/>
              <a:gd name="T5" fmla="*/ 0 h 403"/>
              <a:gd name="T6" fmla="*/ 0 w 397"/>
              <a:gd name="T7" fmla="*/ 301 h 403"/>
              <a:gd name="T8" fmla="*/ 104 w 397"/>
              <a:gd name="T9" fmla="*/ 403 h 403"/>
            </a:gdLst>
            <a:ahLst/>
            <a:cxnLst>
              <a:cxn ang="0">
                <a:pos x="T0" y="T1"/>
              </a:cxn>
              <a:cxn ang="0">
                <a:pos x="T2" y="T3"/>
              </a:cxn>
              <a:cxn ang="0">
                <a:pos x="T4" y="T5"/>
              </a:cxn>
              <a:cxn ang="0">
                <a:pos x="T6" y="T7"/>
              </a:cxn>
              <a:cxn ang="0">
                <a:pos x="T8" y="T9"/>
              </a:cxn>
            </a:cxnLst>
            <a:rect l="0" t="0" r="r" b="b"/>
            <a:pathLst>
              <a:path w="397" h="403">
                <a:moveTo>
                  <a:pt x="104" y="403"/>
                </a:moveTo>
                <a:lnTo>
                  <a:pt x="397" y="101"/>
                </a:lnTo>
                <a:lnTo>
                  <a:pt x="293" y="0"/>
                </a:lnTo>
                <a:lnTo>
                  <a:pt x="0" y="301"/>
                </a:lnTo>
                <a:lnTo>
                  <a:pt x="104" y="403"/>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9" name="Freeform 74"/>
          <p:cNvSpPr/>
          <p:nvPr/>
        </p:nvSpPr>
        <p:spPr bwMode="auto">
          <a:xfrm rot="20162092">
            <a:off x="10099888" y="1322363"/>
            <a:ext cx="869951" cy="802217"/>
          </a:xfrm>
          <a:custGeom>
            <a:avLst/>
            <a:gdLst>
              <a:gd name="T0" fmla="*/ 104 w 411"/>
              <a:gd name="T1" fmla="*/ 379 h 379"/>
              <a:gd name="T2" fmla="*/ 0 w 411"/>
              <a:gd name="T3" fmla="*/ 255 h 379"/>
              <a:gd name="T4" fmla="*/ 308 w 411"/>
              <a:gd name="T5" fmla="*/ 0 h 379"/>
              <a:gd name="T6" fmla="*/ 411 w 411"/>
              <a:gd name="T7" fmla="*/ 125 h 379"/>
              <a:gd name="T8" fmla="*/ 104 w 411"/>
              <a:gd name="T9" fmla="*/ 379 h 379"/>
            </a:gdLst>
            <a:ahLst/>
            <a:cxnLst>
              <a:cxn ang="0">
                <a:pos x="T0" y="T1"/>
              </a:cxn>
              <a:cxn ang="0">
                <a:pos x="T2" y="T3"/>
              </a:cxn>
              <a:cxn ang="0">
                <a:pos x="T4" y="T5"/>
              </a:cxn>
              <a:cxn ang="0">
                <a:pos x="T6" y="T7"/>
              </a:cxn>
              <a:cxn ang="0">
                <a:pos x="T8" y="T9"/>
              </a:cxn>
            </a:cxnLst>
            <a:rect l="0" t="0" r="r" b="b"/>
            <a:pathLst>
              <a:path w="411" h="379">
                <a:moveTo>
                  <a:pt x="104" y="379"/>
                </a:moveTo>
                <a:lnTo>
                  <a:pt x="0" y="255"/>
                </a:lnTo>
                <a:lnTo>
                  <a:pt x="308" y="0"/>
                </a:lnTo>
                <a:lnTo>
                  <a:pt x="411" y="125"/>
                </a:lnTo>
                <a:lnTo>
                  <a:pt x="104" y="379"/>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9" name="Freeform 84"/>
          <p:cNvSpPr/>
          <p:nvPr/>
        </p:nvSpPr>
        <p:spPr bwMode="auto">
          <a:xfrm rot="20162092">
            <a:off x="9647407" y="1927843"/>
            <a:ext cx="618067" cy="527051"/>
          </a:xfrm>
          <a:custGeom>
            <a:avLst/>
            <a:gdLst>
              <a:gd name="T0" fmla="*/ 5 w 178"/>
              <a:gd name="T1" fmla="*/ 153 h 153"/>
              <a:gd name="T2" fmla="*/ 62 w 178"/>
              <a:gd name="T3" fmla="*/ 26 h 153"/>
              <a:gd name="T4" fmla="*/ 178 w 178"/>
              <a:gd name="T5" fmla="*/ 45 h 153"/>
              <a:gd name="T6" fmla="*/ 153 w 178"/>
              <a:gd name="T7" fmla="*/ 70 h 153"/>
              <a:gd name="T8" fmla="*/ 78 w 178"/>
              <a:gd name="T9" fmla="*/ 58 h 153"/>
              <a:gd name="T10" fmla="*/ 41 w 178"/>
              <a:gd name="T11" fmla="*/ 151 h 153"/>
              <a:gd name="T12" fmla="*/ 5 w 178"/>
              <a:gd name="T13" fmla="*/ 153 h 153"/>
            </a:gdLst>
            <a:ahLst/>
            <a:cxnLst>
              <a:cxn ang="0">
                <a:pos x="T0" y="T1"/>
              </a:cxn>
              <a:cxn ang="0">
                <a:pos x="T2" y="T3"/>
              </a:cxn>
              <a:cxn ang="0">
                <a:pos x="T4" y="T5"/>
              </a:cxn>
              <a:cxn ang="0">
                <a:pos x="T6" y="T7"/>
              </a:cxn>
              <a:cxn ang="0">
                <a:pos x="T8" y="T9"/>
              </a:cxn>
              <a:cxn ang="0">
                <a:pos x="T10" y="T11"/>
              </a:cxn>
              <a:cxn ang="0">
                <a:pos x="T12" y="T13"/>
              </a:cxn>
            </a:cxnLst>
            <a:rect l="0" t="0" r="r" b="b"/>
            <a:pathLst>
              <a:path w="178" h="153">
                <a:moveTo>
                  <a:pt x="5" y="153"/>
                </a:moveTo>
                <a:cubicBezTo>
                  <a:pt x="4" y="150"/>
                  <a:pt x="0" y="58"/>
                  <a:pt x="62" y="26"/>
                </a:cubicBezTo>
                <a:cubicBezTo>
                  <a:pt x="113" y="0"/>
                  <a:pt x="160" y="27"/>
                  <a:pt x="178" y="45"/>
                </a:cubicBezTo>
                <a:cubicBezTo>
                  <a:pt x="153" y="70"/>
                  <a:pt x="153" y="70"/>
                  <a:pt x="153" y="70"/>
                </a:cubicBezTo>
                <a:cubicBezTo>
                  <a:pt x="152" y="69"/>
                  <a:pt x="119" y="38"/>
                  <a:pt x="78" y="58"/>
                </a:cubicBezTo>
                <a:cubicBezTo>
                  <a:pt x="37" y="80"/>
                  <a:pt x="40" y="151"/>
                  <a:pt x="41" y="151"/>
                </a:cubicBezTo>
                <a:lnTo>
                  <a:pt x="5" y="153"/>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21" name="Freeform 86"/>
          <p:cNvSpPr/>
          <p:nvPr/>
        </p:nvSpPr>
        <p:spPr bwMode="auto">
          <a:xfrm rot="20162092">
            <a:off x="10014859" y="2002939"/>
            <a:ext cx="484717" cy="484717"/>
          </a:xfrm>
          <a:custGeom>
            <a:avLst/>
            <a:gdLst>
              <a:gd name="T0" fmla="*/ 107 w 140"/>
              <a:gd name="T1" fmla="*/ 120 h 140"/>
              <a:gd name="T2" fmla="*/ 20 w 140"/>
              <a:gd name="T3" fmla="*/ 107 h 140"/>
              <a:gd name="T4" fmla="*/ 33 w 140"/>
              <a:gd name="T5" fmla="*/ 21 h 140"/>
              <a:gd name="T6" fmla="*/ 119 w 140"/>
              <a:gd name="T7" fmla="*/ 33 h 140"/>
              <a:gd name="T8" fmla="*/ 107 w 140"/>
              <a:gd name="T9" fmla="*/ 120 h 140"/>
            </a:gdLst>
            <a:ahLst/>
            <a:cxnLst>
              <a:cxn ang="0">
                <a:pos x="T0" y="T1"/>
              </a:cxn>
              <a:cxn ang="0">
                <a:pos x="T2" y="T3"/>
              </a:cxn>
              <a:cxn ang="0">
                <a:pos x="T4" y="T5"/>
              </a:cxn>
              <a:cxn ang="0">
                <a:pos x="T6" y="T7"/>
              </a:cxn>
              <a:cxn ang="0">
                <a:pos x="T8" y="T9"/>
              </a:cxn>
            </a:cxnLst>
            <a:rect l="0" t="0" r="r" b="b"/>
            <a:pathLst>
              <a:path w="140" h="140">
                <a:moveTo>
                  <a:pt x="107" y="120"/>
                </a:moveTo>
                <a:cubicBezTo>
                  <a:pt x="80" y="140"/>
                  <a:pt x="41" y="135"/>
                  <a:pt x="20" y="107"/>
                </a:cubicBezTo>
                <a:cubicBezTo>
                  <a:pt x="0" y="80"/>
                  <a:pt x="5" y="41"/>
                  <a:pt x="33" y="21"/>
                </a:cubicBezTo>
                <a:cubicBezTo>
                  <a:pt x="60" y="0"/>
                  <a:pt x="99" y="6"/>
                  <a:pt x="119" y="33"/>
                </a:cubicBezTo>
                <a:cubicBezTo>
                  <a:pt x="140" y="60"/>
                  <a:pt x="134" y="99"/>
                  <a:pt x="107" y="120"/>
                </a:cubicBez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22" name="Freeform 87"/>
          <p:cNvSpPr/>
          <p:nvPr/>
        </p:nvSpPr>
        <p:spPr bwMode="auto">
          <a:xfrm rot="20162092">
            <a:off x="10061115" y="1929873"/>
            <a:ext cx="463551" cy="499533"/>
          </a:xfrm>
          <a:custGeom>
            <a:avLst/>
            <a:gdLst>
              <a:gd name="T0" fmla="*/ 121 w 219"/>
              <a:gd name="T1" fmla="*/ 236 h 236"/>
              <a:gd name="T2" fmla="*/ 0 w 219"/>
              <a:gd name="T3" fmla="*/ 74 h 236"/>
              <a:gd name="T4" fmla="*/ 98 w 219"/>
              <a:gd name="T5" fmla="*/ 0 h 236"/>
              <a:gd name="T6" fmla="*/ 219 w 219"/>
              <a:gd name="T7" fmla="*/ 162 h 236"/>
              <a:gd name="T8" fmla="*/ 121 w 219"/>
              <a:gd name="T9" fmla="*/ 236 h 236"/>
            </a:gdLst>
            <a:ahLst/>
            <a:cxnLst>
              <a:cxn ang="0">
                <a:pos x="T0" y="T1"/>
              </a:cxn>
              <a:cxn ang="0">
                <a:pos x="T2" y="T3"/>
              </a:cxn>
              <a:cxn ang="0">
                <a:pos x="T4" y="T5"/>
              </a:cxn>
              <a:cxn ang="0">
                <a:pos x="T6" y="T7"/>
              </a:cxn>
              <a:cxn ang="0">
                <a:pos x="T8" y="T9"/>
              </a:cxn>
            </a:cxnLst>
            <a:rect l="0" t="0" r="r" b="b"/>
            <a:pathLst>
              <a:path w="219" h="236">
                <a:moveTo>
                  <a:pt x="121" y="236"/>
                </a:moveTo>
                <a:lnTo>
                  <a:pt x="0" y="74"/>
                </a:lnTo>
                <a:lnTo>
                  <a:pt x="98" y="0"/>
                </a:lnTo>
                <a:lnTo>
                  <a:pt x="219" y="162"/>
                </a:lnTo>
                <a:lnTo>
                  <a:pt x="121" y="236"/>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23" name="Freeform 88"/>
          <p:cNvSpPr/>
          <p:nvPr/>
        </p:nvSpPr>
        <p:spPr bwMode="auto">
          <a:xfrm rot="20162092">
            <a:off x="10093025" y="2024008"/>
            <a:ext cx="336551" cy="429684"/>
          </a:xfrm>
          <a:custGeom>
            <a:avLst/>
            <a:gdLst>
              <a:gd name="T0" fmla="*/ 144 w 159"/>
              <a:gd name="T1" fmla="*/ 203 h 203"/>
              <a:gd name="T2" fmla="*/ 0 w 159"/>
              <a:gd name="T3" fmla="*/ 12 h 203"/>
              <a:gd name="T4" fmla="*/ 14 w 159"/>
              <a:gd name="T5" fmla="*/ 0 h 203"/>
              <a:gd name="T6" fmla="*/ 159 w 159"/>
              <a:gd name="T7" fmla="*/ 191 h 203"/>
              <a:gd name="T8" fmla="*/ 144 w 159"/>
              <a:gd name="T9" fmla="*/ 203 h 203"/>
            </a:gdLst>
            <a:ahLst/>
            <a:cxnLst>
              <a:cxn ang="0">
                <a:pos x="T0" y="T1"/>
              </a:cxn>
              <a:cxn ang="0">
                <a:pos x="T2" y="T3"/>
              </a:cxn>
              <a:cxn ang="0">
                <a:pos x="T4" y="T5"/>
              </a:cxn>
              <a:cxn ang="0">
                <a:pos x="T6" y="T7"/>
              </a:cxn>
              <a:cxn ang="0">
                <a:pos x="T8" y="T9"/>
              </a:cxn>
            </a:cxnLst>
            <a:rect l="0" t="0" r="r" b="b"/>
            <a:pathLst>
              <a:path w="159" h="203">
                <a:moveTo>
                  <a:pt x="144" y="203"/>
                </a:moveTo>
                <a:lnTo>
                  <a:pt x="0" y="12"/>
                </a:lnTo>
                <a:lnTo>
                  <a:pt x="14" y="0"/>
                </a:lnTo>
                <a:lnTo>
                  <a:pt x="159" y="191"/>
                </a:lnTo>
                <a:lnTo>
                  <a:pt x="144" y="203"/>
                </a:ln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24" name="Freeform 89"/>
          <p:cNvSpPr/>
          <p:nvPr/>
        </p:nvSpPr>
        <p:spPr bwMode="auto">
          <a:xfrm rot="20162092">
            <a:off x="10129772" y="1956615"/>
            <a:ext cx="336551" cy="427567"/>
          </a:xfrm>
          <a:custGeom>
            <a:avLst/>
            <a:gdLst>
              <a:gd name="T0" fmla="*/ 144 w 159"/>
              <a:gd name="T1" fmla="*/ 202 h 202"/>
              <a:gd name="T2" fmla="*/ 0 w 159"/>
              <a:gd name="T3" fmla="*/ 11 h 202"/>
              <a:gd name="T4" fmla="*/ 17 w 159"/>
              <a:gd name="T5" fmla="*/ 0 h 202"/>
              <a:gd name="T6" fmla="*/ 159 w 159"/>
              <a:gd name="T7" fmla="*/ 191 h 202"/>
              <a:gd name="T8" fmla="*/ 144 w 159"/>
              <a:gd name="T9" fmla="*/ 202 h 202"/>
            </a:gdLst>
            <a:ahLst/>
            <a:cxnLst>
              <a:cxn ang="0">
                <a:pos x="T0" y="T1"/>
              </a:cxn>
              <a:cxn ang="0">
                <a:pos x="T2" y="T3"/>
              </a:cxn>
              <a:cxn ang="0">
                <a:pos x="T4" y="T5"/>
              </a:cxn>
              <a:cxn ang="0">
                <a:pos x="T6" y="T7"/>
              </a:cxn>
              <a:cxn ang="0">
                <a:pos x="T8" y="T9"/>
              </a:cxn>
            </a:cxnLst>
            <a:rect l="0" t="0" r="r" b="b"/>
            <a:pathLst>
              <a:path w="159" h="202">
                <a:moveTo>
                  <a:pt x="144" y="202"/>
                </a:moveTo>
                <a:lnTo>
                  <a:pt x="0" y="11"/>
                </a:lnTo>
                <a:lnTo>
                  <a:pt x="17" y="0"/>
                </a:lnTo>
                <a:lnTo>
                  <a:pt x="159" y="191"/>
                </a:lnTo>
                <a:lnTo>
                  <a:pt x="144" y="202"/>
                </a:ln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nvGrpSpPr>
          <p:cNvPr id="126" name="组合 125"/>
          <p:cNvGrpSpPr/>
          <p:nvPr/>
        </p:nvGrpSpPr>
        <p:grpSpPr>
          <a:xfrm>
            <a:off x="9306984" y="4233"/>
            <a:ext cx="1756835" cy="1564217"/>
            <a:chOff x="6980238" y="3175"/>
            <a:chExt cx="1317626" cy="1173163"/>
          </a:xfrm>
        </p:grpSpPr>
        <p:sp>
          <p:nvSpPr>
            <p:cNvPr id="110" name="Freeform 75"/>
            <p:cNvSpPr/>
            <p:nvPr/>
          </p:nvSpPr>
          <p:spPr bwMode="auto">
            <a:xfrm>
              <a:off x="7453313" y="306388"/>
              <a:ext cx="701675" cy="704850"/>
            </a:xfrm>
            <a:custGeom>
              <a:avLst/>
              <a:gdLst>
                <a:gd name="T0" fmla="*/ 311 w 442"/>
                <a:gd name="T1" fmla="*/ 444 h 444"/>
                <a:gd name="T2" fmla="*/ 0 w 442"/>
                <a:gd name="T3" fmla="*/ 129 h 444"/>
                <a:gd name="T4" fmla="*/ 131 w 442"/>
                <a:gd name="T5" fmla="*/ 0 h 444"/>
                <a:gd name="T6" fmla="*/ 442 w 442"/>
                <a:gd name="T7" fmla="*/ 315 h 444"/>
                <a:gd name="T8" fmla="*/ 311 w 442"/>
                <a:gd name="T9" fmla="*/ 444 h 444"/>
              </a:gdLst>
              <a:ahLst/>
              <a:cxnLst>
                <a:cxn ang="0">
                  <a:pos x="T0" y="T1"/>
                </a:cxn>
                <a:cxn ang="0">
                  <a:pos x="T2" y="T3"/>
                </a:cxn>
                <a:cxn ang="0">
                  <a:pos x="T4" y="T5"/>
                </a:cxn>
                <a:cxn ang="0">
                  <a:pos x="T6" y="T7"/>
                </a:cxn>
                <a:cxn ang="0">
                  <a:pos x="T8" y="T9"/>
                </a:cxn>
              </a:cxnLst>
              <a:rect l="0" t="0" r="r" b="b"/>
              <a:pathLst>
                <a:path w="442" h="444">
                  <a:moveTo>
                    <a:pt x="311" y="444"/>
                  </a:moveTo>
                  <a:lnTo>
                    <a:pt x="0" y="129"/>
                  </a:lnTo>
                  <a:lnTo>
                    <a:pt x="131" y="0"/>
                  </a:lnTo>
                  <a:lnTo>
                    <a:pt x="442" y="315"/>
                  </a:lnTo>
                  <a:lnTo>
                    <a:pt x="311" y="444"/>
                  </a:ln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1" name="Freeform 76"/>
            <p:cNvSpPr/>
            <p:nvPr/>
          </p:nvSpPr>
          <p:spPr bwMode="auto">
            <a:xfrm>
              <a:off x="6986588" y="49213"/>
              <a:ext cx="801688" cy="360363"/>
            </a:xfrm>
            <a:custGeom>
              <a:avLst/>
              <a:gdLst>
                <a:gd name="T0" fmla="*/ 0 w 308"/>
                <a:gd name="T1" fmla="*/ 0 h 139"/>
                <a:gd name="T2" fmla="*/ 154 w 308"/>
                <a:gd name="T3" fmla="*/ 139 h 139"/>
                <a:gd name="T4" fmla="*/ 308 w 308"/>
                <a:gd name="T5" fmla="*/ 0 h 139"/>
                <a:gd name="T6" fmla="*/ 0 w 308"/>
                <a:gd name="T7" fmla="*/ 0 h 139"/>
              </a:gdLst>
              <a:ahLst/>
              <a:cxnLst>
                <a:cxn ang="0">
                  <a:pos x="T0" y="T1"/>
                </a:cxn>
                <a:cxn ang="0">
                  <a:pos x="T2" y="T3"/>
                </a:cxn>
                <a:cxn ang="0">
                  <a:pos x="T4" y="T5"/>
                </a:cxn>
                <a:cxn ang="0">
                  <a:pos x="T6" y="T7"/>
                </a:cxn>
              </a:cxnLst>
              <a:rect l="0" t="0" r="r" b="b"/>
              <a:pathLst>
                <a:path w="308" h="139">
                  <a:moveTo>
                    <a:pt x="0" y="0"/>
                  </a:moveTo>
                  <a:cubicBezTo>
                    <a:pt x="8" y="78"/>
                    <a:pt x="74" y="139"/>
                    <a:pt x="154" y="139"/>
                  </a:cubicBezTo>
                  <a:cubicBezTo>
                    <a:pt x="234" y="139"/>
                    <a:pt x="300" y="78"/>
                    <a:pt x="308" y="0"/>
                  </a:cubicBezTo>
                  <a:lnTo>
                    <a:pt x="0" y="0"/>
                  </a:lnTo>
                  <a:close/>
                </a:path>
              </a:pathLst>
            </a:custGeom>
            <a:solidFill>
              <a:srgbClr val="3A9EA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2" name="Oval 77"/>
            <p:cNvSpPr>
              <a:spLocks noChangeArrowheads="1"/>
            </p:cNvSpPr>
            <p:nvPr/>
          </p:nvSpPr>
          <p:spPr bwMode="auto">
            <a:xfrm>
              <a:off x="7826376" y="711200"/>
              <a:ext cx="471488" cy="465138"/>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3" name="Oval 78"/>
            <p:cNvSpPr>
              <a:spLocks noChangeArrowheads="1"/>
            </p:cNvSpPr>
            <p:nvPr/>
          </p:nvSpPr>
          <p:spPr bwMode="auto">
            <a:xfrm>
              <a:off x="7940676" y="823913"/>
              <a:ext cx="239713" cy="239713"/>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4" name="Oval 79"/>
            <p:cNvSpPr>
              <a:spLocks noChangeArrowheads="1"/>
            </p:cNvSpPr>
            <p:nvPr/>
          </p:nvSpPr>
          <p:spPr bwMode="auto">
            <a:xfrm>
              <a:off x="8004176" y="884238"/>
              <a:ext cx="115888" cy="119063"/>
            </a:xfrm>
            <a:prstGeom prst="ellipse">
              <a:avLst/>
            </a:pr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5" name="Oval 80"/>
            <p:cNvSpPr>
              <a:spLocks noChangeArrowheads="1"/>
            </p:cNvSpPr>
            <p:nvPr/>
          </p:nvSpPr>
          <p:spPr bwMode="auto">
            <a:xfrm>
              <a:off x="7259638" y="114300"/>
              <a:ext cx="471488" cy="468313"/>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6" name="Oval 81"/>
            <p:cNvSpPr>
              <a:spLocks noChangeArrowheads="1"/>
            </p:cNvSpPr>
            <p:nvPr/>
          </p:nvSpPr>
          <p:spPr bwMode="auto">
            <a:xfrm>
              <a:off x="7373938" y="228600"/>
              <a:ext cx="242888" cy="241300"/>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7" name="Oval 82"/>
            <p:cNvSpPr>
              <a:spLocks noChangeArrowheads="1"/>
            </p:cNvSpPr>
            <p:nvPr/>
          </p:nvSpPr>
          <p:spPr bwMode="auto">
            <a:xfrm>
              <a:off x="7437438" y="290513"/>
              <a:ext cx="115888" cy="115888"/>
            </a:xfrm>
            <a:prstGeom prst="ellipse">
              <a:avLst/>
            </a:pr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8" name="Rectangle 83"/>
            <p:cNvSpPr>
              <a:spLocks noChangeArrowheads="1"/>
            </p:cNvSpPr>
            <p:nvPr/>
          </p:nvSpPr>
          <p:spPr bwMode="auto">
            <a:xfrm>
              <a:off x="6980238" y="3175"/>
              <a:ext cx="815975" cy="46038"/>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grpSp>
      <p:sp>
        <p:nvSpPr>
          <p:cNvPr id="128" name="矩形 127"/>
          <p:cNvSpPr/>
          <p:nvPr/>
        </p:nvSpPr>
        <p:spPr>
          <a:xfrm>
            <a:off x="4459816" y="2498061"/>
            <a:ext cx="7336309" cy="1876221"/>
          </a:xfrm>
          <a:prstGeom prst="rect">
            <a:avLst/>
          </a:prstGeom>
          <a:noFill/>
          <a:ln w="25400">
            <a:solidFill>
              <a:schemeClr val="accent1">
                <a:shade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537385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7" name="组合 6"/>
          <p:cNvGrpSpPr/>
          <p:nvPr/>
        </p:nvGrpSpPr>
        <p:grpSpPr>
          <a:xfrm>
            <a:off x="1109635" y="1345248"/>
            <a:ext cx="4134988" cy="1070397"/>
            <a:chOff x="866701" y="937062"/>
            <a:chExt cx="4134988" cy="1070397"/>
          </a:xfrm>
        </p:grpSpPr>
        <p:sp>
          <p:nvSpPr>
            <p:cNvPr id="8" name="文本框 7"/>
            <p:cNvSpPr txBox="1"/>
            <p:nvPr/>
          </p:nvSpPr>
          <p:spPr>
            <a:xfrm>
              <a:off x="866701" y="937062"/>
              <a:ext cx="2883765" cy="460375"/>
            </a:xfrm>
            <a:prstGeom prst="rect">
              <a:avLst/>
            </a:prstGeom>
            <a:noFill/>
          </p:spPr>
          <p:txBody>
            <a:bodyPr wrap="square" rtlCol="0">
              <a:spAutoFit/>
            </a:bodyPr>
            <a:lstStyle/>
            <a:p>
              <a:r>
                <a:rPr lang="zh-CN" altLang="en-US" sz="2400" b="1" dirty="0">
                  <a:solidFill>
                    <a:prstClr val="white"/>
                  </a:solidFill>
                  <a:latin typeface="微软雅黑" panose="020B0503020204020204" pitchFamily="34" charset="-122"/>
                  <a:ea typeface="微软雅黑" panose="020B0503020204020204" pitchFamily="34" charset="-122"/>
                </a:rPr>
                <a:t>单击此处添加标题</a:t>
              </a:r>
            </a:p>
          </p:txBody>
        </p:sp>
        <p:cxnSp>
          <p:nvCxnSpPr>
            <p:cNvPr id="9" name="直接连接符 8"/>
            <p:cNvCxnSpPr/>
            <p:nvPr/>
          </p:nvCxnSpPr>
          <p:spPr>
            <a:xfrm>
              <a:off x="955365" y="1549850"/>
              <a:ext cx="3882853" cy="0"/>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866701" y="1700754"/>
              <a:ext cx="4134988" cy="306705"/>
            </a:xfrm>
            <a:prstGeom prst="rect">
              <a:avLst/>
            </a:prstGeom>
          </p:spPr>
          <p:txBody>
            <a:bodyPr wrap="square">
              <a:spAutoFit/>
            </a:bodyPr>
            <a:lstStyle/>
            <a:p>
              <a:r>
                <a:rPr lang="zh-CN" altLang="en-US" sz="1400" dirty="0">
                  <a:solidFill>
                    <a:prstClr val="white"/>
                  </a:solidFill>
                  <a:latin typeface="微软雅黑" panose="020B0503020204020204" pitchFamily="34" charset="-122"/>
                  <a:ea typeface="微软雅黑" panose="020B0503020204020204" pitchFamily="34" charset="-122"/>
                </a:rPr>
                <a:t>请输入替换内容请输入替换内容</a:t>
              </a:r>
              <a:endParaRPr lang="en-US" altLang="zh-CN" sz="1400" dirty="0">
                <a:solidFill>
                  <a:prstClr val="white"/>
                </a:solidFill>
                <a:latin typeface="微软雅黑" panose="020B0503020204020204" pitchFamily="34" charset="-122"/>
                <a:ea typeface="微软雅黑" panose="020B0503020204020204" pitchFamily="34" charset="-122"/>
              </a:endParaRPr>
            </a:p>
          </p:txBody>
        </p:sp>
      </p:grpSp>
      <p:cxnSp>
        <p:nvCxnSpPr>
          <p:cNvPr id="11" name="直接连接符 10"/>
          <p:cNvCxnSpPr/>
          <p:nvPr/>
        </p:nvCxnSpPr>
        <p:spPr>
          <a:xfrm flipV="1">
            <a:off x="0" y="4572000"/>
            <a:ext cx="955365" cy="478303"/>
          </a:xfrm>
          <a:prstGeom prst="line">
            <a:avLst/>
          </a:prstGeom>
          <a:ln w="76200">
            <a:solidFill>
              <a:srgbClr val="FACF2A"/>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955365" y="4557932"/>
            <a:ext cx="1126653" cy="815927"/>
          </a:xfrm>
          <a:prstGeom prst="line">
            <a:avLst/>
          </a:prstGeom>
          <a:ln w="76200">
            <a:solidFill>
              <a:srgbClr val="FACF2A"/>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2082019" y="4276579"/>
            <a:ext cx="1645920" cy="1097280"/>
          </a:xfrm>
          <a:prstGeom prst="line">
            <a:avLst/>
          </a:prstGeom>
          <a:ln w="76200">
            <a:solidFill>
              <a:srgbClr val="FACF2A"/>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713872" y="3742007"/>
            <a:ext cx="2954215" cy="520505"/>
          </a:xfrm>
          <a:prstGeom prst="line">
            <a:avLst/>
          </a:prstGeom>
          <a:ln w="76200">
            <a:solidFill>
              <a:srgbClr val="FACF2A"/>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6668085" y="1770236"/>
            <a:ext cx="1744395" cy="1957703"/>
          </a:xfrm>
          <a:prstGeom prst="line">
            <a:avLst/>
          </a:prstGeom>
          <a:ln w="76200">
            <a:solidFill>
              <a:srgbClr val="FACF2A"/>
            </a:solidFill>
          </a:ln>
        </p:spPr>
        <p:style>
          <a:lnRef idx="1">
            <a:schemeClr val="accent1"/>
          </a:lnRef>
          <a:fillRef idx="0">
            <a:schemeClr val="accent1"/>
          </a:fillRef>
          <a:effectRef idx="0">
            <a:schemeClr val="accent1"/>
          </a:effectRef>
          <a:fontRef idx="minor">
            <a:schemeClr val="tx1"/>
          </a:fontRef>
        </p:style>
      </p:cxnSp>
      <p:sp>
        <p:nvSpPr>
          <p:cNvPr id="16" name="下箭头 15"/>
          <p:cNvSpPr/>
          <p:nvPr/>
        </p:nvSpPr>
        <p:spPr>
          <a:xfrm rot="13161349">
            <a:off x="8194027" y="1202200"/>
            <a:ext cx="647115" cy="1029572"/>
          </a:xfrm>
          <a:prstGeom prst="downArrow">
            <a:avLst>
              <a:gd name="adj1" fmla="val 0"/>
              <a:gd name="adj2" fmla="val 102174"/>
            </a:avLst>
          </a:prstGeom>
          <a:solidFill>
            <a:srgbClr val="F9D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椭圆 16"/>
          <p:cNvSpPr/>
          <p:nvPr/>
        </p:nvSpPr>
        <p:spPr>
          <a:xfrm>
            <a:off x="868615" y="4452425"/>
            <a:ext cx="239151" cy="239151"/>
          </a:xfrm>
          <a:prstGeom prst="ellipse">
            <a:avLst/>
          </a:prstGeom>
          <a:solidFill>
            <a:srgbClr val="E86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椭圆 17"/>
          <p:cNvSpPr/>
          <p:nvPr/>
        </p:nvSpPr>
        <p:spPr>
          <a:xfrm>
            <a:off x="1962443" y="5193753"/>
            <a:ext cx="239151" cy="239151"/>
          </a:xfrm>
          <a:prstGeom prst="ellipse">
            <a:avLst/>
          </a:prstGeom>
          <a:solidFill>
            <a:srgbClr val="E86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椭圆 18"/>
          <p:cNvSpPr/>
          <p:nvPr/>
        </p:nvSpPr>
        <p:spPr>
          <a:xfrm>
            <a:off x="3630891" y="4157003"/>
            <a:ext cx="239151" cy="239151"/>
          </a:xfrm>
          <a:prstGeom prst="ellipse">
            <a:avLst/>
          </a:prstGeom>
          <a:solidFill>
            <a:srgbClr val="E86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椭圆 19"/>
          <p:cNvSpPr/>
          <p:nvPr/>
        </p:nvSpPr>
        <p:spPr>
          <a:xfrm>
            <a:off x="6548511" y="3621095"/>
            <a:ext cx="239151" cy="239151"/>
          </a:xfrm>
          <a:prstGeom prst="ellipse">
            <a:avLst/>
          </a:prstGeom>
          <a:solidFill>
            <a:srgbClr val="E86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21" name="图片 20"/>
          <p:cNvPicPr>
            <a:picLocks noChangeAspect="1"/>
          </p:cNvPicPr>
          <p:nvPr/>
        </p:nvPicPr>
        <p:blipFill>
          <a:blip r:embed="rId2"/>
          <a:stretch>
            <a:fillRect/>
          </a:stretch>
        </p:blipFill>
        <p:spPr>
          <a:xfrm>
            <a:off x="8472301" y="1430025"/>
            <a:ext cx="1946251" cy="5422501"/>
          </a:xfrm>
          <a:prstGeom prst="rect">
            <a:avLst/>
          </a:prstGeom>
        </p:spPr>
      </p:pic>
      <p:sp>
        <p:nvSpPr>
          <p:cNvPr id="22" name="文本框 21"/>
          <p:cNvSpPr txBox="1"/>
          <p:nvPr/>
        </p:nvSpPr>
        <p:spPr>
          <a:xfrm>
            <a:off x="693088" y="4063777"/>
            <a:ext cx="971120" cy="368300"/>
          </a:xfrm>
          <a:prstGeom prst="rect">
            <a:avLst/>
          </a:prstGeom>
          <a:noFill/>
        </p:spPr>
        <p:txBody>
          <a:bodyPr wrap="square" rtlCol="0">
            <a:spAutoFit/>
          </a:bodyPr>
          <a:lstStyle/>
          <a:p>
            <a:r>
              <a:rPr lang="en-US" altLang="zh-CN" dirty="0">
                <a:solidFill>
                  <a:prstClr val="white"/>
                </a:solidFill>
                <a:latin typeface="微软雅黑" panose="020B0503020204020204" pitchFamily="34" charset="-122"/>
                <a:ea typeface="微软雅黑" panose="020B0503020204020204" pitchFamily="34" charset="-122"/>
              </a:rPr>
              <a:t>32</a:t>
            </a:r>
            <a:r>
              <a:rPr lang="zh-CN" altLang="en-US" dirty="0">
                <a:solidFill>
                  <a:prstClr val="white"/>
                </a:solidFill>
                <a:latin typeface="微软雅黑" panose="020B0503020204020204" pitchFamily="34" charset="-122"/>
                <a:ea typeface="微软雅黑" panose="020B0503020204020204" pitchFamily="34" charset="-122"/>
              </a:rPr>
              <a:t>％</a:t>
            </a:r>
          </a:p>
        </p:txBody>
      </p:sp>
      <p:sp>
        <p:nvSpPr>
          <p:cNvPr id="23" name="文本框 22"/>
          <p:cNvSpPr txBox="1"/>
          <p:nvPr/>
        </p:nvSpPr>
        <p:spPr>
          <a:xfrm>
            <a:off x="1747335" y="4761795"/>
            <a:ext cx="971120" cy="368300"/>
          </a:xfrm>
          <a:prstGeom prst="rect">
            <a:avLst/>
          </a:prstGeom>
          <a:noFill/>
        </p:spPr>
        <p:txBody>
          <a:bodyPr wrap="square" rtlCol="0">
            <a:spAutoFit/>
          </a:bodyPr>
          <a:lstStyle/>
          <a:p>
            <a:r>
              <a:rPr lang="en-US" altLang="zh-CN" dirty="0">
                <a:solidFill>
                  <a:prstClr val="white"/>
                </a:solidFill>
                <a:latin typeface="微软雅黑" panose="020B0503020204020204" pitchFamily="34" charset="-122"/>
                <a:ea typeface="微软雅黑" panose="020B0503020204020204" pitchFamily="34" charset="-122"/>
              </a:rPr>
              <a:t>10</a:t>
            </a:r>
            <a:r>
              <a:rPr lang="zh-CN" altLang="en-US" dirty="0">
                <a:solidFill>
                  <a:prstClr val="white"/>
                </a:solidFill>
                <a:latin typeface="微软雅黑" panose="020B0503020204020204" pitchFamily="34" charset="-122"/>
                <a:ea typeface="微软雅黑" panose="020B0503020204020204" pitchFamily="34" charset="-122"/>
              </a:rPr>
              <a:t>％</a:t>
            </a:r>
          </a:p>
        </p:txBody>
      </p:sp>
      <p:sp>
        <p:nvSpPr>
          <p:cNvPr id="24" name="文本框 23"/>
          <p:cNvSpPr txBox="1"/>
          <p:nvPr/>
        </p:nvSpPr>
        <p:spPr>
          <a:xfrm>
            <a:off x="3468424" y="3771943"/>
            <a:ext cx="971120" cy="368300"/>
          </a:xfrm>
          <a:prstGeom prst="rect">
            <a:avLst/>
          </a:prstGeom>
          <a:noFill/>
        </p:spPr>
        <p:txBody>
          <a:bodyPr wrap="square" rtlCol="0">
            <a:spAutoFit/>
          </a:bodyPr>
          <a:lstStyle/>
          <a:p>
            <a:r>
              <a:rPr lang="en-US" altLang="zh-CN" dirty="0">
                <a:solidFill>
                  <a:prstClr val="white"/>
                </a:solidFill>
                <a:latin typeface="微软雅黑" panose="020B0503020204020204" pitchFamily="34" charset="-122"/>
                <a:ea typeface="微软雅黑" panose="020B0503020204020204" pitchFamily="34" charset="-122"/>
              </a:rPr>
              <a:t>40</a:t>
            </a:r>
            <a:r>
              <a:rPr lang="zh-CN" altLang="en-US" dirty="0">
                <a:solidFill>
                  <a:prstClr val="white"/>
                </a:solidFill>
                <a:latin typeface="微软雅黑" panose="020B0503020204020204" pitchFamily="34" charset="-122"/>
                <a:ea typeface="微软雅黑" panose="020B0503020204020204" pitchFamily="34" charset="-122"/>
              </a:rPr>
              <a:t>％</a:t>
            </a:r>
          </a:p>
        </p:txBody>
      </p:sp>
      <p:sp>
        <p:nvSpPr>
          <p:cNvPr id="25" name="文本框 24"/>
          <p:cNvSpPr txBox="1"/>
          <p:nvPr/>
        </p:nvSpPr>
        <p:spPr>
          <a:xfrm>
            <a:off x="6302101" y="3218829"/>
            <a:ext cx="971120" cy="368300"/>
          </a:xfrm>
          <a:prstGeom prst="rect">
            <a:avLst/>
          </a:prstGeom>
          <a:noFill/>
        </p:spPr>
        <p:txBody>
          <a:bodyPr wrap="square" rtlCol="0">
            <a:spAutoFit/>
          </a:bodyPr>
          <a:lstStyle/>
          <a:p>
            <a:r>
              <a:rPr lang="en-US" altLang="zh-CN" dirty="0">
                <a:solidFill>
                  <a:prstClr val="white"/>
                </a:solidFill>
                <a:latin typeface="微软雅黑" panose="020B0503020204020204" pitchFamily="34" charset="-122"/>
                <a:ea typeface="微软雅黑" panose="020B0503020204020204" pitchFamily="34" charset="-122"/>
              </a:rPr>
              <a:t>50</a:t>
            </a:r>
            <a:r>
              <a:rPr lang="zh-CN" altLang="en-US" dirty="0">
                <a:solidFill>
                  <a:prstClr val="white"/>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428041" y="542705"/>
            <a:ext cx="3315856" cy="46037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
        <p:nvSpPr>
          <p:cNvPr id="46" name="椭圆 45"/>
          <p:cNvSpPr/>
          <p:nvPr/>
        </p:nvSpPr>
        <p:spPr>
          <a:xfrm>
            <a:off x="1876427" y="2671935"/>
            <a:ext cx="1717045" cy="1717045"/>
          </a:xfrm>
          <a:prstGeom prst="ellipse">
            <a:avLst/>
          </a:prstGeom>
          <a:no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7" name="椭圆 46"/>
          <p:cNvSpPr/>
          <p:nvPr/>
        </p:nvSpPr>
        <p:spPr>
          <a:xfrm>
            <a:off x="2167488" y="2962996"/>
            <a:ext cx="1134923" cy="113492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 name="椭圆 43"/>
          <p:cNvSpPr/>
          <p:nvPr/>
        </p:nvSpPr>
        <p:spPr>
          <a:xfrm>
            <a:off x="4060168" y="2671935"/>
            <a:ext cx="1717045" cy="1717045"/>
          </a:xfrm>
          <a:prstGeom prst="ellipse">
            <a:avLst/>
          </a:prstGeom>
          <a:no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椭圆 44"/>
          <p:cNvSpPr/>
          <p:nvPr/>
        </p:nvSpPr>
        <p:spPr>
          <a:xfrm>
            <a:off x="4351229" y="2962996"/>
            <a:ext cx="1134923" cy="113492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椭圆 41"/>
          <p:cNvSpPr/>
          <p:nvPr/>
        </p:nvSpPr>
        <p:spPr>
          <a:xfrm>
            <a:off x="6243911" y="2671935"/>
            <a:ext cx="1717045" cy="1717045"/>
          </a:xfrm>
          <a:prstGeom prst="ellipse">
            <a:avLst/>
          </a:prstGeom>
          <a:no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椭圆 42"/>
          <p:cNvSpPr/>
          <p:nvPr/>
        </p:nvSpPr>
        <p:spPr>
          <a:xfrm>
            <a:off x="6534972" y="2962996"/>
            <a:ext cx="1134923" cy="113492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椭圆 39"/>
          <p:cNvSpPr/>
          <p:nvPr/>
        </p:nvSpPr>
        <p:spPr>
          <a:xfrm>
            <a:off x="8427652" y="2671935"/>
            <a:ext cx="1717045" cy="1717045"/>
          </a:xfrm>
          <a:prstGeom prst="ellipse">
            <a:avLst/>
          </a:prstGeom>
          <a:no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椭圆 40"/>
          <p:cNvSpPr/>
          <p:nvPr/>
        </p:nvSpPr>
        <p:spPr>
          <a:xfrm>
            <a:off x="8718713" y="2962996"/>
            <a:ext cx="1134923" cy="113492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 name="KSO_Shape"/>
          <p:cNvSpPr/>
          <p:nvPr/>
        </p:nvSpPr>
        <p:spPr bwMode="auto">
          <a:xfrm>
            <a:off x="9072029" y="3151309"/>
            <a:ext cx="501445" cy="606588"/>
          </a:xfrm>
          <a:custGeom>
            <a:avLst/>
            <a:gdLst>
              <a:gd name="T0" fmla="*/ 371445 w 968375"/>
              <a:gd name="T1" fmla="*/ 4170766 h 1170887"/>
              <a:gd name="T2" fmla="*/ 1792630 w 968375"/>
              <a:gd name="T3" fmla="*/ 4800430 h 1170887"/>
              <a:gd name="T4" fmla="*/ 3197663 w 968375"/>
              <a:gd name="T5" fmla="*/ 4203058 h 1170887"/>
              <a:gd name="T6" fmla="*/ 3407611 w 968375"/>
              <a:gd name="T7" fmla="*/ 4299927 h 1170887"/>
              <a:gd name="T8" fmla="*/ 1792630 w 968375"/>
              <a:gd name="T9" fmla="*/ 5042605 h 1170887"/>
              <a:gd name="T10" fmla="*/ 145346 w 968375"/>
              <a:gd name="T11" fmla="*/ 4267639 h 1170887"/>
              <a:gd name="T12" fmla="*/ 371445 w 968375"/>
              <a:gd name="T13" fmla="*/ 4170766 h 1170887"/>
              <a:gd name="T14" fmla="*/ 3746756 w 968375"/>
              <a:gd name="T15" fmla="*/ 2669270 h 1170887"/>
              <a:gd name="T16" fmla="*/ 4166650 w 968375"/>
              <a:gd name="T17" fmla="*/ 3185913 h 1170887"/>
              <a:gd name="T18" fmla="*/ 3633706 w 968375"/>
              <a:gd name="T19" fmla="*/ 3718701 h 1170887"/>
              <a:gd name="T20" fmla="*/ 3439911 w 968375"/>
              <a:gd name="T21" fmla="*/ 3686415 h 1170887"/>
              <a:gd name="T22" fmla="*/ 3569109 w 968375"/>
              <a:gd name="T23" fmla="*/ 3476526 h 1170887"/>
              <a:gd name="T24" fmla="*/ 3633706 w 968375"/>
              <a:gd name="T25" fmla="*/ 3492671 h 1170887"/>
              <a:gd name="T26" fmla="*/ 3924402 w 968375"/>
              <a:gd name="T27" fmla="*/ 3185913 h 1170887"/>
              <a:gd name="T28" fmla="*/ 3730608 w 968375"/>
              <a:gd name="T29" fmla="*/ 2911445 h 1170887"/>
              <a:gd name="T30" fmla="*/ 3746756 w 968375"/>
              <a:gd name="T31" fmla="*/ 2669270 h 1170887"/>
              <a:gd name="T32" fmla="*/ 3536810 w 968375"/>
              <a:gd name="T33" fmla="*/ 2314074 h 1170887"/>
              <a:gd name="T34" fmla="*/ 3569109 w 968375"/>
              <a:gd name="T35" fmla="*/ 2636978 h 1170887"/>
              <a:gd name="T36" fmla="*/ 1792630 w 968375"/>
              <a:gd name="T37" fmla="*/ 4412946 h 1170887"/>
              <a:gd name="T38" fmla="*/ 0 w 968375"/>
              <a:gd name="T39" fmla="*/ 2636978 h 1170887"/>
              <a:gd name="T40" fmla="*/ 32302 w 968375"/>
              <a:gd name="T41" fmla="*/ 2346365 h 1170887"/>
              <a:gd name="T42" fmla="*/ 1792630 w 968375"/>
              <a:gd name="T43" fmla="*/ 3266639 h 1170887"/>
              <a:gd name="T44" fmla="*/ 3536810 w 968375"/>
              <a:gd name="T45" fmla="*/ 2346365 h 1170887"/>
              <a:gd name="T46" fmla="*/ 3536810 w 968375"/>
              <a:gd name="T47" fmla="*/ 2314074 h 1170887"/>
              <a:gd name="T48" fmla="*/ 1792630 w 968375"/>
              <a:gd name="T49" fmla="*/ 1603686 h 1170887"/>
              <a:gd name="T50" fmla="*/ 3343009 w 968375"/>
              <a:gd name="T51" fmla="*/ 2346365 h 1170887"/>
              <a:gd name="T52" fmla="*/ 3326861 w 968375"/>
              <a:gd name="T53" fmla="*/ 2459381 h 1170887"/>
              <a:gd name="T54" fmla="*/ 1792630 w 968375"/>
              <a:gd name="T55" fmla="*/ 1942738 h 1170887"/>
              <a:gd name="T56" fmla="*/ 242248 w 968375"/>
              <a:gd name="T57" fmla="*/ 2459381 h 1170887"/>
              <a:gd name="T58" fmla="*/ 226095 w 968375"/>
              <a:gd name="T59" fmla="*/ 2346365 h 1170887"/>
              <a:gd name="T60" fmla="*/ 1792630 w 968375"/>
              <a:gd name="T61" fmla="*/ 1603686 h 1170887"/>
              <a:gd name="T62" fmla="*/ 2340261 w 968375"/>
              <a:gd name="T63" fmla="*/ 267425 h 1170887"/>
              <a:gd name="T64" fmla="*/ 2384732 w 968375"/>
              <a:gd name="T65" fmla="*/ 1604557 h 1170887"/>
              <a:gd name="T66" fmla="*/ 2340261 w 968375"/>
              <a:gd name="T67" fmla="*/ 267425 h 1170887"/>
              <a:gd name="T68" fmla="*/ 1183916 w 968375"/>
              <a:gd name="T69" fmla="*/ 178285 h 1170887"/>
              <a:gd name="T70" fmla="*/ 1228390 w 968375"/>
              <a:gd name="T71" fmla="*/ 1515418 h 1170887"/>
              <a:gd name="T72" fmla="*/ 1183916 w 968375"/>
              <a:gd name="T73" fmla="*/ 178285 h 1170887"/>
              <a:gd name="T74" fmla="*/ 1762085 w 968375"/>
              <a:gd name="T75" fmla="*/ 0 h 1170887"/>
              <a:gd name="T76" fmla="*/ 1806562 w 968375"/>
              <a:gd name="T77" fmla="*/ 1337130 h 1170887"/>
              <a:gd name="T78" fmla="*/ 1762085 w 968375"/>
              <a:gd name="T79" fmla="*/ 0 h 117088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68375" h="1170887">
                <a:moveTo>
                  <a:pt x="86328" y="968447"/>
                </a:moveTo>
                <a:cubicBezTo>
                  <a:pt x="120108" y="1054672"/>
                  <a:pt x="258984" y="1114654"/>
                  <a:pt x="416627" y="1114654"/>
                </a:cubicBezTo>
                <a:cubicBezTo>
                  <a:pt x="566762" y="1114654"/>
                  <a:pt x="701884" y="1058421"/>
                  <a:pt x="743172" y="975945"/>
                </a:cubicBezTo>
                <a:cubicBezTo>
                  <a:pt x="791966" y="998438"/>
                  <a:pt x="791966" y="998438"/>
                  <a:pt x="791966" y="998438"/>
                </a:cubicBezTo>
                <a:cubicBezTo>
                  <a:pt x="743172" y="1103407"/>
                  <a:pt x="589283" y="1170887"/>
                  <a:pt x="416627" y="1170887"/>
                </a:cubicBezTo>
                <a:cubicBezTo>
                  <a:pt x="236464" y="1170887"/>
                  <a:pt x="78821" y="1095909"/>
                  <a:pt x="33780" y="990941"/>
                </a:cubicBezTo>
                <a:cubicBezTo>
                  <a:pt x="86328" y="968447"/>
                  <a:pt x="86328" y="968447"/>
                  <a:pt x="86328" y="968447"/>
                </a:cubicBezTo>
                <a:close/>
                <a:moveTo>
                  <a:pt x="870787" y="619801"/>
                </a:moveTo>
                <a:cubicBezTo>
                  <a:pt x="927088" y="634796"/>
                  <a:pt x="968375" y="683532"/>
                  <a:pt x="968375" y="739765"/>
                </a:cubicBezTo>
                <a:cubicBezTo>
                  <a:pt x="968375" y="810994"/>
                  <a:pt x="912074" y="863478"/>
                  <a:pt x="844513" y="863478"/>
                </a:cubicBezTo>
                <a:cubicBezTo>
                  <a:pt x="829500" y="863478"/>
                  <a:pt x="814486" y="863478"/>
                  <a:pt x="799473" y="855981"/>
                </a:cubicBezTo>
                <a:cubicBezTo>
                  <a:pt x="810733" y="840985"/>
                  <a:pt x="821993" y="822241"/>
                  <a:pt x="829500" y="807245"/>
                </a:cubicBezTo>
                <a:cubicBezTo>
                  <a:pt x="833253" y="807245"/>
                  <a:pt x="840760" y="810994"/>
                  <a:pt x="844513" y="810994"/>
                </a:cubicBezTo>
                <a:cubicBezTo>
                  <a:pt x="882047" y="810994"/>
                  <a:pt x="912074" y="777254"/>
                  <a:pt x="912074" y="739765"/>
                </a:cubicBezTo>
                <a:cubicBezTo>
                  <a:pt x="912074" y="713523"/>
                  <a:pt x="893307" y="687281"/>
                  <a:pt x="867034" y="676034"/>
                </a:cubicBezTo>
                <a:cubicBezTo>
                  <a:pt x="870787" y="661038"/>
                  <a:pt x="870787" y="642294"/>
                  <a:pt x="870787" y="619801"/>
                </a:cubicBezTo>
                <a:close/>
                <a:moveTo>
                  <a:pt x="821993" y="537325"/>
                </a:moveTo>
                <a:cubicBezTo>
                  <a:pt x="825746" y="556070"/>
                  <a:pt x="829500" y="582312"/>
                  <a:pt x="829500" y="612303"/>
                </a:cubicBezTo>
                <a:cubicBezTo>
                  <a:pt x="829500" y="840985"/>
                  <a:pt x="645584" y="1024681"/>
                  <a:pt x="416627" y="1024681"/>
                </a:cubicBezTo>
                <a:cubicBezTo>
                  <a:pt x="187669" y="1024681"/>
                  <a:pt x="0" y="840985"/>
                  <a:pt x="0" y="612303"/>
                </a:cubicBezTo>
                <a:cubicBezTo>
                  <a:pt x="0" y="586061"/>
                  <a:pt x="3753" y="563567"/>
                  <a:pt x="7507" y="544823"/>
                </a:cubicBezTo>
                <a:cubicBezTo>
                  <a:pt x="7507" y="664787"/>
                  <a:pt x="187669" y="758510"/>
                  <a:pt x="416627" y="758510"/>
                </a:cubicBezTo>
                <a:cubicBezTo>
                  <a:pt x="641830" y="758510"/>
                  <a:pt x="821993" y="664787"/>
                  <a:pt x="821993" y="544823"/>
                </a:cubicBezTo>
                <a:cubicBezTo>
                  <a:pt x="821993" y="541074"/>
                  <a:pt x="821993" y="541074"/>
                  <a:pt x="821993" y="537325"/>
                </a:cubicBezTo>
                <a:close/>
                <a:moveTo>
                  <a:pt x="416627" y="372374"/>
                </a:moveTo>
                <a:cubicBezTo>
                  <a:pt x="611803" y="372374"/>
                  <a:pt x="776952" y="451101"/>
                  <a:pt x="776952" y="544823"/>
                </a:cubicBezTo>
                <a:cubicBezTo>
                  <a:pt x="776952" y="556070"/>
                  <a:pt x="776952" y="563567"/>
                  <a:pt x="773199" y="571065"/>
                </a:cubicBezTo>
                <a:cubicBezTo>
                  <a:pt x="716898" y="499836"/>
                  <a:pt x="578023" y="451101"/>
                  <a:pt x="416627" y="451101"/>
                </a:cubicBezTo>
                <a:cubicBezTo>
                  <a:pt x="251477" y="451101"/>
                  <a:pt x="112601" y="499836"/>
                  <a:pt x="56301" y="571065"/>
                </a:cubicBezTo>
                <a:cubicBezTo>
                  <a:pt x="52547" y="563567"/>
                  <a:pt x="52547" y="556070"/>
                  <a:pt x="52547" y="544823"/>
                </a:cubicBezTo>
                <a:cubicBezTo>
                  <a:pt x="52547" y="451101"/>
                  <a:pt x="217696" y="372374"/>
                  <a:pt x="416627" y="372374"/>
                </a:cubicBezTo>
                <a:close/>
                <a:moveTo>
                  <a:pt x="543902" y="62096"/>
                </a:moveTo>
                <a:cubicBezTo>
                  <a:pt x="636930" y="186288"/>
                  <a:pt x="492220" y="196637"/>
                  <a:pt x="554238" y="372576"/>
                </a:cubicBezTo>
                <a:cubicBezTo>
                  <a:pt x="409528" y="155240"/>
                  <a:pt x="585248" y="196637"/>
                  <a:pt x="543902" y="62096"/>
                </a:cubicBezTo>
                <a:close/>
                <a:moveTo>
                  <a:pt x="275155" y="41398"/>
                </a:moveTo>
                <a:cubicBezTo>
                  <a:pt x="368183" y="175939"/>
                  <a:pt x="223472" y="175939"/>
                  <a:pt x="285491" y="351878"/>
                </a:cubicBezTo>
                <a:cubicBezTo>
                  <a:pt x="140780" y="144891"/>
                  <a:pt x="316500" y="186288"/>
                  <a:pt x="275155" y="41398"/>
                </a:cubicBezTo>
                <a:close/>
                <a:moveTo>
                  <a:pt x="409528" y="0"/>
                </a:moveTo>
                <a:cubicBezTo>
                  <a:pt x="502556" y="124192"/>
                  <a:pt x="357846" y="134542"/>
                  <a:pt x="419865" y="310480"/>
                </a:cubicBezTo>
                <a:cubicBezTo>
                  <a:pt x="275155" y="103493"/>
                  <a:pt x="450874" y="144891"/>
                  <a:pt x="409528" y="0"/>
                </a:cubicBezTo>
                <a:close/>
              </a:path>
            </a:pathLst>
          </a:custGeom>
          <a:solidFill>
            <a:schemeClr val="bg1"/>
          </a:solidFill>
          <a:ln>
            <a:noFill/>
          </a:ln>
        </p:spPr>
        <p:txBody>
          <a:bodyPr/>
          <a:lstStyle/>
          <a:p>
            <a:endParaRPr lang="zh-CN" altLang="en-US" sz="1580">
              <a:solidFill>
                <a:prstClr val="black"/>
              </a:solidFill>
            </a:endParaRPr>
          </a:p>
        </p:txBody>
      </p:sp>
      <p:sp>
        <p:nvSpPr>
          <p:cNvPr id="49" name="KSO_Shape"/>
          <p:cNvSpPr/>
          <p:nvPr/>
        </p:nvSpPr>
        <p:spPr>
          <a:xfrm>
            <a:off x="6783541" y="3200847"/>
            <a:ext cx="606587" cy="507512"/>
          </a:xfrm>
          <a:custGeom>
            <a:avLst/>
            <a:gdLst/>
            <a:ahLst/>
            <a:cxnLst/>
            <a:rect l="l" t="t" r="r" b="b"/>
            <a:pathLst>
              <a:path w="1366582" h="1042046">
                <a:moveTo>
                  <a:pt x="37022" y="792087"/>
                </a:moveTo>
                <a:lnTo>
                  <a:pt x="185104" y="792087"/>
                </a:lnTo>
                <a:cubicBezTo>
                  <a:pt x="205551" y="792087"/>
                  <a:pt x="222126" y="808662"/>
                  <a:pt x="222126" y="829109"/>
                </a:cubicBezTo>
                <a:lnTo>
                  <a:pt x="222126" y="1005022"/>
                </a:lnTo>
                <a:cubicBezTo>
                  <a:pt x="222126" y="1025469"/>
                  <a:pt x="205551" y="1042044"/>
                  <a:pt x="185104" y="1042044"/>
                </a:cubicBezTo>
                <a:lnTo>
                  <a:pt x="37022" y="1042044"/>
                </a:lnTo>
                <a:cubicBezTo>
                  <a:pt x="16575" y="1042044"/>
                  <a:pt x="0" y="1025469"/>
                  <a:pt x="0" y="1005022"/>
                </a:cubicBezTo>
                <a:lnTo>
                  <a:pt x="0" y="829109"/>
                </a:lnTo>
                <a:cubicBezTo>
                  <a:pt x="0" y="808662"/>
                  <a:pt x="16575" y="792087"/>
                  <a:pt x="37022" y="792087"/>
                </a:cubicBezTo>
                <a:close/>
                <a:moveTo>
                  <a:pt x="308442" y="614561"/>
                </a:moveTo>
                <a:lnTo>
                  <a:pt x="456524" y="614561"/>
                </a:lnTo>
                <a:cubicBezTo>
                  <a:pt x="476971" y="614561"/>
                  <a:pt x="493546" y="631136"/>
                  <a:pt x="493546" y="651583"/>
                </a:cubicBezTo>
                <a:lnTo>
                  <a:pt x="493546" y="1005023"/>
                </a:lnTo>
                <a:cubicBezTo>
                  <a:pt x="493546" y="1025470"/>
                  <a:pt x="476971" y="1042045"/>
                  <a:pt x="456524" y="1042045"/>
                </a:cubicBezTo>
                <a:lnTo>
                  <a:pt x="308442" y="1042045"/>
                </a:lnTo>
                <a:cubicBezTo>
                  <a:pt x="287995" y="1042045"/>
                  <a:pt x="271420" y="1025470"/>
                  <a:pt x="271420" y="1005023"/>
                </a:cubicBezTo>
                <a:lnTo>
                  <a:pt x="271420" y="651583"/>
                </a:lnTo>
                <a:cubicBezTo>
                  <a:pt x="271420" y="631136"/>
                  <a:pt x="287995" y="614561"/>
                  <a:pt x="308442" y="614561"/>
                </a:cubicBezTo>
                <a:close/>
                <a:moveTo>
                  <a:pt x="583127" y="432047"/>
                </a:moveTo>
                <a:lnTo>
                  <a:pt x="744271" y="432047"/>
                </a:lnTo>
                <a:cubicBezTo>
                  <a:pt x="766521" y="432047"/>
                  <a:pt x="784558" y="450084"/>
                  <a:pt x="784558" y="472334"/>
                </a:cubicBezTo>
                <a:lnTo>
                  <a:pt x="784558" y="1001758"/>
                </a:lnTo>
                <a:cubicBezTo>
                  <a:pt x="784558" y="1024008"/>
                  <a:pt x="766521" y="1042045"/>
                  <a:pt x="744271" y="1042045"/>
                </a:cubicBezTo>
                <a:lnTo>
                  <a:pt x="583127" y="1042045"/>
                </a:lnTo>
                <a:cubicBezTo>
                  <a:pt x="560877" y="1042045"/>
                  <a:pt x="542840" y="1024008"/>
                  <a:pt x="542840" y="1001758"/>
                </a:cubicBezTo>
                <a:lnTo>
                  <a:pt x="542840" y="472334"/>
                </a:lnTo>
                <a:cubicBezTo>
                  <a:pt x="542840" y="450084"/>
                  <a:pt x="560877" y="432047"/>
                  <a:pt x="583127" y="432047"/>
                </a:cubicBezTo>
                <a:close/>
                <a:moveTo>
                  <a:pt x="874139" y="210194"/>
                </a:moveTo>
                <a:lnTo>
                  <a:pt x="1035283" y="210194"/>
                </a:lnTo>
                <a:cubicBezTo>
                  <a:pt x="1057533" y="210194"/>
                  <a:pt x="1075570" y="228231"/>
                  <a:pt x="1075570" y="250481"/>
                </a:cubicBezTo>
                <a:lnTo>
                  <a:pt x="1075570" y="1001758"/>
                </a:lnTo>
                <a:cubicBezTo>
                  <a:pt x="1075570" y="1024008"/>
                  <a:pt x="1057533" y="1042045"/>
                  <a:pt x="1035283" y="1042045"/>
                </a:cubicBezTo>
                <a:lnTo>
                  <a:pt x="874139" y="1042045"/>
                </a:lnTo>
                <a:cubicBezTo>
                  <a:pt x="851889" y="1042045"/>
                  <a:pt x="833852" y="1024008"/>
                  <a:pt x="833852" y="1001758"/>
                </a:cubicBezTo>
                <a:lnTo>
                  <a:pt x="833852" y="250481"/>
                </a:lnTo>
                <a:cubicBezTo>
                  <a:pt x="833852" y="228231"/>
                  <a:pt x="851889" y="210194"/>
                  <a:pt x="874139" y="210194"/>
                </a:cubicBezTo>
                <a:close/>
                <a:moveTo>
                  <a:pt x="1165151" y="0"/>
                </a:moveTo>
                <a:lnTo>
                  <a:pt x="1326295" y="0"/>
                </a:lnTo>
                <a:cubicBezTo>
                  <a:pt x="1348545" y="0"/>
                  <a:pt x="1366582" y="18037"/>
                  <a:pt x="1366582" y="40287"/>
                </a:cubicBezTo>
                <a:lnTo>
                  <a:pt x="1366582" y="1001759"/>
                </a:lnTo>
                <a:cubicBezTo>
                  <a:pt x="1366582" y="1024009"/>
                  <a:pt x="1348545" y="1042046"/>
                  <a:pt x="1326295" y="1042046"/>
                </a:cubicBezTo>
                <a:lnTo>
                  <a:pt x="1165151" y="1042046"/>
                </a:lnTo>
                <a:cubicBezTo>
                  <a:pt x="1142901" y="1042046"/>
                  <a:pt x="1124864" y="1024009"/>
                  <a:pt x="1124864" y="1001759"/>
                </a:cubicBezTo>
                <a:lnTo>
                  <a:pt x="1124864" y="40287"/>
                </a:lnTo>
                <a:cubicBezTo>
                  <a:pt x="1124864" y="18037"/>
                  <a:pt x="1142901" y="0"/>
                  <a:pt x="1165151" y="0"/>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580">
              <a:solidFill>
                <a:prstClr val="white"/>
              </a:solidFill>
            </a:endParaRPr>
          </a:p>
        </p:txBody>
      </p:sp>
      <p:sp>
        <p:nvSpPr>
          <p:cNvPr id="50" name="KSO_Shape"/>
          <p:cNvSpPr/>
          <p:nvPr/>
        </p:nvSpPr>
        <p:spPr bwMode="auto">
          <a:xfrm>
            <a:off x="4618936" y="3209691"/>
            <a:ext cx="599511" cy="606588"/>
          </a:xfrm>
          <a:custGeom>
            <a:avLst/>
            <a:gdLst>
              <a:gd name="T0" fmla="*/ 2147483646 w 87"/>
              <a:gd name="T1" fmla="*/ 0 h 88"/>
              <a:gd name="T2" fmla="*/ 2147483646 w 87"/>
              <a:gd name="T3" fmla="*/ 2147483646 h 88"/>
              <a:gd name="T4" fmla="*/ 2147483646 w 87"/>
              <a:gd name="T5" fmla="*/ 2147483646 h 88"/>
              <a:gd name="T6" fmla="*/ 0 w 87"/>
              <a:gd name="T7" fmla="*/ 2147483646 h 88"/>
              <a:gd name="T8" fmla="*/ 2147483646 w 87"/>
              <a:gd name="T9" fmla="*/ 0 h 88"/>
              <a:gd name="T10" fmla="*/ 2147483646 w 87"/>
              <a:gd name="T11" fmla="*/ 2147483646 h 88"/>
              <a:gd name="T12" fmla="*/ 2147483646 w 87"/>
              <a:gd name="T13" fmla="*/ 2147483646 h 88"/>
              <a:gd name="T14" fmla="*/ 2147483646 w 87"/>
              <a:gd name="T15" fmla="*/ 2147483646 h 88"/>
              <a:gd name="T16" fmla="*/ 2147483646 w 87"/>
              <a:gd name="T17" fmla="*/ 2147483646 h 88"/>
              <a:gd name="T18" fmla="*/ 2147483646 w 87"/>
              <a:gd name="T19" fmla="*/ 2147483646 h 88"/>
              <a:gd name="T20" fmla="*/ 2147483646 w 87"/>
              <a:gd name="T21" fmla="*/ 2147483646 h 88"/>
              <a:gd name="T22" fmla="*/ 2147483646 w 87"/>
              <a:gd name="T23" fmla="*/ 2147483646 h 88"/>
              <a:gd name="T24" fmla="*/ 2147483646 w 87"/>
              <a:gd name="T25" fmla="*/ 2147483646 h 88"/>
              <a:gd name="T26" fmla="*/ 2147483646 w 87"/>
              <a:gd name="T27" fmla="*/ 2147483646 h 88"/>
              <a:gd name="T28" fmla="*/ 2147483646 w 87"/>
              <a:gd name="T29" fmla="*/ 2147483646 h 88"/>
              <a:gd name="T30" fmla="*/ 2147483646 w 87"/>
              <a:gd name="T31" fmla="*/ 2147483646 h 88"/>
              <a:gd name="T32" fmla="*/ 2147483646 w 87"/>
              <a:gd name="T33" fmla="*/ 2147483646 h 88"/>
              <a:gd name="T34" fmla="*/ 2147483646 w 87"/>
              <a:gd name="T35" fmla="*/ 2147483646 h 88"/>
              <a:gd name="T36" fmla="*/ 2147483646 w 87"/>
              <a:gd name="T37" fmla="*/ 2147483646 h 88"/>
              <a:gd name="T38" fmla="*/ 2147483646 w 87"/>
              <a:gd name="T39" fmla="*/ 2147483646 h 88"/>
              <a:gd name="T40" fmla="*/ 2147483646 w 87"/>
              <a:gd name="T41" fmla="*/ 2147483646 h 88"/>
              <a:gd name="T42" fmla="*/ 2147483646 w 87"/>
              <a:gd name="T43" fmla="*/ 2147483646 h 88"/>
              <a:gd name="T44" fmla="*/ 2147483646 w 87"/>
              <a:gd name="T45" fmla="*/ 2147483646 h 88"/>
              <a:gd name="T46" fmla="*/ 2147483646 w 87"/>
              <a:gd name="T47" fmla="*/ 2147483646 h 88"/>
              <a:gd name="T48" fmla="*/ 2147483646 w 87"/>
              <a:gd name="T49" fmla="*/ 2147483646 h 88"/>
              <a:gd name="T50" fmla="*/ 2147483646 w 87"/>
              <a:gd name="T51" fmla="*/ 2147483646 h 88"/>
              <a:gd name="T52" fmla="*/ 2147483646 w 87"/>
              <a:gd name="T53" fmla="*/ 2147483646 h 88"/>
              <a:gd name="T54" fmla="*/ 2147483646 w 87"/>
              <a:gd name="T55" fmla="*/ 2147483646 h 88"/>
              <a:gd name="T56" fmla="*/ 2147483646 w 87"/>
              <a:gd name="T57" fmla="*/ 2147483646 h 8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7" h="88">
                <a:moveTo>
                  <a:pt x="44" y="0"/>
                </a:moveTo>
                <a:cubicBezTo>
                  <a:pt x="68" y="0"/>
                  <a:pt x="87" y="20"/>
                  <a:pt x="87" y="44"/>
                </a:cubicBezTo>
                <a:cubicBezTo>
                  <a:pt x="87" y="68"/>
                  <a:pt x="68" y="88"/>
                  <a:pt x="44" y="88"/>
                </a:cubicBezTo>
                <a:cubicBezTo>
                  <a:pt x="19" y="88"/>
                  <a:pt x="0" y="68"/>
                  <a:pt x="0" y="44"/>
                </a:cubicBezTo>
                <a:cubicBezTo>
                  <a:pt x="0" y="20"/>
                  <a:pt x="19" y="0"/>
                  <a:pt x="44" y="0"/>
                </a:cubicBezTo>
                <a:close/>
                <a:moveTo>
                  <a:pt x="58" y="21"/>
                </a:moveTo>
                <a:cubicBezTo>
                  <a:pt x="55" y="27"/>
                  <a:pt x="55" y="27"/>
                  <a:pt x="55" y="27"/>
                </a:cubicBezTo>
                <a:cubicBezTo>
                  <a:pt x="56" y="28"/>
                  <a:pt x="57" y="29"/>
                  <a:pt x="58" y="30"/>
                </a:cubicBezTo>
                <a:cubicBezTo>
                  <a:pt x="62" y="34"/>
                  <a:pt x="64" y="39"/>
                  <a:pt x="64" y="44"/>
                </a:cubicBezTo>
                <a:cubicBezTo>
                  <a:pt x="64" y="50"/>
                  <a:pt x="62" y="55"/>
                  <a:pt x="58" y="58"/>
                </a:cubicBezTo>
                <a:cubicBezTo>
                  <a:pt x="54" y="62"/>
                  <a:pt x="49" y="64"/>
                  <a:pt x="44" y="64"/>
                </a:cubicBezTo>
                <a:cubicBezTo>
                  <a:pt x="38" y="64"/>
                  <a:pt x="33" y="62"/>
                  <a:pt x="29" y="58"/>
                </a:cubicBezTo>
                <a:cubicBezTo>
                  <a:pt x="26" y="55"/>
                  <a:pt x="24" y="50"/>
                  <a:pt x="24" y="44"/>
                </a:cubicBezTo>
                <a:cubicBezTo>
                  <a:pt x="24" y="39"/>
                  <a:pt x="26" y="34"/>
                  <a:pt x="29" y="30"/>
                </a:cubicBezTo>
                <a:cubicBezTo>
                  <a:pt x="30" y="29"/>
                  <a:pt x="31" y="28"/>
                  <a:pt x="32" y="28"/>
                </a:cubicBezTo>
                <a:cubicBezTo>
                  <a:pt x="29" y="22"/>
                  <a:pt x="29" y="22"/>
                  <a:pt x="29" y="22"/>
                </a:cubicBezTo>
                <a:cubicBezTo>
                  <a:pt x="27" y="23"/>
                  <a:pt x="26" y="24"/>
                  <a:pt x="25" y="25"/>
                </a:cubicBezTo>
                <a:cubicBezTo>
                  <a:pt x="20" y="30"/>
                  <a:pt x="17" y="37"/>
                  <a:pt x="17" y="44"/>
                </a:cubicBezTo>
                <a:cubicBezTo>
                  <a:pt x="17" y="52"/>
                  <a:pt x="20" y="58"/>
                  <a:pt x="25" y="63"/>
                </a:cubicBezTo>
                <a:cubicBezTo>
                  <a:pt x="29" y="68"/>
                  <a:pt x="36" y="71"/>
                  <a:pt x="44" y="71"/>
                </a:cubicBezTo>
                <a:cubicBezTo>
                  <a:pt x="51" y="71"/>
                  <a:pt x="58" y="68"/>
                  <a:pt x="63" y="63"/>
                </a:cubicBezTo>
                <a:cubicBezTo>
                  <a:pt x="68" y="58"/>
                  <a:pt x="71" y="52"/>
                  <a:pt x="71" y="44"/>
                </a:cubicBezTo>
                <a:cubicBezTo>
                  <a:pt x="71" y="37"/>
                  <a:pt x="68" y="30"/>
                  <a:pt x="63" y="25"/>
                </a:cubicBezTo>
                <a:cubicBezTo>
                  <a:pt x="61" y="24"/>
                  <a:pt x="60" y="22"/>
                  <a:pt x="58" y="21"/>
                </a:cubicBezTo>
                <a:close/>
                <a:moveTo>
                  <a:pt x="40" y="7"/>
                </a:moveTo>
                <a:cubicBezTo>
                  <a:pt x="40" y="40"/>
                  <a:pt x="40" y="40"/>
                  <a:pt x="40" y="40"/>
                </a:cubicBezTo>
                <a:cubicBezTo>
                  <a:pt x="47" y="40"/>
                  <a:pt x="47" y="40"/>
                  <a:pt x="47" y="40"/>
                </a:cubicBezTo>
                <a:cubicBezTo>
                  <a:pt x="47" y="7"/>
                  <a:pt x="47" y="7"/>
                  <a:pt x="47" y="7"/>
                </a:cubicBezTo>
                <a:lnTo>
                  <a:pt x="40" y="7"/>
                </a:lnTo>
                <a:close/>
              </a:path>
            </a:pathLst>
          </a:custGeom>
          <a:solidFill>
            <a:schemeClr val="bg1"/>
          </a:solidFill>
          <a:ln>
            <a:noFill/>
          </a:ln>
        </p:spPr>
        <p:txBody>
          <a:bodyPr/>
          <a:lstStyle/>
          <a:p>
            <a:endParaRPr lang="zh-CN" altLang="en-US" sz="1580">
              <a:solidFill>
                <a:prstClr val="black"/>
              </a:solidFill>
            </a:endParaRPr>
          </a:p>
        </p:txBody>
      </p:sp>
      <p:sp>
        <p:nvSpPr>
          <p:cNvPr id="51" name="KSO_Shape"/>
          <p:cNvSpPr/>
          <p:nvPr/>
        </p:nvSpPr>
        <p:spPr>
          <a:xfrm>
            <a:off x="2400459" y="3230416"/>
            <a:ext cx="606587" cy="565137"/>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580">
              <a:solidFill>
                <a:prstClr val="white"/>
              </a:solidFill>
            </a:endParaRPr>
          </a:p>
        </p:txBody>
      </p:sp>
      <p:sp>
        <p:nvSpPr>
          <p:cNvPr id="53" name="文本框 52"/>
          <p:cNvSpPr txBox="1"/>
          <p:nvPr/>
        </p:nvSpPr>
        <p:spPr>
          <a:xfrm>
            <a:off x="1432371" y="4797464"/>
            <a:ext cx="1646528" cy="368300"/>
          </a:xfrm>
          <a:prstGeom prst="rect">
            <a:avLst/>
          </a:prstGeom>
          <a:noFill/>
        </p:spPr>
        <p:txBody>
          <a:bodyPr wrap="square" rtlCol="0">
            <a:spAutoFit/>
          </a:bodyPr>
          <a:lstStyle/>
          <a:p>
            <a:r>
              <a:rPr lang="zh-CN" altLang="en-US" b="1" dirty="0">
                <a:solidFill>
                  <a:schemeClr val="accent1">
                    <a:lumMod val="75000"/>
                  </a:schemeClr>
                </a:solidFill>
                <a:latin typeface="微软雅黑" panose="020B0503020204020204" pitchFamily="34" charset="-122"/>
                <a:ea typeface="微软雅黑" panose="020B0503020204020204" pitchFamily="34" charset="-122"/>
              </a:rPr>
              <a:t>点击输入标题</a:t>
            </a:r>
          </a:p>
        </p:txBody>
      </p:sp>
      <p:sp>
        <p:nvSpPr>
          <p:cNvPr id="54" name="文本框 53"/>
          <p:cNvSpPr txBox="1"/>
          <p:nvPr/>
        </p:nvSpPr>
        <p:spPr>
          <a:xfrm>
            <a:off x="1076897" y="5184669"/>
            <a:ext cx="2363003" cy="583565"/>
          </a:xfrm>
          <a:prstGeom prst="rect">
            <a:avLst/>
          </a:prstGeom>
          <a:noFill/>
        </p:spPr>
        <p:txBody>
          <a:bodyPr wrap="square" rtlCol="0">
            <a:spAutoFit/>
          </a:bodyPr>
          <a:lstStyle/>
          <a:p>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zh-CN" altLang="en-US" sz="1400" dirty="0">
              <a:solidFill>
                <a:prstClr val="black"/>
              </a:solidFill>
              <a:latin typeface="微软雅黑" panose="020B0503020204020204" pitchFamily="34" charset="-122"/>
              <a:ea typeface="微软雅黑" panose="020B0503020204020204" pitchFamily="34" charset="-122"/>
            </a:endParaRPr>
          </a:p>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4069997" y="4796083"/>
            <a:ext cx="1646528" cy="368300"/>
          </a:xfrm>
          <a:prstGeom prst="rect">
            <a:avLst/>
          </a:prstGeom>
          <a:noFill/>
        </p:spPr>
        <p:txBody>
          <a:bodyPr wrap="square" rtlCol="0">
            <a:spAutoFit/>
          </a:bodyPr>
          <a:lstStyle/>
          <a:p>
            <a:r>
              <a:rPr lang="zh-CN" altLang="en-US" b="1" dirty="0">
                <a:solidFill>
                  <a:schemeClr val="accent1">
                    <a:lumMod val="75000"/>
                  </a:schemeClr>
                </a:solidFill>
                <a:latin typeface="微软雅黑" panose="020B0503020204020204" pitchFamily="34" charset="-122"/>
                <a:ea typeface="微软雅黑" panose="020B0503020204020204" pitchFamily="34" charset="-122"/>
              </a:rPr>
              <a:t>点击输入标题</a:t>
            </a:r>
          </a:p>
        </p:txBody>
      </p:sp>
      <p:sp>
        <p:nvSpPr>
          <p:cNvPr id="57" name="文本框 56"/>
          <p:cNvSpPr txBox="1"/>
          <p:nvPr/>
        </p:nvSpPr>
        <p:spPr>
          <a:xfrm>
            <a:off x="3743897" y="5184669"/>
            <a:ext cx="2363003" cy="306705"/>
          </a:xfrm>
          <a:prstGeom prst="rect">
            <a:avLst/>
          </a:prstGeom>
          <a:noFill/>
        </p:spPr>
        <p:txBody>
          <a:bodyPr wrap="square" rtlCol="0">
            <a:spAutoFit/>
          </a:bodyPr>
          <a:lstStyle/>
          <a:p>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6707624" y="4796083"/>
            <a:ext cx="1646528" cy="368300"/>
          </a:xfrm>
          <a:prstGeom prst="rect">
            <a:avLst/>
          </a:prstGeom>
          <a:noFill/>
        </p:spPr>
        <p:txBody>
          <a:bodyPr wrap="square" rtlCol="0">
            <a:spAutoFit/>
          </a:bodyPr>
          <a:lstStyle/>
          <a:p>
            <a:r>
              <a:rPr lang="zh-CN" altLang="en-US" b="1" dirty="0">
                <a:solidFill>
                  <a:schemeClr val="accent1">
                    <a:lumMod val="75000"/>
                  </a:schemeClr>
                </a:solidFill>
                <a:latin typeface="微软雅黑" panose="020B0503020204020204" pitchFamily="34" charset="-122"/>
                <a:ea typeface="微软雅黑" panose="020B0503020204020204" pitchFamily="34" charset="-122"/>
              </a:rPr>
              <a:t>点击输入标题</a:t>
            </a:r>
          </a:p>
        </p:txBody>
      </p:sp>
      <p:sp>
        <p:nvSpPr>
          <p:cNvPr id="60" name="文本框 59"/>
          <p:cNvSpPr txBox="1"/>
          <p:nvPr/>
        </p:nvSpPr>
        <p:spPr>
          <a:xfrm>
            <a:off x="6410897" y="5184669"/>
            <a:ext cx="2363003" cy="798830"/>
          </a:xfrm>
          <a:prstGeom prst="rect">
            <a:avLst/>
          </a:prstGeom>
          <a:noFill/>
        </p:spPr>
        <p:txBody>
          <a:bodyPr wrap="square" rtlCol="0">
            <a:spAutoFit/>
          </a:bodyPr>
          <a:lstStyle/>
          <a:p>
            <a:r>
              <a:rPr lang="zh-CN" altLang="en-US" sz="1400" dirty="0">
                <a:solidFill>
                  <a:prstClr val="black"/>
                </a:solidFill>
                <a:latin typeface="微软雅黑" panose="020B0503020204020204" pitchFamily="34" charset="-122"/>
                <a:ea typeface="微软雅黑" panose="020B0503020204020204" pitchFamily="34" charset="-122"/>
              </a:rPr>
              <a:t>请输入替换内容请输入替换内容</a:t>
            </a:r>
          </a:p>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2" name="文本框 61"/>
          <p:cNvSpPr txBox="1"/>
          <p:nvPr/>
        </p:nvSpPr>
        <p:spPr>
          <a:xfrm>
            <a:off x="9442324" y="4812575"/>
            <a:ext cx="1646528" cy="368300"/>
          </a:xfrm>
          <a:prstGeom prst="rect">
            <a:avLst/>
          </a:prstGeom>
          <a:noFill/>
        </p:spPr>
        <p:txBody>
          <a:bodyPr wrap="square" rtlCol="0">
            <a:spAutoFit/>
          </a:bodyPr>
          <a:lstStyle/>
          <a:p>
            <a:r>
              <a:rPr lang="zh-CN" altLang="en-US" b="1" dirty="0">
                <a:solidFill>
                  <a:schemeClr val="accent1">
                    <a:lumMod val="75000"/>
                  </a:schemeClr>
                </a:solidFill>
                <a:latin typeface="微软雅黑" panose="020B0503020204020204" pitchFamily="34" charset="-122"/>
                <a:ea typeface="微软雅黑" panose="020B0503020204020204" pitchFamily="34" charset="-122"/>
              </a:rPr>
              <a:t>点击输入标题</a:t>
            </a:r>
          </a:p>
        </p:txBody>
      </p:sp>
      <p:sp>
        <p:nvSpPr>
          <p:cNvPr id="63" name="文本框 62"/>
          <p:cNvSpPr txBox="1"/>
          <p:nvPr/>
        </p:nvSpPr>
        <p:spPr>
          <a:xfrm>
            <a:off x="9077897" y="5184669"/>
            <a:ext cx="2363003" cy="798830"/>
          </a:xfrm>
          <a:prstGeom prst="rect">
            <a:avLst/>
          </a:prstGeom>
          <a:noFill/>
        </p:spPr>
        <p:txBody>
          <a:bodyPr wrap="square" rtlCol="0">
            <a:spAutoFit/>
          </a:bodyPr>
          <a:lstStyle/>
          <a:p>
            <a:r>
              <a:rPr lang="zh-CN" altLang="en-US" sz="1400" dirty="0">
                <a:solidFill>
                  <a:prstClr val="black"/>
                </a:solidFill>
                <a:latin typeface="微软雅黑" panose="020B0503020204020204" pitchFamily="34" charset="-122"/>
                <a:ea typeface="微软雅黑" panose="020B0503020204020204" pitchFamily="34" charset="-122"/>
              </a:rPr>
              <a:t>请输入替换内容请输入替换内容</a:t>
            </a:r>
          </a:p>
          <a:p>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65" name="矩形 64"/>
          <p:cNvSpPr/>
          <p:nvPr/>
        </p:nvSpPr>
        <p:spPr>
          <a:xfrm>
            <a:off x="2076375" y="1849541"/>
            <a:ext cx="7995171" cy="306705"/>
          </a:xfrm>
          <a:prstGeom prst="rect">
            <a:avLst/>
          </a:prstGeom>
        </p:spPr>
        <p:txBody>
          <a:bodyPr wrap="square">
            <a:spAutoFit/>
          </a:bodyPr>
          <a:lstStyle/>
          <a:p>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请输入替换内容请输入替换内容请输入替换内容请输入替换内容请输入替换内容</a:t>
            </a:r>
            <a:endParaRPr lang="zh-CN" altLang="en-US" sz="1400"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文本框 124"/>
          <p:cNvSpPr txBox="1"/>
          <p:nvPr/>
        </p:nvSpPr>
        <p:spPr>
          <a:xfrm>
            <a:off x="435069" y="533593"/>
            <a:ext cx="3524759" cy="46037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
        <p:nvSpPr>
          <p:cNvPr id="76" name="Content Placeholder 2"/>
          <p:cNvSpPr txBox="1"/>
          <p:nvPr/>
        </p:nvSpPr>
        <p:spPr>
          <a:xfrm>
            <a:off x="964228" y="5037612"/>
            <a:ext cx="10145725" cy="676089"/>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zh-CN" altLang="en-US" dirty="0">
                <a:solidFill>
                  <a:schemeClr val="tx1">
                    <a:lumMod val="10000"/>
                  </a:schemeClr>
                </a:solidFill>
                <a:latin typeface="微软雅黑" panose="020B0503020204020204" pitchFamily="34" charset="-122"/>
                <a:ea typeface="微软雅黑" panose="020B0503020204020204" pitchFamily="34" charset="-122"/>
                <a:sym typeface="+mn-ea"/>
              </a:rPr>
              <a:t>请输入替换内容请输入替换内容请输入替换内容请输入替换内容请输入替换内容请输入替换内容请输入替换内容</a:t>
            </a:r>
            <a:endParaRPr lang="zh-CN" altLang="en-US" dirty="0">
              <a:solidFill>
                <a:prstClr val="black">
                  <a:lumMod val="85000"/>
                  <a:lumOff val="15000"/>
                </a:prstClr>
              </a:solidFill>
              <a:latin typeface="微软雅黑" panose="020B0503020204020204" pitchFamily="34" charset="-122"/>
              <a:ea typeface="微软雅黑" panose="020B0503020204020204" pitchFamily="34" charset="-122"/>
            </a:endParaRPr>
          </a:p>
        </p:txBody>
      </p:sp>
      <p:grpSp>
        <p:nvGrpSpPr>
          <p:cNvPr id="77" name="组合 76"/>
          <p:cNvGrpSpPr/>
          <p:nvPr/>
        </p:nvGrpSpPr>
        <p:grpSpPr>
          <a:xfrm>
            <a:off x="943069" y="1398988"/>
            <a:ext cx="10089783" cy="3284333"/>
            <a:chOff x="1026086" y="2031045"/>
            <a:chExt cx="10089782" cy="3284333"/>
          </a:xfrm>
        </p:grpSpPr>
        <p:grpSp>
          <p:nvGrpSpPr>
            <p:cNvPr id="78" name="组合 77"/>
            <p:cNvGrpSpPr/>
            <p:nvPr/>
          </p:nvGrpSpPr>
          <p:grpSpPr>
            <a:xfrm>
              <a:off x="1134672" y="2031045"/>
              <a:ext cx="9858387" cy="1583117"/>
              <a:chOff x="1134672" y="2031045"/>
              <a:chExt cx="9858387" cy="1583117"/>
            </a:xfrm>
          </p:grpSpPr>
          <p:sp>
            <p:nvSpPr>
              <p:cNvPr id="103" name="任意多边形 102"/>
              <p:cNvSpPr/>
              <p:nvPr/>
            </p:nvSpPr>
            <p:spPr>
              <a:xfrm>
                <a:off x="1134672" y="2031045"/>
                <a:ext cx="1583117" cy="1583117"/>
              </a:xfrm>
              <a:custGeom>
                <a:avLst/>
                <a:gdLst>
                  <a:gd name="connsiteX0" fmla="*/ 0 w 1583117"/>
                  <a:gd name="connsiteY0" fmla="*/ 791559 h 1583117"/>
                  <a:gd name="connsiteX1" fmla="*/ 791559 w 1583117"/>
                  <a:gd name="connsiteY1" fmla="*/ 0 h 1583117"/>
                  <a:gd name="connsiteX2" fmla="*/ 1583118 w 1583117"/>
                  <a:gd name="connsiteY2" fmla="*/ 791559 h 1583117"/>
                  <a:gd name="connsiteX3" fmla="*/ 791559 w 1583117"/>
                  <a:gd name="connsiteY3" fmla="*/ 1583118 h 1583117"/>
                  <a:gd name="connsiteX4" fmla="*/ 0 w 1583117"/>
                  <a:gd name="connsiteY4" fmla="*/ 791559 h 1583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117" h="1583117">
                    <a:moveTo>
                      <a:pt x="0" y="791559"/>
                    </a:moveTo>
                    <a:cubicBezTo>
                      <a:pt x="0" y="354393"/>
                      <a:pt x="354393" y="0"/>
                      <a:pt x="791559" y="0"/>
                    </a:cubicBezTo>
                    <a:cubicBezTo>
                      <a:pt x="1228725" y="0"/>
                      <a:pt x="1583118" y="354393"/>
                      <a:pt x="1583118" y="791559"/>
                    </a:cubicBezTo>
                    <a:cubicBezTo>
                      <a:pt x="1583118" y="1228725"/>
                      <a:pt x="1228725" y="1583118"/>
                      <a:pt x="791559" y="1583118"/>
                    </a:cubicBezTo>
                    <a:cubicBezTo>
                      <a:pt x="354393" y="1583118"/>
                      <a:pt x="0" y="1228725"/>
                      <a:pt x="0" y="791559"/>
                    </a:cubicBezTo>
                    <a:close/>
                  </a:path>
                </a:pathLst>
              </a:custGeom>
              <a:solidFill>
                <a:srgbClr val="A8D5F2"/>
              </a:solidFill>
              <a:ln w="25400" cap="flat"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253442" tIns="242002" rIns="242002" bIns="242002" numCol="1" spcCol="1270" anchor="ctr" anchorCtr="0">
                <a:noAutofit/>
              </a:bodyPr>
              <a:lstStyle/>
              <a:p>
                <a:pPr algn="ctr" defTabSz="266700">
                  <a:lnSpc>
                    <a:spcPct val="90000"/>
                  </a:lnSpc>
                  <a:spcBef>
                    <a:spcPct val="0"/>
                  </a:spcBef>
                  <a:spcAft>
                    <a:spcPct val="35000"/>
                  </a:spcAft>
                </a:pPr>
                <a:endParaRPr lang="en-US" sz="800" b="1" dirty="0">
                  <a:solidFill>
                    <a:sysClr val="window" lastClr="FFFFFF"/>
                  </a:solidFill>
                  <a:latin typeface="微软雅黑" panose="020B0503020204020204" pitchFamily="34" charset="-122"/>
                </a:endParaRPr>
              </a:p>
            </p:txBody>
          </p:sp>
          <p:sp>
            <p:nvSpPr>
              <p:cNvPr id="104" name="任意多边形 103"/>
              <p:cNvSpPr/>
              <p:nvPr/>
            </p:nvSpPr>
            <p:spPr>
              <a:xfrm>
                <a:off x="2846338" y="2363500"/>
                <a:ext cx="918207" cy="918207"/>
              </a:xfrm>
              <a:custGeom>
                <a:avLst/>
                <a:gdLst>
                  <a:gd name="connsiteX0" fmla="*/ 121708 w 918207"/>
                  <a:gd name="connsiteY0" fmla="*/ 351122 h 918207"/>
                  <a:gd name="connsiteX1" fmla="*/ 351122 w 918207"/>
                  <a:gd name="connsiteY1" fmla="*/ 351122 h 918207"/>
                  <a:gd name="connsiteX2" fmla="*/ 351122 w 918207"/>
                  <a:gd name="connsiteY2" fmla="*/ 121708 h 918207"/>
                  <a:gd name="connsiteX3" fmla="*/ 567085 w 918207"/>
                  <a:gd name="connsiteY3" fmla="*/ 121708 h 918207"/>
                  <a:gd name="connsiteX4" fmla="*/ 567085 w 918207"/>
                  <a:gd name="connsiteY4" fmla="*/ 351122 h 918207"/>
                  <a:gd name="connsiteX5" fmla="*/ 796499 w 918207"/>
                  <a:gd name="connsiteY5" fmla="*/ 351122 h 918207"/>
                  <a:gd name="connsiteX6" fmla="*/ 796499 w 918207"/>
                  <a:gd name="connsiteY6" fmla="*/ 567085 h 918207"/>
                  <a:gd name="connsiteX7" fmla="*/ 567085 w 918207"/>
                  <a:gd name="connsiteY7" fmla="*/ 567085 h 918207"/>
                  <a:gd name="connsiteX8" fmla="*/ 567085 w 918207"/>
                  <a:gd name="connsiteY8" fmla="*/ 796499 h 918207"/>
                  <a:gd name="connsiteX9" fmla="*/ 351122 w 918207"/>
                  <a:gd name="connsiteY9" fmla="*/ 796499 h 918207"/>
                  <a:gd name="connsiteX10" fmla="*/ 351122 w 918207"/>
                  <a:gd name="connsiteY10" fmla="*/ 567085 h 918207"/>
                  <a:gd name="connsiteX11" fmla="*/ 121708 w 918207"/>
                  <a:gd name="connsiteY11" fmla="*/ 567085 h 918207"/>
                  <a:gd name="connsiteX12" fmla="*/ 121708 w 918207"/>
                  <a:gd name="connsiteY12" fmla="*/ 351122 h 9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8207" h="918207">
                    <a:moveTo>
                      <a:pt x="121708" y="351122"/>
                    </a:moveTo>
                    <a:lnTo>
                      <a:pt x="351122" y="351122"/>
                    </a:lnTo>
                    <a:lnTo>
                      <a:pt x="351122" y="121708"/>
                    </a:lnTo>
                    <a:lnTo>
                      <a:pt x="567085" y="121708"/>
                    </a:lnTo>
                    <a:lnTo>
                      <a:pt x="567085" y="351122"/>
                    </a:lnTo>
                    <a:lnTo>
                      <a:pt x="796499" y="351122"/>
                    </a:lnTo>
                    <a:lnTo>
                      <a:pt x="796499" y="567085"/>
                    </a:lnTo>
                    <a:lnTo>
                      <a:pt x="567085" y="567085"/>
                    </a:lnTo>
                    <a:lnTo>
                      <a:pt x="567085" y="796499"/>
                    </a:lnTo>
                    <a:lnTo>
                      <a:pt x="351122" y="796499"/>
                    </a:lnTo>
                    <a:lnTo>
                      <a:pt x="351122" y="567085"/>
                    </a:lnTo>
                    <a:lnTo>
                      <a:pt x="121708" y="567085"/>
                    </a:lnTo>
                    <a:lnTo>
                      <a:pt x="121708" y="351122"/>
                    </a:lnTo>
                    <a:close/>
                  </a:path>
                </a:pathLst>
              </a:custGeom>
              <a:solidFill>
                <a:srgbClr val="84CBC5">
                  <a:hueOff val="0"/>
                  <a:satOff val="0"/>
                  <a:lumOff val="0"/>
                  <a:alphaOff val="0"/>
                </a:srgbClr>
              </a:solidFill>
              <a:ln>
                <a:noFill/>
              </a:ln>
              <a:effectLst/>
            </p:spPr>
            <p:style>
              <a:lnRef idx="0">
                <a:scrgbClr r="0" g="0" b="0"/>
              </a:lnRef>
              <a:fillRef idx="1">
                <a:scrgbClr r="0" g="0" b="0"/>
              </a:fillRef>
              <a:effectRef idx="0">
                <a:scrgbClr r="0" g="0" b="0"/>
              </a:effectRef>
              <a:fontRef idx="minor">
                <a:schemeClr val="lt1"/>
              </a:fontRef>
            </p:style>
            <p:txBody>
              <a:bodyPr spcFirstLastPara="0" vert="horz" wrap="square" lIns="121708" tIns="351122" rIns="121708" bIns="351122" numCol="1" spcCol="1270" anchor="ctr" anchorCtr="0">
                <a:noAutofit/>
              </a:bodyPr>
              <a:lstStyle/>
              <a:p>
                <a:pPr algn="ctr" defTabSz="333375">
                  <a:lnSpc>
                    <a:spcPct val="90000"/>
                  </a:lnSpc>
                  <a:spcBef>
                    <a:spcPct val="0"/>
                  </a:spcBef>
                  <a:spcAft>
                    <a:spcPct val="35000"/>
                  </a:spcAft>
                </a:pPr>
                <a:endParaRPr lang="en-US" sz="1000" dirty="0">
                  <a:solidFill>
                    <a:sysClr val="window" lastClr="FFFFFF"/>
                  </a:solidFill>
                  <a:latin typeface="微软雅黑" panose="020B0503020204020204" pitchFamily="34" charset="-122"/>
                </a:endParaRPr>
              </a:p>
            </p:txBody>
          </p:sp>
          <p:sp>
            <p:nvSpPr>
              <p:cNvPr id="105" name="任意多边形 104"/>
              <p:cNvSpPr/>
              <p:nvPr/>
            </p:nvSpPr>
            <p:spPr>
              <a:xfrm>
                <a:off x="3893095" y="2031045"/>
                <a:ext cx="1583117" cy="1583117"/>
              </a:xfrm>
              <a:custGeom>
                <a:avLst/>
                <a:gdLst>
                  <a:gd name="connsiteX0" fmla="*/ 0 w 1583117"/>
                  <a:gd name="connsiteY0" fmla="*/ 791559 h 1583117"/>
                  <a:gd name="connsiteX1" fmla="*/ 791559 w 1583117"/>
                  <a:gd name="connsiteY1" fmla="*/ 0 h 1583117"/>
                  <a:gd name="connsiteX2" fmla="*/ 1583118 w 1583117"/>
                  <a:gd name="connsiteY2" fmla="*/ 791559 h 1583117"/>
                  <a:gd name="connsiteX3" fmla="*/ 791559 w 1583117"/>
                  <a:gd name="connsiteY3" fmla="*/ 1583118 h 1583117"/>
                  <a:gd name="connsiteX4" fmla="*/ 0 w 1583117"/>
                  <a:gd name="connsiteY4" fmla="*/ 791559 h 1583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117" h="1583117">
                    <a:moveTo>
                      <a:pt x="0" y="791559"/>
                    </a:moveTo>
                    <a:cubicBezTo>
                      <a:pt x="0" y="354393"/>
                      <a:pt x="354393" y="0"/>
                      <a:pt x="791559" y="0"/>
                    </a:cubicBezTo>
                    <a:cubicBezTo>
                      <a:pt x="1228725" y="0"/>
                      <a:pt x="1583118" y="354393"/>
                      <a:pt x="1583118" y="791559"/>
                    </a:cubicBezTo>
                    <a:cubicBezTo>
                      <a:pt x="1583118" y="1228725"/>
                      <a:pt x="1228725" y="1583118"/>
                      <a:pt x="791559" y="1583118"/>
                    </a:cubicBezTo>
                    <a:cubicBezTo>
                      <a:pt x="354393" y="1583118"/>
                      <a:pt x="0" y="1228725"/>
                      <a:pt x="0" y="791559"/>
                    </a:cubicBezTo>
                    <a:close/>
                  </a:path>
                </a:pathLst>
              </a:custGeom>
              <a:solidFill>
                <a:srgbClr val="F8D35E">
                  <a:hueOff val="0"/>
                  <a:satOff val="0"/>
                  <a:lumOff val="0"/>
                  <a:alphaOff val="0"/>
                </a:srgbClr>
              </a:solidFill>
              <a:ln w="25400" cap="flat"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253442" tIns="242002" rIns="242002" bIns="242002" numCol="1" spcCol="1270" anchor="ctr" anchorCtr="0">
                <a:noAutofit/>
              </a:bodyPr>
              <a:lstStyle/>
              <a:p>
                <a:pPr algn="ctr" defTabSz="266700">
                  <a:lnSpc>
                    <a:spcPct val="90000"/>
                  </a:lnSpc>
                  <a:spcBef>
                    <a:spcPct val="0"/>
                  </a:spcBef>
                  <a:spcAft>
                    <a:spcPct val="35000"/>
                  </a:spcAft>
                </a:pPr>
                <a:endParaRPr lang="en-US" sz="800" b="1" dirty="0">
                  <a:solidFill>
                    <a:sysClr val="window" lastClr="FFFFFF"/>
                  </a:solidFill>
                  <a:latin typeface="微软雅黑" panose="020B0503020204020204" pitchFamily="34" charset="-122"/>
                </a:endParaRPr>
              </a:p>
              <a:p>
                <a:pPr algn="ctr" defTabSz="266700">
                  <a:lnSpc>
                    <a:spcPct val="90000"/>
                  </a:lnSpc>
                  <a:spcBef>
                    <a:spcPct val="0"/>
                  </a:spcBef>
                  <a:spcAft>
                    <a:spcPct val="35000"/>
                  </a:spcAft>
                </a:pPr>
                <a:endParaRPr lang="en-US" sz="800" b="1" dirty="0">
                  <a:solidFill>
                    <a:sysClr val="window" lastClr="FFFFFF"/>
                  </a:solidFill>
                  <a:latin typeface="微软雅黑" panose="020B0503020204020204" pitchFamily="34" charset="-122"/>
                </a:endParaRPr>
              </a:p>
            </p:txBody>
          </p:sp>
          <p:sp>
            <p:nvSpPr>
              <p:cNvPr id="106" name="任意多边形 105"/>
              <p:cNvSpPr/>
              <p:nvPr/>
            </p:nvSpPr>
            <p:spPr>
              <a:xfrm>
                <a:off x="5604762" y="2363500"/>
                <a:ext cx="918207" cy="918207"/>
              </a:xfrm>
              <a:custGeom>
                <a:avLst/>
                <a:gdLst>
                  <a:gd name="connsiteX0" fmla="*/ 121708 w 918207"/>
                  <a:gd name="connsiteY0" fmla="*/ 351122 h 918207"/>
                  <a:gd name="connsiteX1" fmla="*/ 351122 w 918207"/>
                  <a:gd name="connsiteY1" fmla="*/ 351122 h 918207"/>
                  <a:gd name="connsiteX2" fmla="*/ 351122 w 918207"/>
                  <a:gd name="connsiteY2" fmla="*/ 121708 h 918207"/>
                  <a:gd name="connsiteX3" fmla="*/ 567085 w 918207"/>
                  <a:gd name="connsiteY3" fmla="*/ 121708 h 918207"/>
                  <a:gd name="connsiteX4" fmla="*/ 567085 w 918207"/>
                  <a:gd name="connsiteY4" fmla="*/ 351122 h 918207"/>
                  <a:gd name="connsiteX5" fmla="*/ 796499 w 918207"/>
                  <a:gd name="connsiteY5" fmla="*/ 351122 h 918207"/>
                  <a:gd name="connsiteX6" fmla="*/ 796499 w 918207"/>
                  <a:gd name="connsiteY6" fmla="*/ 567085 h 918207"/>
                  <a:gd name="connsiteX7" fmla="*/ 567085 w 918207"/>
                  <a:gd name="connsiteY7" fmla="*/ 567085 h 918207"/>
                  <a:gd name="connsiteX8" fmla="*/ 567085 w 918207"/>
                  <a:gd name="connsiteY8" fmla="*/ 796499 h 918207"/>
                  <a:gd name="connsiteX9" fmla="*/ 351122 w 918207"/>
                  <a:gd name="connsiteY9" fmla="*/ 796499 h 918207"/>
                  <a:gd name="connsiteX10" fmla="*/ 351122 w 918207"/>
                  <a:gd name="connsiteY10" fmla="*/ 567085 h 918207"/>
                  <a:gd name="connsiteX11" fmla="*/ 121708 w 918207"/>
                  <a:gd name="connsiteY11" fmla="*/ 567085 h 918207"/>
                  <a:gd name="connsiteX12" fmla="*/ 121708 w 918207"/>
                  <a:gd name="connsiteY12" fmla="*/ 351122 h 9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8207" h="918207">
                    <a:moveTo>
                      <a:pt x="121708" y="351122"/>
                    </a:moveTo>
                    <a:lnTo>
                      <a:pt x="351122" y="351122"/>
                    </a:lnTo>
                    <a:lnTo>
                      <a:pt x="351122" y="121708"/>
                    </a:lnTo>
                    <a:lnTo>
                      <a:pt x="567085" y="121708"/>
                    </a:lnTo>
                    <a:lnTo>
                      <a:pt x="567085" y="351122"/>
                    </a:lnTo>
                    <a:lnTo>
                      <a:pt x="796499" y="351122"/>
                    </a:lnTo>
                    <a:lnTo>
                      <a:pt x="796499" y="567085"/>
                    </a:lnTo>
                    <a:lnTo>
                      <a:pt x="567085" y="567085"/>
                    </a:lnTo>
                    <a:lnTo>
                      <a:pt x="567085" y="796499"/>
                    </a:lnTo>
                    <a:lnTo>
                      <a:pt x="351122" y="796499"/>
                    </a:lnTo>
                    <a:lnTo>
                      <a:pt x="351122" y="567085"/>
                    </a:lnTo>
                    <a:lnTo>
                      <a:pt x="121708" y="567085"/>
                    </a:lnTo>
                    <a:lnTo>
                      <a:pt x="121708" y="351122"/>
                    </a:lnTo>
                    <a:close/>
                  </a:path>
                </a:pathLst>
              </a:custGeom>
              <a:solidFill>
                <a:srgbClr val="F8D35E">
                  <a:hueOff val="0"/>
                  <a:satOff val="0"/>
                  <a:lumOff val="0"/>
                  <a:alphaOff val="0"/>
                </a:srgbClr>
              </a:solidFill>
              <a:ln>
                <a:noFill/>
              </a:ln>
              <a:effectLst/>
            </p:spPr>
            <p:style>
              <a:lnRef idx="0">
                <a:scrgbClr r="0" g="0" b="0"/>
              </a:lnRef>
              <a:fillRef idx="1">
                <a:scrgbClr r="0" g="0" b="0"/>
              </a:fillRef>
              <a:effectRef idx="0">
                <a:scrgbClr r="0" g="0" b="0"/>
              </a:effectRef>
              <a:fontRef idx="minor">
                <a:schemeClr val="lt1"/>
              </a:fontRef>
            </p:style>
            <p:txBody>
              <a:bodyPr spcFirstLastPara="0" vert="horz" wrap="square" lIns="121708" tIns="351122" rIns="121708" bIns="351122" numCol="1" spcCol="1270" anchor="ctr" anchorCtr="0">
                <a:noAutofit/>
              </a:bodyPr>
              <a:lstStyle/>
              <a:p>
                <a:pPr algn="ctr" defTabSz="333375">
                  <a:lnSpc>
                    <a:spcPct val="90000"/>
                  </a:lnSpc>
                  <a:spcBef>
                    <a:spcPct val="0"/>
                  </a:spcBef>
                  <a:spcAft>
                    <a:spcPct val="35000"/>
                  </a:spcAft>
                </a:pPr>
                <a:endParaRPr lang="en-US" sz="1000" dirty="0">
                  <a:solidFill>
                    <a:sysClr val="window" lastClr="FFFFFF"/>
                  </a:solidFill>
                  <a:latin typeface="微软雅黑" panose="020B0503020204020204" pitchFamily="34" charset="-122"/>
                </a:endParaRPr>
              </a:p>
            </p:txBody>
          </p:sp>
          <p:sp>
            <p:nvSpPr>
              <p:cNvPr id="107" name="任意多边形 106"/>
              <p:cNvSpPr/>
              <p:nvPr/>
            </p:nvSpPr>
            <p:spPr>
              <a:xfrm>
                <a:off x="6651519" y="2031045"/>
                <a:ext cx="1583117" cy="1583117"/>
              </a:xfrm>
              <a:custGeom>
                <a:avLst/>
                <a:gdLst>
                  <a:gd name="connsiteX0" fmla="*/ 0 w 1583117"/>
                  <a:gd name="connsiteY0" fmla="*/ 791559 h 1583117"/>
                  <a:gd name="connsiteX1" fmla="*/ 791559 w 1583117"/>
                  <a:gd name="connsiteY1" fmla="*/ 0 h 1583117"/>
                  <a:gd name="connsiteX2" fmla="*/ 1583118 w 1583117"/>
                  <a:gd name="connsiteY2" fmla="*/ 791559 h 1583117"/>
                  <a:gd name="connsiteX3" fmla="*/ 791559 w 1583117"/>
                  <a:gd name="connsiteY3" fmla="*/ 1583118 h 1583117"/>
                  <a:gd name="connsiteX4" fmla="*/ 0 w 1583117"/>
                  <a:gd name="connsiteY4" fmla="*/ 791559 h 1583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117" h="1583117">
                    <a:moveTo>
                      <a:pt x="0" y="791559"/>
                    </a:moveTo>
                    <a:cubicBezTo>
                      <a:pt x="0" y="354393"/>
                      <a:pt x="354393" y="0"/>
                      <a:pt x="791559" y="0"/>
                    </a:cubicBezTo>
                    <a:cubicBezTo>
                      <a:pt x="1228725" y="0"/>
                      <a:pt x="1583118" y="354393"/>
                      <a:pt x="1583118" y="791559"/>
                    </a:cubicBezTo>
                    <a:cubicBezTo>
                      <a:pt x="1583118" y="1228725"/>
                      <a:pt x="1228725" y="1583118"/>
                      <a:pt x="791559" y="1583118"/>
                    </a:cubicBezTo>
                    <a:cubicBezTo>
                      <a:pt x="354393" y="1583118"/>
                      <a:pt x="0" y="1228725"/>
                      <a:pt x="0" y="791559"/>
                    </a:cubicBezTo>
                    <a:close/>
                  </a:path>
                </a:pathLst>
              </a:custGeom>
              <a:solidFill>
                <a:srgbClr val="92D050"/>
              </a:solidFill>
              <a:ln w="25400" cap="flat"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253442" tIns="242002" rIns="242002" bIns="242002" numCol="1" spcCol="1270" anchor="ctr" anchorCtr="0">
                <a:noAutofit/>
              </a:bodyPr>
              <a:lstStyle/>
              <a:p>
                <a:pPr algn="ctr" defTabSz="266700">
                  <a:lnSpc>
                    <a:spcPct val="90000"/>
                  </a:lnSpc>
                  <a:spcBef>
                    <a:spcPct val="0"/>
                  </a:spcBef>
                  <a:spcAft>
                    <a:spcPct val="35000"/>
                  </a:spcAft>
                </a:pPr>
                <a:endParaRPr lang="en-US" sz="800" b="1" dirty="0">
                  <a:solidFill>
                    <a:sysClr val="window" lastClr="FFFFFF"/>
                  </a:solidFill>
                  <a:latin typeface="微软雅黑" panose="020B0503020204020204" pitchFamily="34" charset="-122"/>
                </a:endParaRPr>
              </a:p>
              <a:p>
                <a:pPr algn="ctr" defTabSz="266700">
                  <a:lnSpc>
                    <a:spcPct val="90000"/>
                  </a:lnSpc>
                  <a:spcBef>
                    <a:spcPct val="0"/>
                  </a:spcBef>
                  <a:spcAft>
                    <a:spcPct val="35000"/>
                  </a:spcAft>
                </a:pPr>
                <a:endParaRPr lang="en-US" sz="800" b="1" dirty="0">
                  <a:solidFill>
                    <a:sysClr val="window" lastClr="FFFFFF"/>
                  </a:solidFill>
                  <a:latin typeface="微软雅黑" panose="020B0503020204020204" pitchFamily="34" charset="-122"/>
                </a:endParaRPr>
              </a:p>
            </p:txBody>
          </p:sp>
          <p:sp>
            <p:nvSpPr>
              <p:cNvPr id="108" name="任意多边形 107"/>
              <p:cNvSpPr/>
              <p:nvPr/>
            </p:nvSpPr>
            <p:spPr>
              <a:xfrm>
                <a:off x="8363185" y="2363500"/>
                <a:ext cx="918207" cy="918207"/>
              </a:xfrm>
              <a:custGeom>
                <a:avLst/>
                <a:gdLst>
                  <a:gd name="connsiteX0" fmla="*/ 121708 w 918207"/>
                  <a:gd name="connsiteY0" fmla="*/ 189151 h 918207"/>
                  <a:gd name="connsiteX1" fmla="*/ 796499 w 918207"/>
                  <a:gd name="connsiteY1" fmla="*/ 189151 h 918207"/>
                  <a:gd name="connsiteX2" fmla="*/ 796499 w 918207"/>
                  <a:gd name="connsiteY2" fmla="*/ 405113 h 918207"/>
                  <a:gd name="connsiteX3" fmla="*/ 121708 w 918207"/>
                  <a:gd name="connsiteY3" fmla="*/ 405113 h 918207"/>
                  <a:gd name="connsiteX4" fmla="*/ 121708 w 918207"/>
                  <a:gd name="connsiteY4" fmla="*/ 189151 h 918207"/>
                  <a:gd name="connsiteX5" fmla="*/ 121708 w 918207"/>
                  <a:gd name="connsiteY5" fmla="*/ 513094 h 918207"/>
                  <a:gd name="connsiteX6" fmla="*/ 796499 w 918207"/>
                  <a:gd name="connsiteY6" fmla="*/ 513094 h 918207"/>
                  <a:gd name="connsiteX7" fmla="*/ 796499 w 918207"/>
                  <a:gd name="connsiteY7" fmla="*/ 729056 h 918207"/>
                  <a:gd name="connsiteX8" fmla="*/ 121708 w 918207"/>
                  <a:gd name="connsiteY8" fmla="*/ 729056 h 918207"/>
                  <a:gd name="connsiteX9" fmla="*/ 121708 w 918207"/>
                  <a:gd name="connsiteY9" fmla="*/ 513094 h 9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8207" h="918207">
                    <a:moveTo>
                      <a:pt x="121708" y="189151"/>
                    </a:moveTo>
                    <a:lnTo>
                      <a:pt x="796499" y="189151"/>
                    </a:lnTo>
                    <a:lnTo>
                      <a:pt x="796499" y="405113"/>
                    </a:lnTo>
                    <a:lnTo>
                      <a:pt x="121708" y="405113"/>
                    </a:lnTo>
                    <a:lnTo>
                      <a:pt x="121708" y="189151"/>
                    </a:lnTo>
                    <a:close/>
                    <a:moveTo>
                      <a:pt x="121708" y="513094"/>
                    </a:moveTo>
                    <a:lnTo>
                      <a:pt x="796499" y="513094"/>
                    </a:lnTo>
                    <a:lnTo>
                      <a:pt x="796499" y="729056"/>
                    </a:lnTo>
                    <a:lnTo>
                      <a:pt x="121708" y="729056"/>
                    </a:lnTo>
                    <a:lnTo>
                      <a:pt x="121708" y="513094"/>
                    </a:lnTo>
                    <a:close/>
                  </a:path>
                </a:pathLst>
              </a:custGeom>
              <a:solidFill>
                <a:srgbClr val="92D050"/>
              </a:solidFill>
              <a:ln>
                <a:noFill/>
              </a:ln>
              <a:effectLst/>
            </p:spPr>
            <p:style>
              <a:lnRef idx="0">
                <a:scrgbClr r="0" g="0" b="0"/>
              </a:lnRef>
              <a:fillRef idx="1">
                <a:scrgbClr r="0" g="0" b="0"/>
              </a:fillRef>
              <a:effectRef idx="0">
                <a:scrgbClr r="0" g="0" b="0"/>
              </a:effectRef>
              <a:fontRef idx="minor">
                <a:schemeClr val="lt1"/>
              </a:fontRef>
            </p:style>
            <p:txBody>
              <a:bodyPr spcFirstLastPara="0" vert="horz" wrap="square" lIns="121708" tIns="189150" rIns="121708" bIns="189150" numCol="1" spcCol="1270" anchor="ctr" anchorCtr="0">
                <a:noAutofit/>
              </a:bodyPr>
              <a:lstStyle/>
              <a:p>
                <a:pPr algn="ctr" defTabSz="866775">
                  <a:lnSpc>
                    <a:spcPct val="90000"/>
                  </a:lnSpc>
                  <a:spcBef>
                    <a:spcPct val="0"/>
                  </a:spcBef>
                  <a:spcAft>
                    <a:spcPct val="35000"/>
                  </a:spcAft>
                </a:pPr>
                <a:endParaRPr lang="en-US" sz="2600" dirty="0">
                  <a:solidFill>
                    <a:sysClr val="window" lastClr="FFFFFF"/>
                  </a:solidFill>
                  <a:latin typeface="微软雅黑" panose="020B0503020204020204" pitchFamily="34" charset="-122"/>
                </a:endParaRPr>
              </a:p>
            </p:txBody>
          </p:sp>
          <p:sp>
            <p:nvSpPr>
              <p:cNvPr id="109" name="任意多边形 108"/>
              <p:cNvSpPr/>
              <p:nvPr/>
            </p:nvSpPr>
            <p:spPr>
              <a:xfrm>
                <a:off x="9409942" y="2031045"/>
                <a:ext cx="1583117" cy="1583117"/>
              </a:xfrm>
              <a:custGeom>
                <a:avLst/>
                <a:gdLst>
                  <a:gd name="connsiteX0" fmla="*/ 0 w 1583117"/>
                  <a:gd name="connsiteY0" fmla="*/ 791559 h 1583117"/>
                  <a:gd name="connsiteX1" fmla="*/ 791559 w 1583117"/>
                  <a:gd name="connsiteY1" fmla="*/ 0 h 1583117"/>
                  <a:gd name="connsiteX2" fmla="*/ 1583118 w 1583117"/>
                  <a:gd name="connsiteY2" fmla="*/ 791559 h 1583117"/>
                  <a:gd name="connsiteX3" fmla="*/ 791559 w 1583117"/>
                  <a:gd name="connsiteY3" fmla="*/ 1583118 h 1583117"/>
                  <a:gd name="connsiteX4" fmla="*/ 0 w 1583117"/>
                  <a:gd name="connsiteY4" fmla="*/ 791559 h 1583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117" h="1583117">
                    <a:moveTo>
                      <a:pt x="0" y="791559"/>
                    </a:moveTo>
                    <a:cubicBezTo>
                      <a:pt x="0" y="354393"/>
                      <a:pt x="354393" y="0"/>
                      <a:pt x="791559" y="0"/>
                    </a:cubicBezTo>
                    <a:cubicBezTo>
                      <a:pt x="1228725" y="0"/>
                      <a:pt x="1583118" y="354393"/>
                      <a:pt x="1583118" y="791559"/>
                    </a:cubicBezTo>
                    <a:cubicBezTo>
                      <a:pt x="1583118" y="1228725"/>
                      <a:pt x="1228725" y="1583118"/>
                      <a:pt x="791559" y="1583118"/>
                    </a:cubicBezTo>
                    <a:cubicBezTo>
                      <a:pt x="354393" y="1583118"/>
                      <a:pt x="0" y="1228725"/>
                      <a:pt x="0" y="791559"/>
                    </a:cubicBezTo>
                    <a:close/>
                  </a:path>
                </a:pathLst>
              </a:custGeom>
              <a:solidFill>
                <a:schemeClr val="accent1">
                  <a:lumMod val="75000"/>
                </a:schemeClr>
              </a:solidFill>
              <a:ln w="25400" cap="flat"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253442" tIns="242002" rIns="242002" bIns="242002" numCol="1" spcCol="1270" anchor="ctr" anchorCtr="0">
                <a:noAutofit/>
              </a:bodyPr>
              <a:lstStyle/>
              <a:p>
                <a:pPr algn="ctr" defTabSz="266700">
                  <a:lnSpc>
                    <a:spcPct val="90000"/>
                  </a:lnSpc>
                  <a:spcBef>
                    <a:spcPct val="0"/>
                  </a:spcBef>
                  <a:spcAft>
                    <a:spcPct val="35000"/>
                  </a:spcAft>
                </a:pPr>
                <a:endParaRPr lang="en-US" sz="800" b="1" dirty="0">
                  <a:solidFill>
                    <a:sysClr val="window" lastClr="FFFFFF"/>
                  </a:solidFill>
                  <a:latin typeface="微软雅黑" panose="020B0503020204020204" pitchFamily="34" charset="-122"/>
                </a:endParaRPr>
              </a:p>
              <a:p>
                <a:pPr algn="ctr" defTabSz="266700">
                  <a:lnSpc>
                    <a:spcPct val="90000"/>
                  </a:lnSpc>
                  <a:spcBef>
                    <a:spcPct val="0"/>
                  </a:spcBef>
                  <a:spcAft>
                    <a:spcPct val="35000"/>
                  </a:spcAft>
                </a:pPr>
                <a:endParaRPr lang="en-US" sz="800" b="1" dirty="0">
                  <a:solidFill>
                    <a:sysClr val="window" lastClr="FFFFFF"/>
                  </a:solidFill>
                  <a:latin typeface="微软雅黑" panose="020B0503020204020204" pitchFamily="34" charset="-122"/>
                </a:endParaRPr>
              </a:p>
            </p:txBody>
          </p:sp>
        </p:grpSp>
        <p:sp>
          <p:nvSpPr>
            <p:cNvPr id="79" name="Freeform 6"/>
            <p:cNvSpPr>
              <a:spLocks noEditPoints="1"/>
            </p:cNvSpPr>
            <p:nvPr/>
          </p:nvSpPr>
          <p:spPr bwMode="auto">
            <a:xfrm>
              <a:off x="1729595" y="2475126"/>
              <a:ext cx="352743" cy="375757"/>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ysClr val="window" lastClr="FFFFFF"/>
            </a:solidFill>
            <a:ln>
              <a:noFill/>
            </a:ln>
          </p:spPr>
          <p:txBody>
            <a:bodyPr vert="horz" wrap="square" lIns="121682" tIns="60841" rIns="121682" bIns="60841" numCol="1" anchor="t" anchorCtr="0" compatLnSpc="1"/>
            <a:lstStyle/>
            <a:p>
              <a:pPr defTabSz="913130">
                <a:defRPr/>
              </a:pPr>
              <a:endParaRPr lang="en-US" sz="3195" kern="0" dirty="0">
                <a:solidFill>
                  <a:srgbClr val="5C5C5C"/>
                </a:solidFill>
                <a:latin typeface="微软雅黑" panose="020B0503020204020204" pitchFamily="34" charset="-122"/>
              </a:endParaRPr>
            </a:p>
          </p:txBody>
        </p:sp>
        <p:sp>
          <p:nvSpPr>
            <p:cNvPr id="80" name="Freeform 11"/>
            <p:cNvSpPr>
              <a:spLocks noEditPoints="1"/>
            </p:cNvSpPr>
            <p:nvPr/>
          </p:nvSpPr>
          <p:spPr bwMode="auto">
            <a:xfrm>
              <a:off x="4459089" y="2399719"/>
              <a:ext cx="454624" cy="455105"/>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ysClr val="window" lastClr="FFFFFF"/>
            </a:solidFill>
            <a:ln>
              <a:noFill/>
            </a:ln>
          </p:spPr>
          <p:txBody>
            <a:bodyPr vert="horz" wrap="square" lIns="121682" tIns="60841" rIns="121682" bIns="60841" numCol="1" anchor="t" anchorCtr="0" compatLnSpc="1"/>
            <a:lstStyle/>
            <a:p>
              <a:pPr defTabSz="913130">
                <a:defRPr/>
              </a:pPr>
              <a:endParaRPr lang="en-US" sz="3195" kern="0" dirty="0">
                <a:solidFill>
                  <a:srgbClr val="5C5C5C"/>
                </a:solidFill>
                <a:latin typeface="微软雅黑" panose="020B0503020204020204" pitchFamily="34" charset="-122"/>
              </a:endParaRPr>
            </a:p>
          </p:txBody>
        </p:sp>
        <p:sp>
          <p:nvSpPr>
            <p:cNvPr id="81" name="Freeform 21"/>
            <p:cNvSpPr>
              <a:spLocks noEditPoints="1"/>
            </p:cNvSpPr>
            <p:nvPr/>
          </p:nvSpPr>
          <p:spPr bwMode="auto">
            <a:xfrm>
              <a:off x="7214607" y="2413595"/>
              <a:ext cx="426009" cy="427354"/>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ysClr val="window" lastClr="FFFFFF"/>
            </a:solidFill>
            <a:ln>
              <a:noFill/>
            </a:ln>
          </p:spPr>
          <p:txBody>
            <a:bodyPr vert="horz" wrap="square" lIns="121682" tIns="60841" rIns="121682" bIns="60841" numCol="1" anchor="t" anchorCtr="0" compatLnSpc="1"/>
            <a:lstStyle/>
            <a:p>
              <a:pPr defTabSz="913130">
                <a:defRPr/>
              </a:pPr>
              <a:endParaRPr lang="en-US" sz="3195" kern="0" dirty="0">
                <a:solidFill>
                  <a:srgbClr val="5C5C5C"/>
                </a:solidFill>
                <a:latin typeface="微软雅黑" panose="020B0503020204020204" pitchFamily="34" charset="-122"/>
              </a:endParaRPr>
            </a:p>
          </p:txBody>
        </p:sp>
        <p:sp>
          <p:nvSpPr>
            <p:cNvPr id="82" name="Freeform 26"/>
            <p:cNvSpPr/>
            <p:nvPr/>
          </p:nvSpPr>
          <p:spPr bwMode="auto">
            <a:xfrm>
              <a:off x="10045702" y="2497683"/>
              <a:ext cx="318812" cy="33064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val="window" lastClr="FFFFFF"/>
            </a:solidFill>
            <a:ln>
              <a:noFill/>
            </a:ln>
          </p:spPr>
          <p:txBody>
            <a:bodyPr vert="horz" wrap="square" lIns="121682" tIns="60841" rIns="121682" bIns="60841" numCol="1" anchor="t" anchorCtr="0" compatLnSpc="1"/>
            <a:lstStyle/>
            <a:p>
              <a:pPr defTabSz="913130">
                <a:defRPr/>
              </a:pPr>
              <a:endParaRPr lang="en-US" sz="3195" kern="0" dirty="0">
                <a:solidFill>
                  <a:srgbClr val="5C5C5C"/>
                </a:solidFill>
                <a:latin typeface="微软雅黑" panose="020B0503020204020204" pitchFamily="34" charset="-122"/>
              </a:endParaRPr>
            </a:p>
          </p:txBody>
        </p:sp>
        <p:sp>
          <p:nvSpPr>
            <p:cNvPr id="83" name="Content Placeholder 2"/>
            <p:cNvSpPr txBox="1"/>
            <p:nvPr/>
          </p:nvSpPr>
          <p:spPr>
            <a:xfrm>
              <a:off x="1026086" y="3749790"/>
              <a:ext cx="1821522" cy="610402"/>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2660" dirty="0">
                  <a:solidFill>
                    <a:srgbClr val="84CBC5"/>
                  </a:solidFill>
                  <a:latin typeface="Source Sans Pro Black" pitchFamily="34" charset="0"/>
                </a:rPr>
                <a:t>$96,453</a:t>
              </a:r>
            </a:p>
          </p:txBody>
        </p:sp>
        <p:sp>
          <p:nvSpPr>
            <p:cNvPr id="84" name="Content Placeholder 2"/>
            <p:cNvSpPr txBox="1"/>
            <p:nvPr/>
          </p:nvSpPr>
          <p:spPr>
            <a:xfrm>
              <a:off x="3775639" y="3749790"/>
              <a:ext cx="1821522" cy="610402"/>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2660" dirty="0">
                  <a:solidFill>
                    <a:srgbClr val="F8D35E"/>
                  </a:solidFill>
                  <a:latin typeface="Source Sans Pro Black" pitchFamily="34" charset="0"/>
                </a:rPr>
                <a:t>$96,453</a:t>
              </a:r>
            </a:p>
          </p:txBody>
        </p:sp>
        <p:sp>
          <p:nvSpPr>
            <p:cNvPr id="85" name="Content Placeholder 2"/>
            <p:cNvSpPr txBox="1"/>
            <p:nvPr/>
          </p:nvSpPr>
          <p:spPr>
            <a:xfrm>
              <a:off x="6561177" y="3749790"/>
              <a:ext cx="1821522" cy="610402"/>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2660" dirty="0">
                  <a:solidFill>
                    <a:srgbClr val="90AE21"/>
                  </a:solidFill>
                  <a:latin typeface="Source Sans Pro Black" pitchFamily="34" charset="0"/>
                </a:rPr>
                <a:t>$30,000</a:t>
              </a:r>
            </a:p>
          </p:txBody>
        </p:sp>
        <p:sp>
          <p:nvSpPr>
            <p:cNvPr id="86" name="Content Placeholder 2"/>
            <p:cNvSpPr txBox="1"/>
            <p:nvPr/>
          </p:nvSpPr>
          <p:spPr>
            <a:xfrm>
              <a:off x="9294346" y="3749790"/>
              <a:ext cx="1821522" cy="610402"/>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2660" dirty="0">
                  <a:solidFill>
                    <a:prstClr val="black">
                      <a:lumMod val="75000"/>
                      <a:lumOff val="25000"/>
                    </a:prstClr>
                  </a:solidFill>
                  <a:latin typeface="Source Sans Pro Black" pitchFamily="34" charset="0"/>
                </a:rPr>
                <a:t>$100,000</a:t>
              </a:r>
            </a:p>
          </p:txBody>
        </p:sp>
        <p:sp>
          <p:nvSpPr>
            <p:cNvPr id="87" name="文本框 86"/>
            <p:cNvSpPr txBox="1"/>
            <p:nvPr/>
          </p:nvSpPr>
          <p:spPr>
            <a:xfrm>
              <a:off x="1436425" y="2998468"/>
              <a:ext cx="1000843" cy="306705"/>
            </a:xfrm>
            <a:prstGeom prst="rect">
              <a:avLst/>
            </a:prstGeom>
            <a:noFill/>
          </p:spPr>
          <p:txBody>
            <a:bodyPr wrap="square" rtlCol="0">
              <a:spAutoFit/>
            </a:bodyPr>
            <a:lstStyle/>
            <a:p>
              <a:r>
                <a:rPr lang="zh-CN" altLang="en-US" sz="1400" b="1" dirty="0">
                  <a:solidFill>
                    <a:prstClr val="white"/>
                  </a:solidFill>
                  <a:latin typeface="微软雅黑" panose="020B0503020204020204" pitchFamily="34" charset="-122"/>
                  <a:ea typeface="微软雅黑" panose="020B0503020204020204" pitchFamily="34" charset="-122"/>
                </a:rPr>
                <a:t>前期筹划</a:t>
              </a:r>
            </a:p>
          </p:txBody>
        </p:sp>
        <p:sp>
          <p:nvSpPr>
            <p:cNvPr id="88" name="文本框 87"/>
            <p:cNvSpPr txBox="1"/>
            <p:nvPr/>
          </p:nvSpPr>
          <p:spPr>
            <a:xfrm>
              <a:off x="4184231" y="2998466"/>
              <a:ext cx="1000843" cy="306705"/>
            </a:xfrm>
            <a:prstGeom prst="rect">
              <a:avLst/>
            </a:prstGeom>
            <a:noFill/>
          </p:spPr>
          <p:txBody>
            <a:bodyPr wrap="square" rtlCol="0">
              <a:spAutoFit/>
            </a:bodyPr>
            <a:lstStyle/>
            <a:p>
              <a:r>
                <a:rPr lang="zh-CN" altLang="en-US" sz="1400" b="1" dirty="0">
                  <a:solidFill>
                    <a:prstClr val="white"/>
                  </a:solidFill>
                  <a:latin typeface="微软雅黑" panose="020B0503020204020204" pitchFamily="34" charset="-122"/>
                  <a:ea typeface="微软雅黑" panose="020B0503020204020204" pitchFamily="34" charset="-122"/>
                </a:rPr>
                <a:t>活动执行</a:t>
              </a:r>
            </a:p>
          </p:txBody>
        </p:sp>
        <p:sp>
          <p:nvSpPr>
            <p:cNvPr id="89" name="文本框 88"/>
            <p:cNvSpPr txBox="1"/>
            <p:nvPr/>
          </p:nvSpPr>
          <p:spPr>
            <a:xfrm>
              <a:off x="6971516" y="2998465"/>
              <a:ext cx="1000843" cy="306705"/>
            </a:xfrm>
            <a:prstGeom prst="rect">
              <a:avLst/>
            </a:prstGeom>
            <a:noFill/>
          </p:spPr>
          <p:txBody>
            <a:bodyPr wrap="square" rtlCol="0">
              <a:spAutoFit/>
            </a:bodyPr>
            <a:lstStyle/>
            <a:p>
              <a:r>
                <a:rPr lang="zh-CN" altLang="en-US" sz="1400" b="1" dirty="0">
                  <a:solidFill>
                    <a:prstClr val="white"/>
                  </a:solidFill>
                  <a:latin typeface="微软雅黑" panose="020B0503020204020204" pitchFamily="34" charset="-122"/>
                  <a:ea typeface="微软雅黑" panose="020B0503020204020204" pitchFamily="34" charset="-122"/>
                </a:rPr>
                <a:t>效果评估</a:t>
              </a:r>
            </a:p>
          </p:txBody>
        </p:sp>
        <p:sp>
          <p:nvSpPr>
            <p:cNvPr id="90" name="文本框 89"/>
            <p:cNvSpPr txBox="1"/>
            <p:nvPr/>
          </p:nvSpPr>
          <p:spPr>
            <a:xfrm>
              <a:off x="9701077" y="2998465"/>
              <a:ext cx="1000843" cy="306705"/>
            </a:xfrm>
            <a:prstGeom prst="rect">
              <a:avLst/>
            </a:prstGeom>
            <a:noFill/>
          </p:spPr>
          <p:txBody>
            <a:bodyPr wrap="square" rtlCol="0">
              <a:spAutoFit/>
            </a:bodyPr>
            <a:lstStyle/>
            <a:p>
              <a:r>
                <a:rPr lang="zh-CN" altLang="en-US" sz="1400" b="1" dirty="0">
                  <a:solidFill>
                    <a:prstClr val="white"/>
                  </a:solidFill>
                  <a:latin typeface="微软雅黑" panose="020B0503020204020204" pitchFamily="34" charset="-122"/>
                  <a:ea typeface="微软雅黑" panose="020B0503020204020204" pitchFamily="34" charset="-122"/>
                </a:rPr>
                <a:t>客户评价</a:t>
              </a:r>
            </a:p>
          </p:txBody>
        </p:sp>
        <p:grpSp>
          <p:nvGrpSpPr>
            <p:cNvPr id="91" name="组合 90"/>
            <p:cNvGrpSpPr/>
            <p:nvPr/>
          </p:nvGrpSpPr>
          <p:grpSpPr>
            <a:xfrm>
              <a:off x="1395785" y="4424076"/>
              <a:ext cx="1097386" cy="891302"/>
              <a:chOff x="1395785" y="4424076"/>
              <a:chExt cx="1097386" cy="891302"/>
            </a:xfrm>
          </p:grpSpPr>
          <p:sp>
            <p:nvSpPr>
              <p:cNvPr id="101" name="文本框 100"/>
              <p:cNvSpPr txBox="1"/>
              <p:nvPr/>
            </p:nvSpPr>
            <p:spPr>
              <a:xfrm>
                <a:off x="1463390" y="4424076"/>
                <a:ext cx="946911" cy="368300"/>
              </a:xfrm>
              <a:prstGeom prst="rect">
                <a:avLst/>
              </a:prstGeom>
              <a:noFill/>
            </p:spPr>
            <p:txBody>
              <a:bodyPr wrap="square" rtlCol="0">
                <a:spAutoFit/>
              </a:bodyPr>
              <a:lstStyle/>
              <a:p>
                <a:r>
                  <a:rPr lang="zh-CN" altLang="en-US" b="1" dirty="0">
                    <a:solidFill>
                      <a:prstClr val="black">
                        <a:lumMod val="85000"/>
                        <a:lumOff val="15000"/>
                      </a:prstClr>
                    </a:solidFill>
                    <a:latin typeface="微软雅黑" panose="020B0503020204020204" pitchFamily="34" charset="-122"/>
                    <a:ea typeface="微软雅黑" panose="020B0503020204020204" pitchFamily="34" charset="-122"/>
                  </a:rPr>
                  <a:t>关键词</a:t>
                </a:r>
              </a:p>
            </p:txBody>
          </p:sp>
          <p:sp>
            <p:nvSpPr>
              <p:cNvPr id="102" name="文本框 101"/>
              <p:cNvSpPr txBox="1"/>
              <p:nvPr/>
            </p:nvSpPr>
            <p:spPr>
              <a:xfrm>
                <a:off x="1395785" y="4793408"/>
                <a:ext cx="1097386" cy="521970"/>
              </a:xfrm>
              <a:prstGeom prst="rect">
                <a:avLst/>
              </a:prstGeom>
              <a:noFill/>
            </p:spPr>
            <p:txBody>
              <a:bodyPr wrap="square" rtlCol="0">
                <a:spAutoFit/>
              </a:bodyPr>
              <a:lstStyle/>
              <a:p>
                <a:r>
                  <a:rPr lang="zh-CN" altLang="en-US" sz="1400" dirty="0">
                    <a:solidFill>
                      <a:prstClr val="black">
                        <a:lumMod val="85000"/>
                        <a:lumOff val="15000"/>
                      </a:prstClr>
                    </a:solidFill>
                    <a:latin typeface="微软雅黑" panose="020B0503020204020204" pitchFamily="34" charset="-122"/>
                    <a:ea typeface="微软雅黑" panose="020B0503020204020204" pitchFamily="34" charset="-122"/>
                  </a:rPr>
                  <a:t>单击此处添加简要描述</a:t>
                </a:r>
              </a:p>
            </p:txBody>
          </p:sp>
        </p:grpSp>
        <p:grpSp>
          <p:nvGrpSpPr>
            <p:cNvPr id="92" name="组合 91"/>
            <p:cNvGrpSpPr/>
            <p:nvPr/>
          </p:nvGrpSpPr>
          <p:grpSpPr>
            <a:xfrm>
              <a:off x="4135959" y="4424076"/>
              <a:ext cx="1097386" cy="891302"/>
              <a:chOff x="1395785" y="4424076"/>
              <a:chExt cx="1097386" cy="891302"/>
            </a:xfrm>
          </p:grpSpPr>
          <p:sp>
            <p:nvSpPr>
              <p:cNvPr id="99" name="文本框 98"/>
              <p:cNvSpPr txBox="1"/>
              <p:nvPr/>
            </p:nvSpPr>
            <p:spPr>
              <a:xfrm>
                <a:off x="1463390" y="4424076"/>
                <a:ext cx="946911" cy="368300"/>
              </a:xfrm>
              <a:prstGeom prst="rect">
                <a:avLst/>
              </a:prstGeom>
              <a:noFill/>
            </p:spPr>
            <p:txBody>
              <a:bodyPr wrap="square" rtlCol="0">
                <a:spAutoFit/>
              </a:bodyPr>
              <a:lstStyle/>
              <a:p>
                <a:r>
                  <a:rPr lang="zh-CN" altLang="en-US" b="1" dirty="0">
                    <a:solidFill>
                      <a:prstClr val="black">
                        <a:lumMod val="85000"/>
                        <a:lumOff val="15000"/>
                      </a:prstClr>
                    </a:solidFill>
                    <a:latin typeface="微软雅黑" panose="020B0503020204020204" pitchFamily="34" charset="-122"/>
                    <a:ea typeface="微软雅黑" panose="020B0503020204020204" pitchFamily="34" charset="-122"/>
                  </a:rPr>
                  <a:t>关键词</a:t>
                </a:r>
              </a:p>
            </p:txBody>
          </p:sp>
          <p:sp>
            <p:nvSpPr>
              <p:cNvPr id="100" name="文本框 99"/>
              <p:cNvSpPr txBox="1"/>
              <p:nvPr/>
            </p:nvSpPr>
            <p:spPr>
              <a:xfrm>
                <a:off x="1395785" y="4793408"/>
                <a:ext cx="1097386" cy="521970"/>
              </a:xfrm>
              <a:prstGeom prst="rect">
                <a:avLst/>
              </a:prstGeom>
              <a:noFill/>
            </p:spPr>
            <p:txBody>
              <a:bodyPr wrap="square" rtlCol="0">
                <a:spAutoFit/>
              </a:bodyPr>
              <a:lstStyle/>
              <a:p>
                <a:r>
                  <a:rPr lang="zh-CN" altLang="en-US" sz="1400" dirty="0">
                    <a:solidFill>
                      <a:prstClr val="black">
                        <a:lumMod val="85000"/>
                        <a:lumOff val="15000"/>
                      </a:prstClr>
                    </a:solidFill>
                    <a:latin typeface="微软雅黑" panose="020B0503020204020204" pitchFamily="34" charset="-122"/>
                    <a:ea typeface="微软雅黑" panose="020B0503020204020204" pitchFamily="34" charset="-122"/>
                  </a:rPr>
                  <a:t>单击此处添加简要描述</a:t>
                </a:r>
              </a:p>
            </p:txBody>
          </p:sp>
        </p:grpSp>
        <p:grpSp>
          <p:nvGrpSpPr>
            <p:cNvPr id="93" name="组合 92"/>
            <p:cNvGrpSpPr/>
            <p:nvPr/>
          </p:nvGrpSpPr>
          <p:grpSpPr>
            <a:xfrm>
              <a:off x="6971516" y="4424076"/>
              <a:ext cx="1097386" cy="891302"/>
              <a:chOff x="1395785" y="4424076"/>
              <a:chExt cx="1097386" cy="891302"/>
            </a:xfrm>
          </p:grpSpPr>
          <p:sp>
            <p:nvSpPr>
              <p:cNvPr id="97" name="文本框 96"/>
              <p:cNvSpPr txBox="1"/>
              <p:nvPr/>
            </p:nvSpPr>
            <p:spPr>
              <a:xfrm>
                <a:off x="1463390" y="4424076"/>
                <a:ext cx="946911" cy="368300"/>
              </a:xfrm>
              <a:prstGeom prst="rect">
                <a:avLst/>
              </a:prstGeom>
              <a:noFill/>
            </p:spPr>
            <p:txBody>
              <a:bodyPr wrap="square" rtlCol="0">
                <a:spAutoFit/>
              </a:bodyPr>
              <a:lstStyle/>
              <a:p>
                <a:r>
                  <a:rPr lang="zh-CN" altLang="en-US" b="1" dirty="0">
                    <a:solidFill>
                      <a:prstClr val="black">
                        <a:lumMod val="85000"/>
                        <a:lumOff val="15000"/>
                      </a:prstClr>
                    </a:solidFill>
                    <a:latin typeface="微软雅黑" panose="020B0503020204020204" pitchFamily="34" charset="-122"/>
                    <a:ea typeface="微软雅黑" panose="020B0503020204020204" pitchFamily="34" charset="-122"/>
                  </a:rPr>
                  <a:t>关键词</a:t>
                </a:r>
              </a:p>
            </p:txBody>
          </p:sp>
          <p:sp>
            <p:nvSpPr>
              <p:cNvPr id="98" name="文本框 97"/>
              <p:cNvSpPr txBox="1"/>
              <p:nvPr/>
            </p:nvSpPr>
            <p:spPr>
              <a:xfrm>
                <a:off x="1395785" y="4793408"/>
                <a:ext cx="1097386" cy="521970"/>
              </a:xfrm>
              <a:prstGeom prst="rect">
                <a:avLst/>
              </a:prstGeom>
              <a:noFill/>
            </p:spPr>
            <p:txBody>
              <a:bodyPr wrap="square" rtlCol="0">
                <a:spAutoFit/>
              </a:bodyPr>
              <a:lstStyle/>
              <a:p>
                <a:r>
                  <a:rPr lang="zh-CN" altLang="en-US" sz="1400" dirty="0">
                    <a:solidFill>
                      <a:prstClr val="black">
                        <a:lumMod val="85000"/>
                        <a:lumOff val="15000"/>
                      </a:prstClr>
                    </a:solidFill>
                    <a:latin typeface="微软雅黑" panose="020B0503020204020204" pitchFamily="34" charset="-122"/>
                    <a:ea typeface="微软雅黑" panose="020B0503020204020204" pitchFamily="34" charset="-122"/>
                  </a:rPr>
                  <a:t>单击此处添加简要描述</a:t>
                </a:r>
              </a:p>
            </p:txBody>
          </p:sp>
        </p:grpSp>
        <p:grpSp>
          <p:nvGrpSpPr>
            <p:cNvPr id="94" name="组合 93"/>
            <p:cNvGrpSpPr/>
            <p:nvPr/>
          </p:nvGrpSpPr>
          <p:grpSpPr>
            <a:xfrm>
              <a:off x="9711690" y="4424076"/>
              <a:ext cx="1097386" cy="891302"/>
              <a:chOff x="1395785" y="4424076"/>
              <a:chExt cx="1097386" cy="891302"/>
            </a:xfrm>
          </p:grpSpPr>
          <p:sp>
            <p:nvSpPr>
              <p:cNvPr id="95" name="文本框 94"/>
              <p:cNvSpPr txBox="1"/>
              <p:nvPr/>
            </p:nvSpPr>
            <p:spPr>
              <a:xfrm>
                <a:off x="1463390" y="4424076"/>
                <a:ext cx="946911" cy="368300"/>
              </a:xfrm>
              <a:prstGeom prst="rect">
                <a:avLst/>
              </a:prstGeom>
              <a:noFill/>
            </p:spPr>
            <p:txBody>
              <a:bodyPr wrap="square" rtlCol="0">
                <a:spAutoFit/>
              </a:bodyPr>
              <a:lstStyle/>
              <a:p>
                <a:r>
                  <a:rPr lang="zh-CN" altLang="en-US" b="1" dirty="0">
                    <a:solidFill>
                      <a:prstClr val="black">
                        <a:lumMod val="85000"/>
                        <a:lumOff val="15000"/>
                      </a:prstClr>
                    </a:solidFill>
                    <a:latin typeface="微软雅黑" panose="020B0503020204020204" pitchFamily="34" charset="-122"/>
                    <a:ea typeface="微软雅黑" panose="020B0503020204020204" pitchFamily="34" charset="-122"/>
                  </a:rPr>
                  <a:t>关键词</a:t>
                </a:r>
              </a:p>
            </p:txBody>
          </p:sp>
          <p:sp>
            <p:nvSpPr>
              <p:cNvPr id="96" name="文本框 95"/>
              <p:cNvSpPr txBox="1"/>
              <p:nvPr/>
            </p:nvSpPr>
            <p:spPr>
              <a:xfrm>
                <a:off x="1395785" y="4793408"/>
                <a:ext cx="1097386" cy="521970"/>
              </a:xfrm>
              <a:prstGeom prst="rect">
                <a:avLst/>
              </a:prstGeom>
              <a:noFill/>
            </p:spPr>
            <p:txBody>
              <a:bodyPr wrap="square" rtlCol="0">
                <a:spAutoFit/>
              </a:bodyPr>
              <a:lstStyle/>
              <a:p>
                <a:r>
                  <a:rPr lang="zh-CN" altLang="en-US" sz="1400" dirty="0">
                    <a:solidFill>
                      <a:prstClr val="black">
                        <a:lumMod val="85000"/>
                        <a:lumOff val="15000"/>
                      </a:prstClr>
                    </a:solidFill>
                    <a:latin typeface="微软雅黑" panose="020B0503020204020204" pitchFamily="34" charset="-122"/>
                    <a:ea typeface="微软雅黑" panose="020B0503020204020204" pitchFamily="34" charset="-122"/>
                  </a:rPr>
                  <a:t>单击此处添加简要描述</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35393" y="507948"/>
            <a:ext cx="2949971" cy="46037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grpSp>
        <p:nvGrpSpPr>
          <p:cNvPr id="8" name="组合 7"/>
          <p:cNvGrpSpPr/>
          <p:nvPr/>
        </p:nvGrpSpPr>
        <p:grpSpPr>
          <a:xfrm>
            <a:off x="1077273" y="1872515"/>
            <a:ext cx="9852175" cy="3677399"/>
            <a:chOff x="1077273" y="1973099"/>
            <a:chExt cx="9852174" cy="3677398"/>
          </a:xfrm>
        </p:grpSpPr>
        <p:grpSp>
          <p:nvGrpSpPr>
            <p:cNvPr id="9" name="组合 8"/>
            <p:cNvGrpSpPr/>
            <p:nvPr/>
          </p:nvGrpSpPr>
          <p:grpSpPr>
            <a:xfrm>
              <a:off x="4175126" y="1973099"/>
              <a:ext cx="3719601" cy="3677398"/>
              <a:chOff x="7461458" y="1612715"/>
              <a:chExt cx="3719601" cy="3677398"/>
            </a:xfrm>
          </p:grpSpPr>
          <p:sp>
            <p:nvSpPr>
              <p:cNvPr id="23" name="椭圆 22"/>
              <p:cNvSpPr/>
              <p:nvPr/>
            </p:nvSpPr>
            <p:spPr>
              <a:xfrm>
                <a:off x="7461458" y="1612715"/>
                <a:ext cx="2160432" cy="216043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椭圆 23"/>
              <p:cNvSpPr/>
              <p:nvPr/>
            </p:nvSpPr>
            <p:spPr>
              <a:xfrm>
                <a:off x="9020627" y="1612715"/>
                <a:ext cx="2160432" cy="216043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椭圆 24"/>
              <p:cNvSpPr/>
              <p:nvPr/>
            </p:nvSpPr>
            <p:spPr>
              <a:xfrm>
                <a:off x="7461458" y="3129681"/>
                <a:ext cx="2160432" cy="216043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椭圆 25"/>
              <p:cNvSpPr/>
              <p:nvPr/>
            </p:nvSpPr>
            <p:spPr>
              <a:xfrm>
                <a:off x="9020627" y="3129681"/>
                <a:ext cx="2160432" cy="216043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0" name="组合 9"/>
            <p:cNvGrpSpPr/>
            <p:nvPr/>
          </p:nvGrpSpPr>
          <p:grpSpPr>
            <a:xfrm>
              <a:off x="4484126" y="2301923"/>
              <a:ext cx="3096541" cy="3006076"/>
              <a:chOff x="4933659" y="1528513"/>
              <a:chExt cx="3096541" cy="3006076"/>
            </a:xfrm>
            <a:solidFill>
              <a:schemeClr val="bg1"/>
            </a:solidFill>
          </p:grpSpPr>
          <p:sp>
            <p:nvSpPr>
              <p:cNvPr id="19" name="任意多边形 18"/>
              <p:cNvSpPr/>
              <p:nvPr/>
            </p:nvSpPr>
            <p:spPr>
              <a:xfrm>
                <a:off x="6181299" y="1528513"/>
                <a:ext cx="601263" cy="1489462"/>
              </a:xfrm>
              <a:custGeom>
                <a:avLst/>
                <a:gdLst>
                  <a:gd name="connsiteX0" fmla="*/ 300632 w 601263"/>
                  <a:gd name="connsiteY0" fmla="*/ 0 h 1489462"/>
                  <a:gd name="connsiteX1" fmla="*/ 416779 w 601263"/>
                  <a:gd name="connsiteY1" fmla="*/ 140772 h 1489462"/>
                  <a:gd name="connsiteX2" fmla="*/ 601263 w 601263"/>
                  <a:gd name="connsiteY2" fmla="*/ 744731 h 1489462"/>
                  <a:gd name="connsiteX3" fmla="*/ 416779 w 601263"/>
                  <a:gd name="connsiteY3" fmla="*/ 1348690 h 1489462"/>
                  <a:gd name="connsiteX4" fmla="*/ 300632 w 601263"/>
                  <a:gd name="connsiteY4" fmla="*/ 1489462 h 1489462"/>
                  <a:gd name="connsiteX5" fmla="*/ 184484 w 601263"/>
                  <a:gd name="connsiteY5" fmla="*/ 1348690 h 1489462"/>
                  <a:gd name="connsiteX6" fmla="*/ 0 w 601263"/>
                  <a:gd name="connsiteY6" fmla="*/ 744731 h 1489462"/>
                  <a:gd name="connsiteX7" fmla="*/ 184484 w 601263"/>
                  <a:gd name="connsiteY7" fmla="*/ 140772 h 1489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263" h="1489462">
                    <a:moveTo>
                      <a:pt x="300632" y="0"/>
                    </a:moveTo>
                    <a:lnTo>
                      <a:pt x="416779" y="140772"/>
                    </a:lnTo>
                    <a:cubicBezTo>
                      <a:pt x="533253" y="313176"/>
                      <a:pt x="601263" y="521011"/>
                      <a:pt x="601263" y="744731"/>
                    </a:cubicBezTo>
                    <a:cubicBezTo>
                      <a:pt x="601263" y="968451"/>
                      <a:pt x="533253" y="1176287"/>
                      <a:pt x="416779" y="1348690"/>
                    </a:cubicBezTo>
                    <a:lnTo>
                      <a:pt x="300632" y="1489462"/>
                    </a:lnTo>
                    <a:lnTo>
                      <a:pt x="184484" y="1348690"/>
                    </a:lnTo>
                    <a:cubicBezTo>
                      <a:pt x="68011" y="1176287"/>
                      <a:pt x="0" y="968451"/>
                      <a:pt x="0" y="744731"/>
                    </a:cubicBezTo>
                    <a:cubicBezTo>
                      <a:pt x="0" y="521011"/>
                      <a:pt x="68011" y="313176"/>
                      <a:pt x="184484" y="14077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任意多边形 19"/>
              <p:cNvSpPr/>
              <p:nvPr/>
            </p:nvSpPr>
            <p:spPr>
              <a:xfrm>
                <a:off x="6181299" y="3045126"/>
                <a:ext cx="601263" cy="1489463"/>
              </a:xfrm>
              <a:custGeom>
                <a:avLst/>
                <a:gdLst>
                  <a:gd name="connsiteX0" fmla="*/ 300923 w 601263"/>
                  <a:gd name="connsiteY0" fmla="*/ 0 h 1489463"/>
                  <a:gd name="connsiteX1" fmla="*/ 416779 w 601263"/>
                  <a:gd name="connsiteY1" fmla="*/ 140419 h 1489463"/>
                  <a:gd name="connsiteX2" fmla="*/ 601263 w 601263"/>
                  <a:gd name="connsiteY2" fmla="*/ 744378 h 1489463"/>
                  <a:gd name="connsiteX3" fmla="*/ 416779 w 601263"/>
                  <a:gd name="connsiteY3" fmla="*/ 1348337 h 1489463"/>
                  <a:gd name="connsiteX4" fmla="*/ 300340 w 601263"/>
                  <a:gd name="connsiteY4" fmla="*/ 1489463 h 1489463"/>
                  <a:gd name="connsiteX5" fmla="*/ 184484 w 601263"/>
                  <a:gd name="connsiteY5" fmla="*/ 1349044 h 1489463"/>
                  <a:gd name="connsiteX6" fmla="*/ 0 w 601263"/>
                  <a:gd name="connsiteY6" fmla="*/ 745085 h 1489463"/>
                  <a:gd name="connsiteX7" fmla="*/ 184484 w 601263"/>
                  <a:gd name="connsiteY7" fmla="*/ 141126 h 1489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263" h="1489463">
                    <a:moveTo>
                      <a:pt x="300923" y="0"/>
                    </a:moveTo>
                    <a:lnTo>
                      <a:pt x="416779" y="140419"/>
                    </a:lnTo>
                    <a:cubicBezTo>
                      <a:pt x="533253" y="312823"/>
                      <a:pt x="601263" y="520658"/>
                      <a:pt x="601263" y="744378"/>
                    </a:cubicBezTo>
                    <a:cubicBezTo>
                      <a:pt x="601263" y="968098"/>
                      <a:pt x="533253" y="1175934"/>
                      <a:pt x="416779" y="1348337"/>
                    </a:cubicBezTo>
                    <a:lnTo>
                      <a:pt x="300340" y="1489463"/>
                    </a:lnTo>
                    <a:lnTo>
                      <a:pt x="184484" y="1349044"/>
                    </a:lnTo>
                    <a:cubicBezTo>
                      <a:pt x="68011" y="1176641"/>
                      <a:pt x="0" y="968805"/>
                      <a:pt x="0" y="745085"/>
                    </a:cubicBezTo>
                    <a:cubicBezTo>
                      <a:pt x="0" y="521365"/>
                      <a:pt x="68011" y="313530"/>
                      <a:pt x="184484" y="14112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任意多边形 20"/>
              <p:cNvSpPr/>
              <p:nvPr/>
            </p:nvSpPr>
            <p:spPr>
              <a:xfrm>
                <a:off x="4933659" y="2709994"/>
                <a:ext cx="1537372" cy="643466"/>
              </a:xfrm>
              <a:custGeom>
                <a:avLst/>
                <a:gdLst>
                  <a:gd name="connsiteX0" fmla="*/ 768686 w 1537372"/>
                  <a:gd name="connsiteY0" fmla="*/ 0 h 643466"/>
                  <a:gd name="connsiteX1" fmla="*/ 1532514 w 1537372"/>
                  <a:gd name="connsiteY1" fmla="*/ 316388 h 643466"/>
                  <a:gd name="connsiteX2" fmla="*/ 1537372 w 1537372"/>
                  <a:gd name="connsiteY2" fmla="*/ 321733 h 643466"/>
                  <a:gd name="connsiteX3" fmla="*/ 1532514 w 1537372"/>
                  <a:gd name="connsiteY3" fmla="*/ 327078 h 643466"/>
                  <a:gd name="connsiteX4" fmla="*/ 768686 w 1537372"/>
                  <a:gd name="connsiteY4" fmla="*/ 643466 h 643466"/>
                  <a:gd name="connsiteX5" fmla="*/ 4858 w 1537372"/>
                  <a:gd name="connsiteY5" fmla="*/ 327078 h 643466"/>
                  <a:gd name="connsiteX6" fmla="*/ 0 w 1537372"/>
                  <a:gd name="connsiteY6" fmla="*/ 321733 h 643466"/>
                  <a:gd name="connsiteX7" fmla="*/ 4858 w 1537372"/>
                  <a:gd name="connsiteY7" fmla="*/ 316388 h 643466"/>
                  <a:gd name="connsiteX8" fmla="*/ 768686 w 1537372"/>
                  <a:gd name="connsiteY8" fmla="*/ 0 h 6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7372" h="643466">
                    <a:moveTo>
                      <a:pt x="768686" y="0"/>
                    </a:moveTo>
                    <a:cubicBezTo>
                      <a:pt x="1066980" y="0"/>
                      <a:pt x="1337034" y="120907"/>
                      <a:pt x="1532514" y="316388"/>
                    </a:cubicBezTo>
                    <a:lnTo>
                      <a:pt x="1537372" y="321733"/>
                    </a:lnTo>
                    <a:lnTo>
                      <a:pt x="1532514" y="327078"/>
                    </a:lnTo>
                    <a:cubicBezTo>
                      <a:pt x="1337034" y="522559"/>
                      <a:pt x="1066980" y="643466"/>
                      <a:pt x="768686" y="643466"/>
                    </a:cubicBezTo>
                    <a:cubicBezTo>
                      <a:pt x="470393" y="643466"/>
                      <a:pt x="200339" y="522559"/>
                      <a:pt x="4858" y="327078"/>
                    </a:cubicBezTo>
                    <a:lnTo>
                      <a:pt x="0" y="321733"/>
                    </a:lnTo>
                    <a:lnTo>
                      <a:pt x="4858" y="316388"/>
                    </a:lnTo>
                    <a:cubicBezTo>
                      <a:pt x="200339" y="120907"/>
                      <a:pt x="470393" y="0"/>
                      <a:pt x="76868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2" name="任意多边形 21"/>
              <p:cNvSpPr/>
              <p:nvPr/>
            </p:nvSpPr>
            <p:spPr>
              <a:xfrm>
                <a:off x="6492828" y="2708580"/>
                <a:ext cx="1537372" cy="643466"/>
              </a:xfrm>
              <a:custGeom>
                <a:avLst/>
                <a:gdLst>
                  <a:gd name="connsiteX0" fmla="*/ 768686 w 1537372"/>
                  <a:gd name="connsiteY0" fmla="*/ 0 h 643466"/>
                  <a:gd name="connsiteX1" fmla="*/ 1532514 w 1537372"/>
                  <a:gd name="connsiteY1" fmla="*/ 316388 h 643466"/>
                  <a:gd name="connsiteX2" fmla="*/ 1537372 w 1537372"/>
                  <a:gd name="connsiteY2" fmla="*/ 321733 h 643466"/>
                  <a:gd name="connsiteX3" fmla="*/ 1532514 w 1537372"/>
                  <a:gd name="connsiteY3" fmla="*/ 327078 h 643466"/>
                  <a:gd name="connsiteX4" fmla="*/ 768686 w 1537372"/>
                  <a:gd name="connsiteY4" fmla="*/ 643466 h 643466"/>
                  <a:gd name="connsiteX5" fmla="*/ 4858 w 1537372"/>
                  <a:gd name="connsiteY5" fmla="*/ 327078 h 643466"/>
                  <a:gd name="connsiteX6" fmla="*/ 0 w 1537372"/>
                  <a:gd name="connsiteY6" fmla="*/ 321733 h 643466"/>
                  <a:gd name="connsiteX7" fmla="*/ 4858 w 1537372"/>
                  <a:gd name="connsiteY7" fmla="*/ 316388 h 643466"/>
                  <a:gd name="connsiteX8" fmla="*/ 768686 w 1537372"/>
                  <a:gd name="connsiteY8" fmla="*/ 0 h 6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7372" h="643466">
                    <a:moveTo>
                      <a:pt x="768686" y="0"/>
                    </a:moveTo>
                    <a:cubicBezTo>
                      <a:pt x="1066980" y="0"/>
                      <a:pt x="1337034" y="120907"/>
                      <a:pt x="1532514" y="316388"/>
                    </a:cubicBezTo>
                    <a:lnTo>
                      <a:pt x="1537372" y="321733"/>
                    </a:lnTo>
                    <a:lnTo>
                      <a:pt x="1532514" y="327078"/>
                    </a:lnTo>
                    <a:cubicBezTo>
                      <a:pt x="1337034" y="522559"/>
                      <a:pt x="1066980" y="643466"/>
                      <a:pt x="768686" y="643466"/>
                    </a:cubicBezTo>
                    <a:cubicBezTo>
                      <a:pt x="470393" y="643466"/>
                      <a:pt x="200339" y="522559"/>
                      <a:pt x="4858" y="327078"/>
                    </a:cubicBezTo>
                    <a:lnTo>
                      <a:pt x="0" y="321733"/>
                    </a:lnTo>
                    <a:lnTo>
                      <a:pt x="4858" y="316388"/>
                    </a:lnTo>
                    <a:cubicBezTo>
                      <a:pt x="200339" y="120907"/>
                      <a:pt x="470393" y="0"/>
                      <a:pt x="76868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1" name="文本框 10"/>
            <p:cNvSpPr txBox="1"/>
            <p:nvPr/>
          </p:nvSpPr>
          <p:spPr>
            <a:xfrm>
              <a:off x="4662935" y="2301923"/>
              <a:ext cx="721217" cy="1106805"/>
            </a:xfrm>
            <a:prstGeom prst="rect">
              <a:avLst/>
            </a:prstGeom>
            <a:noFill/>
          </p:spPr>
          <p:txBody>
            <a:bodyPr wrap="square" rtlCol="0">
              <a:spAutoFit/>
            </a:bodyPr>
            <a:lstStyle/>
            <a:p>
              <a:r>
                <a:rPr lang="en-US" altLang="zh-CN" sz="6600" b="1" dirty="0">
                  <a:solidFill>
                    <a:prstClr val="white"/>
                  </a:solidFill>
                  <a:latin typeface="Broadway" panose="04040905080B02020502" pitchFamily="82" charset="0"/>
                </a:rPr>
                <a:t>S</a:t>
              </a:r>
              <a:endParaRPr lang="zh-CN" altLang="en-US" sz="6600" b="1" dirty="0">
                <a:solidFill>
                  <a:prstClr val="white"/>
                </a:solidFill>
                <a:latin typeface="Broadway" panose="04040905080B02020502" pitchFamily="82" charset="0"/>
              </a:endParaRPr>
            </a:p>
          </p:txBody>
        </p:sp>
        <p:sp>
          <p:nvSpPr>
            <p:cNvPr id="12" name="文本框 11"/>
            <p:cNvSpPr txBox="1"/>
            <p:nvPr/>
          </p:nvSpPr>
          <p:spPr>
            <a:xfrm>
              <a:off x="6465289" y="2301923"/>
              <a:ext cx="721217" cy="1106805"/>
            </a:xfrm>
            <a:prstGeom prst="rect">
              <a:avLst/>
            </a:prstGeom>
            <a:noFill/>
          </p:spPr>
          <p:txBody>
            <a:bodyPr wrap="square" rtlCol="0">
              <a:spAutoFit/>
            </a:bodyPr>
            <a:lstStyle/>
            <a:p>
              <a:r>
                <a:rPr lang="en-US" altLang="zh-CN" sz="6600" b="1" dirty="0">
                  <a:solidFill>
                    <a:prstClr val="white"/>
                  </a:solidFill>
                  <a:latin typeface="Broadway" panose="04040905080B02020502" pitchFamily="82" charset="0"/>
                </a:rPr>
                <a:t>W</a:t>
              </a:r>
              <a:endParaRPr lang="zh-CN" altLang="en-US" sz="6600" b="1" dirty="0">
                <a:solidFill>
                  <a:prstClr val="white"/>
                </a:solidFill>
                <a:latin typeface="Broadway" panose="04040905080B02020502" pitchFamily="82" charset="0"/>
              </a:endParaRPr>
            </a:p>
          </p:txBody>
        </p:sp>
        <p:sp>
          <p:nvSpPr>
            <p:cNvPr id="13" name="文本框 12"/>
            <p:cNvSpPr txBox="1"/>
            <p:nvPr/>
          </p:nvSpPr>
          <p:spPr>
            <a:xfrm>
              <a:off x="4648675" y="4213677"/>
              <a:ext cx="721217" cy="1106805"/>
            </a:xfrm>
            <a:prstGeom prst="rect">
              <a:avLst/>
            </a:prstGeom>
            <a:noFill/>
          </p:spPr>
          <p:txBody>
            <a:bodyPr wrap="square" rtlCol="0">
              <a:spAutoFit/>
            </a:bodyPr>
            <a:lstStyle/>
            <a:p>
              <a:r>
                <a:rPr lang="en-US" altLang="zh-CN" sz="6600" b="1" dirty="0">
                  <a:solidFill>
                    <a:prstClr val="white"/>
                  </a:solidFill>
                  <a:latin typeface="Broadway" panose="04040905080B02020502" pitchFamily="82" charset="0"/>
                </a:rPr>
                <a:t>O</a:t>
              </a:r>
              <a:endParaRPr lang="zh-CN" altLang="en-US" sz="6600" b="1" dirty="0">
                <a:solidFill>
                  <a:prstClr val="white"/>
                </a:solidFill>
                <a:latin typeface="Broadway" panose="04040905080B02020502" pitchFamily="82" charset="0"/>
              </a:endParaRPr>
            </a:p>
          </p:txBody>
        </p:sp>
        <p:sp>
          <p:nvSpPr>
            <p:cNvPr id="14" name="文本框 13"/>
            <p:cNvSpPr txBox="1"/>
            <p:nvPr/>
          </p:nvSpPr>
          <p:spPr>
            <a:xfrm>
              <a:off x="6597505" y="4213677"/>
              <a:ext cx="721217" cy="1106805"/>
            </a:xfrm>
            <a:prstGeom prst="rect">
              <a:avLst/>
            </a:prstGeom>
            <a:noFill/>
          </p:spPr>
          <p:txBody>
            <a:bodyPr wrap="square" rtlCol="0">
              <a:spAutoFit/>
            </a:bodyPr>
            <a:lstStyle/>
            <a:p>
              <a:r>
                <a:rPr lang="en-US" altLang="zh-CN" sz="6600" b="1" dirty="0">
                  <a:solidFill>
                    <a:prstClr val="white"/>
                  </a:solidFill>
                  <a:latin typeface="Broadway" panose="04040905080B02020502" pitchFamily="82" charset="0"/>
                </a:rPr>
                <a:t>T</a:t>
              </a:r>
              <a:endParaRPr lang="zh-CN" altLang="en-US" sz="6600" b="1" dirty="0">
                <a:solidFill>
                  <a:prstClr val="white"/>
                </a:solidFill>
                <a:latin typeface="Broadway" panose="04040905080B02020502" pitchFamily="82" charset="0"/>
              </a:endParaRPr>
            </a:p>
          </p:txBody>
        </p:sp>
        <p:sp>
          <p:nvSpPr>
            <p:cNvPr id="15" name="矩形 14"/>
            <p:cNvSpPr/>
            <p:nvPr/>
          </p:nvSpPr>
          <p:spPr>
            <a:xfrm>
              <a:off x="8024457" y="2301923"/>
              <a:ext cx="2904990" cy="414020"/>
            </a:xfrm>
            <a:prstGeom prst="rect">
              <a:avLst/>
            </a:prstGeom>
            <a:ln>
              <a:noFill/>
            </a:ln>
          </p:spPr>
          <p:txBody>
            <a:bodyPr wrap="square">
              <a:spAutoFit/>
            </a:bodyPr>
            <a:lstStyle/>
            <a:p>
              <a:pPr algn="just">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请输入替换内容请输入替换内容</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6" name="矩形 15"/>
            <p:cNvSpPr/>
            <p:nvPr/>
          </p:nvSpPr>
          <p:spPr>
            <a:xfrm>
              <a:off x="8024457" y="4398343"/>
              <a:ext cx="2904990" cy="414020"/>
            </a:xfrm>
            <a:prstGeom prst="rect">
              <a:avLst/>
            </a:prstGeom>
            <a:ln>
              <a:noFill/>
            </a:ln>
          </p:spPr>
          <p:txBody>
            <a:bodyPr wrap="square">
              <a:spAutoFit/>
            </a:bodyPr>
            <a:lstStyle/>
            <a:p>
              <a:pPr algn="just">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请输入替换内容请输入替换内容</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7" name="矩形 16"/>
            <p:cNvSpPr/>
            <p:nvPr/>
          </p:nvSpPr>
          <p:spPr>
            <a:xfrm>
              <a:off x="1077273" y="4398343"/>
              <a:ext cx="2904990" cy="414020"/>
            </a:xfrm>
            <a:prstGeom prst="rect">
              <a:avLst/>
            </a:prstGeom>
            <a:ln>
              <a:noFill/>
            </a:ln>
          </p:spPr>
          <p:txBody>
            <a:bodyPr wrap="square">
              <a:spAutoFit/>
            </a:bodyPr>
            <a:lstStyle/>
            <a:p>
              <a:pPr algn="just">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请输入替换内容请输入替换内容</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8" name="矩形 17"/>
            <p:cNvSpPr/>
            <p:nvPr/>
          </p:nvSpPr>
          <p:spPr>
            <a:xfrm>
              <a:off x="1091532" y="2301923"/>
              <a:ext cx="2904990" cy="414020"/>
            </a:xfrm>
            <a:prstGeom prst="rect">
              <a:avLst/>
            </a:prstGeom>
            <a:ln>
              <a:noFill/>
            </a:ln>
          </p:spPr>
          <p:txBody>
            <a:bodyPr wrap="square">
              <a:spAutoFit/>
            </a:bodyPr>
            <a:lstStyle/>
            <a:p>
              <a:pPr algn="just">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请输入替换内容请输入替换内容</a:t>
              </a:r>
              <a:endParaRPr lang="en-US" altLang="zh-CN" sz="1400" dirty="0">
                <a:solidFill>
                  <a:prstClr val="black"/>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文本框 5"/>
          <p:cNvSpPr txBox="1">
            <a:spLocks noChangeArrowheads="1"/>
          </p:cNvSpPr>
          <p:nvPr/>
        </p:nvSpPr>
        <p:spPr bwMode="auto">
          <a:xfrm>
            <a:off x="468489" y="510820"/>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grpSp>
        <p:nvGrpSpPr>
          <p:cNvPr id="33" name="组合 32"/>
          <p:cNvGrpSpPr/>
          <p:nvPr/>
        </p:nvGrpSpPr>
        <p:grpSpPr>
          <a:xfrm>
            <a:off x="4573861" y="2225712"/>
            <a:ext cx="3268767" cy="3144853"/>
            <a:chOff x="4458768" y="1700612"/>
            <a:chExt cx="3268766" cy="3144853"/>
          </a:xfrm>
          <a:solidFill>
            <a:srgbClr val="00B0F0"/>
          </a:solidFill>
        </p:grpSpPr>
        <p:sp>
          <p:nvSpPr>
            <p:cNvPr id="45" name="椭圆 44"/>
            <p:cNvSpPr/>
            <p:nvPr/>
          </p:nvSpPr>
          <p:spPr>
            <a:xfrm>
              <a:off x="5691499" y="2871387"/>
              <a:ext cx="803304" cy="803304"/>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endParaRPr>
            </a:p>
          </p:txBody>
        </p:sp>
        <p:sp>
          <p:nvSpPr>
            <p:cNvPr id="46" name="椭圆 45"/>
            <p:cNvSpPr/>
            <p:nvPr/>
          </p:nvSpPr>
          <p:spPr>
            <a:xfrm>
              <a:off x="5691498" y="1700612"/>
              <a:ext cx="803305" cy="803305"/>
            </a:xfrm>
            <a:prstGeom prst="ellipse">
              <a:avLst/>
            </a:prstGeom>
            <a:solidFill>
              <a:srgbClr val="58C4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endParaRPr>
            </a:p>
          </p:txBody>
        </p:sp>
        <p:sp>
          <p:nvSpPr>
            <p:cNvPr id="47" name="椭圆 46"/>
            <p:cNvSpPr/>
            <p:nvPr/>
          </p:nvSpPr>
          <p:spPr>
            <a:xfrm>
              <a:off x="4458768" y="2875652"/>
              <a:ext cx="803305" cy="803305"/>
            </a:xfrm>
            <a:prstGeom prst="ellipse">
              <a:avLst/>
            </a:prstGeom>
            <a:solidFill>
              <a:srgbClr val="FE8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endParaRPr>
            </a:p>
          </p:txBody>
        </p:sp>
        <p:sp>
          <p:nvSpPr>
            <p:cNvPr id="48" name="椭圆 47"/>
            <p:cNvSpPr/>
            <p:nvPr/>
          </p:nvSpPr>
          <p:spPr>
            <a:xfrm>
              <a:off x="6924229" y="2871384"/>
              <a:ext cx="803305" cy="803305"/>
            </a:xfrm>
            <a:prstGeom prst="ellipse">
              <a:avLst/>
            </a:prstGeom>
            <a:solidFill>
              <a:srgbClr val="A6CC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endParaRPr>
            </a:p>
          </p:txBody>
        </p:sp>
        <p:sp>
          <p:nvSpPr>
            <p:cNvPr id="49" name="椭圆 48"/>
            <p:cNvSpPr/>
            <p:nvPr/>
          </p:nvSpPr>
          <p:spPr>
            <a:xfrm>
              <a:off x="5691498" y="4042160"/>
              <a:ext cx="803305" cy="803305"/>
            </a:xfrm>
            <a:prstGeom prst="ellipse">
              <a:avLst/>
            </a:prstGeom>
            <a:solidFill>
              <a:srgbClr val="FBD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endParaRPr>
            </a:p>
          </p:txBody>
        </p:sp>
        <p:sp>
          <p:nvSpPr>
            <p:cNvPr id="50" name="上箭头 49"/>
            <p:cNvSpPr/>
            <p:nvPr/>
          </p:nvSpPr>
          <p:spPr>
            <a:xfrm rot="16200000">
              <a:off x="5324374" y="3127757"/>
              <a:ext cx="332594" cy="290562"/>
            </a:xfrm>
            <a:prstGeom prst="upArrow">
              <a:avLst/>
            </a:prstGeom>
            <a:solidFill>
              <a:srgbClr val="FE8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endParaRPr>
            </a:p>
          </p:txBody>
        </p:sp>
        <p:sp>
          <p:nvSpPr>
            <p:cNvPr id="51" name="上箭头 50"/>
            <p:cNvSpPr/>
            <p:nvPr/>
          </p:nvSpPr>
          <p:spPr>
            <a:xfrm>
              <a:off x="5926853" y="2542370"/>
              <a:ext cx="332594" cy="290562"/>
            </a:xfrm>
            <a:prstGeom prst="upArrow">
              <a:avLst/>
            </a:prstGeom>
            <a:solidFill>
              <a:srgbClr val="58C4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endParaRPr>
            </a:p>
          </p:txBody>
        </p:sp>
        <p:sp>
          <p:nvSpPr>
            <p:cNvPr id="52" name="上箭头 51"/>
            <p:cNvSpPr/>
            <p:nvPr/>
          </p:nvSpPr>
          <p:spPr>
            <a:xfrm rot="5400000">
              <a:off x="6584881" y="3127756"/>
              <a:ext cx="332594" cy="290562"/>
            </a:xfrm>
            <a:prstGeom prst="upArrow">
              <a:avLst/>
            </a:prstGeom>
            <a:solidFill>
              <a:srgbClr val="A6CC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endParaRPr>
            </a:p>
          </p:txBody>
        </p:sp>
        <p:sp>
          <p:nvSpPr>
            <p:cNvPr id="53" name="上箭头 52"/>
            <p:cNvSpPr/>
            <p:nvPr/>
          </p:nvSpPr>
          <p:spPr>
            <a:xfrm rot="10800000">
              <a:off x="5926853" y="3713144"/>
              <a:ext cx="332594" cy="290562"/>
            </a:xfrm>
            <a:prstGeom prst="upArrow">
              <a:avLst/>
            </a:prstGeom>
            <a:solidFill>
              <a:srgbClr val="FBD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endParaRPr>
            </a:p>
          </p:txBody>
        </p:sp>
      </p:grpSp>
      <p:cxnSp>
        <p:nvCxnSpPr>
          <p:cNvPr id="34" name="肘形连接符 33"/>
          <p:cNvCxnSpPr/>
          <p:nvPr/>
        </p:nvCxnSpPr>
        <p:spPr>
          <a:xfrm>
            <a:off x="3926601" y="2193517"/>
            <a:ext cx="1533883" cy="433127"/>
          </a:xfrm>
          <a:prstGeom prst="bentConnector3">
            <a:avLst/>
          </a:prstGeom>
          <a:solidFill>
            <a:srgbClr val="00B0F0"/>
          </a:solid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5" name="肘形连接符 34"/>
          <p:cNvCxnSpPr/>
          <p:nvPr/>
        </p:nvCxnSpPr>
        <p:spPr>
          <a:xfrm rot="10800000" flipV="1">
            <a:off x="6885469" y="4568380"/>
            <a:ext cx="1604419" cy="500861"/>
          </a:xfrm>
          <a:prstGeom prst="bentConnector3">
            <a:avLst>
              <a:gd name="adj1" fmla="val 50000"/>
            </a:avLst>
          </a:prstGeom>
          <a:solidFill>
            <a:srgbClr val="00B0F0"/>
          </a:solid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36" name="组合 35"/>
          <p:cNvGrpSpPr/>
          <p:nvPr/>
        </p:nvGrpSpPr>
        <p:grpSpPr>
          <a:xfrm>
            <a:off x="3926601" y="4383525"/>
            <a:ext cx="1030804" cy="823867"/>
            <a:chOff x="3739081" y="5024673"/>
            <a:chExt cx="1030804" cy="823866"/>
          </a:xfrm>
          <a:solidFill>
            <a:srgbClr val="00B0F0"/>
          </a:solidFill>
        </p:grpSpPr>
        <p:cxnSp>
          <p:nvCxnSpPr>
            <p:cNvPr id="43" name="直接连接符 42"/>
            <p:cNvCxnSpPr/>
            <p:nvPr/>
          </p:nvCxnSpPr>
          <p:spPr>
            <a:xfrm flipV="1">
              <a:off x="3739081" y="5846381"/>
              <a:ext cx="1030804" cy="2158"/>
            </a:xfrm>
            <a:prstGeom prst="line">
              <a:avLst/>
            </a:prstGeom>
            <a:grp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4769885" y="5024673"/>
              <a:ext cx="0" cy="821708"/>
            </a:xfrm>
            <a:prstGeom prst="line">
              <a:avLst/>
            </a:prstGeom>
            <a:grp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37" name="直接连接符 36"/>
          <p:cNvCxnSpPr/>
          <p:nvPr/>
        </p:nvCxnSpPr>
        <p:spPr>
          <a:xfrm flipV="1">
            <a:off x="7468133" y="1784608"/>
            <a:ext cx="1231271" cy="1"/>
          </a:xfrm>
          <a:prstGeom prst="line">
            <a:avLst/>
          </a:prstGeom>
          <a:solidFill>
            <a:srgbClr val="00B0F0"/>
          </a:solid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flipV="1">
            <a:off x="7468135" y="1784608"/>
            <a:ext cx="1692" cy="1387040"/>
          </a:xfrm>
          <a:prstGeom prst="line">
            <a:avLst/>
          </a:prstGeom>
          <a:solidFill>
            <a:srgbClr val="00B0F0"/>
          </a:solid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9" name="文本框 38"/>
          <p:cNvSpPr txBox="1"/>
          <p:nvPr/>
        </p:nvSpPr>
        <p:spPr>
          <a:xfrm>
            <a:off x="1687601" y="4809188"/>
            <a:ext cx="2238999" cy="645160"/>
          </a:xfrm>
          <a:prstGeom prst="rect">
            <a:avLst/>
          </a:prstGeom>
          <a:noFill/>
        </p:spPr>
        <p:txBody>
          <a:bodyPr wrap="square" rtlCol="0">
            <a:spAutoFit/>
          </a:bodyPr>
          <a:lstStyle/>
          <a:p>
            <a:pPr eaLnBrk="0" fontAlgn="base" hangingPunct="0">
              <a:spcBef>
                <a:spcPct val="0"/>
              </a:spcBef>
              <a:spcAft>
                <a:spcPct val="0"/>
              </a:spcAft>
            </a:pPr>
            <a:r>
              <a:rPr lang="zh-CN" altLang="en-US" sz="1200" b="1" dirty="0">
                <a:solidFill>
                  <a:prstClr val="black"/>
                </a:solidFill>
                <a:latin typeface="微软雅黑" panose="020B0503020204020204" pitchFamily="34" charset="-122"/>
                <a:ea typeface="微软雅黑" panose="020B0503020204020204" pitchFamily="34" charset="-122"/>
              </a:rPr>
              <a:t>单击添加标题</a:t>
            </a:r>
            <a:endParaRPr lang="en-US" altLang="zh-CN" sz="1200" b="1" dirty="0">
              <a:solidFill>
                <a:prstClr val="black"/>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200" dirty="0">
                <a:solidFill>
                  <a:prstClr val="black"/>
                </a:solidFill>
                <a:latin typeface="微软雅黑" panose="020B0503020204020204" pitchFamily="34" charset="-122"/>
                <a:ea typeface="微软雅黑" panose="020B0503020204020204" pitchFamily="34" charset="-122"/>
              </a:rPr>
              <a:t>请输入替换内容请输入替换内容</a:t>
            </a:r>
          </a:p>
        </p:txBody>
      </p:sp>
      <p:sp>
        <p:nvSpPr>
          <p:cNvPr id="40" name="文本框 39"/>
          <p:cNvSpPr txBox="1"/>
          <p:nvPr/>
        </p:nvSpPr>
        <p:spPr>
          <a:xfrm>
            <a:off x="1603696" y="1810213"/>
            <a:ext cx="2238999" cy="645160"/>
          </a:xfrm>
          <a:prstGeom prst="rect">
            <a:avLst/>
          </a:prstGeom>
          <a:noFill/>
        </p:spPr>
        <p:txBody>
          <a:bodyPr wrap="square" rtlCol="0">
            <a:spAutoFit/>
          </a:bodyPr>
          <a:lstStyle/>
          <a:p>
            <a:pPr eaLnBrk="0" fontAlgn="base" hangingPunct="0">
              <a:spcBef>
                <a:spcPct val="0"/>
              </a:spcBef>
              <a:spcAft>
                <a:spcPct val="0"/>
              </a:spcAft>
            </a:pPr>
            <a:r>
              <a:rPr lang="zh-CN" altLang="en-US" sz="1200" b="1" dirty="0">
                <a:solidFill>
                  <a:prstClr val="black"/>
                </a:solidFill>
                <a:latin typeface="微软雅黑" panose="020B0503020204020204" pitchFamily="34" charset="-122"/>
                <a:ea typeface="微软雅黑" panose="020B0503020204020204" pitchFamily="34" charset="-122"/>
              </a:rPr>
              <a:t>单击添加标题</a:t>
            </a:r>
            <a:endParaRPr lang="en-US" altLang="zh-CN" sz="1200" b="1" dirty="0">
              <a:solidFill>
                <a:prstClr val="black"/>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200" dirty="0">
                <a:solidFill>
                  <a:prstClr val="black"/>
                </a:solidFill>
                <a:latin typeface="微软雅黑" panose="020B0503020204020204" pitchFamily="34" charset="-122"/>
                <a:ea typeface="微软雅黑" panose="020B0503020204020204" pitchFamily="34" charset="-122"/>
              </a:rPr>
              <a:t>请输入替换内容请输入替换内容</a:t>
            </a:r>
          </a:p>
        </p:txBody>
      </p:sp>
      <p:sp>
        <p:nvSpPr>
          <p:cNvPr id="41" name="文本框 40"/>
          <p:cNvSpPr txBox="1"/>
          <p:nvPr/>
        </p:nvSpPr>
        <p:spPr>
          <a:xfrm>
            <a:off x="8856268" y="4238245"/>
            <a:ext cx="2238999" cy="645160"/>
          </a:xfrm>
          <a:prstGeom prst="rect">
            <a:avLst/>
          </a:prstGeom>
          <a:noFill/>
        </p:spPr>
        <p:txBody>
          <a:bodyPr wrap="square" rtlCol="0">
            <a:spAutoFit/>
          </a:bodyPr>
          <a:lstStyle/>
          <a:p>
            <a:pPr eaLnBrk="0" fontAlgn="base" hangingPunct="0">
              <a:spcBef>
                <a:spcPct val="0"/>
              </a:spcBef>
              <a:spcAft>
                <a:spcPct val="0"/>
              </a:spcAft>
            </a:pPr>
            <a:r>
              <a:rPr lang="zh-CN" altLang="en-US" sz="1200" b="1" dirty="0">
                <a:solidFill>
                  <a:prstClr val="black"/>
                </a:solidFill>
                <a:latin typeface="微软雅黑" panose="020B0503020204020204" pitchFamily="34" charset="-122"/>
                <a:ea typeface="微软雅黑" panose="020B0503020204020204" pitchFamily="34" charset="-122"/>
              </a:rPr>
              <a:t>单击添加标题</a:t>
            </a:r>
            <a:endParaRPr lang="en-US" altLang="zh-CN" sz="1200" b="1" dirty="0">
              <a:solidFill>
                <a:prstClr val="black"/>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200" dirty="0">
                <a:solidFill>
                  <a:prstClr val="black"/>
                </a:solidFill>
                <a:latin typeface="微软雅黑" panose="020B0503020204020204" pitchFamily="34" charset="-122"/>
                <a:ea typeface="微软雅黑" panose="020B0503020204020204" pitchFamily="34" charset="-122"/>
              </a:rPr>
              <a:t>请输入替换内容请输入替换内容</a:t>
            </a:r>
          </a:p>
        </p:txBody>
      </p:sp>
      <p:sp>
        <p:nvSpPr>
          <p:cNvPr id="42" name="文本框 41"/>
          <p:cNvSpPr txBox="1"/>
          <p:nvPr/>
        </p:nvSpPr>
        <p:spPr>
          <a:xfrm>
            <a:off x="8856268" y="1257935"/>
            <a:ext cx="2238999" cy="645160"/>
          </a:xfrm>
          <a:prstGeom prst="rect">
            <a:avLst/>
          </a:prstGeom>
          <a:noFill/>
        </p:spPr>
        <p:txBody>
          <a:bodyPr wrap="square" rtlCol="0">
            <a:spAutoFit/>
          </a:bodyPr>
          <a:lstStyle/>
          <a:p>
            <a:pPr eaLnBrk="0" fontAlgn="base" hangingPunct="0">
              <a:spcBef>
                <a:spcPct val="0"/>
              </a:spcBef>
              <a:spcAft>
                <a:spcPct val="0"/>
              </a:spcAft>
            </a:pPr>
            <a:r>
              <a:rPr lang="zh-CN" altLang="en-US" sz="1200" b="1" dirty="0">
                <a:solidFill>
                  <a:prstClr val="black"/>
                </a:solidFill>
                <a:latin typeface="微软雅黑" panose="020B0503020204020204" pitchFamily="34" charset="-122"/>
                <a:ea typeface="微软雅黑" panose="020B0503020204020204" pitchFamily="34" charset="-122"/>
              </a:rPr>
              <a:t>单击添加标题</a:t>
            </a:r>
            <a:endParaRPr lang="en-US" altLang="zh-CN" sz="1200" b="1" dirty="0">
              <a:solidFill>
                <a:prstClr val="black"/>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200" dirty="0">
                <a:solidFill>
                  <a:prstClr val="black"/>
                </a:solidFill>
                <a:latin typeface="微软雅黑" panose="020B0503020204020204" pitchFamily="34" charset="-122"/>
                <a:ea typeface="微软雅黑" panose="020B0503020204020204" pitchFamily="34" charset="-122"/>
              </a:rPr>
              <a:t>请输入替换内容请输入替换内容</a:t>
            </a:r>
          </a:p>
        </p:txBody>
      </p:sp>
      <p:sp>
        <p:nvSpPr>
          <p:cNvPr id="54" name="KSO_Shape"/>
          <p:cNvSpPr/>
          <p:nvPr/>
        </p:nvSpPr>
        <p:spPr>
          <a:xfrm>
            <a:off x="5926368" y="2478129"/>
            <a:ext cx="531489" cy="377357"/>
          </a:xfrm>
          <a:custGeom>
            <a:avLst/>
            <a:gdLst>
              <a:gd name="connsiteX0" fmla="*/ 236286 w 472572"/>
              <a:gd name="connsiteY0" fmla="*/ 238384 h 335351"/>
              <a:gd name="connsiteX1" fmla="*/ 297849 w 472572"/>
              <a:gd name="connsiteY1" fmla="*/ 277381 h 335351"/>
              <a:gd name="connsiteX2" fmla="*/ 236286 w 472572"/>
              <a:gd name="connsiteY2" fmla="*/ 335351 h 335351"/>
              <a:gd name="connsiteX3" fmla="*/ 174722 w 472572"/>
              <a:gd name="connsiteY3" fmla="*/ 277381 h 335351"/>
              <a:gd name="connsiteX4" fmla="*/ 236286 w 472572"/>
              <a:gd name="connsiteY4" fmla="*/ 238384 h 335351"/>
              <a:gd name="connsiteX5" fmla="*/ 236286 w 472572"/>
              <a:gd name="connsiteY5" fmla="*/ 153779 h 335351"/>
              <a:gd name="connsiteX6" fmla="*/ 360886 w 472572"/>
              <a:gd name="connsiteY6" fmla="*/ 218025 h 335351"/>
              <a:gd name="connsiteX7" fmla="*/ 331907 w 472572"/>
              <a:gd name="connsiteY7" fmla="*/ 245311 h 335351"/>
              <a:gd name="connsiteX8" fmla="*/ 236286 w 472572"/>
              <a:gd name="connsiteY8" fmla="*/ 193327 h 335351"/>
              <a:gd name="connsiteX9" fmla="*/ 140664 w 472572"/>
              <a:gd name="connsiteY9" fmla="*/ 245311 h 335351"/>
              <a:gd name="connsiteX10" fmla="*/ 111686 w 472572"/>
              <a:gd name="connsiteY10" fmla="*/ 218025 h 335351"/>
              <a:gd name="connsiteX11" fmla="*/ 236286 w 472572"/>
              <a:gd name="connsiteY11" fmla="*/ 153779 h 335351"/>
              <a:gd name="connsiteX12" fmla="*/ 236285 w 472572"/>
              <a:gd name="connsiteY12" fmla="*/ 72334 h 335351"/>
              <a:gd name="connsiteX13" fmla="*/ 420037 w 472572"/>
              <a:gd name="connsiteY13" fmla="*/ 162327 h 335351"/>
              <a:gd name="connsiteX14" fmla="*/ 389766 w 472572"/>
              <a:gd name="connsiteY14" fmla="*/ 190830 h 335351"/>
              <a:gd name="connsiteX15" fmla="*/ 236285 w 472572"/>
              <a:gd name="connsiteY15" fmla="*/ 114013 h 335351"/>
              <a:gd name="connsiteX16" fmla="*/ 82804 w 472572"/>
              <a:gd name="connsiteY16" fmla="*/ 190829 h 335351"/>
              <a:gd name="connsiteX17" fmla="*/ 52534 w 472572"/>
              <a:gd name="connsiteY17" fmla="*/ 162327 h 335351"/>
              <a:gd name="connsiteX18" fmla="*/ 236285 w 472572"/>
              <a:gd name="connsiteY18" fmla="*/ 72334 h 335351"/>
              <a:gd name="connsiteX19" fmla="*/ 236286 w 472572"/>
              <a:gd name="connsiteY19" fmla="*/ 0 h 335351"/>
              <a:gd name="connsiteX20" fmla="*/ 472572 w 472572"/>
              <a:gd name="connsiteY20" fmla="*/ 112859 h 335351"/>
              <a:gd name="connsiteX21" fmla="*/ 443240 w 472572"/>
              <a:gd name="connsiteY21" fmla="*/ 140479 h 335351"/>
              <a:gd name="connsiteX22" fmla="*/ 236286 w 472572"/>
              <a:gd name="connsiteY22" fmla="*/ 40387 h 335351"/>
              <a:gd name="connsiteX23" fmla="*/ 29332 w 472572"/>
              <a:gd name="connsiteY23" fmla="*/ 140479 h 335351"/>
              <a:gd name="connsiteX24" fmla="*/ 0 w 472572"/>
              <a:gd name="connsiteY24" fmla="*/ 112859 h 335351"/>
              <a:gd name="connsiteX25" fmla="*/ 236286 w 472572"/>
              <a:gd name="connsiteY25" fmla="*/ 0 h 335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2572" h="335351">
                <a:moveTo>
                  <a:pt x="236286" y="238384"/>
                </a:moveTo>
                <a:cubicBezTo>
                  <a:pt x="263564" y="238384"/>
                  <a:pt x="287156" y="254165"/>
                  <a:pt x="297849" y="277381"/>
                </a:cubicBezTo>
                <a:lnTo>
                  <a:pt x="236286" y="335351"/>
                </a:lnTo>
                <a:lnTo>
                  <a:pt x="174722" y="277381"/>
                </a:lnTo>
                <a:cubicBezTo>
                  <a:pt x="185416" y="254165"/>
                  <a:pt x="209008" y="238384"/>
                  <a:pt x="236286" y="238384"/>
                </a:cubicBezTo>
                <a:close/>
                <a:moveTo>
                  <a:pt x="236286" y="153779"/>
                </a:moveTo>
                <a:cubicBezTo>
                  <a:pt x="287723" y="153779"/>
                  <a:pt x="333263" y="179027"/>
                  <a:pt x="360886" y="218025"/>
                </a:cubicBezTo>
                <a:lnTo>
                  <a:pt x="331907" y="245311"/>
                </a:lnTo>
                <a:cubicBezTo>
                  <a:pt x="311651" y="213977"/>
                  <a:pt x="276380" y="193327"/>
                  <a:pt x="236286" y="193327"/>
                </a:cubicBezTo>
                <a:cubicBezTo>
                  <a:pt x="196191" y="193327"/>
                  <a:pt x="160920" y="213977"/>
                  <a:pt x="140664" y="245311"/>
                </a:cubicBezTo>
                <a:lnTo>
                  <a:pt x="111686" y="218025"/>
                </a:lnTo>
                <a:cubicBezTo>
                  <a:pt x="139308" y="179027"/>
                  <a:pt x="184848" y="153779"/>
                  <a:pt x="236286" y="153779"/>
                </a:cubicBezTo>
                <a:close/>
                <a:moveTo>
                  <a:pt x="236285" y="72334"/>
                </a:moveTo>
                <a:cubicBezTo>
                  <a:pt x="311099" y="72334"/>
                  <a:pt x="377756" y="107256"/>
                  <a:pt x="420037" y="162327"/>
                </a:cubicBezTo>
                <a:lnTo>
                  <a:pt x="389766" y="190830"/>
                </a:lnTo>
                <a:cubicBezTo>
                  <a:pt x="354994" y="143968"/>
                  <a:pt x="299138" y="114013"/>
                  <a:pt x="236285" y="114013"/>
                </a:cubicBezTo>
                <a:cubicBezTo>
                  <a:pt x="173433" y="114013"/>
                  <a:pt x="117576" y="143967"/>
                  <a:pt x="82804" y="190829"/>
                </a:cubicBezTo>
                <a:lnTo>
                  <a:pt x="52534" y="162327"/>
                </a:lnTo>
                <a:cubicBezTo>
                  <a:pt x="94815" y="107256"/>
                  <a:pt x="161472" y="72334"/>
                  <a:pt x="236285" y="72334"/>
                </a:cubicBezTo>
                <a:close/>
                <a:moveTo>
                  <a:pt x="236286" y="0"/>
                </a:moveTo>
                <a:cubicBezTo>
                  <a:pt x="331854" y="0"/>
                  <a:pt x="417244" y="43584"/>
                  <a:pt x="472572" y="112859"/>
                </a:cubicBezTo>
                <a:lnTo>
                  <a:pt x="443240" y="140479"/>
                </a:lnTo>
                <a:cubicBezTo>
                  <a:pt x="395198" y="79129"/>
                  <a:pt x="320266" y="40387"/>
                  <a:pt x="236286" y="40387"/>
                </a:cubicBezTo>
                <a:cubicBezTo>
                  <a:pt x="152305" y="40387"/>
                  <a:pt x="77373" y="79129"/>
                  <a:pt x="29332" y="140479"/>
                </a:cubicBezTo>
                <a:lnTo>
                  <a:pt x="0" y="112859"/>
                </a:lnTo>
                <a:cubicBezTo>
                  <a:pt x="55328" y="43584"/>
                  <a:pt x="140717" y="0"/>
                  <a:pt x="23628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zh-CN" altLang="en-US" sz="1580">
              <a:solidFill>
                <a:prstClr val="white"/>
              </a:solidFill>
            </a:endParaRPr>
          </a:p>
        </p:txBody>
      </p:sp>
      <p:grpSp>
        <p:nvGrpSpPr>
          <p:cNvPr id="55" name="组合 54"/>
          <p:cNvGrpSpPr/>
          <p:nvPr/>
        </p:nvGrpSpPr>
        <p:grpSpPr>
          <a:xfrm>
            <a:off x="6003405" y="3589597"/>
            <a:ext cx="414339" cy="414337"/>
            <a:chOff x="749300" y="1427163"/>
            <a:chExt cx="414338" cy="414337"/>
          </a:xfrm>
        </p:grpSpPr>
        <p:sp>
          <p:nvSpPr>
            <p:cNvPr id="56" name="Freeform 48"/>
            <p:cNvSpPr/>
            <p:nvPr/>
          </p:nvSpPr>
          <p:spPr bwMode="auto">
            <a:xfrm>
              <a:off x="749300" y="1427163"/>
              <a:ext cx="269875" cy="271462"/>
            </a:xfrm>
            <a:custGeom>
              <a:avLst/>
              <a:gdLst>
                <a:gd name="T0" fmla="*/ 104 w 120"/>
                <a:gd name="T1" fmla="*/ 67 h 120"/>
                <a:gd name="T2" fmla="*/ 120 w 120"/>
                <a:gd name="T3" fmla="*/ 76 h 120"/>
                <a:gd name="T4" fmla="*/ 114 w 120"/>
                <a:gd name="T5" fmla="*/ 91 h 120"/>
                <a:gd name="T6" fmla="*/ 96 w 120"/>
                <a:gd name="T7" fmla="*/ 86 h 120"/>
                <a:gd name="T8" fmla="*/ 86 w 120"/>
                <a:gd name="T9" fmla="*/ 96 h 120"/>
                <a:gd name="T10" fmla="*/ 91 w 120"/>
                <a:gd name="T11" fmla="*/ 114 h 120"/>
                <a:gd name="T12" fmla="*/ 76 w 120"/>
                <a:gd name="T13" fmla="*/ 120 h 120"/>
                <a:gd name="T14" fmla="*/ 66 w 120"/>
                <a:gd name="T15" fmla="*/ 104 h 120"/>
                <a:gd name="T16" fmla="*/ 60 w 120"/>
                <a:gd name="T17" fmla="*/ 104 h 120"/>
                <a:gd name="T18" fmla="*/ 53 w 120"/>
                <a:gd name="T19" fmla="*/ 104 h 120"/>
                <a:gd name="T20" fmla="*/ 53 w 120"/>
                <a:gd name="T21" fmla="*/ 104 h 120"/>
                <a:gd name="T22" fmla="*/ 44 w 120"/>
                <a:gd name="T23" fmla="*/ 120 h 120"/>
                <a:gd name="T24" fmla="*/ 29 w 120"/>
                <a:gd name="T25" fmla="*/ 114 h 120"/>
                <a:gd name="T26" fmla="*/ 34 w 120"/>
                <a:gd name="T27" fmla="*/ 95 h 120"/>
                <a:gd name="T28" fmla="*/ 24 w 120"/>
                <a:gd name="T29" fmla="*/ 86 h 120"/>
                <a:gd name="T30" fmla="*/ 6 w 120"/>
                <a:gd name="T31" fmla="*/ 91 h 120"/>
                <a:gd name="T32" fmla="*/ 0 w 120"/>
                <a:gd name="T33" fmla="*/ 76 h 120"/>
                <a:gd name="T34" fmla="*/ 16 w 120"/>
                <a:gd name="T35" fmla="*/ 66 h 120"/>
                <a:gd name="T36" fmla="*/ 16 w 120"/>
                <a:gd name="T37" fmla="*/ 60 h 120"/>
                <a:gd name="T38" fmla="*/ 16 w 120"/>
                <a:gd name="T39" fmla="*/ 53 h 120"/>
                <a:gd name="T40" fmla="*/ 16 w 120"/>
                <a:gd name="T41" fmla="*/ 53 h 120"/>
                <a:gd name="T42" fmla="*/ 0 w 120"/>
                <a:gd name="T43" fmla="*/ 43 h 120"/>
                <a:gd name="T44" fmla="*/ 6 w 120"/>
                <a:gd name="T45" fmla="*/ 29 h 120"/>
                <a:gd name="T46" fmla="*/ 24 w 120"/>
                <a:gd name="T47" fmla="*/ 34 h 120"/>
                <a:gd name="T48" fmla="*/ 34 w 120"/>
                <a:gd name="T49" fmla="*/ 24 h 120"/>
                <a:gd name="T50" fmla="*/ 29 w 120"/>
                <a:gd name="T51" fmla="*/ 6 h 120"/>
                <a:gd name="T52" fmla="*/ 44 w 120"/>
                <a:gd name="T53" fmla="*/ 0 h 120"/>
                <a:gd name="T54" fmla="*/ 54 w 120"/>
                <a:gd name="T55" fmla="*/ 16 h 120"/>
                <a:gd name="T56" fmla="*/ 60 w 120"/>
                <a:gd name="T57" fmla="*/ 16 h 120"/>
                <a:gd name="T58" fmla="*/ 67 w 120"/>
                <a:gd name="T59" fmla="*/ 16 h 120"/>
                <a:gd name="T60" fmla="*/ 77 w 120"/>
                <a:gd name="T61" fmla="*/ 0 h 120"/>
                <a:gd name="T62" fmla="*/ 91 w 120"/>
                <a:gd name="T63" fmla="*/ 6 h 120"/>
                <a:gd name="T64" fmla="*/ 87 w 120"/>
                <a:gd name="T65" fmla="*/ 24 h 120"/>
                <a:gd name="T66" fmla="*/ 96 w 120"/>
                <a:gd name="T67" fmla="*/ 34 h 120"/>
                <a:gd name="T68" fmla="*/ 114 w 120"/>
                <a:gd name="T69" fmla="*/ 29 h 120"/>
                <a:gd name="T70" fmla="*/ 120 w 120"/>
                <a:gd name="T71" fmla="*/ 44 h 120"/>
                <a:gd name="T72" fmla="*/ 104 w 120"/>
                <a:gd name="T73" fmla="*/ 54 h 120"/>
                <a:gd name="T74" fmla="*/ 104 w 120"/>
                <a:gd name="T75" fmla="*/ 60 h 120"/>
                <a:gd name="T76" fmla="*/ 104 w 120"/>
                <a:gd name="T77" fmla="*/ 6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0" h="120">
                  <a:moveTo>
                    <a:pt x="104" y="67"/>
                  </a:moveTo>
                  <a:cubicBezTo>
                    <a:pt x="120" y="76"/>
                    <a:pt x="120" y="76"/>
                    <a:pt x="120" y="76"/>
                  </a:cubicBezTo>
                  <a:cubicBezTo>
                    <a:pt x="114" y="91"/>
                    <a:pt x="114" y="91"/>
                    <a:pt x="114" y="91"/>
                  </a:cubicBezTo>
                  <a:cubicBezTo>
                    <a:pt x="96" y="86"/>
                    <a:pt x="96" y="86"/>
                    <a:pt x="96" y="86"/>
                  </a:cubicBezTo>
                  <a:cubicBezTo>
                    <a:pt x="93" y="90"/>
                    <a:pt x="90" y="93"/>
                    <a:pt x="86" y="96"/>
                  </a:cubicBezTo>
                  <a:cubicBezTo>
                    <a:pt x="91" y="114"/>
                    <a:pt x="91" y="114"/>
                    <a:pt x="91" y="114"/>
                  </a:cubicBezTo>
                  <a:cubicBezTo>
                    <a:pt x="76" y="120"/>
                    <a:pt x="76" y="120"/>
                    <a:pt x="76" y="120"/>
                  </a:cubicBezTo>
                  <a:cubicBezTo>
                    <a:pt x="66" y="104"/>
                    <a:pt x="66" y="104"/>
                    <a:pt x="66" y="104"/>
                  </a:cubicBezTo>
                  <a:cubicBezTo>
                    <a:pt x="64" y="104"/>
                    <a:pt x="62" y="104"/>
                    <a:pt x="60" y="104"/>
                  </a:cubicBezTo>
                  <a:cubicBezTo>
                    <a:pt x="58" y="104"/>
                    <a:pt x="56" y="104"/>
                    <a:pt x="53" y="104"/>
                  </a:cubicBezTo>
                  <a:cubicBezTo>
                    <a:pt x="53" y="104"/>
                    <a:pt x="53" y="104"/>
                    <a:pt x="53" y="104"/>
                  </a:cubicBezTo>
                  <a:cubicBezTo>
                    <a:pt x="44" y="120"/>
                    <a:pt x="44" y="120"/>
                    <a:pt x="44" y="120"/>
                  </a:cubicBezTo>
                  <a:cubicBezTo>
                    <a:pt x="29" y="114"/>
                    <a:pt x="29" y="114"/>
                    <a:pt x="29" y="114"/>
                  </a:cubicBezTo>
                  <a:cubicBezTo>
                    <a:pt x="34" y="95"/>
                    <a:pt x="34" y="95"/>
                    <a:pt x="34" y="95"/>
                  </a:cubicBezTo>
                  <a:cubicBezTo>
                    <a:pt x="30" y="93"/>
                    <a:pt x="27" y="89"/>
                    <a:pt x="24" y="86"/>
                  </a:cubicBezTo>
                  <a:cubicBezTo>
                    <a:pt x="6" y="91"/>
                    <a:pt x="6" y="91"/>
                    <a:pt x="6" y="91"/>
                  </a:cubicBezTo>
                  <a:cubicBezTo>
                    <a:pt x="0" y="76"/>
                    <a:pt x="0" y="76"/>
                    <a:pt x="0" y="76"/>
                  </a:cubicBezTo>
                  <a:cubicBezTo>
                    <a:pt x="16" y="66"/>
                    <a:pt x="16" y="66"/>
                    <a:pt x="16" y="66"/>
                  </a:cubicBezTo>
                  <a:cubicBezTo>
                    <a:pt x="16" y="64"/>
                    <a:pt x="16" y="62"/>
                    <a:pt x="16" y="60"/>
                  </a:cubicBezTo>
                  <a:cubicBezTo>
                    <a:pt x="16" y="57"/>
                    <a:pt x="16" y="55"/>
                    <a:pt x="16" y="53"/>
                  </a:cubicBezTo>
                  <a:cubicBezTo>
                    <a:pt x="16" y="53"/>
                    <a:pt x="16" y="53"/>
                    <a:pt x="16" y="53"/>
                  </a:cubicBezTo>
                  <a:cubicBezTo>
                    <a:pt x="0" y="43"/>
                    <a:pt x="0" y="43"/>
                    <a:pt x="0" y="43"/>
                  </a:cubicBezTo>
                  <a:cubicBezTo>
                    <a:pt x="6" y="29"/>
                    <a:pt x="6" y="29"/>
                    <a:pt x="6" y="29"/>
                  </a:cubicBezTo>
                  <a:cubicBezTo>
                    <a:pt x="24" y="34"/>
                    <a:pt x="24" y="34"/>
                    <a:pt x="24" y="34"/>
                  </a:cubicBezTo>
                  <a:cubicBezTo>
                    <a:pt x="27" y="30"/>
                    <a:pt x="30" y="27"/>
                    <a:pt x="34" y="24"/>
                  </a:cubicBezTo>
                  <a:cubicBezTo>
                    <a:pt x="29" y="6"/>
                    <a:pt x="29" y="6"/>
                    <a:pt x="29" y="6"/>
                  </a:cubicBezTo>
                  <a:cubicBezTo>
                    <a:pt x="44" y="0"/>
                    <a:pt x="44" y="0"/>
                    <a:pt x="44" y="0"/>
                  </a:cubicBezTo>
                  <a:cubicBezTo>
                    <a:pt x="54" y="16"/>
                    <a:pt x="54" y="16"/>
                    <a:pt x="54" y="16"/>
                  </a:cubicBezTo>
                  <a:cubicBezTo>
                    <a:pt x="56" y="16"/>
                    <a:pt x="58" y="16"/>
                    <a:pt x="60" y="16"/>
                  </a:cubicBezTo>
                  <a:cubicBezTo>
                    <a:pt x="62" y="16"/>
                    <a:pt x="65" y="16"/>
                    <a:pt x="67" y="16"/>
                  </a:cubicBezTo>
                  <a:cubicBezTo>
                    <a:pt x="77" y="0"/>
                    <a:pt x="77" y="0"/>
                    <a:pt x="77" y="0"/>
                  </a:cubicBezTo>
                  <a:cubicBezTo>
                    <a:pt x="91" y="6"/>
                    <a:pt x="91" y="6"/>
                    <a:pt x="91" y="6"/>
                  </a:cubicBezTo>
                  <a:cubicBezTo>
                    <a:pt x="87" y="24"/>
                    <a:pt x="87" y="24"/>
                    <a:pt x="87" y="24"/>
                  </a:cubicBezTo>
                  <a:cubicBezTo>
                    <a:pt x="90" y="27"/>
                    <a:pt x="93" y="30"/>
                    <a:pt x="96" y="34"/>
                  </a:cubicBezTo>
                  <a:cubicBezTo>
                    <a:pt x="114" y="29"/>
                    <a:pt x="114" y="29"/>
                    <a:pt x="114" y="29"/>
                  </a:cubicBezTo>
                  <a:cubicBezTo>
                    <a:pt x="120" y="44"/>
                    <a:pt x="120" y="44"/>
                    <a:pt x="120" y="44"/>
                  </a:cubicBezTo>
                  <a:cubicBezTo>
                    <a:pt x="104" y="54"/>
                    <a:pt x="104" y="54"/>
                    <a:pt x="104" y="54"/>
                  </a:cubicBezTo>
                  <a:cubicBezTo>
                    <a:pt x="104" y="56"/>
                    <a:pt x="104" y="58"/>
                    <a:pt x="104" y="60"/>
                  </a:cubicBezTo>
                  <a:cubicBezTo>
                    <a:pt x="104" y="62"/>
                    <a:pt x="104" y="64"/>
                    <a:pt x="104" y="67"/>
                  </a:cubicBezTo>
                  <a:close/>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96" tIns="40148" rIns="80296" bIns="40148"/>
            <a:lstStyle/>
            <a:p>
              <a:pPr eaLnBrk="0" fontAlgn="base" hangingPunct="0">
                <a:spcBef>
                  <a:spcPct val="0"/>
                </a:spcBef>
                <a:spcAft>
                  <a:spcPct val="0"/>
                </a:spcAft>
                <a:defRPr/>
              </a:pPr>
              <a:endParaRPr lang="zh-CN" altLang="en-US" sz="1580">
                <a:solidFill>
                  <a:prstClr val="black"/>
                </a:solidFill>
              </a:endParaRPr>
            </a:p>
          </p:txBody>
        </p:sp>
        <p:sp>
          <p:nvSpPr>
            <p:cNvPr id="57" name="Freeform 49"/>
            <p:cNvSpPr/>
            <p:nvPr/>
          </p:nvSpPr>
          <p:spPr bwMode="auto">
            <a:xfrm>
              <a:off x="835025" y="1512888"/>
              <a:ext cx="98425" cy="100012"/>
            </a:xfrm>
            <a:custGeom>
              <a:avLst/>
              <a:gdLst>
                <a:gd name="T0" fmla="*/ 8 w 44"/>
                <a:gd name="T1" fmla="*/ 36 h 44"/>
                <a:gd name="T2" fmla="*/ 36 w 44"/>
                <a:gd name="T3" fmla="*/ 36 h 44"/>
                <a:gd name="T4" fmla="*/ 36 w 44"/>
                <a:gd name="T5" fmla="*/ 8 h 44"/>
                <a:gd name="T6" fmla="*/ 8 w 44"/>
                <a:gd name="T7" fmla="*/ 8 h 44"/>
                <a:gd name="T8" fmla="*/ 8 w 44"/>
                <a:gd name="T9" fmla="*/ 36 h 44"/>
              </a:gdLst>
              <a:ahLst/>
              <a:cxnLst>
                <a:cxn ang="0">
                  <a:pos x="T0" y="T1"/>
                </a:cxn>
                <a:cxn ang="0">
                  <a:pos x="T2" y="T3"/>
                </a:cxn>
                <a:cxn ang="0">
                  <a:pos x="T4" y="T5"/>
                </a:cxn>
                <a:cxn ang="0">
                  <a:pos x="T6" y="T7"/>
                </a:cxn>
                <a:cxn ang="0">
                  <a:pos x="T8" y="T9"/>
                </a:cxn>
              </a:cxnLst>
              <a:rect l="0" t="0" r="r" b="b"/>
              <a:pathLst>
                <a:path w="44" h="44">
                  <a:moveTo>
                    <a:pt x="8" y="36"/>
                  </a:moveTo>
                  <a:cubicBezTo>
                    <a:pt x="16" y="44"/>
                    <a:pt x="28" y="44"/>
                    <a:pt x="36" y="36"/>
                  </a:cubicBezTo>
                  <a:cubicBezTo>
                    <a:pt x="44" y="28"/>
                    <a:pt x="44" y="16"/>
                    <a:pt x="36" y="8"/>
                  </a:cubicBezTo>
                  <a:cubicBezTo>
                    <a:pt x="28" y="0"/>
                    <a:pt x="16" y="0"/>
                    <a:pt x="8" y="8"/>
                  </a:cubicBezTo>
                  <a:cubicBezTo>
                    <a:pt x="0" y="16"/>
                    <a:pt x="0" y="28"/>
                    <a:pt x="8" y="36"/>
                  </a:cubicBezTo>
                  <a:close/>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96" tIns="40148" rIns="80296" bIns="40148"/>
            <a:lstStyle/>
            <a:p>
              <a:pPr eaLnBrk="0" fontAlgn="base" hangingPunct="0">
                <a:spcBef>
                  <a:spcPct val="0"/>
                </a:spcBef>
                <a:spcAft>
                  <a:spcPct val="0"/>
                </a:spcAft>
                <a:defRPr/>
              </a:pPr>
              <a:endParaRPr lang="zh-CN" altLang="en-US" sz="1580">
                <a:solidFill>
                  <a:prstClr val="black"/>
                </a:solidFill>
              </a:endParaRPr>
            </a:p>
          </p:txBody>
        </p:sp>
        <p:sp>
          <p:nvSpPr>
            <p:cNvPr id="58" name="Freeform 50"/>
            <p:cNvSpPr/>
            <p:nvPr/>
          </p:nvSpPr>
          <p:spPr bwMode="auto">
            <a:xfrm>
              <a:off x="965200" y="1644650"/>
              <a:ext cx="198438" cy="196850"/>
            </a:xfrm>
            <a:custGeom>
              <a:avLst/>
              <a:gdLst>
                <a:gd name="T0" fmla="*/ 75 w 88"/>
                <a:gd name="T1" fmla="*/ 36 h 88"/>
                <a:gd name="T2" fmla="*/ 88 w 88"/>
                <a:gd name="T3" fmla="*/ 38 h 88"/>
                <a:gd name="T4" fmla="*/ 88 w 88"/>
                <a:gd name="T5" fmla="*/ 49 h 88"/>
                <a:gd name="T6" fmla="*/ 75 w 88"/>
                <a:gd name="T7" fmla="*/ 51 h 88"/>
                <a:gd name="T8" fmla="*/ 71 w 88"/>
                <a:gd name="T9" fmla="*/ 60 h 88"/>
                <a:gd name="T10" fmla="*/ 79 w 88"/>
                <a:gd name="T11" fmla="*/ 71 h 88"/>
                <a:gd name="T12" fmla="*/ 71 w 88"/>
                <a:gd name="T13" fmla="*/ 79 h 88"/>
                <a:gd name="T14" fmla="*/ 61 w 88"/>
                <a:gd name="T15" fmla="*/ 71 h 88"/>
                <a:gd name="T16" fmla="*/ 57 w 88"/>
                <a:gd name="T17" fmla="*/ 73 h 88"/>
                <a:gd name="T18" fmla="*/ 52 w 88"/>
                <a:gd name="T19" fmla="*/ 75 h 88"/>
                <a:gd name="T20" fmla="*/ 52 w 88"/>
                <a:gd name="T21" fmla="*/ 75 h 88"/>
                <a:gd name="T22" fmla="*/ 50 w 88"/>
                <a:gd name="T23" fmla="*/ 88 h 88"/>
                <a:gd name="T24" fmla="*/ 39 w 88"/>
                <a:gd name="T25" fmla="*/ 88 h 88"/>
                <a:gd name="T26" fmla="*/ 37 w 88"/>
                <a:gd name="T27" fmla="*/ 75 h 88"/>
                <a:gd name="T28" fmla="*/ 28 w 88"/>
                <a:gd name="T29" fmla="*/ 71 h 88"/>
                <a:gd name="T30" fmla="*/ 17 w 88"/>
                <a:gd name="T31" fmla="*/ 79 h 88"/>
                <a:gd name="T32" fmla="*/ 9 w 88"/>
                <a:gd name="T33" fmla="*/ 71 h 88"/>
                <a:gd name="T34" fmla="*/ 17 w 88"/>
                <a:gd name="T35" fmla="*/ 60 h 88"/>
                <a:gd name="T36" fmla="*/ 15 w 88"/>
                <a:gd name="T37" fmla="*/ 56 h 88"/>
                <a:gd name="T38" fmla="*/ 13 w 88"/>
                <a:gd name="T39" fmla="*/ 51 h 88"/>
                <a:gd name="T40" fmla="*/ 13 w 88"/>
                <a:gd name="T41" fmla="*/ 51 h 88"/>
                <a:gd name="T42" fmla="*/ 0 w 88"/>
                <a:gd name="T43" fmla="*/ 50 h 88"/>
                <a:gd name="T44" fmla="*/ 0 w 88"/>
                <a:gd name="T45" fmla="*/ 38 h 88"/>
                <a:gd name="T46" fmla="*/ 13 w 88"/>
                <a:gd name="T47" fmla="*/ 37 h 88"/>
                <a:gd name="T48" fmla="*/ 17 w 88"/>
                <a:gd name="T49" fmla="*/ 28 h 88"/>
                <a:gd name="T50" fmla="*/ 9 w 88"/>
                <a:gd name="T51" fmla="*/ 17 h 88"/>
                <a:gd name="T52" fmla="*/ 17 w 88"/>
                <a:gd name="T53" fmla="*/ 9 h 88"/>
                <a:gd name="T54" fmla="*/ 28 w 88"/>
                <a:gd name="T55" fmla="*/ 17 h 88"/>
                <a:gd name="T56" fmla="*/ 32 w 88"/>
                <a:gd name="T57" fmla="*/ 15 h 88"/>
                <a:gd name="T58" fmla="*/ 36 w 88"/>
                <a:gd name="T59" fmla="*/ 13 h 88"/>
                <a:gd name="T60" fmla="*/ 38 w 88"/>
                <a:gd name="T61" fmla="*/ 0 h 88"/>
                <a:gd name="T62" fmla="*/ 50 w 88"/>
                <a:gd name="T63" fmla="*/ 0 h 88"/>
                <a:gd name="T64" fmla="*/ 51 w 88"/>
                <a:gd name="T65" fmla="*/ 13 h 88"/>
                <a:gd name="T66" fmla="*/ 60 w 88"/>
                <a:gd name="T67" fmla="*/ 17 h 88"/>
                <a:gd name="T68" fmla="*/ 71 w 88"/>
                <a:gd name="T69" fmla="*/ 9 h 88"/>
                <a:gd name="T70" fmla="*/ 79 w 88"/>
                <a:gd name="T71" fmla="*/ 17 h 88"/>
                <a:gd name="T72" fmla="*/ 71 w 88"/>
                <a:gd name="T73" fmla="*/ 27 h 88"/>
                <a:gd name="T74" fmla="*/ 73 w 88"/>
                <a:gd name="T75" fmla="*/ 31 h 88"/>
                <a:gd name="T76" fmla="*/ 75 w 88"/>
                <a:gd name="T77" fmla="*/ 3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8" h="88">
                  <a:moveTo>
                    <a:pt x="75" y="36"/>
                  </a:moveTo>
                  <a:cubicBezTo>
                    <a:pt x="88" y="38"/>
                    <a:pt x="88" y="38"/>
                    <a:pt x="88" y="38"/>
                  </a:cubicBezTo>
                  <a:cubicBezTo>
                    <a:pt x="88" y="49"/>
                    <a:pt x="88" y="49"/>
                    <a:pt x="88" y="49"/>
                  </a:cubicBezTo>
                  <a:cubicBezTo>
                    <a:pt x="75" y="51"/>
                    <a:pt x="75" y="51"/>
                    <a:pt x="75" y="51"/>
                  </a:cubicBezTo>
                  <a:cubicBezTo>
                    <a:pt x="74" y="54"/>
                    <a:pt x="73" y="57"/>
                    <a:pt x="71" y="60"/>
                  </a:cubicBezTo>
                  <a:cubicBezTo>
                    <a:pt x="79" y="71"/>
                    <a:pt x="79" y="71"/>
                    <a:pt x="79" y="71"/>
                  </a:cubicBezTo>
                  <a:cubicBezTo>
                    <a:pt x="71" y="79"/>
                    <a:pt x="71" y="79"/>
                    <a:pt x="71" y="79"/>
                  </a:cubicBezTo>
                  <a:cubicBezTo>
                    <a:pt x="61" y="71"/>
                    <a:pt x="61" y="71"/>
                    <a:pt x="61" y="71"/>
                  </a:cubicBezTo>
                  <a:cubicBezTo>
                    <a:pt x="59" y="72"/>
                    <a:pt x="58" y="72"/>
                    <a:pt x="57" y="73"/>
                  </a:cubicBezTo>
                  <a:cubicBezTo>
                    <a:pt x="55" y="74"/>
                    <a:pt x="54" y="74"/>
                    <a:pt x="52" y="75"/>
                  </a:cubicBezTo>
                  <a:cubicBezTo>
                    <a:pt x="52" y="75"/>
                    <a:pt x="52" y="75"/>
                    <a:pt x="52" y="75"/>
                  </a:cubicBezTo>
                  <a:cubicBezTo>
                    <a:pt x="50" y="88"/>
                    <a:pt x="50" y="88"/>
                    <a:pt x="50" y="88"/>
                  </a:cubicBezTo>
                  <a:cubicBezTo>
                    <a:pt x="39" y="88"/>
                    <a:pt x="39" y="88"/>
                    <a:pt x="39" y="88"/>
                  </a:cubicBezTo>
                  <a:cubicBezTo>
                    <a:pt x="37" y="75"/>
                    <a:pt x="37" y="75"/>
                    <a:pt x="37" y="75"/>
                  </a:cubicBezTo>
                  <a:cubicBezTo>
                    <a:pt x="34" y="74"/>
                    <a:pt x="31" y="73"/>
                    <a:pt x="28" y="71"/>
                  </a:cubicBezTo>
                  <a:cubicBezTo>
                    <a:pt x="17" y="79"/>
                    <a:pt x="17" y="79"/>
                    <a:pt x="17" y="79"/>
                  </a:cubicBezTo>
                  <a:cubicBezTo>
                    <a:pt x="9" y="71"/>
                    <a:pt x="9" y="71"/>
                    <a:pt x="9" y="71"/>
                  </a:cubicBezTo>
                  <a:cubicBezTo>
                    <a:pt x="17" y="60"/>
                    <a:pt x="17" y="60"/>
                    <a:pt x="17" y="60"/>
                  </a:cubicBezTo>
                  <a:cubicBezTo>
                    <a:pt x="16" y="59"/>
                    <a:pt x="16" y="58"/>
                    <a:pt x="15" y="56"/>
                  </a:cubicBezTo>
                  <a:cubicBezTo>
                    <a:pt x="14" y="55"/>
                    <a:pt x="14" y="53"/>
                    <a:pt x="13" y="51"/>
                  </a:cubicBezTo>
                  <a:cubicBezTo>
                    <a:pt x="13" y="51"/>
                    <a:pt x="13" y="51"/>
                    <a:pt x="13" y="51"/>
                  </a:cubicBezTo>
                  <a:cubicBezTo>
                    <a:pt x="0" y="50"/>
                    <a:pt x="0" y="50"/>
                    <a:pt x="0" y="50"/>
                  </a:cubicBezTo>
                  <a:cubicBezTo>
                    <a:pt x="0" y="38"/>
                    <a:pt x="0" y="38"/>
                    <a:pt x="0" y="38"/>
                  </a:cubicBezTo>
                  <a:cubicBezTo>
                    <a:pt x="13" y="37"/>
                    <a:pt x="13" y="37"/>
                    <a:pt x="13" y="37"/>
                  </a:cubicBezTo>
                  <a:cubicBezTo>
                    <a:pt x="14" y="33"/>
                    <a:pt x="15" y="30"/>
                    <a:pt x="17" y="28"/>
                  </a:cubicBezTo>
                  <a:cubicBezTo>
                    <a:pt x="9" y="17"/>
                    <a:pt x="9" y="17"/>
                    <a:pt x="9" y="17"/>
                  </a:cubicBezTo>
                  <a:cubicBezTo>
                    <a:pt x="17" y="9"/>
                    <a:pt x="17" y="9"/>
                    <a:pt x="17" y="9"/>
                  </a:cubicBezTo>
                  <a:cubicBezTo>
                    <a:pt x="28" y="17"/>
                    <a:pt x="28" y="17"/>
                    <a:pt x="28" y="17"/>
                  </a:cubicBezTo>
                  <a:cubicBezTo>
                    <a:pt x="29" y="16"/>
                    <a:pt x="30" y="15"/>
                    <a:pt x="32" y="15"/>
                  </a:cubicBezTo>
                  <a:cubicBezTo>
                    <a:pt x="33" y="14"/>
                    <a:pt x="35" y="14"/>
                    <a:pt x="36" y="13"/>
                  </a:cubicBezTo>
                  <a:cubicBezTo>
                    <a:pt x="38" y="0"/>
                    <a:pt x="38" y="0"/>
                    <a:pt x="38" y="0"/>
                  </a:cubicBezTo>
                  <a:cubicBezTo>
                    <a:pt x="50" y="0"/>
                    <a:pt x="50" y="0"/>
                    <a:pt x="50" y="0"/>
                  </a:cubicBezTo>
                  <a:cubicBezTo>
                    <a:pt x="51" y="13"/>
                    <a:pt x="51" y="13"/>
                    <a:pt x="51" y="13"/>
                  </a:cubicBezTo>
                  <a:cubicBezTo>
                    <a:pt x="55" y="14"/>
                    <a:pt x="58" y="15"/>
                    <a:pt x="60" y="17"/>
                  </a:cubicBezTo>
                  <a:cubicBezTo>
                    <a:pt x="71" y="9"/>
                    <a:pt x="71" y="9"/>
                    <a:pt x="71" y="9"/>
                  </a:cubicBezTo>
                  <a:cubicBezTo>
                    <a:pt x="79" y="17"/>
                    <a:pt x="79" y="17"/>
                    <a:pt x="79" y="17"/>
                  </a:cubicBezTo>
                  <a:cubicBezTo>
                    <a:pt x="71" y="27"/>
                    <a:pt x="71" y="27"/>
                    <a:pt x="71" y="27"/>
                  </a:cubicBezTo>
                  <a:cubicBezTo>
                    <a:pt x="72" y="29"/>
                    <a:pt x="73" y="30"/>
                    <a:pt x="73" y="31"/>
                  </a:cubicBezTo>
                  <a:cubicBezTo>
                    <a:pt x="74" y="33"/>
                    <a:pt x="74" y="35"/>
                    <a:pt x="75" y="36"/>
                  </a:cubicBezTo>
                  <a:close/>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96" tIns="40148" rIns="80296" bIns="40148"/>
            <a:lstStyle/>
            <a:p>
              <a:pPr eaLnBrk="0" fontAlgn="base" hangingPunct="0">
                <a:spcBef>
                  <a:spcPct val="0"/>
                </a:spcBef>
                <a:spcAft>
                  <a:spcPct val="0"/>
                </a:spcAft>
                <a:defRPr/>
              </a:pPr>
              <a:endParaRPr lang="zh-CN" altLang="en-US" sz="1580">
                <a:solidFill>
                  <a:prstClr val="black"/>
                </a:solidFill>
              </a:endParaRPr>
            </a:p>
          </p:txBody>
        </p:sp>
        <p:sp>
          <p:nvSpPr>
            <p:cNvPr id="59" name="Freeform 51"/>
            <p:cNvSpPr/>
            <p:nvPr/>
          </p:nvSpPr>
          <p:spPr bwMode="auto">
            <a:xfrm>
              <a:off x="1035050" y="1711325"/>
              <a:ext cx="60325" cy="60325"/>
            </a:xfrm>
            <a:custGeom>
              <a:avLst/>
              <a:gdLst>
                <a:gd name="T0" fmla="*/ 9 w 27"/>
                <a:gd name="T1" fmla="*/ 25 h 27"/>
                <a:gd name="T2" fmla="*/ 24 w 27"/>
                <a:gd name="T3" fmla="*/ 18 h 27"/>
                <a:gd name="T4" fmla="*/ 18 w 27"/>
                <a:gd name="T5" fmla="*/ 3 h 27"/>
                <a:gd name="T6" fmla="*/ 2 w 27"/>
                <a:gd name="T7" fmla="*/ 9 h 27"/>
                <a:gd name="T8" fmla="*/ 9 w 27"/>
                <a:gd name="T9" fmla="*/ 25 h 27"/>
              </a:gdLst>
              <a:ahLst/>
              <a:cxnLst>
                <a:cxn ang="0">
                  <a:pos x="T0" y="T1"/>
                </a:cxn>
                <a:cxn ang="0">
                  <a:pos x="T2" y="T3"/>
                </a:cxn>
                <a:cxn ang="0">
                  <a:pos x="T4" y="T5"/>
                </a:cxn>
                <a:cxn ang="0">
                  <a:pos x="T6" y="T7"/>
                </a:cxn>
                <a:cxn ang="0">
                  <a:pos x="T8" y="T9"/>
                </a:cxn>
              </a:cxnLst>
              <a:rect l="0" t="0" r="r" b="b"/>
              <a:pathLst>
                <a:path w="27" h="27">
                  <a:moveTo>
                    <a:pt x="9" y="25"/>
                  </a:moveTo>
                  <a:cubicBezTo>
                    <a:pt x="15" y="27"/>
                    <a:pt x="22" y="24"/>
                    <a:pt x="24" y="18"/>
                  </a:cubicBezTo>
                  <a:cubicBezTo>
                    <a:pt x="27" y="12"/>
                    <a:pt x="24" y="5"/>
                    <a:pt x="18" y="3"/>
                  </a:cubicBezTo>
                  <a:cubicBezTo>
                    <a:pt x="11" y="0"/>
                    <a:pt x="4" y="3"/>
                    <a:pt x="2" y="9"/>
                  </a:cubicBezTo>
                  <a:cubicBezTo>
                    <a:pt x="0" y="16"/>
                    <a:pt x="3" y="23"/>
                    <a:pt x="9" y="25"/>
                  </a:cubicBezTo>
                  <a:close/>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96" tIns="40148" rIns="80296" bIns="40148"/>
            <a:lstStyle/>
            <a:p>
              <a:pPr eaLnBrk="0" fontAlgn="base" hangingPunct="0">
                <a:spcBef>
                  <a:spcPct val="0"/>
                </a:spcBef>
                <a:spcAft>
                  <a:spcPct val="0"/>
                </a:spcAft>
                <a:defRPr/>
              </a:pPr>
              <a:endParaRPr lang="zh-CN" altLang="en-US" sz="1580">
                <a:solidFill>
                  <a:prstClr val="black"/>
                </a:solidFill>
              </a:endParaRPr>
            </a:p>
          </p:txBody>
        </p:sp>
      </p:grpSp>
      <p:grpSp>
        <p:nvGrpSpPr>
          <p:cNvPr id="60" name="组合 59"/>
          <p:cNvGrpSpPr/>
          <p:nvPr/>
        </p:nvGrpSpPr>
        <p:grpSpPr>
          <a:xfrm>
            <a:off x="4817481" y="3617063"/>
            <a:ext cx="306387" cy="414339"/>
            <a:chOff x="1865313" y="3552825"/>
            <a:chExt cx="306387" cy="414338"/>
          </a:xfrm>
        </p:grpSpPr>
        <p:sp>
          <p:nvSpPr>
            <p:cNvPr id="61" name="Oval 54"/>
            <p:cNvSpPr>
              <a:spLocks noChangeArrowheads="1"/>
            </p:cNvSpPr>
            <p:nvPr/>
          </p:nvSpPr>
          <p:spPr bwMode="auto">
            <a:xfrm>
              <a:off x="1973263" y="3660775"/>
              <a:ext cx="90487" cy="88900"/>
            </a:xfrm>
            <a:prstGeom prst="ellipse">
              <a:avLst/>
            </a:pr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96" tIns="40148" rIns="80296" bIns="40148"/>
            <a:lstStyle/>
            <a:p>
              <a:pPr eaLnBrk="0" fontAlgn="base" hangingPunct="0">
                <a:spcBef>
                  <a:spcPct val="0"/>
                </a:spcBef>
                <a:spcAft>
                  <a:spcPct val="0"/>
                </a:spcAft>
                <a:defRPr/>
              </a:pPr>
              <a:endParaRPr lang="zh-CN" altLang="en-US" sz="1580">
                <a:solidFill>
                  <a:prstClr val="black"/>
                </a:solidFill>
              </a:endParaRPr>
            </a:p>
          </p:txBody>
        </p:sp>
        <p:sp>
          <p:nvSpPr>
            <p:cNvPr id="62" name="Freeform 55"/>
            <p:cNvSpPr/>
            <p:nvPr/>
          </p:nvSpPr>
          <p:spPr bwMode="auto">
            <a:xfrm>
              <a:off x="1865313" y="3552825"/>
              <a:ext cx="306387" cy="414338"/>
            </a:xfrm>
            <a:custGeom>
              <a:avLst/>
              <a:gdLst>
                <a:gd name="T0" fmla="*/ 97 w 136"/>
                <a:gd name="T1" fmla="*/ 129 h 184"/>
                <a:gd name="T2" fmla="*/ 68 w 136"/>
                <a:gd name="T3" fmla="*/ 184 h 184"/>
                <a:gd name="T4" fmla="*/ 40 w 136"/>
                <a:gd name="T5" fmla="*/ 129 h 184"/>
                <a:gd name="T6" fmla="*/ 0 w 136"/>
                <a:gd name="T7" fmla="*/ 68 h 184"/>
                <a:gd name="T8" fmla="*/ 68 w 136"/>
                <a:gd name="T9" fmla="*/ 0 h 184"/>
                <a:gd name="T10" fmla="*/ 136 w 136"/>
                <a:gd name="T11" fmla="*/ 68 h 184"/>
                <a:gd name="T12" fmla="*/ 97 w 136"/>
                <a:gd name="T13" fmla="*/ 129 h 184"/>
              </a:gdLst>
              <a:ahLst/>
              <a:cxnLst>
                <a:cxn ang="0">
                  <a:pos x="T0" y="T1"/>
                </a:cxn>
                <a:cxn ang="0">
                  <a:pos x="T2" y="T3"/>
                </a:cxn>
                <a:cxn ang="0">
                  <a:pos x="T4" y="T5"/>
                </a:cxn>
                <a:cxn ang="0">
                  <a:pos x="T6" y="T7"/>
                </a:cxn>
                <a:cxn ang="0">
                  <a:pos x="T8" y="T9"/>
                </a:cxn>
                <a:cxn ang="0">
                  <a:pos x="T10" y="T11"/>
                </a:cxn>
                <a:cxn ang="0">
                  <a:pos x="T12" y="T13"/>
                </a:cxn>
              </a:cxnLst>
              <a:rect l="0" t="0" r="r" b="b"/>
              <a:pathLst>
                <a:path w="136" h="184">
                  <a:moveTo>
                    <a:pt x="97" y="129"/>
                  </a:moveTo>
                  <a:cubicBezTo>
                    <a:pt x="68" y="184"/>
                    <a:pt x="68" y="184"/>
                    <a:pt x="68" y="184"/>
                  </a:cubicBezTo>
                  <a:cubicBezTo>
                    <a:pt x="40" y="129"/>
                    <a:pt x="40" y="129"/>
                    <a:pt x="40" y="129"/>
                  </a:cubicBezTo>
                  <a:cubicBezTo>
                    <a:pt x="16" y="119"/>
                    <a:pt x="0" y="95"/>
                    <a:pt x="0" y="68"/>
                  </a:cubicBezTo>
                  <a:cubicBezTo>
                    <a:pt x="0" y="30"/>
                    <a:pt x="31" y="0"/>
                    <a:pt x="68" y="0"/>
                  </a:cubicBezTo>
                  <a:cubicBezTo>
                    <a:pt x="106" y="0"/>
                    <a:pt x="136" y="30"/>
                    <a:pt x="136" y="68"/>
                  </a:cubicBezTo>
                  <a:cubicBezTo>
                    <a:pt x="136" y="95"/>
                    <a:pt x="120" y="119"/>
                    <a:pt x="97" y="129"/>
                  </a:cubicBezTo>
                  <a:close/>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96" tIns="40148" rIns="80296" bIns="40148"/>
            <a:lstStyle/>
            <a:p>
              <a:pPr eaLnBrk="0" fontAlgn="base" hangingPunct="0">
                <a:spcBef>
                  <a:spcPct val="0"/>
                </a:spcBef>
                <a:spcAft>
                  <a:spcPct val="0"/>
                </a:spcAft>
                <a:defRPr/>
              </a:pPr>
              <a:endParaRPr lang="zh-CN" altLang="en-US" sz="1580">
                <a:solidFill>
                  <a:prstClr val="black"/>
                </a:solidFill>
              </a:endParaRPr>
            </a:p>
          </p:txBody>
        </p:sp>
      </p:grpSp>
      <p:grpSp>
        <p:nvGrpSpPr>
          <p:cNvPr id="63" name="组合 62"/>
          <p:cNvGrpSpPr/>
          <p:nvPr/>
        </p:nvGrpSpPr>
        <p:grpSpPr>
          <a:xfrm>
            <a:off x="7211769" y="3638749"/>
            <a:ext cx="458411" cy="370965"/>
            <a:chOff x="5491163" y="3163888"/>
            <a:chExt cx="274638" cy="222249"/>
          </a:xfrm>
          <a:solidFill>
            <a:schemeClr val="bg1"/>
          </a:solidFill>
        </p:grpSpPr>
        <p:sp>
          <p:nvSpPr>
            <p:cNvPr id="65" name="Oval 312"/>
            <p:cNvSpPr>
              <a:spLocks noChangeArrowheads="1"/>
            </p:cNvSpPr>
            <p:nvPr/>
          </p:nvSpPr>
          <p:spPr bwMode="auto">
            <a:xfrm>
              <a:off x="5599113" y="3346450"/>
              <a:ext cx="39688" cy="3968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eaLnBrk="0" fontAlgn="base" hangingPunct="0">
                <a:spcBef>
                  <a:spcPct val="0"/>
                </a:spcBef>
                <a:spcAft>
                  <a:spcPct val="0"/>
                </a:spcAft>
              </a:pPr>
              <a:endParaRPr lang="zh-CN" altLang="en-US">
                <a:solidFill>
                  <a:prstClr val="black"/>
                </a:solidFill>
              </a:endParaRPr>
            </a:p>
          </p:txBody>
        </p:sp>
        <p:sp>
          <p:nvSpPr>
            <p:cNvPr id="66" name="Oval 313"/>
            <p:cNvSpPr>
              <a:spLocks noChangeArrowheads="1"/>
            </p:cNvSpPr>
            <p:nvPr/>
          </p:nvSpPr>
          <p:spPr bwMode="auto">
            <a:xfrm>
              <a:off x="5692776" y="3346450"/>
              <a:ext cx="39688" cy="3968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eaLnBrk="0" fontAlgn="base" hangingPunct="0">
                <a:spcBef>
                  <a:spcPct val="0"/>
                </a:spcBef>
                <a:spcAft>
                  <a:spcPct val="0"/>
                </a:spcAft>
              </a:pPr>
              <a:endParaRPr lang="zh-CN" altLang="en-US">
                <a:solidFill>
                  <a:prstClr val="black"/>
                </a:solidFill>
              </a:endParaRPr>
            </a:p>
          </p:txBody>
        </p:sp>
        <p:sp>
          <p:nvSpPr>
            <p:cNvPr id="71" name="Freeform 314"/>
            <p:cNvSpPr/>
            <p:nvPr/>
          </p:nvSpPr>
          <p:spPr bwMode="auto">
            <a:xfrm>
              <a:off x="5491163" y="3163888"/>
              <a:ext cx="254000" cy="166687"/>
            </a:xfrm>
            <a:custGeom>
              <a:avLst/>
              <a:gdLst>
                <a:gd name="T0" fmla="*/ 255 w 265"/>
                <a:gd name="T1" fmla="*/ 153 h 174"/>
                <a:gd name="T2" fmla="*/ 113 w 265"/>
                <a:gd name="T3" fmla="*/ 153 h 174"/>
                <a:gd name="T4" fmla="*/ 64 w 265"/>
                <a:gd name="T5" fmla="*/ 7 h 174"/>
                <a:gd name="T6" fmla="*/ 54 w 265"/>
                <a:gd name="T7" fmla="*/ 0 h 174"/>
                <a:gd name="T8" fmla="*/ 10 w 265"/>
                <a:gd name="T9" fmla="*/ 0 h 174"/>
                <a:gd name="T10" fmla="*/ 0 w 265"/>
                <a:gd name="T11" fmla="*/ 11 h 174"/>
                <a:gd name="T12" fmla="*/ 10 w 265"/>
                <a:gd name="T13" fmla="*/ 21 h 174"/>
                <a:gd name="T14" fmla="*/ 46 w 265"/>
                <a:gd name="T15" fmla="*/ 21 h 174"/>
                <a:gd name="T16" fmla="*/ 95 w 265"/>
                <a:gd name="T17" fmla="*/ 167 h 174"/>
                <a:gd name="T18" fmla="*/ 105 w 265"/>
                <a:gd name="T19" fmla="*/ 174 h 174"/>
                <a:gd name="T20" fmla="*/ 255 w 265"/>
                <a:gd name="T21" fmla="*/ 174 h 174"/>
                <a:gd name="T22" fmla="*/ 265 w 265"/>
                <a:gd name="T23" fmla="*/ 164 h 174"/>
                <a:gd name="T24" fmla="*/ 255 w 265"/>
                <a:gd name="T25" fmla="*/ 15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5" h="174">
                  <a:moveTo>
                    <a:pt x="255" y="153"/>
                  </a:moveTo>
                  <a:cubicBezTo>
                    <a:pt x="113" y="153"/>
                    <a:pt x="113" y="153"/>
                    <a:pt x="113" y="153"/>
                  </a:cubicBezTo>
                  <a:cubicBezTo>
                    <a:pt x="64" y="7"/>
                    <a:pt x="64" y="7"/>
                    <a:pt x="64" y="7"/>
                  </a:cubicBezTo>
                  <a:cubicBezTo>
                    <a:pt x="62" y="3"/>
                    <a:pt x="58" y="0"/>
                    <a:pt x="54" y="0"/>
                  </a:cubicBezTo>
                  <a:cubicBezTo>
                    <a:pt x="10" y="0"/>
                    <a:pt x="10" y="0"/>
                    <a:pt x="10" y="0"/>
                  </a:cubicBezTo>
                  <a:cubicBezTo>
                    <a:pt x="5" y="0"/>
                    <a:pt x="0" y="5"/>
                    <a:pt x="0" y="11"/>
                  </a:cubicBezTo>
                  <a:cubicBezTo>
                    <a:pt x="0" y="16"/>
                    <a:pt x="5" y="21"/>
                    <a:pt x="10" y="21"/>
                  </a:cubicBezTo>
                  <a:cubicBezTo>
                    <a:pt x="46" y="21"/>
                    <a:pt x="46" y="21"/>
                    <a:pt x="46" y="21"/>
                  </a:cubicBezTo>
                  <a:cubicBezTo>
                    <a:pt x="95" y="167"/>
                    <a:pt x="95" y="167"/>
                    <a:pt x="95" y="167"/>
                  </a:cubicBezTo>
                  <a:cubicBezTo>
                    <a:pt x="97" y="171"/>
                    <a:pt x="101" y="174"/>
                    <a:pt x="105" y="174"/>
                  </a:cubicBezTo>
                  <a:cubicBezTo>
                    <a:pt x="255" y="174"/>
                    <a:pt x="255" y="174"/>
                    <a:pt x="255" y="174"/>
                  </a:cubicBezTo>
                  <a:cubicBezTo>
                    <a:pt x="261" y="174"/>
                    <a:pt x="265" y="169"/>
                    <a:pt x="265" y="164"/>
                  </a:cubicBezTo>
                  <a:cubicBezTo>
                    <a:pt x="265" y="158"/>
                    <a:pt x="261" y="153"/>
                    <a:pt x="255" y="1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eaLnBrk="0" fontAlgn="base" hangingPunct="0">
                <a:spcBef>
                  <a:spcPct val="0"/>
                </a:spcBef>
                <a:spcAft>
                  <a:spcPct val="0"/>
                </a:spcAft>
              </a:pPr>
              <a:endParaRPr lang="zh-CN" altLang="en-US">
                <a:solidFill>
                  <a:prstClr val="black"/>
                </a:solidFill>
              </a:endParaRPr>
            </a:p>
          </p:txBody>
        </p:sp>
        <p:sp>
          <p:nvSpPr>
            <p:cNvPr id="72" name="Freeform 315"/>
            <p:cNvSpPr>
              <a:spLocks noEditPoints="1"/>
            </p:cNvSpPr>
            <p:nvPr/>
          </p:nvSpPr>
          <p:spPr bwMode="auto">
            <a:xfrm>
              <a:off x="5578476" y="3187700"/>
              <a:ext cx="187325" cy="106362"/>
            </a:xfrm>
            <a:custGeom>
              <a:avLst/>
              <a:gdLst>
                <a:gd name="T0" fmla="*/ 185 w 195"/>
                <a:gd name="T1" fmla="*/ 16 h 111"/>
                <a:gd name="T2" fmla="*/ 9 w 195"/>
                <a:gd name="T3" fmla="*/ 0 h 111"/>
                <a:gd name="T4" fmla="*/ 8 w 195"/>
                <a:gd name="T5" fmla="*/ 0 h 111"/>
                <a:gd name="T6" fmla="*/ 2 w 195"/>
                <a:gd name="T7" fmla="*/ 9 h 111"/>
                <a:gd name="T8" fmla="*/ 33 w 195"/>
                <a:gd name="T9" fmla="*/ 101 h 111"/>
                <a:gd name="T10" fmla="*/ 46 w 195"/>
                <a:gd name="T11" fmla="*/ 111 h 111"/>
                <a:gd name="T12" fmla="*/ 175 w 195"/>
                <a:gd name="T13" fmla="*/ 111 h 111"/>
                <a:gd name="T14" fmla="*/ 187 w 195"/>
                <a:gd name="T15" fmla="*/ 100 h 111"/>
                <a:gd name="T16" fmla="*/ 195 w 195"/>
                <a:gd name="T17" fmla="*/ 27 h 111"/>
                <a:gd name="T18" fmla="*/ 185 w 195"/>
                <a:gd name="T19" fmla="*/ 16 h 111"/>
                <a:gd name="T20" fmla="*/ 167 w 195"/>
                <a:gd name="T21" fmla="*/ 90 h 111"/>
                <a:gd name="T22" fmla="*/ 51 w 195"/>
                <a:gd name="T23" fmla="*/ 90 h 111"/>
                <a:gd name="T24" fmla="*/ 28 w 195"/>
                <a:gd name="T25" fmla="*/ 23 h 111"/>
                <a:gd name="T26" fmla="*/ 173 w 195"/>
                <a:gd name="T27" fmla="*/ 36 h 111"/>
                <a:gd name="T28" fmla="*/ 167 w 195"/>
                <a:gd name="T29" fmla="*/ 9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5" h="111">
                  <a:moveTo>
                    <a:pt x="185" y="16"/>
                  </a:moveTo>
                  <a:cubicBezTo>
                    <a:pt x="9" y="0"/>
                    <a:pt x="9" y="0"/>
                    <a:pt x="9" y="0"/>
                  </a:cubicBezTo>
                  <a:cubicBezTo>
                    <a:pt x="9" y="0"/>
                    <a:pt x="8" y="0"/>
                    <a:pt x="8" y="0"/>
                  </a:cubicBezTo>
                  <a:cubicBezTo>
                    <a:pt x="3" y="0"/>
                    <a:pt x="0" y="4"/>
                    <a:pt x="2" y="9"/>
                  </a:cubicBezTo>
                  <a:cubicBezTo>
                    <a:pt x="33" y="101"/>
                    <a:pt x="33" y="101"/>
                    <a:pt x="33" y="101"/>
                  </a:cubicBezTo>
                  <a:cubicBezTo>
                    <a:pt x="35" y="106"/>
                    <a:pt x="41" y="111"/>
                    <a:pt x="46" y="111"/>
                  </a:cubicBezTo>
                  <a:cubicBezTo>
                    <a:pt x="175" y="111"/>
                    <a:pt x="175" y="111"/>
                    <a:pt x="175" y="111"/>
                  </a:cubicBezTo>
                  <a:cubicBezTo>
                    <a:pt x="181" y="111"/>
                    <a:pt x="186" y="106"/>
                    <a:pt x="187" y="100"/>
                  </a:cubicBezTo>
                  <a:cubicBezTo>
                    <a:pt x="195" y="27"/>
                    <a:pt x="195" y="27"/>
                    <a:pt x="195" y="27"/>
                  </a:cubicBezTo>
                  <a:cubicBezTo>
                    <a:pt x="195" y="21"/>
                    <a:pt x="191" y="16"/>
                    <a:pt x="185" y="16"/>
                  </a:cubicBezTo>
                  <a:close/>
                  <a:moveTo>
                    <a:pt x="167" y="90"/>
                  </a:moveTo>
                  <a:cubicBezTo>
                    <a:pt x="51" y="90"/>
                    <a:pt x="51" y="90"/>
                    <a:pt x="51" y="90"/>
                  </a:cubicBezTo>
                  <a:cubicBezTo>
                    <a:pt x="28" y="23"/>
                    <a:pt x="28" y="23"/>
                    <a:pt x="28" y="23"/>
                  </a:cubicBezTo>
                  <a:cubicBezTo>
                    <a:pt x="173" y="36"/>
                    <a:pt x="173" y="36"/>
                    <a:pt x="173" y="36"/>
                  </a:cubicBezTo>
                  <a:lnTo>
                    <a:pt x="167"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eaLnBrk="0" fontAlgn="base" hangingPunct="0">
                <a:spcBef>
                  <a:spcPct val="0"/>
                </a:spcBef>
                <a:spcAft>
                  <a:spcPct val="0"/>
                </a:spcAft>
              </a:pPr>
              <a:endParaRPr lang="zh-CN" altLang="en-US">
                <a:solidFill>
                  <a:prstClr val="black"/>
                </a:solidFill>
              </a:endParaRPr>
            </a:p>
          </p:txBody>
        </p:sp>
      </p:grpSp>
      <p:grpSp>
        <p:nvGrpSpPr>
          <p:cNvPr id="73" name="组合 72"/>
          <p:cNvGrpSpPr/>
          <p:nvPr/>
        </p:nvGrpSpPr>
        <p:grpSpPr>
          <a:xfrm>
            <a:off x="6023076" y="4794379"/>
            <a:ext cx="339632" cy="350588"/>
            <a:chOff x="6118225" y="6365876"/>
            <a:chExt cx="196850" cy="203200"/>
          </a:xfrm>
          <a:solidFill>
            <a:schemeClr val="bg1"/>
          </a:solidFill>
        </p:grpSpPr>
        <p:sp>
          <p:nvSpPr>
            <p:cNvPr id="74" name="Freeform 463"/>
            <p:cNvSpPr/>
            <p:nvPr/>
          </p:nvSpPr>
          <p:spPr bwMode="auto">
            <a:xfrm>
              <a:off x="6169025" y="6365876"/>
              <a:ext cx="63500" cy="65088"/>
            </a:xfrm>
            <a:custGeom>
              <a:avLst/>
              <a:gdLst>
                <a:gd name="T0" fmla="*/ 45 w 91"/>
                <a:gd name="T1" fmla="*/ 91 h 91"/>
                <a:gd name="T2" fmla="*/ 56 w 91"/>
                <a:gd name="T3" fmla="*/ 90 h 91"/>
                <a:gd name="T4" fmla="*/ 41 w 91"/>
                <a:gd name="T5" fmla="*/ 77 h 91"/>
                <a:gd name="T6" fmla="*/ 31 w 91"/>
                <a:gd name="T7" fmla="*/ 60 h 91"/>
                <a:gd name="T8" fmla="*/ 37 w 91"/>
                <a:gd name="T9" fmla="*/ 40 h 91"/>
                <a:gd name="T10" fmla="*/ 58 w 91"/>
                <a:gd name="T11" fmla="*/ 31 h 91"/>
                <a:gd name="T12" fmla="*/ 74 w 91"/>
                <a:gd name="T13" fmla="*/ 37 h 91"/>
                <a:gd name="T14" fmla="*/ 91 w 91"/>
                <a:gd name="T15" fmla="*/ 50 h 91"/>
                <a:gd name="T16" fmla="*/ 91 w 91"/>
                <a:gd name="T17" fmla="*/ 46 h 91"/>
                <a:gd name="T18" fmla="*/ 45 w 91"/>
                <a:gd name="T19" fmla="*/ 0 h 91"/>
                <a:gd name="T20" fmla="*/ 0 w 91"/>
                <a:gd name="T21" fmla="*/ 46 h 91"/>
                <a:gd name="T22" fmla="*/ 45 w 91"/>
                <a:gd name="T23"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1" h="91">
                  <a:moveTo>
                    <a:pt x="45" y="91"/>
                  </a:moveTo>
                  <a:cubicBezTo>
                    <a:pt x="49" y="91"/>
                    <a:pt x="53" y="91"/>
                    <a:pt x="56" y="90"/>
                  </a:cubicBezTo>
                  <a:cubicBezTo>
                    <a:pt x="41" y="77"/>
                    <a:pt x="41" y="77"/>
                    <a:pt x="41" y="77"/>
                  </a:cubicBezTo>
                  <a:cubicBezTo>
                    <a:pt x="35" y="73"/>
                    <a:pt x="32" y="67"/>
                    <a:pt x="31" y="60"/>
                  </a:cubicBezTo>
                  <a:cubicBezTo>
                    <a:pt x="31" y="53"/>
                    <a:pt x="33" y="46"/>
                    <a:pt x="37" y="40"/>
                  </a:cubicBezTo>
                  <a:cubicBezTo>
                    <a:pt x="42" y="34"/>
                    <a:pt x="50" y="31"/>
                    <a:pt x="58" y="31"/>
                  </a:cubicBezTo>
                  <a:cubicBezTo>
                    <a:pt x="64" y="31"/>
                    <a:pt x="70" y="33"/>
                    <a:pt x="74" y="37"/>
                  </a:cubicBezTo>
                  <a:cubicBezTo>
                    <a:pt x="91" y="50"/>
                    <a:pt x="91" y="50"/>
                    <a:pt x="91" y="50"/>
                  </a:cubicBezTo>
                  <a:cubicBezTo>
                    <a:pt x="91" y="49"/>
                    <a:pt x="91" y="47"/>
                    <a:pt x="91" y="46"/>
                  </a:cubicBezTo>
                  <a:cubicBezTo>
                    <a:pt x="91" y="21"/>
                    <a:pt x="71" y="0"/>
                    <a:pt x="45" y="0"/>
                  </a:cubicBezTo>
                  <a:cubicBezTo>
                    <a:pt x="20" y="0"/>
                    <a:pt x="0" y="21"/>
                    <a:pt x="0" y="46"/>
                  </a:cubicBezTo>
                  <a:cubicBezTo>
                    <a:pt x="0" y="71"/>
                    <a:pt x="20" y="91"/>
                    <a:pt x="45"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eaLnBrk="0" fontAlgn="base" hangingPunct="0">
                <a:spcBef>
                  <a:spcPct val="0"/>
                </a:spcBef>
                <a:spcAft>
                  <a:spcPct val="0"/>
                </a:spcAft>
              </a:pPr>
              <a:endParaRPr lang="zh-CN" altLang="en-US">
                <a:solidFill>
                  <a:prstClr val="black"/>
                </a:solidFill>
              </a:endParaRPr>
            </a:p>
          </p:txBody>
        </p:sp>
        <p:sp>
          <p:nvSpPr>
            <p:cNvPr id="75" name="Freeform 464"/>
            <p:cNvSpPr/>
            <p:nvPr/>
          </p:nvSpPr>
          <p:spPr bwMode="auto">
            <a:xfrm>
              <a:off x="6200775" y="6399213"/>
              <a:ext cx="114300" cy="100013"/>
            </a:xfrm>
            <a:custGeom>
              <a:avLst/>
              <a:gdLst>
                <a:gd name="T0" fmla="*/ 104 w 163"/>
                <a:gd name="T1" fmla="*/ 26 h 143"/>
                <a:gd name="T2" fmla="*/ 79 w 163"/>
                <a:gd name="T3" fmla="*/ 31 h 143"/>
                <a:gd name="T4" fmla="*/ 66 w 163"/>
                <a:gd name="T5" fmla="*/ 40 h 143"/>
                <a:gd name="T6" fmla="*/ 20 w 163"/>
                <a:gd name="T7" fmla="*/ 2 h 143"/>
                <a:gd name="T8" fmla="*/ 13 w 163"/>
                <a:gd name="T9" fmla="*/ 0 h 143"/>
                <a:gd name="T10" fmla="*/ 4 w 163"/>
                <a:gd name="T11" fmla="*/ 4 h 143"/>
                <a:gd name="T12" fmla="*/ 5 w 163"/>
                <a:gd name="T13" fmla="*/ 20 h 143"/>
                <a:gd name="T14" fmla="*/ 52 w 163"/>
                <a:gd name="T15" fmla="*/ 58 h 143"/>
                <a:gd name="T16" fmla="*/ 46 w 163"/>
                <a:gd name="T17" fmla="*/ 73 h 143"/>
                <a:gd name="T18" fmla="*/ 45 w 163"/>
                <a:gd name="T19" fmla="*/ 81 h 143"/>
                <a:gd name="T20" fmla="*/ 73 w 163"/>
                <a:gd name="T21" fmla="*/ 66 h 143"/>
                <a:gd name="T22" fmla="*/ 89 w 163"/>
                <a:gd name="T23" fmla="*/ 62 h 143"/>
                <a:gd name="T24" fmla="*/ 119 w 163"/>
                <a:gd name="T25" fmla="*/ 79 h 143"/>
                <a:gd name="T26" fmla="*/ 106 w 163"/>
                <a:gd name="T27" fmla="*/ 125 h 143"/>
                <a:gd name="T28" fmla="*/ 82 w 163"/>
                <a:gd name="T29" fmla="*/ 139 h 143"/>
                <a:gd name="T30" fmla="*/ 104 w 163"/>
                <a:gd name="T31" fmla="*/ 143 h 143"/>
                <a:gd name="T32" fmla="*/ 163 w 163"/>
                <a:gd name="T33" fmla="*/ 84 h 143"/>
                <a:gd name="T34" fmla="*/ 104 w 163"/>
                <a:gd name="T35" fmla="*/ 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3" h="143">
                  <a:moveTo>
                    <a:pt x="104" y="26"/>
                  </a:moveTo>
                  <a:cubicBezTo>
                    <a:pt x="95" y="26"/>
                    <a:pt x="86" y="28"/>
                    <a:pt x="79" y="31"/>
                  </a:cubicBezTo>
                  <a:cubicBezTo>
                    <a:pt x="74" y="34"/>
                    <a:pt x="70" y="36"/>
                    <a:pt x="66" y="40"/>
                  </a:cubicBezTo>
                  <a:cubicBezTo>
                    <a:pt x="20" y="2"/>
                    <a:pt x="20" y="2"/>
                    <a:pt x="20" y="2"/>
                  </a:cubicBezTo>
                  <a:cubicBezTo>
                    <a:pt x="18" y="0"/>
                    <a:pt x="15" y="0"/>
                    <a:pt x="13" y="0"/>
                  </a:cubicBezTo>
                  <a:cubicBezTo>
                    <a:pt x="9" y="0"/>
                    <a:pt x="6" y="1"/>
                    <a:pt x="4" y="4"/>
                  </a:cubicBezTo>
                  <a:cubicBezTo>
                    <a:pt x="0" y="9"/>
                    <a:pt x="1" y="16"/>
                    <a:pt x="5" y="20"/>
                  </a:cubicBezTo>
                  <a:cubicBezTo>
                    <a:pt x="52" y="58"/>
                    <a:pt x="52" y="58"/>
                    <a:pt x="52" y="58"/>
                  </a:cubicBezTo>
                  <a:cubicBezTo>
                    <a:pt x="49" y="62"/>
                    <a:pt x="47" y="67"/>
                    <a:pt x="46" y="73"/>
                  </a:cubicBezTo>
                  <a:cubicBezTo>
                    <a:pt x="46" y="75"/>
                    <a:pt x="45" y="78"/>
                    <a:pt x="45" y="81"/>
                  </a:cubicBezTo>
                  <a:cubicBezTo>
                    <a:pt x="73" y="66"/>
                    <a:pt x="73" y="66"/>
                    <a:pt x="73" y="66"/>
                  </a:cubicBezTo>
                  <a:cubicBezTo>
                    <a:pt x="78" y="63"/>
                    <a:pt x="84" y="62"/>
                    <a:pt x="89" y="62"/>
                  </a:cubicBezTo>
                  <a:cubicBezTo>
                    <a:pt x="102" y="62"/>
                    <a:pt x="113" y="68"/>
                    <a:pt x="119" y="79"/>
                  </a:cubicBezTo>
                  <a:cubicBezTo>
                    <a:pt x="128" y="95"/>
                    <a:pt x="122" y="116"/>
                    <a:pt x="106" y="125"/>
                  </a:cubicBezTo>
                  <a:cubicBezTo>
                    <a:pt x="82" y="139"/>
                    <a:pt x="82" y="139"/>
                    <a:pt x="82" y="139"/>
                  </a:cubicBezTo>
                  <a:cubicBezTo>
                    <a:pt x="88" y="141"/>
                    <a:pt x="96" y="143"/>
                    <a:pt x="104" y="143"/>
                  </a:cubicBezTo>
                  <a:cubicBezTo>
                    <a:pt x="136" y="143"/>
                    <a:pt x="163" y="117"/>
                    <a:pt x="163" y="84"/>
                  </a:cubicBezTo>
                  <a:cubicBezTo>
                    <a:pt x="163" y="52"/>
                    <a:pt x="136" y="26"/>
                    <a:pt x="104"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eaLnBrk="0" fontAlgn="base" hangingPunct="0">
                <a:spcBef>
                  <a:spcPct val="0"/>
                </a:spcBef>
                <a:spcAft>
                  <a:spcPct val="0"/>
                </a:spcAft>
              </a:pPr>
              <a:endParaRPr lang="zh-CN" altLang="en-US">
                <a:solidFill>
                  <a:prstClr val="black"/>
                </a:solidFill>
              </a:endParaRPr>
            </a:p>
          </p:txBody>
        </p:sp>
        <p:sp>
          <p:nvSpPr>
            <p:cNvPr id="76" name="Freeform 465"/>
            <p:cNvSpPr/>
            <p:nvPr/>
          </p:nvSpPr>
          <p:spPr bwMode="auto">
            <a:xfrm>
              <a:off x="6118225" y="6453188"/>
              <a:ext cx="160337" cy="115888"/>
            </a:xfrm>
            <a:custGeom>
              <a:avLst/>
              <a:gdLst>
                <a:gd name="T0" fmla="*/ 152 w 227"/>
                <a:gd name="T1" fmla="*/ 69 h 165"/>
                <a:gd name="T2" fmla="*/ 215 w 227"/>
                <a:gd name="T3" fmla="*/ 35 h 165"/>
                <a:gd name="T4" fmla="*/ 222 w 227"/>
                <a:gd name="T5" fmla="*/ 9 h 165"/>
                <a:gd name="T6" fmla="*/ 205 w 227"/>
                <a:gd name="T7" fmla="*/ 0 h 165"/>
                <a:gd name="T8" fmla="*/ 196 w 227"/>
                <a:gd name="T9" fmla="*/ 2 h 165"/>
                <a:gd name="T10" fmla="*/ 135 w 227"/>
                <a:gd name="T11" fmla="*/ 36 h 165"/>
                <a:gd name="T12" fmla="*/ 123 w 227"/>
                <a:gd name="T13" fmla="*/ 26 h 165"/>
                <a:gd name="T14" fmla="*/ 77 w 227"/>
                <a:gd name="T15" fmla="*/ 11 h 165"/>
                <a:gd name="T16" fmla="*/ 0 w 227"/>
                <a:gd name="T17" fmla="*/ 88 h 165"/>
                <a:gd name="T18" fmla="*/ 77 w 227"/>
                <a:gd name="T19" fmla="*/ 165 h 165"/>
                <a:gd name="T20" fmla="*/ 155 w 227"/>
                <a:gd name="T21" fmla="*/ 88 h 165"/>
                <a:gd name="T22" fmla="*/ 154 w 227"/>
                <a:gd name="T23" fmla="*/ 85 h 165"/>
                <a:gd name="T24" fmla="*/ 152 w 227"/>
                <a:gd name="T25" fmla="*/ 69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7" h="165">
                  <a:moveTo>
                    <a:pt x="152" y="69"/>
                  </a:moveTo>
                  <a:cubicBezTo>
                    <a:pt x="215" y="35"/>
                    <a:pt x="215" y="35"/>
                    <a:pt x="215" y="35"/>
                  </a:cubicBezTo>
                  <a:cubicBezTo>
                    <a:pt x="224" y="30"/>
                    <a:pt x="227" y="18"/>
                    <a:pt x="222" y="9"/>
                  </a:cubicBezTo>
                  <a:cubicBezTo>
                    <a:pt x="219" y="3"/>
                    <a:pt x="212" y="0"/>
                    <a:pt x="205" y="0"/>
                  </a:cubicBezTo>
                  <a:cubicBezTo>
                    <a:pt x="202" y="0"/>
                    <a:pt x="199" y="0"/>
                    <a:pt x="196" y="2"/>
                  </a:cubicBezTo>
                  <a:cubicBezTo>
                    <a:pt x="135" y="36"/>
                    <a:pt x="135" y="36"/>
                    <a:pt x="135" y="36"/>
                  </a:cubicBezTo>
                  <a:cubicBezTo>
                    <a:pt x="131" y="32"/>
                    <a:pt x="127" y="29"/>
                    <a:pt x="123" y="26"/>
                  </a:cubicBezTo>
                  <a:cubicBezTo>
                    <a:pt x="110" y="16"/>
                    <a:pt x="94" y="11"/>
                    <a:pt x="77" y="11"/>
                  </a:cubicBezTo>
                  <a:cubicBezTo>
                    <a:pt x="35" y="11"/>
                    <a:pt x="0" y="45"/>
                    <a:pt x="0" y="88"/>
                  </a:cubicBezTo>
                  <a:cubicBezTo>
                    <a:pt x="0" y="131"/>
                    <a:pt x="35" y="165"/>
                    <a:pt x="77" y="165"/>
                  </a:cubicBezTo>
                  <a:cubicBezTo>
                    <a:pt x="120" y="165"/>
                    <a:pt x="155" y="131"/>
                    <a:pt x="155" y="88"/>
                  </a:cubicBezTo>
                  <a:cubicBezTo>
                    <a:pt x="155" y="87"/>
                    <a:pt x="155" y="86"/>
                    <a:pt x="154" y="85"/>
                  </a:cubicBezTo>
                  <a:cubicBezTo>
                    <a:pt x="154" y="80"/>
                    <a:pt x="154" y="75"/>
                    <a:pt x="152"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eaLnBrk="0" fontAlgn="base" hangingPunct="0">
                <a:spcBef>
                  <a:spcPct val="0"/>
                </a:spcBef>
                <a:spcAft>
                  <a:spcPct val="0"/>
                </a:spcAft>
              </a:pPr>
              <a:endParaRPr lang="zh-CN" altLang="en-US">
                <a:solidFill>
                  <a:prstClr val="black"/>
                </a:solidFil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3"/>
          <p:cNvSpPr txBox="1"/>
          <p:nvPr/>
        </p:nvSpPr>
        <p:spPr>
          <a:xfrm>
            <a:off x="5486400" y="2780404"/>
            <a:ext cx="2947283" cy="574675"/>
          </a:xfrm>
          <a:prstGeom prst="rect">
            <a:avLst/>
          </a:prstGeom>
          <a:noFill/>
        </p:spPr>
        <p:txBody>
          <a:bodyPr wrap="square" lIns="0" tIns="0" rIns="0" bIns="0" rtlCol="0" anchor="t" anchorCtr="0">
            <a:spAutoFit/>
          </a:bodyPr>
          <a:lstStyle/>
          <a:p>
            <a:pPr defTabSz="912495">
              <a:spcBef>
                <a:spcPct val="20000"/>
              </a:spcBef>
              <a:defRPr/>
            </a:pPr>
            <a:r>
              <a:rPr lang="zh-CN" altLang="en-US" sz="373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rPr>
              <a:t>单击编辑目录</a:t>
            </a:r>
            <a:endParaRPr lang="en-US" sz="373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endParaRPr>
          </a:p>
        </p:txBody>
      </p:sp>
      <p:grpSp>
        <p:nvGrpSpPr>
          <p:cNvPr id="16" name="组合 15"/>
          <p:cNvGrpSpPr/>
          <p:nvPr/>
        </p:nvGrpSpPr>
        <p:grpSpPr>
          <a:xfrm>
            <a:off x="4955116" y="2803079"/>
            <a:ext cx="404284" cy="529165"/>
            <a:chOff x="8345419" y="7035823"/>
            <a:chExt cx="303213" cy="396874"/>
          </a:xfrm>
        </p:grpSpPr>
        <p:sp>
          <p:nvSpPr>
            <p:cNvPr id="17" name="Freeform 30"/>
            <p:cNvSpPr/>
            <p:nvPr/>
          </p:nvSpPr>
          <p:spPr bwMode="auto">
            <a:xfrm>
              <a:off x="8345419" y="7050110"/>
              <a:ext cx="303213" cy="382587"/>
            </a:xfrm>
            <a:custGeom>
              <a:avLst/>
              <a:gdLst>
                <a:gd name="T0" fmla="*/ 388 w 388"/>
                <a:gd name="T1" fmla="*/ 473 h 490"/>
                <a:gd name="T2" fmla="*/ 371 w 388"/>
                <a:gd name="T3" fmla="*/ 490 h 490"/>
                <a:gd name="T4" fmla="*/ 18 w 388"/>
                <a:gd name="T5" fmla="*/ 490 h 490"/>
                <a:gd name="T6" fmla="*/ 0 w 388"/>
                <a:gd name="T7" fmla="*/ 473 h 490"/>
                <a:gd name="T8" fmla="*/ 0 w 388"/>
                <a:gd name="T9" fmla="*/ 17 h 490"/>
                <a:gd name="T10" fmla="*/ 18 w 388"/>
                <a:gd name="T11" fmla="*/ 0 h 490"/>
                <a:gd name="T12" fmla="*/ 371 w 388"/>
                <a:gd name="T13" fmla="*/ 0 h 490"/>
                <a:gd name="T14" fmla="*/ 388 w 388"/>
                <a:gd name="T15" fmla="*/ 17 h 490"/>
                <a:gd name="T16" fmla="*/ 388 w 388"/>
                <a:gd name="T17" fmla="*/ 47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490">
                  <a:moveTo>
                    <a:pt x="388" y="473"/>
                  </a:moveTo>
                  <a:cubicBezTo>
                    <a:pt x="388" y="483"/>
                    <a:pt x="381" y="490"/>
                    <a:pt x="371" y="490"/>
                  </a:cubicBezTo>
                  <a:cubicBezTo>
                    <a:pt x="18" y="490"/>
                    <a:pt x="18" y="490"/>
                    <a:pt x="18" y="490"/>
                  </a:cubicBezTo>
                  <a:cubicBezTo>
                    <a:pt x="8" y="490"/>
                    <a:pt x="0" y="483"/>
                    <a:pt x="0" y="473"/>
                  </a:cubicBezTo>
                  <a:cubicBezTo>
                    <a:pt x="0" y="17"/>
                    <a:pt x="0" y="17"/>
                    <a:pt x="0" y="17"/>
                  </a:cubicBezTo>
                  <a:cubicBezTo>
                    <a:pt x="0" y="7"/>
                    <a:pt x="8" y="0"/>
                    <a:pt x="18" y="0"/>
                  </a:cubicBezTo>
                  <a:cubicBezTo>
                    <a:pt x="371" y="0"/>
                    <a:pt x="371" y="0"/>
                    <a:pt x="371" y="0"/>
                  </a:cubicBezTo>
                  <a:cubicBezTo>
                    <a:pt x="381" y="0"/>
                    <a:pt x="388" y="7"/>
                    <a:pt x="388" y="17"/>
                  </a:cubicBezTo>
                  <a:lnTo>
                    <a:pt x="388" y="473"/>
                  </a:lnTo>
                  <a:close/>
                </a:path>
              </a:pathLst>
            </a:custGeom>
            <a:solidFill>
              <a:srgbClr val="10375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8" name="Freeform 31"/>
            <p:cNvSpPr/>
            <p:nvPr/>
          </p:nvSpPr>
          <p:spPr bwMode="auto">
            <a:xfrm>
              <a:off x="8345419" y="7040585"/>
              <a:ext cx="303213" cy="382587"/>
            </a:xfrm>
            <a:custGeom>
              <a:avLst/>
              <a:gdLst>
                <a:gd name="T0" fmla="*/ 388 w 388"/>
                <a:gd name="T1" fmla="*/ 473 h 490"/>
                <a:gd name="T2" fmla="*/ 371 w 388"/>
                <a:gd name="T3" fmla="*/ 490 h 490"/>
                <a:gd name="T4" fmla="*/ 18 w 388"/>
                <a:gd name="T5" fmla="*/ 490 h 490"/>
                <a:gd name="T6" fmla="*/ 0 w 388"/>
                <a:gd name="T7" fmla="*/ 473 h 490"/>
                <a:gd name="T8" fmla="*/ 0 w 388"/>
                <a:gd name="T9" fmla="*/ 17 h 490"/>
                <a:gd name="T10" fmla="*/ 18 w 388"/>
                <a:gd name="T11" fmla="*/ 0 h 490"/>
                <a:gd name="T12" fmla="*/ 371 w 388"/>
                <a:gd name="T13" fmla="*/ 0 h 490"/>
                <a:gd name="T14" fmla="*/ 388 w 388"/>
                <a:gd name="T15" fmla="*/ 17 h 490"/>
                <a:gd name="T16" fmla="*/ 388 w 388"/>
                <a:gd name="T17" fmla="*/ 47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490">
                  <a:moveTo>
                    <a:pt x="388" y="473"/>
                  </a:moveTo>
                  <a:cubicBezTo>
                    <a:pt x="388" y="482"/>
                    <a:pt x="381" y="490"/>
                    <a:pt x="371" y="490"/>
                  </a:cubicBezTo>
                  <a:cubicBezTo>
                    <a:pt x="18" y="490"/>
                    <a:pt x="18" y="490"/>
                    <a:pt x="18" y="490"/>
                  </a:cubicBezTo>
                  <a:cubicBezTo>
                    <a:pt x="8" y="490"/>
                    <a:pt x="0" y="482"/>
                    <a:pt x="0" y="473"/>
                  </a:cubicBezTo>
                  <a:cubicBezTo>
                    <a:pt x="0" y="17"/>
                    <a:pt x="0" y="17"/>
                    <a:pt x="0" y="17"/>
                  </a:cubicBezTo>
                  <a:cubicBezTo>
                    <a:pt x="0" y="7"/>
                    <a:pt x="8" y="0"/>
                    <a:pt x="18" y="0"/>
                  </a:cubicBezTo>
                  <a:cubicBezTo>
                    <a:pt x="371" y="0"/>
                    <a:pt x="371" y="0"/>
                    <a:pt x="371" y="0"/>
                  </a:cubicBezTo>
                  <a:cubicBezTo>
                    <a:pt x="381" y="0"/>
                    <a:pt x="388" y="7"/>
                    <a:pt x="388" y="17"/>
                  </a:cubicBezTo>
                  <a:lnTo>
                    <a:pt x="388" y="473"/>
                  </a:lnTo>
                  <a:close/>
                </a:path>
              </a:pathLst>
            </a:custGeom>
            <a:solidFill>
              <a:srgbClr val="174F7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9" name="Rectangle 32"/>
            <p:cNvSpPr>
              <a:spLocks noChangeArrowheads="1"/>
            </p:cNvSpPr>
            <p:nvPr/>
          </p:nvSpPr>
          <p:spPr bwMode="auto">
            <a:xfrm>
              <a:off x="8370819" y="7064398"/>
              <a:ext cx="254000" cy="333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20" name="Rectangle 33"/>
            <p:cNvSpPr>
              <a:spLocks noChangeArrowheads="1"/>
            </p:cNvSpPr>
            <p:nvPr/>
          </p:nvSpPr>
          <p:spPr bwMode="auto">
            <a:xfrm>
              <a:off x="8370819" y="7388248"/>
              <a:ext cx="254000" cy="9525"/>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21" name="Freeform 34"/>
            <p:cNvSpPr/>
            <p:nvPr/>
          </p:nvSpPr>
          <p:spPr bwMode="auto">
            <a:xfrm>
              <a:off x="8439082" y="7061223"/>
              <a:ext cx="117475" cy="22225"/>
            </a:xfrm>
            <a:custGeom>
              <a:avLst/>
              <a:gdLst>
                <a:gd name="T0" fmla="*/ 151 w 151"/>
                <a:gd name="T1" fmla="*/ 28 h 28"/>
                <a:gd name="T2" fmla="*/ 151 w 151"/>
                <a:gd name="T3" fmla="*/ 10 h 28"/>
                <a:gd name="T4" fmla="*/ 140 w 151"/>
                <a:gd name="T5" fmla="*/ 0 h 28"/>
                <a:gd name="T6" fmla="*/ 10 w 151"/>
                <a:gd name="T7" fmla="*/ 0 h 28"/>
                <a:gd name="T8" fmla="*/ 0 w 151"/>
                <a:gd name="T9" fmla="*/ 10 h 28"/>
                <a:gd name="T10" fmla="*/ 0 w 151"/>
                <a:gd name="T11" fmla="*/ 28 h 28"/>
                <a:gd name="T12" fmla="*/ 151 w 151"/>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51" h="28">
                  <a:moveTo>
                    <a:pt x="151" y="28"/>
                  </a:moveTo>
                  <a:cubicBezTo>
                    <a:pt x="151" y="10"/>
                    <a:pt x="151" y="10"/>
                    <a:pt x="151" y="10"/>
                  </a:cubicBezTo>
                  <a:cubicBezTo>
                    <a:pt x="151" y="4"/>
                    <a:pt x="146" y="0"/>
                    <a:pt x="140" y="0"/>
                  </a:cubicBezTo>
                  <a:cubicBezTo>
                    <a:pt x="10" y="0"/>
                    <a:pt x="10" y="0"/>
                    <a:pt x="10" y="0"/>
                  </a:cubicBezTo>
                  <a:cubicBezTo>
                    <a:pt x="4" y="0"/>
                    <a:pt x="0" y="4"/>
                    <a:pt x="0" y="10"/>
                  </a:cubicBezTo>
                  <a:cubicBezTo>
                    <a:pt x="0" y="28"/>
                    <a:pt x="0" y="28"/>
                    <a:pt x="0" y="28"/>
                  </a:cubicBezTo>
                  <a:lnTo>
                    <a:pt x="151" y="28"/>
                  </a:lnTo>
                  <a:close/>
                </a:path>
              </a:pathLst>
            </a:custGeom>
            <a:solidFill>
              <a:srgbClr val="80828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2" name="Freeform 35"/>
            <p:cNvSpPr/>
            <p:nvPr/>
          </p:nvSpPr>
          <p:spPr bwMode="auto">
            <a:xfrm>
              <a:off x="8439082" y="7054873"/>
              <a:ext cx="117475" cy="22225"/>
            </a:xfrm>
            <a:custGeom>
              <a:avLst/>
              <a:gdLst>
                <a:gd name="T0" fmla="*/ 151 w 151"/>
                <a:gd name="T1" fmla="*/ 28 h 28"/>
                <a:gd name="T2" fmla="*/ 151 w 151"/>
                <a:gd name="T3" fmla="*/ 11 h 28"/>
                <a:gd name="T4" fmla="*/ 140 w 151"/>
                <a:gd name="T5" fmla="*/ 0 h 28"/>
                <a:gd name="T6" fmla="*/ 10 w 151"/>
                <a:gd name="T7" fmla="*/ 0 h 28"/>
                <a:gd name="T8" fmla="*/ 0 w 151"/>
                <a:gd name="T9" fmla="*/ 11 h 28"/>
                <a:gd name="T10" fmla="*/ 0 w 151"/>
                <a:gd name="T11" fmla="*/ 28 h 28"/>
                <a:gd name="T12" fmla="*/ 151 w 151"/>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51" h="28">
                  <a:moveTo>
                    <a:pt x="151" y="28"/>
                  </a:moveTo>
                  <a:cubicBezTo>
                    <a:pt x="151" y="11"/>
                    <a:pt x="151" y="11"/>
                    <a:pt x="151" y="11"/>
                  </a:cubicBezTo>
                  <a:cubicBezTo>
                    <a:pt x="151" y="5"/>
                    <a:pt x="146" y="0"/>
                    <a:pt x="140" y="0"/>
                  </a:cubicBezTo>
                  <a:cubicBezTo>
                    <a:pt x="10" y="0"/>
                    <a:pt x="10" y="0"/>
                    <a:pt x="10" y="0"/>
                  </a:cubicBezTo>
                  <a:cubicBezTo>
                    <a:pt x="4" y="0"/>
                    <a:pt x="0" y="5"/>
                    <a:pt x="0" y="11"/>
                  </a:cubicBezTo>
                  <a:cubicBezTo>
                    <a:pt x="0" y="28"/>
                    <a:pt x="0" y="28"/>
                    <a:pt x="0" y="28"/>
                  </a:cubicBezTo>
                  <a:lnTo>
                    <a:pt x="151" y="28"/>
                  </a:lnTo>
                  <a:close/>
                </a:path>
              </a:pathLst>
            </a:custGeom>
            <a:solidFill>
              <a:srgbClr val="D6D6D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3" name="Oval 36"/>
            <p:cNvSpPr>
              <a:spLocks noChangeArrowheads="1"/>
            </p:cNvSpPr>
            <p:nvPr/>
          </p:nvSpPr>
          <p:spPr bwMode="auto">
            <a:xfrm>
              <a:off x="8478769" y="7035823"/>
              <a:ext cx="38100" cy="36512"/>
            </a:xfrm>
            <a:prstGeom prst="ellipse">
              <a:avLst/>
            </a:prstGeom>
            <a:solidFill>
              <a:srgbClr val="D6D6D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4" name="Oval 37"/>
            <p:cNvSpPr>
              <a:spLocks noChangeArrowheads="1"/>
            </p:cNvSpPr>
            <p:nvPr/>
          </p:nvSpPr>
          <p:spPr bwMode="auto">
            <a:xfrm>
              <a:off x="8489882" y="7046935"/>
              <a:ext cx="15875" cy="14287"/>
            </a:xfrm>
            <a:prstGeom prst="ellipse">
              <a:avLst/>
            </a:prstGeom>
            <a:solidFill>
              <a:srgbClr val="10375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5" name="Rectangle 38"/>
            <p:cNvSpPr>
              <a:spLocks noChangeArrowheads="1"/>
            </p:cNvSpPr>
            <p:nvPr/>
          </p:nvSpPr>
          <p:spPr bwMode="auto">
            <a:xfrm>
              <a:off x="8489882" y="7153298"/>
              <a:ext cx="100013" cy="9525"/>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26" name="Rectangle 39"/>
            <p:cNvSpPr>
              <a:spLocks noChangeArrowheads="1"/>
            </p:cNvSpPr>
            <p:nvPr/>
          </p:nvSpPr>
          <p:spPr bwMode="auto">
            <a:xfrm>
              <a:off x="8489882" y="7188223"/>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27" name="Rectangle 40"/>
            <p:cNvSpPr>
              <a:spLocks noChangeArrowheads="1"/>
            </p:cNvSpPr>
            <p:nvPr/>
          </p:nvSpPr>
          <p:spPr bwMode="auto">
            <a:xfrm>
              <a:off x="8489882" y="7223148"/>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28" name="Rectangle 41"/>
            <p:cNvSpPr>
              <a:spLocks noChangeArrowheads="1"/>
            </p:cNvSpPr>
            <p:nvPr/>
          </p:nvSpPr>
          <p:spPr bwMode="auto">
            <a:xfrm>
              <a:off x="8489882" y="7256485"/>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29" name="Rectangle 42"/>
            <p:cNvSpPr>
              <a:spLocks noChangeArrowheads="1"/>
            </p:cNvSpPr>
            <p:nvPr/>
          </p:nvSpPr>
          <p:spPr bwMode="auto">
            <a:xfrm>
              <a:off x="8489882" y="7286648"/>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30" name="Rectangle 43"/>
            <p:cNvSpPr>
              <a:spLocks noChangeArrowheads="1"/>
            </p:cNvSpPr>
            <p:nvPr/>
          </p:nvSpPr>
          <p:spPr bwMode="auto">
            <a:xfrm>
              <a:off x="8489882" y="7319985"/>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31" name="Rectangle 44"/>
            <p:cNvSpPr>
              <a:spLocks noChangeArrowheads="1"/>
            </p:cNvSpPr>
            <p:nvPr/>
          </p:nvSpPr>
          <p:spPr bwMode="auto">
            <a:xfrm>
              <a:off x="8489882" y="7354910"/>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32" name="Freeform 45"/>
            <p:cNvSpPr/>
            <p:nvPr/>
          </p:nvSpPr>
          <p:spPr bwMode="auto">
            <a:xfrm>
              <a:off x="8391457" y="7142185"/>
              <a:ext cx="52388" cy="46037"/>
            </a:xfrm>
            <a:custGeom>
              <a:avLst/>
              <a:gdLst>
                <a:gd name="T0" fmla="*/ 25 w 67"/>
                <a:gd name="T1" fmla="*/ 59 h 59"/>
                <a:gd name="T2" fmla="*/ 18 w 67"/>
                <a:gd name="T3" fmla="*/ 56 h 59"/>
                <a:gd name="T4" fmla="*/ 3 w 67"/>
                <a:gd name="T5" fmla="*/ 40 h 59"/>
                <a:gd name="T6" fmla="*/ 4 w 67"/>
                <a:gd name="T7" fmla="*/ 28 h 59"/>
                <a:gd name="T8" fmla="*/ 16 w 67"/>
                <a:gd name="T9" fmla="*/ 28 h 59"/>
                <a:gd name="T10" fmla="*/ 24 w 67"/>
                <a:gd name="T11" fmla="*/ 36 h 59"/>
                <a:gd name="T12" fmla="*/ 50 w 67"/>
                <a:gd name="T13" fmla="*/ 4 h 59"/>
                <a:gd name="T14" fmla="*/ 63 w 67"/>
                <a:gd name="T15" fmla="*/ 3 h 59"/>
                <a:gd name="T16" fmla="*/ 64 w 67"/>
                <a:gd name="T17" fmla="*/ 16 h 59"/>
                <a:gd name="T18" fmla="*/ 32 w 67"/>
                <a:gd name="T19" fmla="*/ 56 h 59"/>
                <a:gd name="T20" fmla="*/ 25 w 67"/>
                <a:gd name="T21" fmla="*/ 59 h 59"/>
                <a:gd name="T22" fmla="*/ 25 w 67"/>
                <a:gd name="T2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59">
                  <a:moveTo>
                    <a:pt x="25" y="59"/>
                  </a:moveTo>
                  <a:cubicBezTo>
                    <a:pt x="22" y="59"/>
                    <a:pt x="20" y="58"/>
                    <a:pt x="18" y="56"/>
                  </a:cubicBezTo>
                  <a:cubicBezTo>
                    <a:pt x="3" y="40"/>
                    <a:pt x="3" y="40"/>
                    <a:pt x="3" y="40"/>
                  </a:cubicBezTo>
                  <a:cubicBezTo>
                    <a:pt x="0" y="37"/>
                    <a:pt x="0" y="31"/>
                    <a:pt x="4" y="28"/>
                  </a:cubicBezTo>
                  <a:cubicBezTo>
                    <a:pt x="7" y="24"/>
                    <a:pt x="13" y="24"/>
                    <a:pt x="16" y="28"/>
                  </a:cubicBezTo>
                  <a:cubicBezTo>
                    <a:pt x="24" y="36"/>
                    <a:pt x="24" y="36"/>
                    <a:pt x="24" y="36"/>
                  </a:cubicBezTo>
                  <a:cubicBezTo>
                    <a:pt x="50" y="4"/>
                    <a:pt x="50" y="4"/>
                    <a:pt x="50" y="4"/>
                  </a:cubicBezTo>
                  <a:cubicBezTo>
                    <a:pt x="53" y="0"/>
                    <a:pt x="59" y="0"/>
                    <a:pt x="63" y="3"/>
                  </a:cubicBezTo>
                  <a:cubicBezTo>
                    <a:pt x="67" y="6"/>
                    <a:pt x="67" y="12"/>
                    <a:pt x="64" y="16"/>
                  </a:cubicBezTo>
                  <a:cubicBezTo>
                    <a:pt x="32" y="56"/>
                    <a:pt x="32" y="56"/>
                    <a:pt x="32" y="56"/>
                  </a:cubicBezTo>
                  <a:cubicBezTo>
                    <a:pt x="30" y="57"/>
                    <a:pt x="27" y="59"/>
                    <a:pt x="25" y="59"/>
                  </a:cubicBezTo>
                  <a:cubicBezTo>
                    <a:pt x="25" y="59"/>
                    <a:pt x="25" y="59"/>
                    <a:pt x="25" y="59"/>
                  </a:cubicBez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3" name="Freeform 46"/>
            <p:cNvSpPr/>
            <p:nvPr/>
          </p:nvSpPr>
          <p:spPr bwMode="auto">
            <a:xfrm>
              <a:off x="8391457" y="7204098"/>
              <a:ext cx="52388" cy="46037"/>
            </a:xfrm>
            <a:custGeom>
              <a:avLst/>
              <a:gdLst>
                <a:gd name="T0" fmla="*/ 25 w 67"/>
                <a:gd name="T1" fmla="*/ 59 h 59"/>
                <a:gd name="T2" fmla="*/ 18 w 67"/>
                <a:gd name="T3" fmla="*/ 56 h 59"/>
                <a:gd name="T4" fmla="*/ 3 w 67"/>
                <a:gd name="T5" fmla="*/ 40 h 59"/>
                <a:gd name="T6" fmla="*/ 4 w 67"/>
                <a:gd name="T7" fmla="*/ 28 h 59"/>
                <a:gd name="T8" fmla="*/ 16 w 67"/>
                <a:gd name="T9" fmla="*/ 28 h 59"/>
                <a:gd name="T10" fmla="*/ 24 w 67"/>
                <a:gd name="T11" fmla="*/ 36 h 59"/>
                <a:gd name="T12" fmla="*/ 50 w 67"/>
                <a:gd name="T13" fmla="*/ 4 h 59"/>
                <a:gd name="T14" fmla="*/ 63 w 67"/>
                <a:gd name="T15" fmla="*/ 3 h 59"/>
                <a:gd name="T16" fmla="*/ 64 w 67"/>
                <a:gd name="T17" fmla="*/ 16 h 59"/>
                <a:gd name="T18" fmla="*/ 32 w 67"/>
                <a:gd name="T19" fmla="*/ 55 h 59"/>
                <a:gd name="T20" fmla="*/ 25 w 67"/>
                <a:gd name="T21" fmla="*/ 59 h 59"/>
                <a:gd name="T22" fmla="*/ 25 w 67"/>
                <a:gd name="T2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59">
                  <a:moveTo>
                    <a:pt x="25" y="59"/>
                  </a:moveTo>
                  <a:cubicBezTo>
                    <a:pt x="22" y="59"/>
                    <a:pt x="20" y="58"/>
                    <a:pt x="18" y="56"/>
                  </a:cubicBezTo>
                  <a:cubicBezTo>
                    <a:pt x="3" y="40"/>
                    <a:pt x="3" y="40"/>
                    <a:pt x="3" y="40"/>
                  </a:cubicBezTo>
                  <a:cubicBezTo>
                    <a:pt x="0" y="37"/>
                    <a:pt x="0" y="31"/>
                    <a:pt x="4" y="28"/>
                  </a:cubicBezTo>
                  <a:cubicBezTo>
                    <a:pt x="7" y="24"/>
                    <a:pt x="13" y="24"/>
                    <a:pt x="16" y="28"/>
                  </a:cubicBezTo>
                  <a:cubicBezTo>
                    <a:pt x="24" y="36"/>
                    <a:pt x="24" y="36"/>
                    <a:pt x="24" y="36"/>
                  </a:cubicBezTo>
                  <a:cubicBezTo>
                    <a:pt x="50" y="4"/>
                    <a:pt x="50" y="4"/>
                    <a:pt x="50" y="4"/>
                  </a:cubicBezTo>
                  <a:cubicBezTo>
                    <a:pt x="53" y="0"/>
                    <a:pt x="59" y="0"/>
                    <a:pt x="63" y="3"/>
                  </a:cubicBezTo>
                  <a:cubicBezTo>
                    <a:pt x="67" y="6"/>
                    <a:pt x="67" y="12"/>
                    <a:pt x="64" y="16"/>
                  </a:cubicBezTo>
                  <a:cubicBezTo>
                    <a:pt x="32" y="55"/>
                    <a:pt x="32" y="55"/>
                    <a:pt x="32" y="55"/>
                  </a:cubicBezTo>
                  <a:cubicBezTo>
                    <a:pt x="30" y="57"/>
                    <a:pt x="27" y="59"/>
                    <a:pt x="25" y="59"/>
                  </a:cubicBezTo>
                  <a:cubicBezTo>
                    <a:pt x="25" y="59"/>
                    <a:pt x="25" y="59"/>
                    <a:pt x="25" y="59"/>
                  </a:cubicBez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4" name="Freeform 47"/>
            <p:cNvSpPr/>
            <p:nvPr/>
          </p:nvSpPr>
          <p:spPr bwMode="auto">
            <a:xfrm>
              <a:off x="8391457" y="7264423"/>
              <a:ext cx="52388" cy="46037"/>
            </a:xfrm>
            <a:custGeom>
              <a:avLst/>
              <a:gdLst>
                <a:gd name="T0" fmla="*/ 25 w 67"/>
                <a:gd name="T1" fmla="*/ 58 h 58"/>
                <a:gd name="T2" fmla="*/ 18 w 67"/>
                <a:gd name="T3" fmla="*/ 56 h 58"/>
                <a:gd name="T4" fmla="*/ 3 w 67"/>
                <a:gd name="T5" fmla="*/ 40 h 58"/>
                <a:gd name="T6" fmla="*/ 4 w 67"/>
                <a:gd name="T7" fmla="*/ 27 h 58"/>
                <a:gd name="T8" fmla="*/ 16 w 67"/>
                <a:gd name="T9" fmla="*/ 28 h 58"/>
                <a:gd name="T10" fmla="*/ 24 w 67"/>
                <a:gd name="T11" fmla="*/ 36 h 58"/>
                <a:gd name="T12" fmla="*/ 50 w 67"/>
                <a:gd name="T13" fmla="*/ 4 h 58"/>
                <a:gd name="T14" fmla="*/ 63 w 67"/>
                <a:gd name="T15" fmla="*/ 3 h 58"/>
                <a:gd name="T16" fmla="*/ 64 w 67"/>
                <a:gd name="T17" fmla="*/ 15 h 58"/>
                <a:gd name="T18" fmla="*/ 32 w 67"/>
                <a:gd name="T19" fmla="*/ 55 h 58"/>
                <a:gd name="T20" fmla="*/ 25 w 67"/>
                <a:gd name="T21" fmla="*/ 58 h 58"/>
                <a:gd name="T22" fmla="*/ 25 w 67"/>
                <a:gd name="T23"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58">
                  <a:moveTo>
                    <a:pt x="25" y="58"/>
                  </a:moveTo>
                  <a:cubicBezTo>
                    <a:pt x="22" y="58"/>
                    <a:pt x="20" y="57"/>
                    <a:pt x="18" y="56"/>
                  </a:cubicBezTo>
                  <a:cubicBezTo>
                    <a:pt x="3" y="40"/>
                    <a:pt x="3" y="40"/>
                    <a:pt x="3" y="40"/>
                  </a:cubicBezTo>
                  <a:cubicBezTo>
                    <a:pt x="0" y="37"/>
                    <a:pt x="0" y="31"/>
                    <a:pt x="4" y="27"/>
                  </a:cubicBezTo>
                  <a:cubicBezTo>
                    <a:pt x="7" y="24"/>
                    <a:pt x="13" y="24"/>
                    <a:pt x="16" y="28"/>
                  </a:cubicBezTo>
                  <a:cubicBezTo>
                    <a:pt x="24" y="36"/>
                    <a:pt x="24" y="36"/>
                    <a:pt x="24" y="36"/>
                  </a:cubicBezTo>
                  <a:cubicBezTo>
                    <a:pt x="50" y="4"/>
                    <a:pt x="50" y="4"/>
                    <a:pt x="50" y="4"/>
                  </a:cubicBezTo>
                  <a:cubicBezTo>
                    <a:pt x="53" y="0"/>
                    <a:pt x="59" y="0"/>
                    <a:pt x="63" y="3"/>
                  </a:cubicBezTo>
                  <a:cubicBezTo>
                    <a:pt x="67" y="6"/>
                    <a:pt x="67" y="12"/>
                    <a:pt x="64" y="15"/>
                  </a:cubicBezTo>
                  <a:cubicBezTo>
                    <a:pt x="32" y="55"/>
                    <a:pt x="32" y="55"/>
                    <a:pt x="32" y="55"/>
                  </a:cubicBezTo>
                  <a:cubicBezTo>
                    <a:pt x="30" y="57"/>
                    <a:pt x="27" y="58"/>
                    <a:pt x="25" y="58"/>
                  </a:cubicBezTo>
                  <a:cubicBezTo>
                    <a:pt x="25" y="58"/>
                    <a:pt x="25" y="58"/>
                    <a:pt x="25" y="58"/>
                  </a:cubicBez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2出自【趣你的PPT】(微信:qunideppt)：最优质的PPT资源库"/>
          <p:cNvGrpSpPr/>
          <p:nvPr/>
        </p:nvGrpSpPr>
        <p:grpSpPr>
          <a:xfrm>
            <a:off x="7539721" y="2138971"/>
            <a:ext cx="6428528" cy="5333392"/>
            <a:chOff x="4517221" y="2682505"/>
            <a:chExt cx="7100888" cy="5891212"/>
          </a:xfrm>
        </p:grpSpPr>
        <p:sp>
          <p:nvSpPr>
            <p:cNvPr id="34" name="出自【趣你的PPT】(微信:qunideppt)：最优质的PPT资源库"/>
            <p:cNvSpPr/>
            <p:nvPr/>
          </p:nvSpPr>
          <p:spPr bwMode="auto">
            <a:xfrm>
              <a:off x="4679146" y="2884117"/>
              <a:ext cx="6938963" cy="5689600"/>
            </a:xfrm>
            <a:custGeom>
              <a:avLst/>
              <a:gdLst>
                <a:gd name="T0" fmla="*/ 1735 w 1847"/>
                <a:gd name="T1" fmla="*/ 757 h 1514"/>
                <a:gd name="T2" fmla="*/ 721 w 1847"/>
                <a:gd name="T3" fmla="*/ 1514 h 1514"/>
                <a:gd name="T4" fmla="*/ 112 w 1847"/>
                <a:gd name="T5" fmla="*/ 757 h 1514"/>
                <a:gd name="T6" fmla="*/ 1127 w 1847"/>
                <a:gd name="T7" fmla="*/ 0 h 1514"/>
                <a:gd name="T8" fmla="*/ 1735 w 1847"/>
                <a:gd name="T9" fmla="*/ 757 h 1514"/>
              </a:gdLst>
              <a:ahLst/>
              <a:cxnLst>
                <a:cxn ang="0">
                  <a:pos x="T0" y="T1"/>
                </a:cxn>
                <a:cxn ang="0">
                  <a:pos x="T2" y="T3"/>
                </a:cxn>
                <a:cxn ang="0">
                  <a:pos x="T4" y="T5"/>
                </a:cxn>
                <a:cxn ang="0">
                  <a:pos x="T6" y="T7"/>
                </a:cxn>
                <a:cxn ang="0">
                  <a:pos x="T8" y="T9"/>
                </a:cxn>
              </a:cxnLst>
              <a:rect l="0" t="0" r="r" b="b"/>
              <a:pathLst>
                <a:path w="1847" h="1514">
                  <a:moveTo>
                    <a:pt x="1735" y="757"/>
                  </a:moveTo>
                  <a:cubicBezTo>
                    <a:pt x="1623" y="1175"/>
                    <a:pt x="1169" y="1514"/>
                    <a:pt x="721" y="1514"/>
                  </a:cubicBezTo>
                  <a:cubicBezTo>
                    <a:pt x="273" y="1514"/>
                    <a:pt x="0" y="1175"/>
                    <a:pt x="112" y="757"/>
                  </a:cubicBezTo>
                  <a:cubicBezTo>
                    <a:pt x="224" y="339"/>
                    <a:pt x="679" y="0"/>
                    <a:pt x="1127" y="0"/>
                  </a:cubicBezTo>
                  <a:cubicBezTo>
                    <a:pt x="1575" y="0"/>
                    <a:pt x="1847" y="339"/>
                    <a:pt x="1735" y="757"/>
                  </a:cubicBezTo>
                  <a:close/>
                </a:path>
              </a:pathLst>
            </a:custGeom>
            <a:solidFill>
              <a:srgbClr val="7F7F7F">
                <a:lumMod val="5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35" name="出自【趣你的PPT】(微信:qunideppt)：最优质的PPT资源库"/>
            <p:cNvSpPr/>
            <p:nvPr/>
          </p:nvSpPr>
          <p:spPr bwMode="auto">
            <a:xfrm>
              <a:off x="4607708" y="2795217"/>
              <a:ext cx="6938963" cy="5689600"/>
            </a:xfrm>
            <a:custGeom>
              <a:avLst/>
              <a:gdLst>
                <a:gd name="T0" fmla="*/ 1735 w 1847"/>
                <a:gd name="T1" fmla="*/ 757 h 1514"/>
                <a:gd name="T2" fmla="*/ 721 w 1847"/>
                <a:gd name="T3" fmla="*/ 1514 h 1514"/>
                <a:gd name="T4" fmla="*/ 112 w 1847"/>
                <a:gd name="T5" fmla="*/ 757 h 1514"/>
                <a:gd name="T6" fmla="*/ 1126 w 1847"/>
                <a:gd name="T7" fmla="*/ 0 h 1514"/>
                <a:gd name="T8" fmla="*/ 1735 w 1847"/>
                <a:gd name="T9" fmla="*/ 757 h 1514"/>
              </a:gdLst>
              <a:ahLst/>
              <a:cxnLst>
                <a:cxn ang="0">
                  <a:pos x="T0" y="T1"/>
                </a:cxn>
                <a:cxn ang="0">
                  <a:pos x="T2" y="T3"/>
                </a:cxn>
                <a:cxn ang="0">
                  <a:pos x="T4" y="T5"/>
                </a:cxn>
                <a:cxn ang="0">
                  <a:pos x="T6" y="T7"/>
                </a:cxn>
                <a:cxn ang="0">
                  <a:pos x="T8" y="T9"/>
                </a:cxn>
              </a:cxnLst>
              <a:rect l="0" t="0" r="r" b="b"/>
              <a:pathLst>
                <a:path w="1847" h="1514">
                  <a:moveTo>
                    <a:pt x="1735" y="757"/>
                  </a:moveTo>
                  <a:cubicBezTo>
                    <a:pt x="1623" y="1175"/>
                    <a:pt x="1169" y="1514"/>
                    <a:pt x="721" y="1514"/>
                  </a:cubicBezTo>
                  <a:cubicBezTo>
                    <a:pt x="273" y="1514"/>
                    <a:pt x="0" y="1175"/>
                    <a:pt x="112" y="757"/>
                  </a:cubicBezTo>
                  <a:cubicBezTo>
                    <a:pt x="224" y="339"/>
                    <a:pt x="678" y="0"/>
                    <a:pt x="1126" y="0"/>
                  </a:cubicBezTo>
                  <a:cubicBezTo>
                    <a:pt x="1574" y="0"/>
                    <a:pt x="1847" y="339"/>
                    <a:pt x="1735" y="757"/>
                  </a:cubicBezTo>
                  <a:close/>
                </a:path>
              </a:pathLst>
            </a:custGeom>
            <a:solidFill>
              <a:srgbClr val="7F7F7F">
                <a:lumMod val="75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36" name="出自【趣你的PPT】(微信:qunideppt)：最优质的PPT资源库"/>
            <p:cNvSpPr/>
            <p:nvPr/>
          </p:nvSpPr>
          <p:spPr bwMode="auto">
            <a:xfrm>
              <a:off x="4517221" y="2682505"/>
              <a:ext cx="6938963" cy="5689600"/>
            </a:xfrm>
            <a:custGeom>
              <a:avLst/>
              <a:gdLst>
                <a:gd name="T0" fmla="*/ 1735 w 1847"/>
                <a:gd name="T1" fmla="*/ 757 h 1514"/>
                <a:gd name="T2" fmla="*/ 721 w 1847"/>
                <a:gd name="T3" fmla="*/ 1514 h 1514"/>
                <a:gd name="T4" fmla="*/ 112 w 1847"/>
                <a:gd name="T5" fmla="*/ 757 h 1514"/>
                <a:gd name="T6" fmla="*/ 1126 w 1847"/>
                <a:gd name="T7" fmla="*/ 0 h 1514"/>
                <a:gd name="T8" fmla="*/ 1735 w 1847"/>
                <a:gd name="T9" fmla="*/ 757 h 1514"/>
              </a:gdLst>
              <a:ahLst/>
              <a:cxnLst>
                <a:cxn ang="0">
                  <a:pos x="T0" y="T1"/>
                </a:cxn>
                <a:cxn ang="0">
                  <a:pos x="T2" y="T3"/>
                </a:cxn>
                <a:cxn ang="0">
                  <a:pos x="T4" y="T5"/>
                </a:cxn>
                <a:cxn ang="0">
                  <a:pos x="T6" y="T7"/>
                </a:cxn>
                <a:cxn ang="0">
                  <a:pos x="T8" y="T9"/>
                </a:cxn>
              </a:cxnLst>
              <a:rect l="0" t="0" r="r" b="b"/>
              <a:pathLst>
                <a:path w="1847" h="1514">
                  <a:moveTo>
                    <a:pt x="1735" y="757"/>
                  </a:moveTo>
                  <a:cubicBezTo>
                    <a:pt x="1623" y="1175"/>
                    <a:pt x="1169" y="1514"/>
                    <a:pt x="721" y="1514"/>
                  </a:cubicBezTo>
                  <a:cubicBezTo>
                    <a:pt x="273" y="1514"/>
                    <a:pt x="0" y="1175"/>
                    <a:pt x="112" y="757"/>
                  </a:cubicBezTo>
                  <a:cubicBezTo>
                    <a:pt x="224" y="339"/>
                    <a:pt x="678" y="0"/>
                    <a:pt x="1126" y="0"/>
                  </a:cubicBezTo>
                  <a:cubicBezTo>
                    <a:pt x="1574" y="0"/>
                    <a:pt x="1847" y="339"/>
                    <a:pt x="1735" y="757"/>
                  </a:cubicBezTo>
                  <a:close/>
                </a:path>
              </a:pathLst>
            </a:custGeom>
            <a:solidFill>
              <a:srgbClr val="7F7F7F">
                <a:lumMod val="5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37" name="出自【趣你的PPT】(微信:qunideppt)：最优质的PPT资源库"/>
            <p:cNvSpPr/>
            <p:nvPr/>
          </p:nvSpPr>
          <p:spPr bwMode="auto">
            <a:xfrm>
              <a:off x="5174446" y="3222255"/>
              <a:ext cx="5624513" cy="4611687"/>
            </a:xfrm>
            <a:custGeom>
              <a:avLst/>
              <a:gdLst>
                <a:gd name="T0" fmla="*/ 1406 w 1497"/>
                <a:gd name="T1" fmla="*/ 613 h 1227"/>
                <a:gd name="T2" fmla="*/ 584 w 1497"/>
                <a:gd name="T3" fmla="*/ 1227 h 1227"/>
                <a:gd name="T4" fmla="*/ 91 w 1497"/>
                <a:gd name="T5" fmla="*/ 613 h 1227"/>
                <a:gd name="T6" fmla="*/ 913 w 1497"/>
                <a:gd name="T7" fmla="*/ 0 h 1227"/>
                <a:gd name="T8" fmla="*/ 1406 w 1497"/>
                <a:gd name="T9" fmla="*/ 613 h 1227"/>
              </a:gdLst>
              <a:ahLst/>
              <a:cxnLst>
                <a:cxn ang="0">
                  <a:pos x="T0" y="T1"/>
                </a:cxn>
                <a:cxn ang="0">
                  <a:pos x="T2" y="T3"/>
                </a:cxn>
                <a:cxn ang="0">
                  <a:pos x="T4" y="T5"/>
                </a:cxn>
                <a:cxn ang="0">
                  <a:pos x="T6" y="T7"/>
                </a:cxn>
                <a:cxn ang="0">
                  <a:pos x="T8" y="T9"/>
                </a:cxn>
              </a:cxnLst>
              <a:rect l="0" t="0" r="r" b="b"/>
              <a:pathLst>
                <a:path w="1497" h="1227">
                  <a:moveTo>
                    <a:pt x="1406" y="613"/>
                  </a:moveTo>
                  <a:cubicBezTo>
                    <a:pt x="1315" y="952"/>
                    <a:pt x="947" y="1227"/>
                    <a:pt x="584" y="1227"/>
                  </a:cubicBezTo>
                  <a:cubicBezTo>
                    <a:pt x="221" y="1227"/>
                    <a:pt x="0" y="952"/>
                    <a:pt x="91" y="613"/>
                  </a:cubicBezTo>
                  <a:cubicBezTo>
                    <a:pt x="182" y="274"/>
                    <a:pt x="550" y="0"/>
                    <a:pt x="913" y="0"/>
                  </a:cubicBezTo>
                  <a:cubicBezTo>
                    <a:pt x="1276" y="0"/>
                    <a:pt x="1497" y="274"/>
                    <a:pt x="1406" y="613"/>
                  </a:cubicBezTo>
                  <a:close/>
                </a:path>
              </a:pathLst>
            </a:custGeom>
            <a:solidFill>
              <a:sysClr val="window" lastClr="FFFFFF">
                <a:lumMod val="95000"/>
              </a:sys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38" name="出自【趣你的PPT】(微信:qunideppt)：最优质的PPT资源库"/>
            <p:cNvSpPr/>
            <p:nvPr/>
          </p:nvSpPr>
          <p:spPr bwMode="auto">
            <a:xfrm>
              <a:off x="5542746" y="3523880"/>
              <a:ext cx="4887913" cy="4005262"/>
            </a:xfrm>
            <a:custGeom>
              <a:avLst/>
              <a:gdLst>
                <a:gd name="T0" fmla="*/ 1222 w 1301"/>
                <a:gd name="T1" fmla="*/ 533 h 1066"/>
                <a:gd name="T2" fmla="*/ 508 w 1301"/>
                <a:gd name="T3" fmla="*/ 1066 h 1066"/>
                <a:gd name="T4" fmla="*/ 79 w 1301"/>
                <a:gd name="T5" fmla="*/ 533 h 1066"/>
                <a:gd name="T6" fmla="*/ 793 w 1301"/>
                <a:gd name="T7" fmla="*/ 0 h 1066"/>
                <a:gd name="T8" fmla="*/ 1222 w 1301"/>
                <a:gd name="T9" fmla="*/ 533 h 1066"/>
              </a:gdLst>
              <a:ahLst/>
              <a:cxnLst>
                <a:cxn ang="0">
                  <a:pos x="T0" y="T1"/>
                </a:cxn>
                <a:cxn ang="0">
                  <a:pos x="T2" y="T3"/>
                </a:cxn>
                <a:cxn ang="0">
                  <a:pos x="T4" y="T5"/>
                </a:cxn>
                <a:cxn ang="0">
                  <a:pos x="T6" y="T7"/>
                </a:cxn>
                <a:cxn ang="0">
                  <a:pos x="T8" y="T9"/>
                </a:cxn>
              </a:cxnLst>
              <a:rect l="0" t="0" r="r" b="b"/>
              <a:pathLst>
                <a:path w="1301" h="1066">
                  <a:moveTo>
                    <a:pt x="1222" y="533"/>
                  </a:moveTo>
                  <a:cubicBezTo>
                    <a:pt x="1143" y="828"/>
                    <a:pt x="823" y="1066"/>
                    <a:pt x="508" y="1066"/>
                  </a:cubicBezTo>
                  <a:cubicBezTo>
                    <a:pt x="192" y="1066"/>
                    <a:pt x="0" y="828"/>
                    <a:pt x="79" y="533"/>
                  </a:cubicBezTo>
                  <a:cubicBezTo>
                    <a:pt x="158" y="239"/>
                    <a:pt x="478" y="0"/>
                    <a:pt x="793" y="0"/>
                  </a:cubicBezTo>
                  <a:cubicBezTo>
                    <a:pt x="1109" y="0"/>
                    <a:pt x="1301" y="239"/>
                    <a:pt x="1222" y="533"/>
                  </a:cubicBezTo>
                  <a:close/>
                </a:path>
              </a:pathLst>
            </a:custGeom>
            <a:solidFill>
              <a:srgbClr val="7F7F7F">
                <a:lumMod val="5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39" name="出自【趣你的PPT】(微信:qunideppt)：最优质的PPT资源库"/>
            <p:cNvSpPr/>
            <p:nvPr/>
          </p:nvSpPr>
          <p:spPr bwMode="auto">
            <a:xfrm>
              <a:off x="6049159" y="3933455"/>
              <a:ext cx="3873500" cy="3186112"/>
            </a:xfrm>
            <a:custGeom>
              <a:avLst/>
              <a:gdLst>
                <a:gd name="T0" fmla="*/ 968 w 1031"/>
                <a:gd name="T1" fmla="*/ 424 h 848"/>
                <a:gd name="T2" fmla="*/ 402 w 1031"/>
                <a:gd name="T3" fmla="*/ 848 h 848"/>
                <a:gd name="T4" fmla="*/ 63 w 1031"/>
                <a:gd name="T5" fmla="*/ 424 h 848"/>
                <a:gd name="T6" fmla="*/ 629 w 1031"/>
                <a:gd name="T7" fmla="*/ 0 h 848"/>
                <a:gd name="T8" fmla="*/ 968 w 1031"/>
                <a:gd name="T9" fmla="*/ 424 h 848"/>
              </a:gdLst>
              <a:ahLst/>
              <a:cxnLst>
                <a:cxn ang="0">
                  <a:pos x="T0" y="T1"/>
                </a:cxn>
                <a:cxn ang="0">
                  <a:pos x="T2" y="T3"/>
                </a:cxn>
                <a:cxn ang="0">
                  <a:pos x="T4" y="T5"/>
                </a:cxn>
                <a:cxn ang="0">
                  <a:pos x="T6" y="T7"/>
                </a:cxn>
                <a:cxn ang="0">
                  <a:pos x="T8" y="T9"/>
                </a:cxn>
              </a:cxnLst>
              <a:rect l="0" t="0" r="r" b="b"/>
              <a:pathLst>
                <a:path w="1031" h="848">
                  <a:moveTo>
                    <a:pt x="968" y="424"/>
                  </a:moveTo>
                  <a:cubicBezTo>
                    <a:pt x="905" y="658"/>
                    <a:pt x="652" y="848"/>
                    <a:pt x="402" y="848"/>
                  </a:cubicBezTo>
                  <a:cubicBezTo>
                    <a:pt x="152" y="848"/>
                    <a:pt x="0" y="658"/>
                    <a:pt x="63" y="424"/>
                  </a:cubicBezTo>
                  <a:cubicBezTo>
                    <a:pt x="126" y="190"/>
                    <a:pt x="379" y="0"/>
                    <a:pt x="629" y="0"/>
                  </a:cubicBezTo>
                  <a:cubicBezTo>
                    <a:pt x="879" y="0"/>
                    <a:pt x="1031" y="190"/>
                    <a:pt x="968" y="424"/>
                  </a:cubicBezTo>
                  <a:close/>
                </a:path>
              </a:pathLst>
            </a:custGeom>
            <a:solidFill>
              <a:sysClr val="window" lastClr="FFFFFF">
                <a:lumMod val="95000"/>
              </a:sys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0" name="出自【趣你的PPT】(微信:qunideppt)：最优质的PPT资源库"/>
            <p:cNvSpPr/>
            <p:nvPr/>
          </p:nvSpPr>
          <p:spPr bwMode="auto">
            <a:xfrm>
              <a:off x="6466671" y="4268417"/>
              <a:ext cx="3040063" cy="2517775"/>
            </a:xfrm>
            <a:custGeom>
              <a:avLst/>
              <a:gdLst>
                <a:gd name="T0" fmla="*/ 759 w 809"/>
                <a:gd name="T1" fmla="*/ 335 h 670"/>
                <a:gd name="T2" fmla="*/ 315 w 809"/>
                <a:gd name="T3" fmla="*/ 670 h 670"/>
                <a:gd name="T4" fmla="*/ 50 w 809"/>
                <a:gd name="T5" fmla="*/ 335 h 670"/>
                <a:gd name="T6" fmla="*/ 494 w 809"/>
                <a:gd name="T7" fmla="*/ 0 h 670"/>
                <a:gd name="T8" fmla="*/ 759 w 809"/>
                <a:gd name="T9" fmla="*/ 335 h 670"/>
              </a:gdLst>
              <a:ahLst/>
              <a:cxnLst>
                <a:cxn ang="0">
                  <a:pos x="T0" y="T1"/>
                </a:cxn>
                <a:cxn ang="0">
                  <a:pos x="T2" y="T3"/>
                </a:cxn>
                <a:cxn ang="0">
                  <a:pos x="T4" y="T5"/>
                </a:cxn>
                <a:cxn ang="0">
                  <a:pos x="T6" y="T7"/>
                </a:cxn>
                <a:cxn ang="0">
                  <a:pos x="T8" y="T9"/>
                </a:cxn>
              </a:cxnLst>
              <a:rect l="0" t="0" r="r" b="b"/>
              <a:pathLst>
                <a:path w="809" h="670">
                  <a:moveTo>
                    <a:pt x="759" y="335"/>
                  </a:moveTo>
                  <a:cubicBezTo>
                    <a:pt x="710" y="520"/>
                    <a:pt x="511" y="670"/>
                    <a:pt x="315" y="670"/>
                  </a:cubicBezTo>
                  <a:cubicBezTo>
                    <a:pt x="119" y="670"/>
                    <a:pt x="0" y="520"/>
                    <a:pt x="50" y="335"/>
                  </a:cubicBezTo>
                  <a:cubicBezTo>
                    <a:pt x="99" y="150"/>
                    <a:pt x="298" y="0"/>
                    <a:pt x="494" y="0"/>
                  </a:cubicBezTo>
                  <a:cubicBezTo>
                    <a:pt x="690" y="0"/>
                    <a:pt x="809" y="150"/>
                    <a:pt x="759" y="335"/>
                  </a:cubicBezTo>
                  <a:close/>
                </a:path>
              </a:pathLst>
            </a:custGeom>
            <a:solidFill>
              <a:srgbClr val="7F7F7F">
                <a:lumMod val="5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1" name="出自【趣你的PPT】(微信:qunideppt)：最优质的PPT资源库"/>
            <p:cNvSpPr/>
            <p:nvPr/>
          </p:nvSpPr>
          <p:spPr bwMode="auto">
            <a:xfrm>
              <a:off x="6876246" y="4595442"/>
              <a:ext cx="2220913" cy="1863725"/>
            </a:xfrm>
            <a:custGeom>
              <a:avLst/>
              <a:gdLst>
                <a:gd name="T0" fmla="*/ 555 w 591"/>
                <a:gd name="T1" fmla="*/ 248 h 496"/>
                <a:gd name="T2" fmla="*/ 229 w 591"/>
                <a:gd name="T3" fmla="*/ 496 h 496"/>
                <a:gd name="T4" fmla="*/ 36 w 591"/>
                <a:gd name="T5" fmla="*/ 248 h 496"/>
                <a:gd name="T6" fmla="*/ 362 w 591"/>
                <a:gd name="T7" fmla="*/ 0 h 496"/>
                <a:gd name="T8" fmla="*/ 555 w 591"/>
                <a:gd name="T9" fmla="*/ 248 h 496"/>
              </a:gdLst>
              <a:ahLst/>
              <a:cxnLst>
                <a:cxn ang="0">
                  <a:pos x="T0" y="T1"/>
                </a:cxn>
                <a:cxn ang="0">
                  <a:pos x="T2" y="T3"/>
                </a:cxn>
                <a:cxn ang="0">
                  <a:pos x="T4" y="T5"/>
                </a:cxn>
                <a:cxn ang="0">
                  <a:pos x="T6" y="T7"/>
                </a:cxn>
                <a:cxn ang="0">
                  <a:pos x="T8" y="T9"/>
                </a:cxn>
              </a:cxnLst>
              <a:rect l="0" t="0" r="r" b="b"/>
              <a:pathLst>
                <a:path w="591" h="496">
                  <a:moveTo>
                    <a:pt x="555" y="248"/>
                  </a:moveTo>
                  <a:cubicBezTo>
                    <a:pt x="518" y="385"/>
                    <a:pt x="372" y="496"/>
                    <a:pt x="229" y="496"/>
                  </a:cubicBezTo>
                  <a:cubicBezTo>
                    <a:pt x="86" y="496"/>
                    <a:pt x="0" y="385"/>
                    <a:pt x="36" y="248"/>
                  </a:cubicBezTo>
                  <a:cubicBezTo>
                    <a:pt x="73" y="111"/>
                    <a:pt x="219" y="0"/>
                    <a:pt x="362" y="0"/>
                  </a:cubicBezTo>
                  <a:cubicBezTo>
                    <a:pt x="505" y="0"/>
                    <a:pt x="591" y="111"/>
                    <a:pt x="555" y="248"/>
                  </a:cubicBezTo>
                  <a:close/>
                </a:path>
              </a:pathLst>
            </a:custGeom>
            <a:solidFill>
              <a:sysClr val="window" lastClr="FFFFFF">
                <a:lumMod val="95000"/>
              </a:sys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2" name="出自【趣你的PPT】(微信:qunideppt)：最优质的PPT资源库"/>
            <p:cNvSpPr/>
            <p:nvPr/>
          </p:nvSpPr>
          <p:spPr bwMode="auto">
            <a:xfrm>
              <a:off x="7454096" y="5090742"/>
              <a:ext cx="1068388" cy="876300"/>
            </a:xfrm>
            <a:custGeom>
              <a:avLst/>
              <a:gdLst>
                <a:gd name="T0" fmla="*/ 266 w 284"/>
                <a:gd name="T1" fmla="*/ 116 h 233"/>
                <a:gd name="T2" fmla="*/ 110 w 284"/>
                <a:gd name="T3" fmla="*/ 233 h 233"/>
                <a:gd name="T4" fmla="*/ 17 w 284"/>
                <a:gd name="T5" fmla="*/ 116 h 233"/>
                <a:gd name="T6" fmla="*/ 173 w 284"/>
                <a:gd name="T7" fmla="*/ 0 h 233"/>
                <a:gd name="T8" fmla="*/ 266 w 284"/>
                <a:gd name="T9" fmla="*/ 116 h 233"/>
              </a:gdLst>
              <a:ahLst/>
              <a:cxnLst>
                <a:cxn ang="0">
                  <a:pos x="T0" y="T1"/>
                </a:cxn>
                <a:cxn ang="0">
                  <a:pos x="T2" y="T3"/>
                </a:cxn>
                <a:cxn ang="0">
                  <a:pos x="T4" y="T5"/>
                </a:cxn>
                <a:cxn ang="0">
                  <a:pos x="T6" y="T7"/>
                </a:cxn>
                <a:cxn ang="0">
                  <a:pos x="T8" y="T9"/>
                </a:cxn>
              </a:cxnLst>
              <a:rect l="0" t="0" r="r" b="b"/>
              <a:pathLst>
                <a:path w="284" h="233">
                  <a:moveTo>
                    <a:pt x="266" y="116"/>
                  </a:moveTo>
                  <a:cubicBezTo>
                    <a:pt x="249" y="180"/>
                    <a:pt x="179" y="233"/>
                    <a:pt x="110" y="233"/>
                  </a:cubicBezTo>
                  <a:cubicBezTo>
                    <a:pt x="41" y="233"/>
                    <a:pt x="0" y="180"/>
                    <a:pt x="17" y="116"/>
                  </a:cubicBezTo>
                  <a:cubicBezTo>
                    <a:pt x="34" y="52"/>
                    <a:pt x="104" y="0"/>
                    <a:pt x="173" y="0"/>
                  </a:cubicBezTo>
                  <a:cubicBezTo>
                    <a:pt x="242" y="0"/>
                    <a:pt x="284" y="52"/>
                    <a:pt x="266" y="116"/>
                  </a:cubicBezTo>
                  <a:close/>
                </a:path>
              </a:pathLst>
            </a:custGeom>
            <a:solidFill>
              <a:srgbClr val="7F7F7F">
                <a:lumMod val="5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grpSp>
      <p:grpSp>
        <p:nvGrpSpPr>
          <p:cNvPr id="4" name="Group 12出自【趣你的PPT】(微信:qunideppt)：最优质的PPT资源库"/>
          <p:cNvGrpSpPr/>
          <p:nvPr/>
        </p:nvGrpSpPr>
        <p:grpSpPr>
          <a:xfrm>
            <a:off x="9280564" y="1380771"/>
            <a:ext cx="2020741" cy="2064535"/>
            <a:chOff x="6076950" y="2555876"/>
            <a:chExt cx="3076576" cy="3143249"/>
          </a:xfrm>
          <a:effectLst>
            <a:outerShdw blurRad="177800" dir="18900000" sy="23000" kx="-1200000" algn="bl" rotWithShape="0">
              <a:prstClr val="black">
                <a:alpha val="29000"/>
              </a:prstClr>
            </a:outerShdw>
          </a:effectLst>
        </p:grpSpPr>
        <p:sp>
          <p:nvSpPr>
            <p:cNvPr id="5" name="出自【趣你的PPT】(微信:qunideppt)：最优质的PPT资源库"/>
            <p:cNvSpPr/>
            <p:nvPr/>
          </p:nvSpPr>
          <p:spPr bwMode="auto">
            <a:xfrm>
              <a:off x="8840788" y="5375275"/>
              <a:ext cx="312738" cy="323850"/>
            </a:xfrm>
            <a:custGeom>
              <a:avLst/>
              <a:gdLst>
                <a:gd name="T0" fmla="*/ 68 w 83"/>
                <a:gd name="T1" fmla="*/ 68 h 86"/>
                <a:gd name="T2" fmla="*/ 34 w 83"/>
                <a:gd name="T3" fmla="*/ 30 h 86"/>
                <a:gd name="T4" fmla="*/ 16 w 83"/>
                <a:gd name="T5" fmla="*/ 10 h 86"/>
                <a:gd name="T6" fmla="*/ 6 w 83"/>
                <a:gd name="T7" fmla="*/ 0 h 86"/>
                <a:gd name="T8" fmla="*/ 3 w 83"/>
                <a:gd name="T9" fmla="*/ 5 h 86"/>
                <a:gd name="T10" fmla="*/ 0 w 83"/>
                <a:gd name="T11" fmla="*/ 11 h 86"/>
                <a:gd name="T12" fmla="*/ 9 w 83"/>
                <a:gd name="T13" fmla="*/ 21 h 86"/>
                <a:gd name="T14" fmla="*/ 29 w 83"/>
                <a:gd name="T15" fmla="*/ 39 h 86"/>
                <a:gd name="T16" fmla="*/ 66 w 83"/>
                <a:gd name="T17" fmla="*/ 72 h 86"/>
                <a:gd name="T18" fmla="*/ 83 w 83"/>
                <a:gd name="T19" fmla="*/ 86 h 86"/>
                <a:gd name="T20" fmla="*/ 83 w 83"/>
                <a:gd name="T21" fmla="*/ 85 h 86"/>
                <a:gd name="T22" fmla="*/ 68 w 83"/>
                <a:gd name="T23" fmla="*/ 6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86">
                  <a:moveTo>
                    <a:pt x="68" y="68"/>
                  </a:moveTo>
                  <a:cubicBezTo>
                    <a:pt x="59" y="57"/>
                    <a:pt x="46" y="44"/>
                    <a:pt x="34" y="30"/>
                  </a:cubicBezTo>
                  <a:cubicBezTo>
                    <a:pt x="28" y="23"/>
                    <a:pt x="22" y="16"/>
                    <a:pt x="16" y="10"/>
                  </a:cubicBezTo>
                  <a:cubicBezTo>
                    <a:pt x="13" y="6"/>
                    <a:pt x="9" y="3"/>
                    <a:pt x="6" y="0"/>
                  </a:cubicBezTo>
                  <a:cubicBezTo>
                    <a:pt x="5" y="2"/>
                    <a:pt x="4" y="4"/>
                    <a:pt x="3" y="5"/>
                  </a:cubicBezTo>
                  <a:cubicBezTo>
                    <a:pt x="2" y="7"/>
                    <a:pt x="1" y="9"/>
                    <a:pt x="0" y="11"/>
                  </a:cubicBezTo>
                  <a:cubicBezTo>
                    <a:pt x="3" y="14"/>
                    <a:pt x="6" y="18"/>
                    <a:pt x="9" y="21"/>
                  </a:cubicBezTo>
                  <a:cubicBezTo>
                    <a:pt x="15" y="27"/>
                    <a:pt x="22" y="33"/>
                    <a:pt x="29" y="39"/>
                  </a:cubicBezTo>
                  <a:cubicBezTo>
                    <a:pt x="42" y="51"/>
                    <a:pt x="56" y="63"/>
                    <a:pt x="66" y="72"/>
                  </a:cubicBezTo>
                  <a:cubicBezTo>
                    <a:pt x="76" y="81"/>
                    <a:pt x="83" y="86"/>
                    <a:pt x="83" y="86"/>
                  </a:cubicBezTo>
                  <a:cubicBezTo>
                    <a:pt x="83" y="85"/>
                    <a:pt x="83" y="85"/>
                    <a:pt x="83" y="85"/>
                  </a:cubicBezTo>
                  <a:cubicBezTo>
                    <a:pt x="83" y="85"/>
                    <a:pt x="77" y="78"/>
                    <a:pt x="68" y="68"/>
                  </a:cubicBezTo>
                  <a:close/>
                </a:path>
              </a:pathLst>
            </a:custGeom>
            <a:solidFill>
              <a:srgbClr val="B1B1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6" name="出自【趣你的PPT】(微信:qunideppt)：最优质的PPT资源库"/>
            <p:cNvSpPr/>
            <p:nvPr/>
          </p:nvSpPr>
          <p:spPr bwMode="auto">
            <a:xfrm>
              <a:off x="8129588" y="4606925"/>
              <a:ext cx="782638" cy="903287"/>
            </a:xfrm>
            <a:custGeom>
              <a:avLst/>
              <a:gdLst>
                <a:gd name="T0" fmla="*/ 204 w 208"/>
                <a:gd name="T1" fmla="*/ 156 h 240"/>
                <a:gd name="T2" fmla="*/ 48 w 208"/>
                <a:gd name="T3" fmla="*/ 0 h 240"/>
                <a:gd name="T4" fmla="*/ 48 w 208"/>
                <a:gd name="T5" fmla="*/ 0 h 240"/>
                <a:gd name="T6" fmla="*/ 35 w 208"/>
                <a:gd name="T7" fmla="*/ 53 h 240"/>
                <a:gd name="T8" fmla="*/ 0 w 208"/>
                <a:gd name="T9" fmla="*/ 84 h 240"/>
                <a:gd name="T10" fmla="*/ 156 w 208"/>
                <a:gd name="T11" fmla="*/ 240 h 240"/>
                <a:gd name="T12" fmla="*/ 189 w 208"/>
                <a:gd name="T13" fmla="*/ 215 h 240"/>
                <a:gd name="T14" fmla="*/ 192 w 208"/>
                <a:gd name="T15" fmla="*/ 209 h 240"/>
                <a:gd name="T16" fmla="*/ 195 w 208"/>
                <a:gd name="T17" fmla="*/ 204 h 240"/>
                <a:gd name="T18" fmla="*/ 204 w 208"/>
                <a:gd name="T19" fmla="*/ 15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40">
                  <a:moveTo>
                    <a:pt x="204" y="156"/>
                  </a:moveTo>
                  <a:cubicBezTo>
                    <a:pt x="48" y="0"/>
                    <a:pt x="48" y="0"/>
                    <a:pt x="48" y="0"/>
                  </a:cubicBezTo>
                  <a:cubicBezTo>
                    <a:pt x="48" y="0"/>
                    <a:pt x="48" y="0"/>
                    <a:pt x="48" y="0"/>
                  </a:cubicBezTo>
                  <a:cubicBezTo>
                    <a:pt x="54" y="6"/>
                    <a:pt x="48" y="30"/>
                    <a:pt x="35" y="53"/>
                  </a:cubicBezTo>
                  <a:cubicBezTo>
                    <a:pt x="22" y="75"/>
                    <a:pt x="7" y="89"/>
                    <a:pt x="0" y="84"/>
                  </a:cubicBezTo>
                  <a:cubicBezTo>
                    <a:pt x="156" y="240"/>
                    <a:pt x="156" y="240"/>
                    <a:pt x="156" y="240"/>
                  </a:cubicBezTo>
                  <a:cubicBezTo>
                    <a:pt x="156" y="240"/>
                    <a:pt x="173" y="237"/>
                    <a:pt x="189" y="215"/>
                  </a:cubicBezTo>
                  <a:cubicBezTo>
                    <a:pt x="190" y="213"/>
                    <a:pt x="191" y="211"/>
                    <a:pt x="192" y="209"/>
                  </a:cubicBezTo>
                  <a:cubicBezTo>
                    <a:pt x="193" y="208"/>
                    <a:pt x="194" y="206"/>
                    <a:pt x="195" y="204"/>
                  </a:cubicBezTo>
                  <a:cubicBezTo>
                    <a:pt x="208" y="179"/>
                    <a:pt x="204" y="156"/>
                    <a:pt x="204" y="156"/>
                  </a:cubicBezTo>
                  <a:close/>
                </a:path>
              </a:pathLst>
            </a:custGeom>
            <a:solidFill>
              <a:srgbClr val="C5C5C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7" name="出自【趣你的PPT】(微信:qunideppt)：最优质的PPT资源库"/>
            <p:cNvSpPr/>
            <p:nvPr/>
          </p:nvSpPr>
          <p:spPr bwMode="auto">
            <a:xfrm>
              <a:off x="8113713" y="4592638"/>
              <a:ext cx="219075" cy="349250"/>
            </a:xfrm>
            <a:custGeom>
              <a:avLst/>
              <a:gdLst>
                <a:gd name="T0" fmla="*/ 52 w 58"/>
                <a:gd name="T1" fmla="*/ 4 h 93"/>
                <a:gd name="T2" fmla="*/ 32 w 58"/>
                <a:gd name="T3" fmla="*/ 13 h 93"/>
                <a:gd name="T4" fmla="*/ 39 w 58"/>
                <a:gd name="T5" fmla="*/ 21 h 93"/>
                <a:gd name="T6" fmla="*/ 39 w 58"/>
                <a:gd name="T7" fmla="*/ 26 h 93"/>
                <a:gd name="T8" fmla="*/ 32 w 58"/>
                <a:gd name="T9" fmla="*/ 51 h 93"/>
                <a:gd name="T10" fmla="*/ 16 w 58"/>
                <a:gd name="T11" fmla="*/ 66 h 93"/>
                <a:gd name="T12" fmla="*/ 13 w 58"/>
                <a:gd name="T13" fmla="*/ 67 h 93"/>
                <a:gd name="T14" fmla="*/ 5 w 58"/>
                <a:gd name="T15" fmla="*/ 59 h 93"/>
                <a:gd name="T16" fmla="*/ 4 w 58"/>
                <a:gd name="T17" fmla="*/ 87 h 93"/>
                <a:gd name="T18" fmla="*/ 4 w 58"/>
                <a:gd name="T19" fmla="*/ 88 h 93"/>
                <a:gd name="T20" fmla="*/ 39 w 58"/>
                <a:gd name="T21" fmla="*/ 57 h 93"/>
                <a:gd name="T22" fmla="*/ 52 w 58"/>
                <a:gd name="T23" fmla="*/ 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3">
                  <a:moveTo>
                    <a:pt x="52" y="4"/>
                  </a:moveTo>
                  <a:cubicBezTo>
                    <a:pt x="48" y="0"/>
                    <a:pt x="40" y="4"/>
                    <a:pt x="32" y="13"/>
                  </a:cubicBezTo>
                  <a:cubicBezTo>
                    <a:pt x="37" y="18"/>
                    <a:pt x="39" y="21"/>
                    <a:pt x="39" y="21"/>
                  </a:cubicBezTo>
                  <a:cubicBezTo>
                    <a:pt x="39" y="21"/>
                    <a:pt x="40" y="23"/>
                    <a:pt x="39" y="26"/>
                  </a:cubicBezTo>
                  <a:cubicBezTo>
                    <a:pt x="39" y="31"/>
                    <a:pt x="38" y="40"/>
                    <a:pt x="32" y="51"/>
                  </a:cubicBezTo>
                  <a:cubicBezTo>
                    <a:pt x="25" y="61"/>
                    <a:pt x="20" y="65"/>
                    <a:pt x="16" y="66"/>
                  </a:cubicBezTo>
                  <a:cubicBezTo>
                    <a:pt x="14" y="67"/>
                    <a:pt x="13" y="67"/>
                    <a:pt x="13" y="67"/>
                  </a:cubicBezTo>
                  <a:cubicBezTo>
                    <a:pt x="13" y="67"/>
                    <a:pt x="10" y="64"/>
                    <a:pt x="5" y="59"/>
                  </a:cubicBezTo>
                  <a:cubicBezTo>
                    <a:pt x="1" y="72"/>
                    <a:pt x="0" y="83"/>
                    <a:pt x="4" y="87"/>
                  </a:cubicBezTo>
                  <a:cubicBezTo>
                    <a:pt x="4" y="88"/>
                    <a:pt x="4" y="88"/>
                    <a:pt x="4" y="88"/>
                  </a:cubicBezTo>
                  <a:cubicBezTo>
                    <a:pt x="11" y="93"/>
                    <a:pt x="26" y="79"/>
                    <a:pt x="39" y="57"/>
                  </a:cubicBezTo>
                  <a:cubicBezTo>
                    <a:pt x="52" y="34"/>
                    <a:pt x="58" y="10"/>
                    <a:pt x="52" y="4"/>
                  </a:cubicBezTo>
                  <a:close/>
                </a:path>
              </a:pathLst>
            </a:custGeom>
            <a:solidFill>
              <a:srgbClr val="B1B1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8" name="出自【趣你的PPT】(微信:qunideppt)：最优质的PPT资源库"/>
            <p:cNvSpPr/>
            <p:nvPr/>
          </p:nvSpPr>
          <p:spPr bwMode="auto">
            <a:xfrm>
              <a:off x="6076950" y="3233738"/>
              <a:ext cx="754063" cy="647700"/>
            </a:xfrm>
            <a:custGeom>
              <a:avLst/>
              <a:gdLst>
                <a:gd name="T0" fmla="*/ 82 w 200"/>
                <a:gd name="T1" fmla="*/ 64 h 172"/>
                <a:gd name="T2" fmla="*/ 200 w 200"/>
                <a:gd name="T3" fmla="*/ 38 h 172"/>
                <a:gd name="T4" fmla="*/ 200 w 200"/>
                <a:gd name="T5" fmla="*/ 36 h 172"/>
                <a:gd name="T6" fmla="*/ 73 w 200"/>
                <a:gd name="T7" fmla="*/ 14 h 172"/>
                <a:gd name="T8" fmla="*/ 8 w 200"/>
                <a:gd name="T9" fmla="*/ 126 h 172"/>
                <a:gd name="T10" fmla="*/ 63 w 200"/>
                <a:gd name="T11" fmla="*/ 172 h 172"/>
                <a:gd name="T12" fmla="*/ 82 w 200"/>
                <a:gd name="T13" fmla="*/ 64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2" y="64"/>
                  </a:moveTo>
                  <a:cubicBezTo>
                    <a:pt x="105" y="25"/>
                    <a:pt x="156" y="22"/>
                    <a:pt x="200" y="38"/>
                  </a:cubicBezTo>
                  <a:cubicBezTo>
                    <a:pt x="200" y="37"/>
                    <a:pt x="199" y="36"/>
                    <a:pt x="200" y="36"/>
                  </a:cubicBezTo>
                  <a:cubicBezTo>
                    <a:pt x="159" y="13"/>
                    <a:pt x="108" y="0"/>
                    <a:pt x="73" y="14"/>
                  </a:cubicBezTo>
                  <a:cubicBezTo>
                    <a:pt x="5" y="41"/>
                    <a:pt x="0" y="80"/>
                    <a:pt x="8" y="126"/>
                  </a:cubicBezTo>
                  <a:cubicBezTo>
                    <a:pt x="13" y="151"/>
                    <a:pt x="34" y="167"/>
                    <a:pt x="63" y="172"/>
                  </a:cubicBezTo>
                  <a:cubicBezTo>
                    <a:pt x="57" y="136"/>
                    <a:pt x="63" y="96"/>
                    <a:pt x="82" y="64"/>
                  </a:cubicBezTo>
                  <a:close/>
                </a:path>
              </a:pathLst>
            </a:custGeom>
            <a:solidFill>
              <a:srgbClr val="EC5724"/>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9" name="出自【趣你的PPT】(微信:qunideppt)：最优质的PPT资源库"/>
            <p:cNvSpPr/>
            <p:nvPr/>
          </p:nvSpPr>
          <p:spPr bwMode="auto">
            <a:xfrm>
              <a:off x="6634163" y="2638425"/>
              <a:ext cx="279400" cy="730250"/>
            </a:xfrm>
            <a:custGeom>
              <a:avLst/>
              <a:gdLst>
                <a:gd name="T0" fmla="*/ 40 w 74"/>
                <a:gd name="T1" fmla="*/ 38 h 194"/>
                <a:gd name="T2" fmla="*/ 74 w 74"/>
                <a:gd name="T3" fmla="*/ 0 h 194"/>
                <a:gd name="T4" fmla="*/ 1 w 74"/>
                <a:gd name="T5" fmla="*/ 100 h 194"/>
                <a:gd name="T6" fmla="*/ 52 w 74"/>
                <a:gd name="T7" fmla="*/ 194 h 194"/>
                <a:gd name="T8" fmla="*/ 52 w 74"/>
                <a:gd name="T9" fmla="*/ 194 h 194"/>
                <a:gd name="T10" fmla="*/ 40 w 74"/>
                <a:gd name="T11" fmla="*/ 38 h 194"/>
              </a:gdLst>
              <a:ahLst/>
              <a:cxnLst>
                <a:cxn ang="0">
                  <a:pos x="T0" y="T1"/>
                </a:cxn>
                <a:cxn ang="0">
                  <a:pos x="T2" y="T3"/>
                </a:cxn>
                <a:cxn ang="0">
                  <a:pos x="T4" y="T5"/>
                </a:cxn>
                <a:cxn ang="0">
                  <a:pos x="T6" y="T7"/>
                </a:cxn>
                <a:cxn ang="0">
                  <a:pos x="T8" y="T9"/>
                </a:cxn>
                <a:cxn ang="0">
                  <a:pos x="T10" y="T11"/>
                </a:cxn>
              </a:cxnLst>
              <a:rect l="0" t="0" r="r" b="b"/>
              <a:pathLst>
                <a:path w="74" h="194">
                  <a:moveTo>
                    <a:pt x="40" y="38"/>
                  </a:moveTo>
                  <a:cubicBezTo>
                    <a:pt x="50" y="21"/>
                    <a:pt x="62" y="9"/>
                    <a:pt x="74" y="0"/>
                  </a:cubicBezTo>
                  <a:cubicBezTo>
                    <a:pt x="32" y="10"/>
                    <a:pt x="0" y="31"/>
                    <a:pt x="1" y="100"/>
                  </a:cubicBezTo>
                  <a:cubicBezTo>
                    <a:pt x="1" y="132"/>
                    <a:pt x="23" y="166"/>
                    <a:pt x="52" y="194"/>
                  </a:cubicBezTo>
                  <a:cubicBezTo>
                    <a:pt x="52" y="194"/>
                    <a:pt x="52" y="194"/>
                    <a:pt x="52" y="194"/>
                  </a:cubicBezTo>
                  <a:cubicBezTo>
                    <a:pt x="29" y="143"/>
                    <a:pt x="18" y="77"/>
                    <a:pt x="40" y="38"/>
                  </a:cubicBezTo>
                  <a:close/>
                </a:path>
              </a:pathLst>
            </a:custGeom>
            <a:solidFill>
              <a:srgbClr val="EC5724"/>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0" name="出自【趣你的PPT】(微信:qunideppt)：最优质的PPT资源库"/>
            <p:cNvSpPr/>
            <p:nvPr/>
          </p:nvSpPr>
          <p:spPr bwMode="auto">
            <a:xfrm>
              <a:off x="6291263" y="3316288"/>
              <a:ext cx="803275" cy="974725"/>
            </a:xfrm>
            <a:custGeom>
              <a:avLst/>
              <a:gdLst>
                <a:gd name="T0" fmla="*/ 199 w 213"/>
                <a:gd name="T1" fmla="*/ 83 h 259"/>
                <a:gd name="T2" fmla="*/ 143 w 213"/>
                <a:gd name="T3" fmla="*/ 16 h 259"/>
                <a:gd name="T4" fmla="*/ 25 w 213"/>
                <a:gd name="T5" fmla="*/ 42 h 259"/>
                <a:gd name="T6" fmla="*/ 6 w 213"/>
                <a:gd name="T7" fmla="*/ 150 h 259"/>
                <a:gd name="T8" fmla="*/ 39 w 213"/>
                <a:gd name="T9" fmla="*/ 218 h 259"/>
                <a:gd name="T10" fmla="*/ 172 w 213"/>
                <a:gd name="T11" fmla="*/ 190 h 259"/>
                <a:gd name="T12" fmla="*/ 211 w 213"/>
                <a:gd name="T13" fmla="*/ 104 h 259"/>
                <a:gd name="T14" fmla="*/ 213 w 213"/>
                <a:gd name="T15" fmla="*/ 99 h 259"/>
                <a:gd name="T16" fmla="*/ 212 w 213"/>
                <a:gd name="T17" fmla="*/ 98 h 259"/>
                <a:gd name="T18" fmla="*/ 199 w 213"/>
                <a:gd name="T19" fmla="*/ 83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9" y="83"/>
                  </a:moveTo>
                  <a:cubicBezTo>
                    <a:pt x="173" y="54"/>
                    <a:pt x="145" y="23"/>
                    <a:pt x="143" y="16"/>
                  </a:cubicBezTo>
                  <a:cubicBezTo>
                    <a:pt x="99" y="0"/>
                    <a:pt x="48" y="3"/>
                    <a:pt x="25" y="42"/>
                  </a:cubicBezTo>
                  <a:cubicBezTo>
                    <a:pt x="6" y="74"/>
                    <a:pt x="0" y="114"/>
                    <a:pt x="6" y="150"/>
                  </a:cubicBezTo>
                  <a:cubicBezTo>
                    <a:pt x="11" y="176"/>
                    <a:pt x="22" y="201"/>
                    <a:pt x="39" y="218"/>
                  </a:cubicBezTo>
                  <a:cubicBezTo>
                    <a:pt x="80" y="259"/>
                    <a:pt x="140" y="246"/>
                    <a:pt x="172" y="190"/>
                  </a:cubicBezTo>
                  <a:cubicBezTo>
                    <a:pt x="191" y="158"/>
                    <a:pt x="207" y="130"/>
                    <a:pt x="211" y="104"/>
                  </a:cubicBezTo>
                  <a:cubicBezTo>
                    <a:pt x="212" y="102"/>
                    <a:pt x="213" y="101"/>
                    <a:pt x="213" y="99"/>
                  </a:cubicBezTo>
                  <a:cubicBezTo>
                    <a:pt x="213" y="99"/>
                    <a:pt x="213" y="98"/>
                    <a:pt x="212" y="98"/>
                  </a:cubicBezTo>
                  <a:cubicBezTo>
                    <a:pt x="207" y="92"/>
                    <a:pt x="203" y="87"/>
                    <a:pt x="199" y="83"/>
                  </a:cubicBezTo>
                  <a:close/>
                </a:path>
              </a:pathLst>
            </a:custGeom>
            <a:solidFill>
              <a:srgbClr val="EC5724">
                <a:lumMod val="60000"/>
                <a:lumOff val="4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1" name="出自【趣你的PPT】(微信:qunideppt)：最优质的PPT资源库"/>
            <p:cNvSpPr/>
            <p:nvPr/>
          </p:nvSpPr>
          <p:spPr bwMode="auto">
            <a:xfrm>
              <a:off x="6702425" y="2555876"/>
              <a:ext cx="763588" cy="1065212"/>
            </a:xfrm>
            <a:custGeom>
              <a:avLst/>
              <a:gdLst>
                <a:gd name="T0" fmla="*/ 22 w 203"/>
                <a:gd name="T1" fmla="*/ 60 h 283"/>
                <a:gd name="T2" fmla="*/ 34 w 203"/>
                <a:gd name="T3" fmla="*/ 216 h 283"/>
                <a:gd name="T4" fmla="*/ 72 w 203"/>
                <a:gd name="T5" fmla="*/ 246 h 283"/>
                <a:gd name="T6" fmla="*/ 95 w 203"/>
                <a:gd name="T7" fmla="*/ 267 h 283"/>
                <a:gd name="T8" fmla="*/ 99 w 203"/>
                <a:gd name="T9" fmla="*/ 270 h 283"/>
                <a:gd name="T10" fmla="*/ 113 w 203"/>
                <a:gd name="T11" fmla="*/ 283 h 283"/>
                <a:gd name="T12" fmla="*/ 170 w 203"/>
                <a:gd name="T13" fmla="*/ 207 h 283"/>
                <a:gd name="T14" fmla="*/ 155 w 203"/>
                <a:gd name="T15" fmla="*/ 31 h 283"/>
                <a:gd name="T16" fmla="*/ 56 w 203"/>
                <a:gd name="T17" fmla="*/ 22 h 283"/>
                <a:gd name="T18" fmla="*/ 22 w 203"/>
                <a:gd name="T19" fmla="*/ 6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3">
                  <a:moveTo>
                    <a:pt x="22" y="60"/>
                  </a:moveTo>
                  <a:cubicBezTo>
                    <a:pt x="0" y="99"/>
                    <a:pt x="11" y="165"/>
                    <a:pt x="34" y="216"/>
                  </a:cubicBezTo>
                  <a:cubicBezTo>
                    <a:pt x="37" y="216"/>
                    <a:pt x="55" y="231"/>
                    <a:pt x="72" y="246"/>
                  </a:cubicBezTo>
                  <a:cubicBezTo>
                    <a:pt x="79" y="252"/>
                    <a:pt x="87" y="259"/>
                    <a:pt x="95" y="267"/>
                  </a:cubicBezTo>
                  <a:cubicBezTo>
                    <a:pt x="97" y="268"/>
                    <a:pt x="98" y="269"/>
                    <a:pt x="99" y="270"/>
                  </a:cubicBezTo>
                  <a:cubicBezTo>
                    <a:pt x="103" y="274"/>
                    <a:pt x="108" y="278"/>
                    <a:pt x="113" y="283"/>
                  </a:cubicBezTo>
                  <a:cubicBezTo>
                    <a:pt x="133" y="272"/>
                    <a:pt x="150" y="241"/>
                    <a:pt x="170" y="207"/>
                  </a:cubicBezTo>
                  <a:cubicBezTo>
                    <a:pt x="203" y="151"/>
                    <a:pt x="196" y="72"/>
                    <a:pt x="155" y="31"/>
                  </a:cubicBezTo>
                  <a:cubicBezTo>
                    <a:pt x="126" y="2"/>
                    <a:pt x="88" y="0"/>
                    <a:pt x="56" y="22"/>
                  </a:cubicBezTo>
                  <a:cubicBezTo>
                    <a:pt x="44" y="31"/>
                    <a:pt x="32" y="43"/>
                    <a:pt x="22" y="60"/>
                  </a:cubicBezTo>
                  <a:close/>
                </a:path>
              </a:pathLst>
            </a:custGeom>
            <a:solidFill>
              <a:srgbClr val="EC5724">
                <a:lumMod val="60000"/>
                <a:lumOff val="4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2" name="出自【趣你的PPT】(微信:qunideppt)：最优质的PPT资源库"/>
            <p:cNvSpPr/>
            <p:nvPr/>
          </p:nvSpPr>
          <p:spPr bwMode="auto">
            <a:xfrm>
              <a:off x="6826250" y="3368675"/>
              <a:ext cx="1438275" cy="1476375"/>
            </a:xfrm>
            <a:custGeom>
              <a:avLst/>
              <a:gdLst>
                <a:gd name="T0" fmla="*/ 381 w 382"/>
                <a:gd name="T1" fmla="*/ 346 h 392"/>
                <a:gd name="T2" fmla="*/ 374 w 382"/>
                <a:gd name="T3" fmla="*/ 338 h 392"/>
                <a:gd name="T4" fmla="*/ 80 w 382"/>
                <a:gd name="T5" fmla="*/ 67 h 392"/>
                <a:gd name="T6" fmla="*/ 66 w 382"/>
                <a:gd name="T7" fmla="*/ 54 h 392"/>
                <a:gd name="T8" fmla="*/ 62 w 382"/>
                <a:gd name="T9" fmla="*/ 51 h 392"/>
                <a:gd name="T10" fmla="*/ 39 w 382"/>
                <a:gd name="T11" fmla="*/ 30 h 392"/>
                <a:gd name="T12" fmla="*/ 1 w 382"/>
                <a:gd name="T13" fmla="*/ 0 h 392"/>
                <a:gd name="T14" fmla="*/ 1 w 382"/>
                <a:gd name="T15" fmla="*/ 0 h 392"/>
                <a:gd name="T16" fmla="*/ 1 w 382"/>
                <a:gd name="T17" fmla="*/ 0 h 392"/>
                <a:gd name="T18" fmla="*/ 1 w 382"/>
                <a:gd name="T19" fmla="*/ 0 h 392"/>
                <a:gd name="T20" fmla="*/ 1 w 382"/>
                <a:gd name="T21" fmla="*/ 2 h 392"/>
                <a:gd name="T22" fmla="*/ 57 w 382"/>
                <a:gd name="T23" fmla="*/ 69 h 392"/>
                <a:gd name="T24" fmla="*/ 70 w 382"/>
                <a:gd name="T25" fmla="*/ 84 h 392"/>
                <a:gd name="T26" fmla="*/ 71 w 382"/>
                <a:gd name="T27" fmla="*/ 85 h 392"/>
                <a:gd name="T28" fmla="*/ 347 w 382"/>
                <a:gd name="T29" fmla="*/ 384 h 392"/>
                <a:gd name="T30" fmla="*/ 355 w 382"/>
                <a:gd name="T31" fmla="*/ 392 h 392"/>
                <a:gd name="T32" fmla="*/ 358 w 382"/>
                <a:gd name="T33" fmla="*/ 391 h 392"/>
                <a:gd name="T34" fmla="*/ 374 w 382"/>
                <a:gd name="T35" fmla="*/ 376 h 392"/>
                <a:gd name="T36" fmla="*/ 381 w 382"/>
                <a:gd name="T37" fmla="*/ 351 h 392"/>
                <a:gd name="T38" fmla="*/ 381 w 382"/>
                <a:gd name="T39" fmla="*/ 346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392">
                  <a:moveTo>
                    <a:pt x="381" y="346"/>
                  </a:moveTo>
                  <a:cubicBezTo>
                    <a:pt x="381" y="346"/>
                    <a:pt x="379" y="343"/>
                    <a:pt x="374" y="338"/>
                  </a:cubicBezTo>
                  <a:cubicBezTo>
                    <a:pt x="337" y="304"/>
                    <a:pt x="177" y="154"/>
                    <a:pt x="80" y="67"/>
                  </a:cubicBezTo>
                  <a:cubicBezTo>
                    <a:pt x="75" y="62"/>
                    <a:pt x="70" y="58"/>
                    <a:pt x="66" y="54"/>
                  </a:cubicBezTo>
                  <a:cubicBezTo>
                    <a:pt x="65" y="53"/>
                    <a:pt x="64" y="52"/>
                    <a:pt x="62" y="51"/>
                  </a:cubicBezTo>
                  <a:cubicBezTo>
                    <a:pt x="54" y="43"/>
                    <a:pt x="46" y="36"/>
                    <a:pt x="39" y="30"/>
                  </a:cubicBezTo>
                  <a:cubicBezTo>
                    <a:pt x="22" y="15"/>
                    <a:pt x="4" y="0"/>
                    <a:pt x="1" y="0"/>
                  </a:cubicBezTo>
                  <a:cubicBezTo>
                    <a:pt x="1" y="0"/>
                    <a:pt x="1" y="0"/>
                    <a:pt x="1" y="0"/>
                  </a:cubicBezTo>
                  <a:cubicBezTo>
                    <a:pt x="1" y="0"/>
                    <a:pt x="1" y="0"/>
                    <a:pt x="1" y="0"/>
                  </a:cubicBezTo>
                  <a:cubicBezTo>
                    <a:pt x="1" y="0"/>
                    <a:pt x="1" y="0"/>
                    <a:pt x="1" y="0"/>
                  </a:cubicBezTo>
                  <a:cubicBezTo>
                    <a:pt x="0" y="0"/>
                    <a:pt x="1" y="1"/>
                    <a:pt x="1" y="2"/>
                  </a:cubicBezTo>
                  <a:cubicBezTo>
                    <a:pt x="3" y="9"/>
                    <a:pt x="31" y="40"/>
                    <a:pt x="57" y="69"/>
                  </a:cubicBezTo>
                  <a:cubicBezTo>
                    <a:pt x="61" y="73"/>
                    <a:pt x="65" y="78"/>
                    <a:pt x="70" y="84"/>
                  </a:cubicBezTo>
                  <a:cubicBezTo>
                    <a:pt x="71" y="84"/>
                    <a:pt x="71" y="85"/>
                    <a:pt x="71" y="85"/>
                  </a:cubicBezTo>
                  <a:cubicBezTo>
                    <a:pt x="162" y="186"/>
                    <a:pt x="312" y="347"/>
                    <a:pt x="347" y="384"/>
                  </a:cubicBezTo>
                  <a:cubicBezTo>
                    <a:pt x="352" y="389"/>
                    <a:pt x="355" y="392"/>
                    <a:pt x="355" y="392"/>
                  </a:cubicBezTo>
                  <a:cubicBezTo>
                    <a:pt x="355" y="392"/>
                    <a:pt x="356" y="392"/>
                    <a:pt x="358" y="391"/>
                  </a:cubicBezTo>
                  <a:cubicBezTo>
                    <a:pt x="362" y="390"/>
                    <a:pt x="367" y="386"/>
                    <a:pt x="374" y="376"/>
                  </a:cubicBezTo>
                  <a:cubicBezTo>
                    <a:pt x="380" y="365"/>
                    <a:pt x="381" y="356"/>
                    <a:pt x="381" y="351"/>
                  </a:cubicBezTo>
                  <a:cubicBezTo>
                    <a:pt x="382" y="348"/>
                    <a:pt x="381" y="346"/>
                    <a:pt x="381" y="346"/>
                  </a:cubicBezTo>
                  <a:close/>
                </a:path>
              </a:pathLst>
            </a:custGeom>
            <a:solidFill>
              <a:srgbClr val="EC5724"/>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grpSp>
      <p:grpSp>
        <p:nvGrpSpPr>
          <p:cNvPr id="13" name="Group 21出自【趣你的PPT】(微信:qunideppt)：最优质的PPT资源库"/>
          <p:cNvGrpSpPr/>
          <p:nvPr/>
        </p:nvGrpSpPr>
        <p:grpSpPr>
          <a:xfrm>
            <a:off x="8178624" y="2265283"/>
            <a:ext cx="2393043" cy="2444904"/>
            <a:chOff x="5920323" y="2302554"/>
            <a:chExt cx="2180669" cy="2227927"/>
          </a:xfrm>
          <a:effectLst>
            <a:outerShdw blurRad="177800" dir="18900000" sy="23000" kx="-1200000" algn="bl" rotWithShape="0">
              <a:prstClr val="black">
                <a:alpha val="29000"/>
              </a:prstClr>
            </a:outerShdw>
          </a:effectLst>
        </p:grpSpPr>
        <p:sp>
          <p:nvSpPr>
            <p:cNvPr id="14" name="出自【趣你的PPT】(微信:qunideppt)：最优质的PPT资源库"/>
            <p:cNvSpPr/>
            <p:nvPr/>
          </p:nvSpPr>
          <p:spPr bwMode="auto">
            <a:xfrm>
              <a:off x="7879324" y="4300937"/>
              <a:ext cx="221668" cy="229544"/>
            </a:xfrm>
            <a:custGeom>
              <a:avLst/>
              <a:gdLst>
                <a:gd name="T0" fmla="*/ 68 w 83"/>
                <a:gd name="T1" fmla="*/ 68 h 86"/>
                <a:gd name="T2" fmla="*/ 34 w 83"/>
                <a:gd name="T3" fmla="*/ 30 h 86"/>
                <a:gd name="T4" fmla="*/ 16 w 83"/>
                <a:gd name="T5" fmla="*/ 10 h 86"/>
                <a:gd name="T6" fmla="*/ 6 w 83"/>
                <a:gd name="T7" fmla="*/ 0 h 86"/>
                <a:gd name="T8" fmla="*/ 3 w 83"/>
                <a:gd name="T9" fmla="*/ 5 h 86"/>
                <a:gd name="T10" fmla="*/ 0 w 83"/>
                <a:gd name="T11" fmla="*/ 11 h 86"/>
                <a:gd name="T12" fmla="*/ 9 w 83"/>
                <a:gd name="T13" fmla="*/ 21 h 86"/>
                <a:gd name="T14" fmla="*/ 29 w 83"/>
                <a:gd name="T15" fmla="*/ 39 h 86"/>
                <a:gd name="T16" fmla="*/ 66 w 83"/>
                <a:gd name="T17" fmla="*/ 72 h 86"/>
                <a:gd name="T18" fmla="*/ 83 w 83"/>
                <a:gd name="T19" fmla="*/ 86 h 86"/>
                <a:gd name="T20" fmla="*/ 83 w 83"/>
                <a:gd name="T21" fmla="*/ 85 h 86"/>
                <a:gd name="T22" fmla="*/ 68 w 83"/>
                <a:gd name="T23" fmla="*/ 6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86">
                  <a:moveTo>
                    <a:pt x="68" y="68"/>
                  </a:moveTo>
                  <a:cubicBezTo>
                    <a:pt x="59" y="57"/>
                    <a:pt x="46" y="44"/>
                    <a:pt x="34" y="30"/>
                  </a:cubicBezTo>
                  <a:cubicBezTo>
                    <a:pt x="28" y="23"/>
                    <a:pt x="22" y="16"/>
                    <a:pt x="16" y="10"/>
                  </a:cubicBezTo>
                  <a:cubicBezTo>
                    <a:pt x="13" y="6"/>
                    <a:pt x="9" y="3"/>
                    <a:pt x="6" y="0"/>
                  </a:cubicBezTo>
                  <a:cubicBezTo>
                    <a:pt x="5" y="2"/>
                    <a:pt x="4" y="4"/>
                    <a:pt x="3" y="5"/>
                  </a:cubicBezTo>
                  <a:cubicBezTo>
                    <a:pt x="2" y="7"/>
                    <a:pt x="1" y="9"/>
                    <a:pt x="0" y="11"/>
                  </a:cubicBezTo>
                  <a:cubicBezTo>
                    <a:pt x="3" y="14"/>
                    <a:pt x="6" y="18"/>
                    <a:pt x="9" y="21"/>
                  </a:cubicBezTo>
                  <a:cubicBezTo>
                    <a:pt x="15" y="27"/>
                    <a:pt x="22" y="33"/>
                    <a:pt x="29" y="39"/>
                  </a:cubicBezTo>
                  <a:cubicBezTo>
                    <a:pt x="42" y="51"/>
                    <a:pt x="56" y="63"/>
                    <a:pt x="66" y="72"/>
                  </a:cubicBezTo>
                  <a:cubicBezTo>
                    <a:pt x="76" y="81"/>
                    <a:pt x="83" y="86"/>
                    <a:pt x="83" y="86"/>
                  </a:cubicBezTo>
                  <a:cubicBezTo>
                    <a:pt x="83" y="85"/>
                    <a:pt x="83" y="85"/>
                    <a:pt x="83" y="85"/>
                  </a:cubicBezTo>
                  <a:cubicBezTo>
                    <a:pt x="83" y="85"/>
                    <a:pt x="77" y="78"/>
                    <a:pt x="68" y="68"/>
                  </a:cubicBezTo>
                  <a:close/>
                </a:path>
              </a:pathLst>
            </a:custGeom>
            <a:solidFill>
              <a:srgbClr val="B1B1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5" name="出自【趣你的PPT】(微信:qunideppt)：最优质的PPT资源库"/>
            <p:cNvSpPr/>
            <p:nvPr/>
          </p:nvSpPr>
          <p:spPr bwMode="auto">
            <a:xfrm>
              <a:off x="7375227" y="3756332"/>
              <a:ext cx="554732" cy="640248"/>
            </a:xfrm>
            <a:custGeom>
              <a:avLst/>
              <a:gdLst>
                <a:gd name="T0" fmla="*/ 204 w 208"/>
                <a:gd name="T1" fmla="*/ 156 h 240"/>
                <a:gd name="T2" fmla="*/ 48 w 208"/>
                <a:gd name="T3" fmla="*/ 0 h 240"/>
                <a:gd name="T4" fmla="*/ 48 w 208"/>
                <a:gd name="T5" fmla="*/ 0 h 240"/>
                <a:gd name="T6" fmla="*/ 35 w 208"/>
                <a:gd name="T7" fmla="*/ 53 h 240"/>
                <a:gd name="T8" fmla="*/ 0 w 208"/>
                <a:gd name="T9" fmla="*/ 84 h 240"/>
                <a:gd name="T10" fmla="*/ 156 w 208"/>
                <a:gd name="T11" fmla="*/ 240 h 240"/>
                <a:gd name="T12" fmla="*/ 189 w 208"/>
                <a:gd name="T13" fmla="*/ 215 h 240"/>
                <a:gd name="T14" fmla="*/ 192 w 208"/>
                <a:gd name="T15" fmla="*/ 209 h 240"/>
                <a:gd name="T16" fmla="*/ 195 w 208"/>
                <a:gd name="T17" fmla="*/ 204 h 240"/>
                <a:gd name="T18" fmla="*/ 204 w 208"/>
                <a:gd name="T19" fmla="*/ 15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40">
                  <a:moveTo>
                    <a:pt x="204" y="156"/>
                  </a:moveTo>
                  <a:cubicBezTo>
                    <a:pt x="48" y="0"/>
                    <a:pt x="48" y="0"/>
                    <a:pt x="48" y="0"/>
                  </a:cubicBezTo>
                  <a:cubicBezTo>
                    <a:pt x="48" y="0"/>
                    <a:pt x="48" y="0"/>
                    <a:pt x="48" y="0"/>
                  </a:cubicBezTo>
                  <a:cubicBezTo>
                    <a:pt x="54" y="6"/>
                    <a:pt x="48" y="30"/>
                    <a:pt x="35" y="53"/>
                  </a:cubicBezTo>
                  <a:cubicBezTo>
                    <a:pt x="22" y="75"/>
                    <a:pt x="7" y="89"/>
                    <a:pt x="0" y="84"/>
                  </a:cubicBezTo>
                  <a:cubicBezTo>
                    <a:pt x="156" y="240"/>
                    <a:pt x="156" y="240"/>
                    <a:pt x="156" y="240"/>
                  </a:cubicBezTo>
                  <a:cubicBezTo>
                    <a:pt x="156" y="240"/>
                    <a:pt x="173" y="237"/>
                    <a:pt x="189" y="215"/>
                  </a:cubicBezTo>
                  <a:cubicBezTo>
                    <a:pt x="190" y="213"/>
                    <a:pt x="191" y="211"/>
                    <a:pt x="192" y="209"/>
                  </a:cubicBezTo>
                  <a:cubicBezTo>
                    <a:pt x="193" y="208"/>
                    <a:pt x="194" y="206"/>
                    <a:pt x="195" y="204"/>
                  </a:cubicBezTo>
                  <a:cubicBezTo>
                    <a:pt x="208" y="179"/>
                    <a:pt x="204" y="156"/>
                    <a:pt x="204" y="156"/>
                  </a:cubicBezTo>
                  <a:close/>
                </a:path>
              </a:pathLst>
            </a:custGeom>
            <a:solidFill>
              <a:srgbClr val="C5C5C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6" name="出自【趣你的PPT】(微信:qunideppt)：最优质的PPT资源库"/>
            <p:cNvSpPr/>
            <p:nvPr/>
          </p:nvSpPr>
          <p:spPr bwMode="auto">
            <a:xfrm>
              <a:off x="7363975" y="3746206"/>
              <a:ext cx="155280" cy="247548"/>
            </a:xfrm>
            <a:custGeom>
              <a:avLst/>
              <a:gdLst>
                <a:gd name="T0" fmla="*/ 52 w 58"/>
                <a:gd name="T1" fmla="*/ 4 h 93"/>
                <a:gd name="T2" fmla="*/ 32 w 58"/>
                <a:gd name="T3" fmla="*/ 13 h 93"/>
                <a:gd name="T4" fmla="*/ 39 w 58"/>
                <a:gd name="T5" fmla="*/ 21 h 93"/>
                <a:gd name="T6" fmla="*/ 39 w 58"/>
                <a:gd name="T7" fmla="*/ 26 h 93"/>
                <a:gd name="T8" fmla="*/ 32 w 58"/>
                <a:gd name="T9" fmla="*/ 51 h 93"/>
                <a:gd name="T10" fmla="*/ 16 w 58"/>
                <a:gd name="T11" fmla="*/ 66 h 93"/>
                <a:gd name="T12" fmla="*/ 13 w 58"/>
                <a:gd name="T13" fmla="*/ 67 h 93"/>
                <a:gd name="T14" fmla="*/ 5 w 58"/>
                <a:gd name="T15" fmla="*/ 59 h 93"/>
                <a:gd name="T16" fmla="*/ 4 w 58"/>
                <a:gd name="T17" fmla="*/ 87 h 93"/>
                <a:gd name="T18" fmla="*/ 4 w 58"/>
                <a:gd name="T19" fmla="*/ 88 h 93"/>
                <a:gd name="T20" fmla="*/ 39 w 58"/>
                <a:gd name="T21" fmla="*/ 57 h 93"/>
                <a:gd name="T22" fmla="*/ 52 w 58"/>
                <a:gd name="T23" fmla="*/ 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3">
                  <a:moveTo>
                    <a:pt x="52" y="4"/>
                  </a:moveTo>
                  <a:cubicBezTo>
                    <a:pt x="48" y="0"/>
                    <a:pt x="40" y="4"/>
                    <a:pt x="32" y="13"/>
                  </a:cubicBezTo>
                  <a:cubicBezTo>
                    <a:pt x="37" y="18"/>
                    <a:pt x="39" y="21"/>
                    <a:pt x="39" y="21"/>
                  </a:cubicBezTo>
                  <a:cubicBezTo>
                    <a:pt x="39" y="21"/>
                    <a:pt x="40" y="23"/>
                    <a:pt x="39" y="26"/>
                  </a:cubicBezTo>
                  <a:cubicBezTo>
                    <a:pt x="39" y="31"/>
                    <a:pt x="38" y="40"/>
                    <a:pt x="32" y="51"/>
                  </a:cubicBezTo>
                  <a:cubicBezTo>
                    <a:pt x="25" y="61"/>
                    <a:pt x="20" y="65"/>
                    <a:pt x="16" y="66"/>
                  </a:cubicBezTo>
                  <a:cubicBezTo>
                    <a:pt x="14" y="67"/>
                    <a:pt x="13" y="67"/>
                    <a:pt x="13" y="67"/>
                  </a:cubicBezTo>
                  <a:cubicBezTo>
                    <a:pt x="13" y="67"/>
                    <a:pt x="10" y="64"/>
                    <a:pt x="5" y="59"/>
                  </a:cubicBezTo>
                  <a:cubicBezTo>
                    <a:pt x="1" y="72"/>
                    <a:pt x="0" y="83"/>
                    <a:pt x="4" y="87"/>
                  </a:cubicBezTo>
                  <a:cubicBezTo>
                    <a:pt x="4" y="88"/>
                    <a:pt x="4" y="88"/>
                    <a:pt x="4" y="88"/>
                  </a:cubicBezTo>
                  <a:cubicBezTo>
                    <a:pt x="11" y="93"/>
                    <a:pt x="26" y="79"/>
                    <a:pt x="39" y="57"/>
                  </a:cubicBezTo>
                  <a:cubicBezTo>
                    <a:pt x="52" y="34"/>
                    <a:pt x="58" y="10"/>
                    <a:pt x="52" y="4"/>
                  </a:cubicBezTo>
                  <a:close/>
                </a:path>
              </a:pathLst>
            </a:custGeom>
            <a:solidFill>
              <a:srgbClr val="B1B1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7" name="出自【趣你的PPT】(微信:qunideppt)：最优质的PPT资源库"/>
            <p:cNvSpPr/>
            <p:nvPr/>
          </p:nvSpPr>
          <p:spPr bwMode="auto">
            <a:xfrm>
              <a:off x="5920323" y="2783021"/>
              <a:ext cx="534478" cy="459088"/>
            </a:xfrm>
            <a:custGeom>
              <a:avLst/>
              <a:gdLst>
                <a:gd name="T0" fmla="*/ 82 w 200"/>
                <a:gd name="T1" fmla="*/ 64 h 172"/>
                <a:gd name="T2" fmla="*/ 200 w 200"/>
                <a:gd name="T3" fmla="*/ 38 h 172"/>
                <a:gd name="T4" fmla="*/ 200 w 200"/>
                <a:gd name="T5" fmla="*/ 36 h 172"/>
                <a:gd name="T6" fmla="*/ 73 w 200"/>
                <a:gd name="T7" fmla="*/ 14 h 172"/>
                <a:gd name="T8" fmla="*/ 8 w 200"/>
                <a:gd name="T9" fmla="*/ 126 h 172"/>
                <a:gd name="T10" fmla="*/ 63 w 200"/>
                <a:gd name="T11" fmla="*/ 172 h 172"/>
                <a:gd name="T12" fmla="*/ 82 w 200"/>
                <a:gd name="T13" fmla="*/ 64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2" y="64"/>
                  </a:moveTo>
                  <a:cubicBezTo>
                    <a:pt x="105" y="25"/>
                    <a:pt x="156" y="22"/>
                    <a:pt x="200" y="38"/>
                  </a:cubicBezTo>
                  <a:cubicBezTo>
                    <a:pt x="200" y="37"/>
                    <a:pt x="199" y="36"/>
                    <a:pt x="200" y="36"/>
                  </a:cubicBezTo>
                  <a:cubicBezTo>
                    <a:pt x="159" y="13"/>
                    <a:pt x="108" y="0"/>
                    <a:pt x="73" y="14"/>
                  </a:cubicBezTo>
                  <a:cubicBezTo>
                    <a:pt x="5" y="41"/>
                    <a:pt x="0" y="80"/>
                    <a:pt x="8" y="126"/>
                  </a:cubicBezTo>
                  <a:cubicBezTo>
                    <a:pt x="13" y="151"/>
                    <a:pt x="34" y="167"/>
                    <a:pt x="63" y="172"/>
                  </a:cubicBezTo>
                  <a:cubicBezTo>
                    <a:pt x="57" y="136"/>
                    <a:pt x="63" y="96"/>
                    <a:pt x="82" y="64"/>
                  </a:cubicBezTo>
                  <a:close/>
                </a:path>
              </a:pathLst>
            </a:custGeom>
            <a:solidFill>
              <a:srgbClr val="31A8D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8" name="出自【趣你的PPT】(微信:qunideppt)：最优质的PPT资源库"/>
            <p:cNvSpPr/>
            <p:nvPr/>
          </p:nvSpPr>
          <p:spPr bwMode="auto">
            <a:xfrm>
              <a:off x="6315274" y="2361065"/>
              <a:ext cx="198038" cy="517599"/>
            </a:xfrm>
            <a:custGeom>
              <a:avLst/>
              <a:gdLst>
                <a:gd name="T0" fmla="*/ 40 w 74"/>
                <a:gd name="T1" fmla="*/ 38 h 194"/>
                <a:gd name="T2" fmla="*/ 74 w 74"/>
                <a:gd name="T3" fmla="*/ 0 h 194"/>
                <a:gd name="T4" fmla="*/ 1 w 74"/>
                <a:gd name="T5" fmla="*/ 100 h 194"/>
                <a:gd name="T6" fmla="*/ 52 w 74"/>
                <a:gd name="T7" fmla="*/ 194 h 194"/>
                <a:gd name="T8" fmla="*/ 52 w 74"/>
                <a:gd name="T9" fmla="*/ 194 h 194"/>
                <a:gd name="T10" fmla="*/ 40 w 74"/>
                <a:gd name="T11" fmla="*/ 38 h 194"/>
              </a:gdLst>
              <a:ahLst/>
              <a:cxnLst>
                <a:cxn ang="0">
                  <a:pos x="T0" y="T1"/>
                </a:cxn>
                <a:cxn ang="0">
                  <a:pos x="T2" y="T3"/>
                </a:cxn>
                <a:cxn ang="0">
                  <a:pos x="T4" y="T5"/>
                </a:cxn>
                <a:cxn ang="0">
                  <a:pos x="T6" y="T7"/>
                </a:cxn>
                <a:cxn ang="0">
                  <a:pos x="T8" y="T9"/>
                </a:cxn>
                <a:cxn ang="0">
                  <a:pos x="T10" y="T11"/>
                </a:cxn>
              </a:cxnLst>
              <a:rect l="0" t="0" r="r" b="b"/>
              <a:pathLst>
                <a:path w="74" h="194">
                  <a:moveTo>
                    <a:pt x="40" y="38"/>
                  </a:moveTo>
                  <a:cubicBezTo>
                    <a:pt x="50" y="21"/>
                    <a:pt x="62" y="9"/>
                    <a:pt x="74" y="0"/>
                  </a:cubicBezTo>
                  <a:cubicBezTo>
                    <a:pt x="32" y="10"/>
                    <a:pt x="0" y="31"/>
                    <a:pt x="1" y="100"/>
                  </a:cubicBezTo>
                  <a:cubicBezTo>
                    <a:pt x="1" y="132"/>
                    <a:pt x="23" y="166"/>
                    <a:pt x="52" y="194"/>
                  </a:cubicBezTo>
                  <a:cubicBezTo>
                    <a:pt x="52" y="194"/>
                    <a:pt x="52" y="194"/>
                    <a:pt x="52" y="194"/>
                  </a:cubicBezTo>
                  <a:cubicBezTo>
                    <a:pt x="29" y="143"/>
                    <a:pt x="18" y="77"/>
                    <a:pt x="40" y="38"/>
                  </a:cubicBezTo>
                  <a:close/>
                </a:path>
              </a:pathLst>
            </a:custGeom>
            <a:solidFill>
              <a:srgbClr val="31A8D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9" name="出自【趣你的PPT】(微信:qunideppt)：最优质的PPT资源库"/>
            <p:cNvSpPr/>
            <p:nvPr/>
          </p:nvSpPr>
          <p:spPr bwMode="auto">
            <a:xfrm>
              <a:off x="6072227" y="2841532"/>
              <a:ext cx="569359" cy="690883"/>
            </a:xfrm>
            <a:custGeom>
              <a:avLst/>
              <a:gdLst>
                <a:gd name="T0" fmla="*/ 199 w 213"/>
                <a:gd name="T1" fmla="*/ 83 h 259"/>
                <a:gd name="T2" fmla="*/ 143 w 213"/>
                <a:gd name="T3" fmla="*/ 16 h 259"/>
                <a:gd name="T4" fmla="*/ 25 w 213"/>
                <a:gd name="T5" fmla="*/ 42 h 259"/>
                <a:gd name="T6" fmla="*/ 6 w 213"/>
                <a:gd name="T7" fmla="*/ 150 h 259"/>
                <a:gd name="T8" fmla="*/ 39 w 213"/>
                <a:gd name="T9" fmla="*/ 218 h 259"/>
                <a:gd name="T10" fmla="*/ 172 w 213"/>
                <a:gd name="T11" fmla="*/ 190 h 259"/>
                <a:gd name="T12" fmla="*/ 211 w 213"/>
                <a:gd name="T13" fmla="*/ 104 h 259"/>
                <a:gd name="T14" fmla="*/ 213 w 213"/>
                <a:gd name="T15" fmla="*/ 99 h 259"/>
                <a:gd name="T16" fmla="*/ 212 w 213"/>
                <a:gd name="T17" fmla="*/ 98 h 259"/>
                <a:gd name="T18" fmla="*/ 199 w 213"/>
                <a:gd name="T19" fmla="*/ 83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9" y="83"/>
                  </a:moveTo>
                  <a:cubicBezTo>
                    <a:pt x="173" y="54"/>
                    <a:pt x="145" y="23"/>
                    <a:pt x="143" y="16"/>
                  </a:cubicBezTo>
                  <a:cubicBezTo>
                    <a:pt x="99" y="0"/>
                    <a:pt x="48" y="3"/>
                    <a:pt x="25" y="42"/>
                  </a:cubicBezTo>
                  <a:cubicBezTo>
                    <a:pt x="6" y="74"/>
                    <a:pt x="0" y="114"/>
                    <a:pt x="6" y="150"/>
                  </a:cubicBezTo>
                  <a:cubicBezTo>
                    <a:pt x="11" y="176"/>
                    <a:pt x="22" y="201"/>
                    <a:pt x="39" y="218"/>
                  </a:cubicBezTo>
                  <a:cubicBezTo>
                    <a:pt x="80" y="259"/>
                    <a:pt x="140" y="246"/>
                    <a:pt x="172" y="190"/>
                  </a:cubicBezTo>
                  <a:cubicBezTo>
                    <a:pt x="191" y="158"/>
                    <a:pt x="207" y="130"/>
                    <a:pt x="211" y="104"/>
                  </a:cubicBezTo>
                  <a:cubicBezTo>
                    <a:pt x="212" y="102"/>
                    <a:pt x="213" y="101"/>
                    <a:pt x="213" y="99"/>
                  </a:cubicBezTo>
                  <a:cubicBezTo>
                    <a:pt x="213" y="99"/>
                    <a:pt x="213" y="98"/>
                    <a:pt x="212" y="98"/>
                  </a:cubicBezTo>
                  <a:cubicBezTo>
                    <a:pt x="207" y="92"/>
                    <a:pt x="203" y="87"/>
                    <a:pt x="199" y="83"/>
                  </a:cubicBezTo>
                  <a:close/>
                </a:path>
              </a:pathLst>
            </a:custGeom>
            <a:solidFill>
              <a:srgbClr val="31A8DF">
                <a:lumMod val="60000"/>
                <a:lumOff val="4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20" name="出自【趣你的PPT】(微信:qunideppt)：最优质的PPT资源库"/>
            <p:cNvSpPr/>
            <p:nvPr/>
          </p:nvSpPr>
          <p:spPr bwMode="auto">
            <a:xfrm>
              <a:off x="6363658" y="2302554"/>
              <a:ext cx="541229" cy="755020"/>
            </a:xfrm>
            <a:custGeom>
              <a:avLst/>
              <a:gdLst>
                <a:gd name="T0" fmla="*/ 22 w 203"/>
                <a:gd name="T1" fmla="*/ 60 h 283"/>
                <a:gd name="T2" fmla="*/ 34 w 203"/>
                <a:gd name="T3" fmla="*/ 216 h 283"/>
                <a:gd name="T4" fmla="*/ 72 w 203"/>
                <a:gd name="T5" fmla="*/ 246 h 283"/>
                <a:gd name="T6" fmla="*/ 95 w 203"/>
                <a:gd name="T7" fmla="*/ 267 h 283"/>
                <a:gd name="T8" fmla="*/ 99 w 203"/>
                <a:gd name="T9" fmla="*/ 270 h 283"/>
                <a:gd name="T10" fmla="*/ 113 w 203"/>
                <a:gd name="T11" fmla="*/ 283 h 283"/>
                <a:gd name="T12" fmla="*/ 170 w 203"/>
                <a:gd name="T13" fmla="*/ 207 h 283"/>
                <a:gd name="T14" fmla="*/ 155 w 203"/>
                <a:gd name="T15" fmla="*/ 31 h 283"/>
                <a:gd name="T16" fmla="*/ 56 w 203"/>
                <a:gd name="T17" fmla="*/ 22 h 283"/>
                <a:gd name="T18" fmla="*/ 22 w 203"/>
                <a:gd name="T19" fmla="*/ 6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3">
                  <a:moveTo>
                    <a:pt x="22" y="60"/>
                  </a:moveTo>
                  <a:cubicBezTo>
                    <a:pt x="0" y="99"/>
                    <a:pt x="11" y="165"/>
                    <a:pt x="34" y="216"/>
                  </a:cubicBezTo>
                  <a:cubicBezTo>
                    <a:pt x="37" y="216"/>
                    <a:pt x="55" y="231"/>
                    <a:pt x="72" y="246"/>
                  </a:cubicBezTo>
                  <a:cubicBezTo>
                    <a:pt x="79" y="252"/>
                    <a:pt x="87" y="259"/>
                    <a:pt x="95" y="267"/>
                  </a:cubicBezTo>
                  <a:cubicBezTo>
                    <a:pt x="97" y="268"/>
                    <a:pt x="98" y="269"/>
                    <a:pt x="99" y="270"/>
                  </a:cubicBezTo>
                  <a:cubicBezTo>
                    <a:pt x="103" y="274"/>
                    <a:pt x="108" y="278"/>
                    <a:pt x="113" y="283"/>
                  </a:cubicBezTo>
                  <a:cubicBezTo>
                    <a:pt x="133" y="272"/>
                    <a:pt x="150" y="241"/>
                    <a:pt x="170" y="207"/>
                  </a:cubicBezTo>
                  <a:cubicBezTo>
                    <a:pt x="203" y="151"/>
                    <a:pt x="196" y="72"/>
                    <a:pt x="155" y="31"/>
                  </a:cubicBezTo>
                  <a:cubicBezTo>
                    <a:pt x="126" y="2"/>
                    <a:pt x="88" y="0"/>
                    <a:pt x="56" y="22"/>
                  </a:cubicBezTo>
                  <a:cubicBezTo>
                    <a:pt x="44" y="31"/>
                    <a:pt x="32" y="43"/>
                    <a:pt x="22" y="60"/>
                  </a:cubicBezTo>
                  <a:close/>
                </a:path>
              </a:pathLst>
            </a:custGeom>
            <a:solidFill>
              <a:srgbClr val="31A8DF">
                <a:lumMod val="60000"/>
                <a:lumOff val="4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21" name="出自【趣你的PPT】(微信:qunideppt)：最优质的PPT资源库"/>
            <p:cNvSpPr/>
            <p:nvPr/>
          </p:nvSpPr>
          <p:spPr bwMode="auto">
            <a:xfrm>
              <a:off x="6451425" y="2878664"/>
              <a:ext cx="1019446" cy="1046451"/>
            </a:xfrm>
            <a:custGeom>
              <a:avLst/>
              <a:gdLst>
                <a:gd name="T0" fmla="*/ 381 w 382"/>
                <a:gd name="T1" fmla="*/ 346 h 392"/>
                <a:gd name="T2" fmla="*/ 374 w 382"/>
                <a:gd name="T3" fmla="*/ 338 h 392"/>
                <a:gd name="T4" fmla="*/ 80 w 382"/>
                <a:gd name="T5" fmla="*/ 67 h 392"/>
                <a:gd name="T6" fmla="*/ 66 w 382"/>
                <a:gd name="T7" fmla="*/ 54 h 392"/>
                <a:gd name="T8" fmla="*/ 62 w 382"/>
                <a:gd name="T9" fmla="*/ 51 h 392"/>
                <a:gd name="T10" fmla="*/ 39 w 382"/>
                <a:gd name="T11" fmla="*/ 30 h 392"/>
                <a:gd name="T12" fmla="*/ 1 w 382"/>
                <a:gd name="T13" fmla="*/ 0 h 392"/>
                <a:gd name="T14" fmla="*/ 1 w 382"/>
                <a:gd name="T15" fmla="*/ 0 h 392"/>
                <a:gd name="T16" fmla="*/ 1 w 382"/>
                <a:gd name="T17" fmla="*/ 0 h 392"/>
                <a:gd name="T18" fmla="*/ 1 w 382"/>
                <a:gd name="T19" fmla="*/ 0 h 392"/>
                <a:gd name="T20" fmla="*/ 1 w 382"/>
                <a:gd name="T21" fmla="*/ 2 h 392"/>
                <a:gd name="T22" fmla="*/ 57 w 382"/>
                <a:gd name="T23" fmla="*/ 69 h 392"/>
                <a:gd name="T24" fmla="*/ 70 w 382"/>
                <a:gd name="T25" fmla="*/ 84 h 392"/>
                <a:gd name="T26" fmla="*/ 71 w 382"/>
                <a:gd name="T27" fmla="*/ 85 h 392"/>
                <a:gd name="T28" fmla="*/ 347 w 382"/>
                <a:gd name="T29" fmla="*/ 384 h 392"/>
                <a:gd name="T30" fmla="*/ 355 w 382"/>
                <a:gd name="T31" fmla="*/ 392 h 392"/>
                <a:gd name="T32" fmla="*/ 358 w 382"/>
                <a:gd name="T33" fmla="*/ 391 h 392"/>
                <a:gd name="T34" fmla="*/ 374 w 382"/>
                <a:gd name="T35" fmla="*/ 376 h 392"/>
                <a:gd name="T36" fmla="*/ 381 w 382"/>
                <a:gd name="T37" fmla="*/ 351 h 392"/>
                <a:gd name="T38" fmla="*/ 381 w 382"/>
                <a:gd name="T39" fmla="*/ 346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392">
                  <a:moveTo>
                    <a:pt x="381" y="346"/>
                  </a:moveTo>
                  <a:cubicBezTo>
                    <a:pt x="381" y="346"/>
                    <a:pt x="379" y="343"/>
                    <a:pt x="374" y="338"/>
                  </a:cubicBezTo>
                  <a:cubicBezTo>
                    <a:pt x="337" y="304"/>
                    <a:pt x="177" y="154"/>
                    <a:pt x="80" y="67"/>
                  </a:cubicBezTo>
                  <a:cubicBezTo>
                    <a:pt x="75" y="62"/>
                    <a:pt x="70" y="58"/>
                    <a:pt x="66" y="54"/>
                  </a:cubicBezTo>
                  <a:cubicBezTo>
                    <a:pt x="65" y="53"/>
                    <a:pt x="64" y="52"/>
                    <a:pt x="62" y="51"/>
                  </a:cubicBezTo>
                  <a:cubicBezTo>
                    <a:pt x="54" y="43"/>
                    <a:pt x="46" y="36"/>
                    <a:pt x="39" y="30"/>
                  </a:cubicBezTo>
                  <a:cubicBezTo>
                    <a:pt x="22" y="15"/>
                    <a:pt x="4" y="0"/>
                    <a:pt x="1" y="0"/>
                  </a:cubicBezTo>
                  <a:cubicBezTo>
                    <a:pt x="1" y="0"/>
                    <a:pt x="1" y="0"/>
                    <a:pt x="1" y="0"/>
                  </a:cubicBezTo>
                  <a:cubicBezTo>
                    <a:pt x="1" y="0"/>
                    <a:pt x="1" y="0"/>
                    <a:pt x="1" y="0"/>
                  </a:cubicBezTo>
                  <a:cubicBezTo>
                    <a:pt x="1" y="0"/>
                    <a:pt x="1" y="0"/>
                    <a:pt x="1" y="0"/>
                  </a:cubicBezTo>
                  <a:cubicBezTo>
                    <a:pt x="0" y="0"/>
                    <a:pt x="1" y="1"/>
                    <a:pt x="1" y="2"/>
                  </a:cubicBezTo>
                  <a:cubicBezTo>
                    <a:pt x="3" y="9"/>
                    <a:pt x="31" y="40"/>
                    <a:pt x="57" y="69"/>
                  </a:cubicBezTo>
                  <a:cubicBezTo>
                    <a:pt x="61" y="73"/>
                    <a:pt x="65" y="78"/>
                    <a:pt x="70" y="84"/>
                  </a:cubicBezTo>
                  <a:cubicBezTo>
                    <a:pt x="71" y="84"/>
                    <a:pt x="71" y="85"/>
                    <a:pt x="71" y="85"/>
                  </a:cubicBezTo>
                  <a:cubicBezTo>
                    <a:pt x="162" y="186"/>
                    <a:pt x="312" y="347"/>
                    <a:pt x="347" y="384"/>
                  </a:cubicBezTo>
                  <a:cubicBezTo>
                    <a:pt x="352" y="389"/>
                    <a:pt x="355" y="392"/>
                    <a:pt x="355" y="392"/>
                  </a:cubicBezTo>
                  <a:cubicBezTo>
                    <a:pt x="355" y="392"/>
                    <a:pt x="356" y="392"/>
                    <a:pt x="358" y="391"/>
                  </a:cubicBezTo>
                  <a:cubicBezTo>
                    <a:pt x="362" y="390"/>
                    <a:pt x="367" y="386"/>
                    <a:pt x="374" y="376"/>
                  </a:cubicBezTo>
                  <a:cubicBezTo>
                    <a:pt x="380" y="365"/>
                    <a:pt x="381" y="356"/>
                    <a:pt x="381" y="351"/>
                  </a:cubicBezTo>
                  <a:cubicBezTo>
                    <a:pt x="382" y="348"/>
                    <a:pt x="381" y="346"/>
                    <a:pt x="381" y="346"/>
                  </a:cubicBezTo>
                  <a:close/>
                </a:path>
              </a:pathLst>
            </a:custGeom>
            <a:solidFill>
              <a:srgbClr val="31A8D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grpSp>
      <p:grpSp>
        <p:nvGrpSpPr>
          <p:cNvPr id="22" name="Group 30出自【趣你的PPT】(微信:qunideppt)：最优质的PPT资源库"/>
          <p:cNvGrpSpPr/>
          <p:nvPr/>
        </p:nvGrpSpPr>
        <p:grpSpPr>
          <a:xfrm>
            <a:off x="9152003" y="2232552"/>
            <a:ext cx="2956060" cy="3010395"/>
            <a:chOff x="6076950" y="2566001"/>
            <a:chExt cx="3076576" cy="3133124"/>
          </a:xfrm>
          <a:effectLst>
            <a:outerShdw blurRad="177800" dir="18900000" sy="23000" kx="-1200000" algn="bl" rotWithShape="0">
              <a:prstClr val="black">
                <a:alpha val="29000"/>
              </a:prstClr>
            </a:outerShdw>
          </a:effectLst>
        </p:grpSpPr>
        <p:sp>
          <p:nvSpPr>
            <p:cNvPr id="23" name="出自【趣你的PPT】(微信:qunideppt)：最优质的PPT资源库"/>
            <p:cNvSpPr/>
            <p:nvPr/>
          </p:nvSpPr>
          <p:spPr bwMode="auto">
            <a:xfrm>
              <a:off x="8840788" y="5375275"/>
              <a:ext cx="312738" cy="323850"/>
            </a:xfrm>
            <a:custGeom>
              <a:avLst/>
              <a:gdLst>
                <a:gd name="T0" fmla="*/ 68 w 83"/>
                <a:gd name="T1" fmla="*/ 68 h 86"/>
                <a:gd name="T2" fmla="*/ 34 w 83"/>
                <a:gd name="T3" fmla="*/ 30 h 86"/>
                <a:gd name="T4" fmla="*/ 16 w 83"/>
                <a:gd name="T5" fmla="*/ 10 h 86"/>
                <a:gd name="T6" fmla="*/ 6 w 83"/>
                <a:gd name="T7" fmla="*/ 0 h 86"/>
                <a:gd name="T8" fmla="*/ 3 w 83"/>
                <a:gd name="T9" fmla="*/ 5 h 86"/>
                <a:gd name="T10" fmla="*/ 0 w 83"/>
                <a:gd name="T11" fmla="*/ 11 h 86"/>
                <a:gd name="T12" fmla="*/ 9 w 83"/>
                <a:gd name="T13" fmla="*/ 21 h 86"/>
                <a:gd name="T14" fmla="*/ 29 w 83"/>
                <a:gd name="T15" fmla="*/ 39 h 86"/>
                <a:gd name="T16" fmla="*/ 66 w 83"/>
                <a:gd name="T17" fmla="*/ 72 h 86"/>
                <a:gd name="T18" fmla="*/ 83 w 83"/>
                <a:gd name="T19" fmla="*/ 86 h 86"/>
                <a:gd name="T20" fmla="*/ 83 w 83"/>
                <a:gd name="T21" fmla="*/ 85 h 86"/>
                <a:gd name="T22" fmla="*/ 68 w 83"/>
                <a:gd name="T23" fmla="*/ 6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86">
                  <a:moveTo>
                    <a:pt x="68" y="68"/>
                  </a:moveTo>
                  <a:cubicBezTo>
                    <a:pt x="59" y="57"/>
                    <a:pt x="46" y="44"/>
                    <a:pt x="34" y="30"/>
                  </a:cubicBezTo>
                  <a:cubicBezTo>
                    <a:pt x="28" y="23"/>
                    <a:pt x="22" y="16"/>
                    <a:pt x="16" y="10"/>
                  </a:cubicBezTo>
                  <a:cubicBezTo>
                    <a:pt x="13" y="6"/>
                    <a:pt x="9" y="3"/>
                    <a:pt x="6" y="0"/>
                  </a:cubicBezTo>
                  <a:cubicBezTo>
                    <a:pt x="5" y="2"/>
                    <a:pt x="4" y="4"/>
                    <a:pt x="3" y="5"/>
                  </a:cubicBezTo>
                  <a:cubicBezTo>
                    <a:pt x="2" y="7"/>
                    <a:pt x="1" y="9"/>
                    <a:pt x="0" y="11"/>
                  </a:cubicBezTo>
                  <a:cubicBezTo>
                    <a:pt x="3" y="14"/>
                    <a:pt x="6" y="18"/>
                    <a:pt x="9" y="21"/>
                  </a:cubicBezTo>
                  <a:cubicBezTo>
                    <a:pt x="15" y="27"/>
                    <a:pt x="22" y="33"/>
                    <a:pt x="29" y="39"/>
                  </a:cubicBezTo>
                  <a:cubicBezTo>
                    <a:pt x="42" y="51"/>
                    <a:pt x="56" y="63"/>
                    <a:pt x="66" y="72"/>
                  </a:cubicBezTo>
                  <a:cubicBezTo>
                    <a:pt x="76" y="81"/>
                    <a:pt x="83" y="86"/>
                    <a:pt x="83" y="86"/>
                  </a:cubicBezTo>
                  <a:cubicBezTo>
                    <a:pt x="83" y="85"/>
                    <a:pt x="83" y="85"/>
                    <a:pt x="83" y="85"/>
                  </a:cubicBezTo>
                  <a:cubicBezTo>
                    <a:pt x="83" y="85"/>
                    <a:pt x="77" y="78"/>
                    <a:pt x="68" y="68"/>
                  </a:cubicBezTo>
                  <a:close/>
                </a:path>
              </a:pathLst>
            </a:custGeom>
            <a:solidFill>
              <a:srgbClr val="B1B1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24" name="出自【趣你的PPT】(微信:qunideppt)：最优质的PPT资源库"/>
            <p:cNvSpPr/>
            <p:nvPr/>
          </p:nvSpPr>
          <p:spPr bwMode="auto">
            <a:xfrm>
              <a:off x="8129588" y="4606925"/>
              <a:ext cx="782638" cy="903287"/>
            </a:xfrm>
            <a:custGeom>
              <a:avLst/>
              <a:gdLst>
                <a:gd name="T0" fmla="*/ 204 w 208"/>
                <a:gd name="T1" fmla="*/ 156 h 240"/>
                <a:gd name="T2" fmla="*/ 48 w 208"/>
                <a:gd name="T3" fmla="*/ 0 h 240"/>
                <a:gd name="T4" fmla="*/ 48 w 208"/>
                <a:gd name="T5" fmla="*/ 0 h 240"/>
                <a:gd name="T6" fmla="*/ 35 w 208"/>
                <a:gd name="T7" fmla="*/ 53 h 240"/>
                <a:gd name="T8" fmla="*/ 0 w 208"/>
                <a:gd name="T9" fmla="*/ 84 h 240"/>
                <a:gd name="T10" fmla="*/ 156 w 208"/>
                <a:gd name="T11" fmla="*/ 240 h 240"/>
                <a:gd name="T12" fmla="*/ 189 w 208"/>
                <a:gd name="T13" fmla="*/ 215 h 240"/>
                <a:gd name="T14" fmla="*/ 192 w 208"/>
                <a:gd name="T15" fmla="*/ 209 h 240"/>
                <a:gd name="T16" fmla="*/ 195 w 208"/>
                <a:gd name="T17" fmla="*/ 204 h 240"/>
                <a:gd name="T18" fmla="*/ 204 w 208"/>
                <a:gd name="T19" fmla="*/ 15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40">
                  <a:moveTo>
                    <a:pt x="204" y="156"/>
                  </a:moveTo>
                  <a:cubicBezTo>
                    <a:pt x="48" y="0"/>
                    <a:pt x="48" y="0"/>
                    <a:pt x="48" y="0"/>
                  </a:cubicBezTo>
                  <a:cubicBezTo>
                    <a:pt x="48" y="0"/>
                    <a:pt x="48" y="0"/>
                    <a:pt x="48" y="0"/>
                  </a:cubicBezTo>
                  <a:cubicBezTo>
                    <a:pt x="54" y="6"/>
                    <a:pt x="48" y="30"/>
                    <a:pt x="35" y="53"/>
                  </a:cubicBezTo>
                  <a:cubicBezTo>
                    <a:pt x="22" y="75"/>
                    <a:pt x="7" y="89"/>
                    <a:pt x="0" y="84"/>
                  </a:cubicBezTo>
                  <a:cubicBezTo>
                    <a:pt x="156" y="240"/>
                    <a:pt x="156" y="240"/>
                    <a:pt x="156" y="240"/>
                  </a:cubicBezTo>
                  <a:cubicBezTo>
                    <a:pt x="156" y="240"/>
                    <a:pt x="173" y="237"/>
                    <a:pt x="189" y="215"/>
                  </a:cubicBezTo>
                  <a:cubicBezTo>
                    <a:pt x="190" y="213"/>
                    <a:pt x="191" y="211"/>
                    <a:pt x="192" y="209"/>
                  </a:cubicBezTo>
                  <a:cubicBezTo>
                    <a:pt x="193" y="208"/>
                    <a:pt x="194" y="206"/>
                    <a:pt x="195" y="204"/>
                  </a:cubicBezTo>
                  <a:cubicBezTo>
                    <a:pt x="208" y="179"/>
                    <a:pt x="204" y="156"/>
                    <a:pt x="204" y="156"/>
                  </a:cubicBezTo>
                  <a:close/>
                </a:path>
              </a:pathLst>
            </a:custGeom>
            <a:solidFill>
              <a:srgbClr val="C5C5C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25" name="出自【趣你的PPT】(微信:qunideppt)：最优质的PPT资源库"/>
            <p:cNvSpPr/>
            <p:nvPr/>
          </p:nvSpPr>
          <p:spPr bwMode="auto">
            <a:xfrm>
              <a:off x="8113713" y="4592638"/>
              <a:ext cx="219075" cy="349250"/>
            </a:xfrm>
            <a:custGeom>
              <a:avLst/>
              <a:gdLst>
                <a:gd name="T0" fmla="*/ 52 w 58"/>
                <a:gd name="T1" fmla="*/ 4 h 93"/>
                <a:gd name="T2" fmla="*/ 32 w 58"/>
                <a:gd name="T3" fmla="*/ 13 h 93"/>
                <a:gd name="T4" fmla="*/ 39 w 58"/>
                <a:gd name="T5" fmla="*/ 21 h 93"/>
                <a:gd name="T6" fmla="*/ 39 w 58"/>
                <a:gd name="T7" fmla="*/ 26 h 93"/>
                <a:gd name="T8" fmla="*/ 32 w 58"/>
                <a:gd name="T9" fmla="*/ 51 h 93"/>
                <a:gd name="T10" fmla="*/ 16 w 58"/>
                <a:gd name="T11" fmla="*/ 66 h 93"/>
                <a:gd name="T12" fmla="*/ 13 w 58"/>
                <a:gd name="T13" fmla="*/ 67 h 93"/>
                <a:gd name="T14" fmla="*/ 5 w 58"/>
                <a:gd name="T15" fmla="*/ 59 h 93"/>
                <a:gd name="T16" fmla="*/ 4 w 58"/>
                <a:gd name="T17" fmla="*/ 87 h 93"/>
                <a:gd name="T18" fmla="*/ 4 w 58"/>
                <a:gd name="T19" fmla="*/ 88 h 93"/>
                <a:gd name="T20" fmla="*/ 39 w 58"/>
                <a:gd name="T21" fmla="*/ 57 h 93"/>
                <a:gd name="T22" fmla="*/ 52 w 58"/>
                <a:gd name="T23" fmla="*/ 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3">
                  <a:moveTo>
                    <a:pt x="52" y="4"/>
                  </a:moveTo>
                  <a:cubicBezTo>
                    <a:pt x="48" y="0"/>
                    <a:pt x="40" y="4"/>
                    <a:pt x="32" y="13"/>
                  </a:cubicBezTo>
                  <a:cubicBezTo>
                    <a:pt x="37" y="18"/>
                    <a:pt x="39" y="21"/>
                    <a:pt x="39" y="21"/>
                  </a:cubicBezTo>
                  <a:cubicBezTo>
                    <a:pt x="39" y="21"/>
                    <a:pt x="40" y="23"/>
                    <a:pt x="39" y="26"/>
                  </a:cubicBezTo>
                  <a:cubicBezTo>
                    <a:pt x="39" y="31"/>
                    <a:pt x="38" y="40"/>
                    <a:pt x="32" y="51"/>
                  </a:cubicBezTo>
                  <a:cubicBezTo>
                    <a:pt x="25" y="61"/>
                    <a:pt x="20" y="65"/>
                    <a:pt x="16" y="66"/>
                  </a:cubicBezTo>
                  <a:cubicBezTo>
                    <a:pt x="14" y="67"/>
                    <a:pt x="13" y="67"/>
                    <a:pt x="13" y="67"/>
                  </a:cubicBezTo>
                  <a:cubicBezTo>
                    <a:pt x="13" y="67"/>
                    <a:pt x="10" y="64"/>
                    <a:pt x="5" y="59"/>
                  </a:cubicBezTo>
                  <a:cubicBezTo>
                    <a:pt x="1" y="72"/>
                    <a:pt x="0" y="83"/>
                    <a:pt x="4" y="87"/>
                  </a:cubicBezTo>
                  <a:cubicBezTo>
                    <a:pt x="4" y="88"/>
                    <a:pt x="4" y="88"/>
                    <a:pt x="4" y="88"/>
                  </a:cubicBezTo>
                  <a:cubicBezTo>
                    <a:pt x="11" y="93"/>
                    <a:pt x="26" y="79"/>
                    <a:pt x="39" y="57"/>
                  </a:cubicBezTo>
                  <a:cubicBezTo>
                    <a:pt x="52" y="34"/>
                    <a:pt x="58" y="10"/>
                    <a:pt x="52" y="4"/>
                  </a:cubicBezTo>
                  <a:close/>
                </a:path>
              </a:pathLst>
            </a:custGeom>
            <a:solidFill>
              <a:srgbClr val="B1B1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26" name="出自【趣你的PPT】(微信:qunideppt)：最优质的PPT资源库"/>
            <p:cNvSpPr/>
            <p:nvPr/>
          </p:nvSpPr>
          <p:spPr bwMode="auto">
            <a:xfrm>
              <a:off x="6076950" y="3233738"/>
              <a:ext cx="754063" cy="647700"/>
            </a:xfrm>
            <a:custGeom>
              <a:avLst/>
              <a:gdLst>
                <a:gd name="T0" fmla="*/ 82 w 200"/>
                <a:gd name="T1" fmla="*/ 64 h 172"/>
                <a:gd name="T2" fmla="*/ 200 w 200"/>
                <a:gd name="T3" fmla="*/ 38 h 172"/>
                <a:gd name="T4" fmla="*/ 200 w 200"/>
                <a:gd name="T5" fmla="*/ 36 h 172"/>
                <a:gd name="T6" fmla="*/ 73 w 200"/>
                <a:gd name="T7" fmla="*/ 14 h 172"/>
                <a:gd name="T8" fmla="*/ 8 w 200"/>
                <a:gd name="T9" fmla="*/ 126 h 172"/>
                <a:gd name="T10" fmla="*/ 63 w 200"/>
                <a:gd name="T11" fmla="*/ 172 h 172"/>
                <a:gd name="T12" fmla="*/ 82 w 200"/>
                <a:gd name="T13" fmla="*/ 64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2" y="64"/>
                  </a:moveTo>
                  <a:cubicBezTo>
                    <a:pt x="105" y="25"/>
                    <a:pt x="156" y="22"/>
                    <a:pt x="200" y="38"/>
                  </a:cubicBezTo>
                  <a:cubicBezTo>
                    <a:pt x="200" y="37"/>
                    <a:pt x="199" y="36"/>
                    <a:pt x="200" y="36"/>
                  </a:cubicBezTo>
                  <a:cubicBezTo>
                    <a:pt x="159" y="13"/>
                    <a:pt x="108" y="0"/>
                    <a:pt x="73" y="14"/>
                  </a:cubicBezTo>
                  <a:cubicBezTo>
                    <a:pt x="5" y="41"/>
                    <a:pt x="0" y="80"/>
                    <a:pt x="8" y="126"/>
                  </a:cubicBezTo>
                  <a:cubicBezTo>
                    <a:pt x="13" y="151"/>
                    <a:pt x="34" y="167"/>
                    <a:pt x="63" y="172"/>
                  </a:cubicBezTo>
                  <a:cubicBezTo>
                    <a:pt x="57" y="136"/>
                    <a:pt x="63" y="96"/>
                    <a:pt x="82" y="64"/>
                  </a:cubicBezTo>
                  <a:close/>
                </a:path>
              </a:pathLst>
            </a:custGeom>
            <a:solidFill>
              <a:srgbClr val="7FBC41"/>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27" name="出自【趣你的PPT】(微信:qunideppt)：最优质的PPT资源库"/>
            <p:cNvSpPr/>
            <p:nvPr/>
          </p:nvSpPr>
          <p:spPr bwMode="auto">
            <a:xfrm>
              <a:off x="6634163" y="2638425"/>
              <a:ext cx="279400" cy="730250"/>
            </a:xfrm>
            <a:custGeom>
              <a:avLst/>
              <a:gdLst>
                <a:gd name="T0" fmla="*/ 40 w 74"/>
                <a:gd name="T1" fmla="*/ 38 h 194"/>
                <a:gd name="T2" fmla="*/ 74 w 74"/>
                <a:gd name="T3" fmla="*/ 0 h 194"/>
                <a:gd name="T4" fmla="*/ 1 w 74"/>
                <a:gd name="T5" fmla="*/ 100 h 194"/>
                <a:gd name="T6" fmla="*/ 52 w 74"/>
                <a:gd name="T7" fmla="*/ 194 h 194"/>
                <a:gd name="T8" fmla="*/ 52 w 74"/>
                <a:gd name="T9" fmla="*/ 194 h 194"/>
                <a:gd name="T10" fmla="*/ 40 w 74"/>
                <a:gd name="T11" fmla="*/ 38 h 194"/>
              </a:gdLst>
              <a:ahLst/>
              <a:cxnLst>
                <a:cxn ang="0">
                  <a:pos x="T0" y="T1"/>
                </a:cxn>
                <a:cxn ang="0">
                  <a:pos x="T2" y="T3"/>
                </a:cxn>
                <a:cxn ang="0">
                  <a:pos x="T4" y="T5"/>
                </a:cxn>
                <a:cxn ang="0">
                  <a:pos x="T6" y="T7"/>
                </a:cxn>
                <a:cxn ang="0">
                  <a:pos x="T8" y="T9"/>
                </a:cxn>
                <a:cxn ang="0">
                  <a:pos x="T10" y="T11"/>
                </a:cxn>
              </a:cxnLst>
              <a:rect l="0" t="0" r="r" b="b"/>
              <a:pathLst>
                <a:path w="74" h="194">
                  <a:moveTo>
                    <a:pt x="40" y="38"/>
                  </a:moveTo>
                  <a:cubicBezTo>
                    <a:pt x="50" y="21"/>
                    <a:pt x="62" y="9"/>
                    <a:pt x="74" y="0"/>
                  </a:cubicBezTo>
                  <a:cubicBezTo>
                    <a:pt x="32" y="10"/>
                    <a:pt x="0" y="31"/>
                    <a:pt x="1" y="100"/>
                  </a:cubicBezTo>
                  <a:cubicBezTo>
                    <a:pt x="1" y="132"/>
                    <a:pt x="23" y="166"/>
                    <a:pt x="52" y="194"/>
                  </a:cubicBezTo>
                  <a:cubicBezTo>
                    <a:pt x="52" y="194"/>
                    <a:pt x="52" y="194"/>
                    <a:pt x="52" y="194"/>
                  </a:cubicBezTo>
                  <a:cubicBezTo>
                    <a:pt x="29" y="143"/>
                    <a:pt x="18" y="77"/>
                    <a:pt x="40" y="38"/>
                  </a:cubicBezTo>
                  <a:close/>
                </a:path>
              </a:pathLst>
            </a:custGeom>
            <a:solidFill>
              <a:srgbClr val="7FBC41"/>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28" name="出自【趣你的PPT】(微信:qunideppt)：最优质的PPT资源库"/>
            <p:cNvSpPr/>
            <p:nvPr/>
          </p:nvSpPr>
          <p:spPr bwMode="auto">
            <a:xfrm>
              <a:off x="6291263" y="3296039"/>
              <a:ext cx="803275" cy="974725"/>
            </a:xfrm>
            <a:custGeom>
              <a:avLst/>
              <a:gdLst>
                <a:gd name="T0" fmla="*/ 199 w 213"/>
                <a:gd name="T1" fmla="*/ 83 h 259"/>
                <a:gd name="T2" fmla="*/ 143 w 213"/>
                <a:gd name="T3" fmla="*/ 16 h 259"/>
                <a:gd name="T4" fmla="*/ 25 w 213"/>
                <a:gd name="T5" fmla="*/ 42 h 259"/>
                <a:gd name="T6" fmla="*/ 6 w 213"/>
                <a:gd name="T7" fmla="*/ 150 h 259"/>
                <a:gd name="T8" fmla="*/ 39 w 213"/>
                <a:gd name="T9" fmla="*/ 218 h 259"/>
                <a:gd name="T10" fmla="*/ 172 w 213"/>
                <a:gd name="T11" fmla="*/ 190 h 259"/>
                <a:gd name="T12" fmla="*/ 211 w 213"/>
                <a:gd name="T13" fmla="*/ 104 h 259"/>
                <a:gd name="T14" fmla="*/ 213 w 213"/>
                <a:gd name="T15" fmla="*/ 99 h 259"/>
                <a:gd name="T16" fmla="*/ 212 w 213"/>
                <a:gd name="T17" fmla="*/ 98 h 259"/>
                <a:gd name="T18" fmla="*/ 199 w 213"/>
                <a:gd name="T19" fmla="*/ 83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9" y="83"/>
                  </a:moveTo>
                  <a:cubicBezTo>
                    <a:pt x="173" y="54"/>
                    <a:pt x="145" y="23"/>
                    <a:pt x="143" y="16"/>
                  </a:cubicBezTo>
                  <a:cubicBezTo>
                    <a:pt x="99" y="0"/>
                    <a:pt x="48" y="3"/>
                    <a:pt x="25" y="42"/>
                  </a:cubicBezTo>
                  <a:cubicBezTo>
                    <a:pt x="6" y="74"/>
                    <a:pt x="0" y="114"/>
                    <a:pt x="6" y="150"/>
                  </a:cubicBezTo>
                  <a:cubicBezTo>
                    <a:pt x="11" y="176"/>
                    <a:pt x="22" y="201"/>
                    <a:pt x="39" y="218"/>
                  </a:cubicBezTo>
                  <a:cubicBezTo>
                    <a:pt x="80" y="259"/>
                    <a:pt x="140" y="246"/>
                    <a:pt x="172" y="190"/>
                  </a:cubicBezTo>
                  <a:cubicBezTo>
                    <a:pt x="191" y="158"/>
                    <a:pt x="207" y="130"/>
                    <a:pt x="211" y="104"/>
                  </a:cubicBezTo>
                  <a:cubicBezTo>
                    <a:pt x="212" y="102"/>
                    <a:pt x="213" y="101"/>
                    <a:pt x="213" y="99"/>
                  </a:cubicBezTo>
                  <a:cubicBezTo>
                    <a:pt x="213" y="99"/>
                    <a:pt x="213" y="98"/>
                    <a:pt x="212" y="98"/>
                  </a:cubicBezTo>
                  <a:cubicBezTo>
                    <a:pt x="207" y="92"/>
                    <a:pt x="203" y="87"/>
                    <a:pt x="199" y="83"/>
                  </a:cubicBezTo>
                  <a:close/>
                </a:path>
              </a:pathLst>
            </a:custGeom>
            <a:solidFill>
              <a:srgbClr val="7FBC41">
                <a:lumMod val="60000"/>
                <a:lumOff val="4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29" name="出自【趣你的PPT】(微信:qunideppt)：最优质的PPT资源库"/>
            <p:cNvSpPr/>
            <p:nvPr/>
          </p:nvSpPr>
          <p:spPr bwMode="auto">
            <a:xfrm>
              <a:off x="6692301" y="2566001"/>
              <a:ext cx="763588" cy="1065212"/>
            </a:xfrm>
            <a:custGeom>
              <a:avLst/>
              <a:gdLst>
                <a:gd name="T0" fmla="*/ 22 w 203"/>
                <a:gd name="T1" fmla="*/ 60 h 283"/>
                <a:gd name="T2" fmla="*/ 34 w 203"/>
                <a:gd name="T3" fmla="*/ 216 h 283"/>
                <a:gd name="T4" fmla="*/ 72 w 203"/>
                <a:gd name="T5" fmla="*/ 246 h 283"/>
                <a:gd name="T6" fmla="*/ 95 w 203"/>
                <a:gd name="T7" fmla="*/ 267 h 283"/>
                <a:gd name="T8" fmla="*/ 99 w 203"/>
                <a:gd name="T9" fmla="*/ 270 h 283"/>
                <a:gd name="T10" fmla="*/ 113 w 203"/>
                <a:gd name="T11" fmla="*/ 283 h 283"/>
                <a:gd name="T12" fmla="*/ 170 w 203"/>
                <a:gd name="T13" fmla="*/ 207 h 283"/>
                <a:gd name="T14" fmla="*/ 155 w 203"/>
                <a:gd name="T15" fmla="*/ 31 h 283"/>
                <a:gd name="T16" fmla="*/ 56 w 203"/>
                <a:gd name="T17" fmla="*/ 22 h 283"/>
                <a:gd name="T18" fmla="*/ 22 w 203"/>
                <a:gd name="T19" fmla="*/ 6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3">
                  <a:moveTo>
                    <a:pt x="22" y="60"/>
                  </a:moveTo>
                  <a:cubicBezTo>
                    <a:pt x="0" y="99"/>
                    <a:pt x="11" y="165"/>
                    <a:pt x="34" y="216"/>
                  </a:cubicBezTo>
                  <a:cubicBezTo>
                    <a:pt x="37" y="216"/>
                    <a:pt x="55" y="231"/>
                    <a:pt x="72" y="246"/>
                  </a:cubicBezTo>
                  <a:cubicBezTo>
                    <a:pt x="79" y="252"/>
                    <a:pt x="87" y="259"/>
                    <a:pt x="95" y="267"/>
                  </a:cubicBezTo>
                  <a:cubicBezTo>
                    <a:pt x="97" y="268"/>
                    <a:pt x="98" y="269"/>
                    <a:pt x="99" y="270"/>
                  </a:cubicBezTo>
                  <a:cubicBezTo>
                    <a:pt x="103" y="274"/>
                    <a:pt x="108" y="278"/>
                    <a:pt x="113" y="283"/>
                  </a:cubicBezTo>
                  <a:cubicBezTo>
                    <a:pt x="133" y="272"/>
                    <a:pt x="150" y="241"/>
                    <a:pt x="170" y="207"/>
                  </a:cubicBezTo>
                  <a:cubicBezTo>
                    <a:pt x="203" y="151"/>
                    <a:pt x="196" y="72"/>
                    <a:pt x="155" y="31"/>
                  </a:cubicBezTo>
                  <a:cubicBezTo>
                    <a:pt x="126" y="2"/>
                    <a:pt x="88" y="0"/>
                    <a:pt x="56" y="22"/>
                  </a:cubicBezTo>
                  <a:cubicBezTo>
                    <a:pt x="44" y="31"/>
                    <a:pt x="32" y="43"/>
                    <a:pt x="22" y="60"/>
                  </a:cubicBezTo>
                  <a:close/>
                </a:path>
              </a:pathLst>
            </a:custGeom>
            <a:solidFill>
              <a:srgbClr val="7FBC41">
                <a:lumMod val="60000"/>
                <a:lumOff val="4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30" name="出自【趣你的PPT】(微信:qunideppt)：最优质的PPT资源库"/>
            <p:cNvSpPr/>
            <p:nvPr/>
          </p:nvSpPr>
          <p:spPr bwMode="auto">
            <a:xfrm>
              <a:off x="6826250" y="3368675"/>
              <a:ext cx="1438275" cy="1476375"/>
            </a:xfrm>
            <a:custGeom>
              <a:avLst/>
              <a:gdLst>
                <a:gd name="T0" fmla="*/ 381 w 382"/>
                <a:gd name="T1" fmla="*/ 346 h 392"/>
                <a:gd name="T2" fmla="*/ 374 w 382"/>
                <a:gd name="T3" fmla="*/ 338 h 392"/>
                <a:gd name="T4" fmla="*/ 80 w 382"/>
                <a:gd name="T5" fmla="*/ 67 h 392"/>
                <a:gd name="T6" fmla="*/ 66 w 382"/>
                <a:gd name="T7" fmla="*/ 54 h 392"/>
                <a:gd name="T8" fmla="*/ 62 w 382"/>
                <a:gd name="T9" fmla="*/ 51 h 392"/>
                <a:gd name="T10" fmla="*/ 39 w 382"/>
                <a:gd name="T11" fmla="*/ 30 h 392"/>
                <a:gd name="T12" fmla="*/ 1 w 382"/>
                <a:gd name="T13" fmla="*/ 0 h 392"/>
                <a:gd name="T14" fmla="*/ 1 w 382"/>
                <a:gd name="T15" fmla="*/ 0 h 392"/>
                <a:gd name="T16" fmla="*/ 1 w 382"/>
                <a:gd name="T17" fmla="*/ 0 h 392"/>
                <a:gd name="T18" fmla="*/ 1 w 382"/>
                <a:gd name="T19" fmla="*/ 0 h 392"/>
                <a:gd name="T20" fmla="*/ 1 w 382"/>
                <a:gd name="T21" fmla="*/ 2 h 392"/>
                <a:gd name="T22" fmla="*/ 57 w 382"/>
                <a:gd name="T23" fmla="*/ 69 h 392"/>
                <a:gd name="T24" fmla="*/ 70 w 382"/>
                <a:gd name="T25" fmla="*/ 84 h 392"/>
                <a:gd name="T26" fmla="*/ 71 w 382"/>
                <a:gd name="T27" fmla="*/ 85 h 392"/>
                <a:gd name="T28" fmla="*/ 347 w 382"/>
                <a:gd name="T29" fmla="*/ 384 h 392"/>
                <a:gd name="T30" fmla="*/ 355 w 382"/>
                <a:gd name="T31" fmla="*/ 392 h 392"/>
                <a:gd name="T32" fmla="*/ 358 w 382"/>
                <a:gd name="T33" fmla="*/ 391 h 392"/>
                <a:gd name="T34" fmla="*/ 374 w 382"/>
                <a:gd name="T35" fmla="*/ 376 h 392"/>
                <a:gd name="T36" fmla="*/ 381 w 382"/>
                <a:gd name="T37" fmla="*/ 351 h 392"/>
                <a:gd name="T38" fmla="*/ 381 w 382"/>
                <a:gd name="T39" fmla="*/ 346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392">
                  <a:moveTo>
                    <a:pt x="381" y="346"/>
                  </a:moveTo>
                  <a:cubicBezTo>
                    <a:pt x="381" y="346"/>
                    <a:pt x="379" y="343"/>
                    <a:pt x="374" y="338"/>
                  </a:cubicBezTo>
                  <a:cubicBezTo>
                    <a:pt x="337" y="304"/>
                    <a:pt x="177" y="154"/>
                    <a:pt x="80" y="67"/>
                  </a:cubicBezTo>
                  <a:cubicBezTo>
                    <a:pt x="75" y="62"/>
                    <a:pt x="70" y="58"/>
                    <a:pt x="66" y="54"/>
                  </a:cubicBezTo>
                  <a:cubicBezTo>
                    <a:pt x="65" y="53"/>
                    <a:pt x="64" y="52"/>
                    <a:pt x="62" y="51"/>
                  </a:cubicBezTo>
                  <a:cubicBezTo>
                    <a:pt x="54" y="43"/>
                    <a:pt x="46" y="36"/>
                    <a:pt x="39" y="30"/>
                  </a:cubicBezTo>
                  <a:cubicBezTo>
                    <a:pt x="22" y="15"/>
                    <a:pt x="4" y="0"/>
                    <a:pt x="1" y="0"/>
                  </a:cubicBezTo>
                  <a:cubicBezTo>
                    <a:pt x="1" y="0"/>
                    <a:pt x="1" y="0"/>
                    <a:pt x="1" y="0"/>
                  </a:cubicBezTo>
                  <a:cubicBezTo>
                    <a:pt x="1" y="0"/>
                    <a:pt x="1" y="0"/>
                    <a:pt x="1" y="0"/>
                  </a:cubicBezTo>
                  <a:cubicBezTo>
                    <a:pt x="1" y="0"/>
                    <a:pt x="1" y="0"/>
                    <a:pt x="1" y="0"/>
                  </a:cubicBezTo>
                  <a:cubicBezTo>
                    <a:pt x="0" y="0"/>
                    <a:pt x="1" y="1"/>
                    <a:pt x="1" y="2"/>
                  </a:cubicBezTo>
                  <a:cubicBezTo>
                    <a:pt x="3" y="9"/>
                    <a:pt x="31" y="40"/>
                    <a:pt x="57" y="69"/>
                  </a:cubicBezTo>
                  <a:cubicBezTo>
                    <a:pt x="61" y="73"/>
                    <a:pt x="65" y="78"/>
                    <a:pt x="70" y="84"/>
                  </a:cubicBezTo>
                  <a:cubicBezTo>
                    <a:pt x="71" y="84"/>
                    <a:pt x="71" y="85"/>
                    <a:pt x="71" y="85"/>
                  </a:cubicBezTo>
                  <a:cubicBezTo>
                    <a:pt x="162" y="186"/>
                    <a:pt x="312" y="347"/>
                    <a:pt x="347" y="384"/>
                  </a:cubicBezTo>
                  <a:cubicBezTo>
                    <a:pt x="352" y="389"/>
                    <a:pt x="355" y="392"/>
                    <a:pt x="355" y="392"/>
                  </a:cubicBezTo>
                  <a:cubicBezTo>
                    <a:pt x="355" y="392"/>
                    <a:pt x="356" y="392"/>
                    <a:pt x="358" y="391"/>
                  </a:cubicBezTo>
                  <a:cubicBezTo>
                    <a:pt x="362" y="390"/>
                    <a:pt x="367" y="386"/>
                    <a:pt x="374" y="376"/>
                  </a:cubicBezTo>
                  <a:cubicBezTo>
                    <a:pt x="380" y="365"/>
                    <a:pt x="381" y="356"/>
                    <a:pt x="381" y="351"/>
                  </a:cubicBezTo>
                  <a:cubicBezTo>
                    <a:pt x="382" y="348"/>
                    <a:pt x="381" y="346"/>
                    <a:pt x="381" y="346"/>
                  </a:cubicBezTo>
                  <a:close/>
                </a:path>
              </a:pathLst>
            </a:custGeom>
            <a:solidFill>
              <a:srgbClr val="7FBC41"/>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grpSp>
      <p:sp>
        <p:nvSpPr>
          <p:cNvPr id="31" name="出自【趣你的PPT】(微信:qunideppt)：最优质的PPT资源库"/>
          <p:cNvSpPr txBox="1"/>
          <p:nvPr/>
        </p:nvSpPr>
        <p:spPr>
          <a:xfrm>
            <a:off x="1294559" y="2875704"/>
            <a:ext cx="2749075" cy="460375"/>
          </a:xfrm>
          <a:prstGeom prst="rect">
            <a:avLst/>
          </a:prstGeom>
          <a:noFill/>
        </p:spPr>
        <p:txBody>
          <a:bodyPr wrap="square" rtlCol="0">
            <a:spAutoFit/>
          </a:bodyPr>
          <a:lstStyle/>
          <a:p>
            <a:r>
              <a:rPr lang="zh-CN" altLang="en-US" sz="2400" b="1" dirty="0">
                <a:solidFill>
                  <a:schemeClr val="tx1">
                    <a:lumMod val="10000"/>
                  </a:schemeClr>
                </a:solidFill>
                <a:latin typeface="微软雅黑" panose="020B0503020204020204" pitchFamily="34" charset="-122"/>
                <a:ea typeface="微软雅黑" panose="020B0503020204020204" pitchFamily="34" charset="-122"/>
              </a:rPr>
              <a:t>选题意义与目的</a:t>
            </a:r>
          </a:p>
        </p:txBody>
      </p:sp>
      <p:sp>
        <p:nvSpPr>
          <p:cNvPr id="32" name="出自【趣你的PPT】(微信:qunideppt)：最优质的PPT资源库"/>
          <p:cNvSpPr/>
          <p:nvPr/>
        </p:nvSpPr>
        <p:spPr>
          <a:xfrm>
            <a:off x="1384828" y="3521907"/>
            <a:ext cx="4637069" cy="774700"/>
          </a:xfrm>
          <a:prstGeom prst="rect">
            <a:avLst/>
          </a:prstGeom>
          <a:noFill/>
        </p:spPr>
        <p:txBody>
          <a:bodyPr wrap="square" lIns="0" tIns="0" rIns="0" bIns="0" rtlCol="0" anchor="t" anchorCtr="0">
            <a:spAutoFit/>
          </a:bodyPr>
          <a:lstStyle/>
          <a:p>
            <a:pPr defTabSz="912495">
              <a:lnSpc>
                <a:spcPct val="120000"/>
              </a:lnSpc>
              <a:spcBef>
                <a:spcPct val="20000"/>
              </a:spcBef>
            </a:pPr>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请输入替换内容请输入替换内容请输入替换内容请输入替换内容请输入替换内容请输入替换内容请输入替换内容请输入替换内容请输入替换内容</a:t>
            </a:r>
            <a:endParaRPr lang="en-US" altLang="zh-CN" sz="1400" dirty="0">
              <a:solidFill>
                <a:schemeClr val="tx1">
                  <a:lumMod val="1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3" name="文本框 5"/>
          <p:cNvSpPr txBox="1">
            <a:spLocks noChangeArrowheads="1"/>
          </p:cNvSpPr>
          <p:nvPr/>
        </p:nvSpPr>
        <p:spPr bwMode="auto">
          <a:xfrm>
            <a:off x="379589" y="517359"/>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出自【趣你的PPT】(微信:qunideppt)：最优质的PPT资源库"/>
          <p:cNvCxnSpPr/>
          <p:nvPr/>
        </p:nvCxnSpPr>
        <p:spPr bwMode="auto">
          <a:xfrm>
            <a:off x="4390964" y="1940053"/>
            <a:ext cx="0" cy="3525395"/>
          </a:xfrm>
          <a:prstGeom prst="line">
            <a:avLst/>
          </a:prstGeom>
          <a:ln w="12700">
            <a:solidFill>
              <a:srgbClr val="ADBACA"/>
            </a:solidFill>
          </a:ln>
          <a:effectLst/>
        </p:spPr>
        <p:style>
          <a:lnRef idx="2">
            <a:schemeClr val="accent1"/>
          </a:lnRef>
          <a:fillRef idx="0">
            <a:schemeClr val="accent1"/>
          </a:fillRef>
          <a:effectRef idx="1">
            <a:schemeClr val="accent1"/>
          </a:effectRef>
          <a:fontRef idx="minor">
            <a:schemeClr val="tx1"/>
          </a:fontRef>
        </p:style>
      </p:cxnSp>
      <p:cxnSp>
        <p:nvCxnSpPr>
          <p:cNvPr id="5" name="出自【趣你的PPT】(微信:qunideppt)：最优质的PPT资源库"/>
          <p:cNvCxnSpPr/>
          <p:nvPr/>
        </p:nvCxnSpPr>
        <p:spPr bwMode="auto">
          <a:xfrm>
            <a:off x="7587555" y="1940053"/>
            <a:ext cx="0" cy="3525395"/>
          </a:xfrm>
          <a:prstGeom prst="line">
            <a:avLst/>
          </a:prstGeom>
          <a:ln w="12700">
            <a:solidFill>
              <a:srgbClr val="ADBACA"/>
            </a:solidFill>
          </a:ln>
          <a:effectLst/>
        </p:spPr>
        <p:style>
          <a:lnRef idx="2">
            <a:schemeClr val="accent1"/>
          </a:lnRef>
          <a:fillRef idx="0">
            <a:schemeClr val="accent1"/>
          </a:fillRef>
          <a:effectRef idx="1">
            <a:schemeClr val="accent1"/>
          </a:effectRef>
          <a:fontRef idx="minor">
            <a:schemeClr val="tx1"/>
          </a:fontRef>
        </p:style>
      </p:cxnSp>
      <p:sp>
        <p:nvSpPr>
          <p:cNvPr id="6" name="出自【趣你的PPT】(微信:qunideppt)：最优质的PPT资源库"/>
          <p:cNvSpPr/>
          <p:nvPr/>
        </p:nvSpPr>
        <p:spPr bwMode="auto">
          <a:xfrm>
            <a:off x="2177352" y="2083119"/>
            <a:ext cx="1356360" cy="13563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2800" b="1">
              <a:latin typeface="Arial" panose="020B0604020202020204" pitchFamily="34" charset="0"/>
              <a:ea typeface="微软雅黑" panose="020B0503020204020204" pitchFamily="34" charset="-122"/>
              <a:sym typeface="Arial" panose="020B0604020202020204" pitchFamily="34" charset="0"/>
            </a:endParaRPr>
          </a:p>
        </p:txBody>
      </p:sp>
      <p:sp>
        <p:nvSpPr>
          <p:cNvPr id="7" name="出自【趣你的PPT】(微信:qunideppt)：最优质的PPT资源库"/>
          <p:cNvSpPr/>
          <p:nvPr/>
        </p:nvSpPr>
        <p:spPr bwMode="auto">
          <a:xfrm>
            <a:off x="5345367" y="2082168"/>
            <a:ext cx="1356360" cy="1358264"/>
          </a:xfrm>
          <a:prstGeom prst="ellipse">
            <a:avLst/>
          </a:prstGeom>
          <a:solidFill>
            <a:schemeClr val="accent2">
              <a:lumMod val="60000"/>
              <a:lumOff val="4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609442" rIns="76201" bIns="609441" numCol="1" spcCol="1270" anchor="t" anchorCtr="0">
            <a:noAutofit/>
          </a:bodyPr>
          <a:lstStyle/>
          <a:p>
            <a:pPr defTabSz="400050">
              <a:lnSpc>
                <a:spcPct val="90000"/>
              </a:lnSpc>
              <a:spcBef>
                <a:spcPct val="0"/>
              </a:spcBef>
              <a:spcAft>
                <a:spcPct val="35000"/>
              </a:spcAft>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8" name="出自【趣你的PPT】(微信:qunideppt)：最优质的PPT资源库"/>
          <p:cNvSpPr/>
          <p:nvPr/>
        </p:nvSpPr>
        <p:spPr bwMode="auto">
          <a:xfrm>
            <a:off x="8543863" y="2082168"/>
            <a:ext cx="1356360" cy="13582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2800" b="1">
              <a:latin typeface="Arial" panose="020B0604020202020204" pitchFamily="34" charset="0"/>
              <a:ea typeface="微软雅黑" panose="020B0503020204020204" pitchFamily="34" charset="-122"/>
              <a:sym typeface="Arial" panose="020B0604020202020204" pitchFamily="34" charset="0"/>
            </a:endParaRPr>
          </a:p>
        </p:txBody>
      </p:sp>
      <p:grpSp>
        <p:nvGrpSpPr>
          <p:cNvPr id="9" name="Group 8出自【趣你的PPT】(微信:qunideppt)：最优质的PPT资源库"/>
          <p:cNvGrpSpPr/>
          <p:nvPr/>
        </p:nvGrpSpPr>
        <p:grpSpPr>
          <a:xfrm>
            <a:off x="5862021" y="2545073"/>
            <a:ext cx="378949" cy="423075"/>
            <a:chOff x="6016626" y="5110164"/>
            <a:chExt cx="231775" cy="258763"/>
          </a:xfrm>
          <a:solidFill>
            <a:schemeClr val="bg1"/>
          </a:solidFill>
        </p:grpSpPr>
        <p:sp>
          <p:nvSpPr>
            <p:cNvPr id="10" name="出自【趣你的PPT】(微信:qunideppt)：最优质的PPT资源库"/>
            <p:cNvSpPr>
              <a:spLocks noChangeArrowheads="1"/>
            </p:cNvSpPr>
            <p:nvPr/>
          </p:nvSpPr>
          <p:spPr bwMode="auto">
            <a:xfrm>
              <a:off x="6119813" y="5281614"/>
              <a:ext cx="23813" cy="873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出自【趣你的PPT】(微信:qunideppt)：最优质的PPT资源库"/>
            <p:cNvSpPr/>
            <p:nvPr/>
          </p:nvSpPr>
          <p:spPr bwMode="auto">
            <a:xfrm>
              <a:off x="6016626" y="5110164"/>
              <a:ext cx="207963" cy="73025"/>
            </a:xfrm>
            <a:custGeom>
              <a:avLst/>
              <a:gdLst>
                <a:gd name="T0" fmla="*/ 115 w 231"/>
                <a:gd name="T1" fmla="*/ 28 h 81"/>
                <a:gd name="T2" fmla="*/ 30 w 231"/>
                <a:gd name="T3" fmla="*/ 28 h 81"/>
                <a:gd name="T4" fmla="*/ 25 w 231"/>
                <a:gd name="T5" fmla="*/ 30 h 81"/>
                <a:gd name="T6" fmla="*/ 2 w 231"/>
                <a:gd name="T7" fmla="*/ 50 h 81"/>
                <a:gd name="T8" fmla="*/ 0 w 231"/>
                <a:gd name="T9" fmla="*/ 54 h 81"/>
                <a:gd name="T10" fmla="*/ 0 w 231"/>
                <a:gd name="T11" fmla="*/ 55 h 81"/>
                <a:gd name="T12" fmla="*/ 2 w 231"/>
                <a:gd name="T13" fmla="*/ 60 h 81"/>
                <a:gd name="T14" fmla="*/ 25 w 231"/>
                <a:gd name="T15" fmla="*/ 79 h 81"/>
                <a:gd name="T16" fmla="*/ 30 w 231"/>
                <a:gd name="T17" fmla="*/ 81 h 81"/>
                <a:gd name="T18" fmla="*/ 229 w 231"/>
                <a:gd name="T19" fmla="*/ 81 h 81"/>
                <a:gd name="T20" fmla="*/ 231 w 231"/>
                <a:gd name="T21" fmla="*/ 78 h 81"/>
                <a:gd name="T22" fmla="*/ 231 w 231"/>
                <a:gd name="T23" fmla="*/ 31 h 81"/>
                <a:gd name="T24" fmla="*/ 229 w 231"/>
                <a:gd name="T25" fmla="*/ 28 h 81"/>
                <a:gd name="T26" fmla="*/ 142 w 231"/>
                <a:gd name="T27" fmla="*/ 28 h 81"/>
                <a:gd name="T28" fmla="*/ 142 w 231"/>
                <a:gd name="T29" fmla="*/ 13 h 81"/>
                <a:gd name="T30" fmla="*/ 142 w 231"/>
                <a:gd name="T31" fmla="*/ 0 h 81"/>
                <a:gd name="T32" fmla="*/ 115 w 231"/>
                <a:gd name="T33" fmla="*/ 0 h 81"/>
                <a:gd name="T34" fmla="*/ 115 w 231"/>
                <a:gd name="T35" fmla="*/ 13 h 81"/>
                <a:gd name="T36" fmla="*/ 115 w 231"/>
                <a:gd name="T37" fmla="*/ 2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1" h="81">
                  <a:moveTo>
                    <a:pt x="115" y="28"/>
                  </a:moveTo>
                  <a:cubicBezTo>
                    <a:pt x="30" y="28"/>
                    <a:pt x="30" y="28"/>
                    <a:pt x="30" y="28"/>
                  </a:cubicBezTo>
                  <a:cubicBezTo>
                    <a:pt x="28" y="28"/>
                    <a:pt x="26" y="29"/>
                    <a:pt x="25" y="30"/>
                  </a:cubicBezTo>
                  <a:cubicBezTo>
                    <a:pt x="2" y="50"/>
                    <a:pt x="2" y="50"/>
                    <a:pt x="2" y="50"/>
                  </a:cubicBezTo>
                  <a:cubicBezTo>
                    <a:pt x="1" y="51"/>
                    <a:pt x="0" y="53"/>
                    <a:pt x="0" y="54"/>
                  </a:cubicBezTo>
                  <a:cubicBezTo>
                    <a:pt x="0" y="55"/>
                    <a:pt x="0" y="55"/>
                    <a:pt x="0" y="55"/>
                  </a:cubicBezTo>
                  <a:cubicBezTo>
                    <a:pt x="0" y="56"/>
                    <a:pt x="1" y="59"/>
                    <a:pt x="2" y="60"/>
                  </a:cubicBezTo>
                  <a:cubicBezTo>
                    <a:pt x="25" y="79"/>
                    <a:pt x="25" y="79"/>
                    <a:pt x="25" y="79"/>
                  </a:cubicBezTo>
                  <a:cubicBezTo>
                    <a:pt x="26" y="80"/>
                    <a:pt x="28" y="81"/>
                    <a:pt x="30" y="81"/>
                  </a:cubicBezTo>
                  <a:cubicBezTo>
                    <a:pt x="229" y="81"/>
                    <a:pt x="229" y="81"/>
                    <a:pt x="229" y="81"/>
                  </a:cubicBezTo>
                  <a:cubicBezTo>
                    <a:pt x="230" y="81"/>
                    <a:pt x="231" y="80"/>
                    <a:pt x="231" y="78"/>
                  </a:cubicBezTo>
                  <a:cubicBezTo>
                    <a:pt x="231" y="31"/>
                    <a:pt x="231" y="31"/>
                    <a:pt x="231" y="31"/>
                  </a:cubicBezTo>
                  <a:cubicBezTo>
                    <a:pt x="231" y="30"/>
                    <a:pt x="230" y="28"/>
                    <a:pt x="229" y="28"/>
                  </a:cubicBezTo>
                  <a:cubicBezTo>
                    <a:pt x="142" y="28"/>
                    <a:pt x="142" y="28"/>
                    <a:pt x="142" y="28"/>
                  </a:cubicBezTo>
                  <a:cubicBezTo>
                    <a:pt x="142" y="13"/>
                    <a:pt x="142" y="13"/>
                    <a:pt x="142" y="13"/>
                  </a:cubicBezTo>
                  <a:cubicBezTo>
                    <a:pt x="142" y="0"/>
                    <a:pt x="142" y="0"/>
                    <a:pt x="142" y="0"/>
                  </a:cubicBezTo>
                  <a:cubicBezTo>
                    <a:pt x="115" y="0"/>
                    <a:pt x="115" y="0"/>
                    <a:pt x="115" y="0"/>
                  </a:cubicBezTo>
                  <a:cubicBezTo>
                    <a:pt x="115" y="13"/>
                    <a:pt x="115" y="13"/>
                    <a:pt x="115" y="13"/>
                  </a:cubicBezTo>
                  <a:lnTo>
                    <a:pt x="115"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出自【趣你的PPT】(微信:qunideppt)：最优质的PPT资源库"/>
            <p:cNvSpPr/>
            <p:nvPr/>
          </p:nvSpPr>
          <p:spPr bwMode="auto">
            <a:xfrm>
              <a:off x="6040438" y="5197476"/>
              <a:ext cx="207963" cy="71438"/>
            </a:xfrm>
            <a:custGeom>
              <a:avLst/>
              <a:gdLst>
                <a:gd name="T0" fmla="*/ 89 w 231"/>
                <a:gd name="T1" fmla="*/ 27 h 80"/>
                <a:gd name="T2" fmla="*/ 3 w 231"/>
                <a:gd name="T3" fmla="*/ 27 h 80"/>
                <a:gd name="T4" fmla="*/ 0 w 231"/>
                <a:gd name="T5" fmla="*/ 30 h 80"/>
                <a:gd name="T6" fmla="*/ 0 w 231"/>
                <a:gd name="T7" fmla="*/ 77 h 80"/>
                <a:gd name="T8" fmla="*/ 3 w 231"/>
                <a:gd name="T9" fmla="*/ 80 h 80"/>
                <a:gd name="T10" fmla="*/ 202 w 231"/>
                <a:gd name="T11" fmla="*/ 80 h 80"/>
                <a:gd name="T12" fmla="*/ 206 w 231"/>
                <a:gd name="T13" fmla="*/ 78 h 80"/>
                <a:gd name="T14" fmla="*/ 229 w 231"/>
                <a:gd name="T15" fmla="*/ 59 h 80"/>
                <a:gd name="T16" fmla="*/ 231 w 231"/>
                <a:gd name="T17" fmla="*/ 54 h 80"/>
                <a:gd name="T18" fmla="*/ 231 w 231"/>
                <a:gd name="T19" fmla="*/ 53 h 80"/>
                <a:gd name="T20" fmla="*/ 229 w 231"/>
                <a:gd name="T21" fmla="*/ 49 h 80"/>
                <a:gd name="T22" fmla="*/ 206 w 231"/>
                <a:gd name="T23" fmla="*/ 29 h 80"/>
                <a:gd name="T24" fmla="*/ 202 w 231"/>
                <a:gd name="T25" fmla="*/ 27 h 80"/>
                <a:gd name="T26" fmla="*/ 116 w 231"/>
                <a:gd name="T27" fmla="*/ 27 h 80"/>
                <a:gd name="T28" fmla="*/ 116 w 231"/>
                <a:gd name="T29" fmla="*/ 12 h 80"/>
                <a:gd name="T30" fmla="*/ 116 w 231"/>
                <a:gd name="T31" fmla="*/ 1 h 80"/>
                <a:gd name="T32" fmla="*/ 116 w 231"/>
                <a:gd name="T33" fmla="*/ 0 h 80"/>
                <a:gd name="T34" fmla="*/ 89 w 231"/>
                <a:gd name="T35" fmla="*/ 0 h 80"/>
                <a:gd name="T36" fmla="*/ 89 w 231"/>
                <a:gd name="T37" fmla="*/ 1 h 80"/>
                <a:gd name="T38" fmla="*/ 89 w 231"/>
                <a:gd name="T39" fmla="*/ 12 h 80"/>
                <a:gd name="T40" fmla="*/ 89 w 231"/>
                <a:gd name="T41" fmla="*/ 2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1" h="80">
                  <a:moveTo>
                    <a:pt x="89" y="27"/>
                  </a:moveTo>
                  <a:cubicBezTo>
                    <a:pt x="3" y="27"/>
                    <a:pt x="3" y="27"/>
                    <a:pt x="3" y="27"/>
                  </a:cubicBezTo>
                  <a:cubicBezTo>
                    <a:pt x="1" y="27"/>
                    <a:pt x="0" y="29"/>
                    <a:pt x="0" y="30"/>
                  </a:cubicBezTo>
                  <a:cubicBezTo>
                    <a:pt x="0" y="77"/>
                    <a:pt x="0" y="77"/>
                    <a:pt x="0" y="77"/>
                  </a:cubicBezTo>
                  <a:cubicBezTo>
                    <a:pt x="0" y="79"/>
                    <a:pt x="1" y="80"/>
                    <a:pt x="3" y="80"/>
                  </a:cubicBezTo>
                  <a:cubicBezTo>
                    <a:pt x="202" y="80"/>
                    <a:pt x="202" y="80"/>
                    <a:pt x="202" y="80"/>
                  </a:cubicBezTo>
                  <a:cubicBezTo>
                    <a:pt x="203" y="80"/>
                    <a:pt x="205" y="79"/>
                    <a:pt x="206" y="78"/>
                  </a:cubicBezTo>
                  <a:cubicBezTo>
                    <a:pt x="229" y="59"/>
                    <a:pt x="229" y="59"/>
                    <a:pt x="229" y="59"/>
                  </a:cubicBezTo>
                  <a:cubicBezTo>
                    <a:pt x="230" y="58"/>
                    <a:pt x="231" y="55"/>
                    <a:pt x="231" y="54"/>
                  </a:cubicBezTo>
                  <a:cubicBezTo>
                    <a:pt x="231" y="53"/>
                    <a:pt x="231" y="53"/>
                    <a:pt x="231" y="53"/>
                  </a:cubicBezTo>
                  <a:cubicBezTo>
                    <a:pt x="231" y="52"/>
                    <a:pt x="230" y="50"/>
                    <a:pt x="229" y="49"/>
                  </a:cubicBezTo>
                  <a:cubicBezTo>
                    <a:pt x="206" y="29"/>
                    <a:pt x="206" y="29"/>
                    <a:pt x="206" y="29"/>
                  </a:cubicBezTo>
                  <a:cubicBezTo>
                    <a:pt x="205" y="28"/>
                    <a:pt x="203" y="27"/>
                    <a:pt x="202" y="27"/>
                  </a:cubicBezTo>
                  <a:cubicBezTo>
                    <a:pt x="116" y="27"/>
                    <a:pt x="116" y="27"/>
                    <a:pt x="116" y="27"/>
                  </a:cubicBezTo>
                  <a:cubicBezTo>
                    <a:pt x="116" y="12"/>
                    <a:pt x="116" y="12"/>
                    <a:pt x="116" y="12"/>
                  </a:cubicBezTo>
                  <a:cubicBezTo>
                    <a:pt x="116" y="1"/>
                    <a:pt x="116" y="1"/>
                    <a:pt x="116" y="1"/>
                  </a:cubicBezTo>
                  <a:cubicBezTo>
                    <a:pt x="116" y="0"/>
                    <a:pt x="116" y="0"/>
                    <a:pt x="116" y="0"/>
                  </a:cubicBezTo>
                  <a:cubicBezTo>
                    <a:pt x="89" y="0"/>
                    <a:pt x="89" y="0"/>
                    <a:pt x="89" y="0"/>
                  </a:cubicBezTo>
                  <a:cubicBezTo>
                    <a:pt x="89" y="1"/>
                    <a:pt x="89" y="1"/>
                    <a:pt x="89" y="1"/>
                  </a:cubicBezTo>
                  <a:cubicBezTo>
                    <a:pt x="89" y="12"/>
                    <a:pt x="89" y="12"/>
                    <a:pt x="89" y="12"/>
                  </a:cubicBezTo>
                  <a:lnTo>
                    <a:pt x="89"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 name="Group 12出自【趣你的PPT】(微信:qunideppt)：最优质的PPT资源库"/>
          <p:cNvGrpSpPr/>
          <p:nvPr/>
        </p:nvGrpSpPr>
        <p:grpSpPr>
          <a:xfrm>
            <a:off x="9057121" y="2593091"/>
            <a:ext cx="360779" cy="423072"/>
            <a:chOff x="6537326" y="5110164"/>
            <a:chExt cx="220662" cy="258762"/>
          </a:xfrm>
          <a:solidFill>
            <a:schemeClr val="bg1"/>
          </a:solidFill>
        </p:grpSpPr>
        <p:sp>
          <p:nvSpPr>
            <p:cNvPr id="14" name="出自【趣你的PPT】(微信:qunideppt)：最优质的PPT资源库"/>
            <p:cNvSpPr/>
            <p:nvPr/>
          </p:nvSpPr>
          <p:spPr bwMode="auto">
            <a:xfrm>
              <a:off x="6580188" y="5110164"/>
              <a:ext cx="177800" cy="149225"/>
            </a:xfrm>
            <a:custGeom>
              <a:avLst/>
              <a:gdLst>
                <a:gd name="T0" fmla="*/ 134 w 196"/>
                <a:gd name="T1" fmla="*/ 102 h 167"/>
                <a:gd name="T2" fmla="*/ 196 w 196"/>
                <a:gd name="T3" fmla="*/ 34 h 167"/>
                <a:gd name="T4" fmla="*/ 76 w 196"/>
                <a:gd name="T5" fmla="*/ 22 h 167"/>
                <a:gd name="T6" fmla="*/ 0 w 196"/>
                <a:gd name="T7" fmla="*/ 2 h 167"/>
                <a:gd name="T8" fmla="*/ 0 w 196"/>
                <a:gd name="T9" fmla="*/ 137 h 167"/>
                <a:gd name="T10" fmla="*/ 39 w 196"/>
                <a:gd name="T11" fmla="*/ 135 h 167"/>
                <a:gd name="T12" fmla="*/ 191 w 196"/>
                <a:gd name="T13" fmla="*/ 160 h 167"/>
                <a:gd name="T14" fmla="*/ 134 w 196"/>
                <a:gd name="T15" fmla="*/ 102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6" h="167">
                  <a:moveTo>
                    <a:pt x="134" y="102"/>
                  </a:moveTo>
                  <a:cubicBezTo>
                    <a:pt x="134" y="87"/>
                    <a:pt x="196" y="34"/>
                    <a:pt x="196" y="34"/>
                  </a:cubicBezTo>
                  <a:cubicBezTo>
                    <a:pt x="164" y="48"/>
                    <a:pt x="117" y="44"/>
                    <a:pt x="76" y="22"/>
                  </a:cubicBezTo>
                  <a:cubicBezTo>
                    <a:pt x="35" y="0"/>
                    <a:pt x="0" y="2"/>
                    <a:pt x="0" y="2"/>
                  </a:cubicBezTo>
                  <a:cubicBezTo>
                    <a:pt x="0" y="137"/>
                    <a:pt x="0" y="137"/>
                    <a:pt x="0" y="137"/>
                  </a:cubicBezTo>
                  <a:cubicBezTo>
                    <a:pt x="2" y="136"/>
                    <a:pt x="11" y="133"/>
                    <a:pt x="39" y="135"/>
                  </a:cubicBezTo>
                  <a:cubicBezTo>
                    <a:pt x="73" y="139"/>
                    <a:pt x="160" y="167"/>
                    <a:pt x="191" y="160"/>
                  </a:cubicBezTo>
                  <a:cubicBezTo>
                    <a:pt x="191" y="160"/>
                    <a:pt x="134" y="112"/>
                    <a:pt x="134"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5" name="出自【趣你的PPT】(微信:qunideppt)：最优质的PPT资源库"/>
            <p:cNvSpPr>
              <a:spLocks noChangeArrowheads="1"/>
            </p:cNvSpPr>
            <p:nvPr/>
          </p:nvSpPr>
          <p:spPr bwMode="auto">
            <a:xfrm>
              <a:off x="6537326" y="5111751"/>
              <a:ext cx="22225" cy="257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 name="Group 15出自【趣你的PPT】(微信:qunideppt)：最优质的PPT资源库"/>
          <p:cNvGrpSpPr/>
          <p:nvPr/>
        </p:nvGrpSpPr>
        <p:grpSpPr>
          <a:xfrm>
            <a:off x="2642699" y="2542440"/>
            <a:ext cx="425668" cy="423073"/>
            <a:chOff x="5483226" y="5110164"/>
            <a:chExt cx="260350" cy="258763"/>
          </a:xfrm>
          <a:solidFill>
            <a:schemeClr val="bg1"/>
          </a:solidFill>
        </p:grpSpPr>
        <p:sp>
          <p:nvSpPr>
            <p:cNvPr id="17" name="出自【趣你的PPT】(微信:qunideppt)：最优质的PPT资源库"/>
            <p:cNvSpPr/>
            <p:nvPr/>
          </p:nvSpPr>
          <p:spPr bwMode="auto">
            <a:xfrm>
              <a:off x="5522913" y="5275264"/>
              <a:ext cx="82550" cy="93663"/>
            </a:xfrm>
            <a:custGeom>
              <a:avLst/>
              <a:gdLst>
                <a:gd name="T0" fmla="*/ 0 w 92"/>
                <a:gd name="T1" fmla="*/ 0 h 104"/>
                <a:gd name="T2" fmla="*/ 18 w 92"/>
                <a:gd name="T3" fmla="*/ 24 h 104"/>
                <a:gd name="T4" fmla="*/ 18 w 92"/>
                <a:gd name="T5" fmla="*/ 89 h 104"/>
                <a:gd name="T6" fmla="*/ 33 w 92"/>
                <a:gd name="T7" fmla="*/ 104 h 104"/>
                <a:gd name="T8" fmla="*/ 76 w 92"/>
                <a:gd name="T9" fmla="*/ 104 h 104"/>
                <a:gd name="T10" fmla="*/ 92 w 92"/>
                <a:gd name="T11" fmla="*/ 89 h 104"/>
                <a:gd name="T12" fmla="*/ 74 w 92"/>
                <a:gd name="T13" fmla="*/ 24 h 104"/>
                <a:gd name="T14" fmla="*/ 84 w 92"/>
                <a:gd name="T15" fmla="*/ 9 h 104"/>
                <a:gd name="T16" fmla="*/ 22 w 92"/>
                <a:gd name="T17" fmla="*/ 2 h 104"/>
                <a:gd name="T18" fmla="*/ 0 w 92"/>
                <a:gd name="T19"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04">
                  <a:moveTo>
                    <a:pt x="0" y="0"/>
                  </a:moveTo>
                  <a:cubicBezTo>
                    <a:pt x="18" y="24"/>
                    <a:pt x="18" y="24"/>
                    <a:pt x="18" y="24"/>
                  </a:cubicBezTo>
                  <a:cubicBezTo>
                    <a:pt x="18" y="89"/>
                    <a:pt x="18" y="89"/>
                    <a:pt x="18" y="89"/>
                  </a:cubicBezTo>
                  <a:cubicBezTo>
                    <a:pt x="18" y="97"/>
                    <a:pt x="25" y="104"/>
                    <a:pt x="33" y="104"/>
                  </a:cubicBezTo>
                  <a:cubicBezTo>
                    <a:pt x="76" y="104"/>
                    <a:pt x="76" y="104"/>
                    <a:pt x="76" y="104"/>
                  </a:cubicBezTo>
                  <a:cubicBezTo>
                    <a:pt x="85" y="104"/>
                    <a:pt x="92" y="97"/>
                    <a:pt x="92" y="89"/>
                  </a:cubicBezTo>
                  <a:cubicBezTo>
                    <a:pt x="74" y="24"/>
                    <a:pt x="74" y="24"/>
                    <a:pt x="74" y="24"/>
                  </a:cubicBezTo>
                  <a:cubicBezTo>
                    <a:pt x="84" y="9"/>
                    <a:pt x="84" y="9"/>
                    <a:pt x="84" y="9"/>
                  </a:cubicBezTo>
                  <a:cubicBezTo>
                    <a:pt x="62" y="5"/>
                    <a:pt x="40" y="2"/>
                    <a:pt x="22" y="2"/>
                  </a:cubicBezTo>
                  <a:cubicBezTo>
                    <a:pt x="14" y="2"/>
                    <a:pt x="7"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出自【趣你的PPT】(微信:qunideppt)：最优质的PPT资源库"/>
            <p:cNvSpPr/>
            <p:nvPr/>
          </p:nvSpPr>
          <p:spPr bwMode="auto">
            <a:xfrm>
              <a:off x="5564188" y="5110164"/>
              <a:ext cx="179388" cy="196850"/>
            </a:xfrm>
            <a:custGeom>
              <a:avLst/>
              <a:gdLst>
                <a:gd name="T0" fmla="*/ 0 w 198"/>
                <a:gd name="T1" fmla="*/ 160 h 219"/>
                <a:gd name="T2" fmla="*/ 198 w 198"/>
                <a:gd name="T3" fmla="*/ 219 h 219"/>
                <a:gd name="T4" fmla="*/ 198 w 198"/>
                <a:gd name="T5" fmla="*/ 0 h 219"/>
                <a:gd name="T6" fmla="*/ 0 w 198"/>
                <a:gd name="T7" fmla="*/ 59 h 219"/>
                <a:gd name="T8" fmla="*/ 0 w 198"/>
                <a:gd name="T9" fmla="*/ 160 h 219"/>
              </a:gdLst>
              <a:ahLst/>
              <a:cxnLst>
                <a:cxn ang="0">
                  <a:pos x="T0" y="T1"/>
                </a:cxn>
                <a:cxn ang="0">
                  <a:pos x="T2" y="T3"/>
                </a:cxn>
                <a:cxn ang="0">
                  <a:pos x="T4" y="T5"/>
                </a:cxn>
                <a:cxn ang="0">
                  <a:pos x="T6" y="T7"/>
                </a:cxn>
                <a:cxn ang="0">
                  <a:pos x="T8" y="T9"/>
                </a:cxn>
              </a:cxnLst>
              <a:rect l="0" t="0" r="r" b="b"/>
              <a:pathLst>
                <a:path w="198" h="219">
                  <a:moveTo>
                    <a:pt x="0" y="160"/>
                  </a:moveTo>
                  <a:cubicBezTo>
                    <a:pt x="78" y="168"/>
                    <a:pt x="185" y="207"/>
                    <a:pt x="198" y="219"/>
                  </a:cubicBezTo>
                  <a:cubicBezTo>
                    <a:pt x="198" y="0"/>
                    <a:pt x="198" y="0"/>
                    <a:pt x="198" y="0"/>
                  </a:cubicBezTo>
                  <a:cubicBezTo>
                    <a:pt x="182" y="14"/>
                    <a:pt x="77" y="52"/>
                    <a:pt x="0" y="59"/>
                  </a:cubicBezTo>
                  <a:lnTo>
                    <a:pt x="0" y="1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9" name="出自【趣你的PPT】(微信:qunideppt)：最优质的PPT资源库"/>
            <p:cNvSpPr/>
            <p:nvPr/>
          </p:nvSpPr>
          <p:spPr bwMode="auto">
            <a:xfrm>
              <a:off x="5483226" y="5164139"/>
              <a:ext cx="52388" cy="88900"/>
            </a:xfrm>
            <a:custGeom>
              <a:avLst/>
              <a:gdLst>
                <a:gd name="T0" fmla="*/ 57 w 57"/>
                <a:gd name="T1" fmla="*/ 98 h 98"/>
                <a:gd name="T2" fmla="*/ 57 w 57"/>
                <a:gd name="T3" fmla="*/ 0 h 98"/>
                <a:gd name="T4" fmla="*/ 0 w 57"/>
                <a:gd name="T5" fmla="*/ 49 h 98"/>
                <a:gd name="T6" fmla="*/ 57 w 57"/>
                <a:gd name="T7" fmla="*/ 98 h 98"/>
              </a:gdLst>
              <a:ahLst/>
              <a:cxnLst>
                <a:cxn ang="0">
                  <a:pos x="T0" y="T1"/>
                </a:cxn>
                <a:cxn ang="0">
                  <a:pos x="T2" y="T3"/>
                </a:cxn>
                <a:cxn ang="0">
                  <a:pos x="T4" y="T5"/>
                </a:cxn>
                <a:cxn ang="0">
                  <a:pos x="T6" y="T7"/>
                </a:cxn>
              </a:cxnLst>
              <a:rect l="0" t="0" r="r" b="b"/>
              <a:pathLst>
                <a:path w="57" h="98">
                  <a:moveTo>
                    <a:pt x="57" y="98"/>
                  </a:moveTo>
                  <a:cubicBezTo>
                    <a:pt x="57" y="0"/>
                    <a:pt x="57" y="0"/>
                    <a:pt x="57" y="0"/>
                  </a:cubicBezTo>
                  <a:cubicBezTo>
                    <a:pt x="11" y="3"/>
                    <a:pt x="0" y="31"/>
                    <a:pt x="0" y="49"/>
                  </a:cubicBezTo>
                  <a:cubicBezTo>
                    <a:pt x="0" y="68"/>
                    <a:pt x="10" y="94"/>
                    <a:pt x="57" y="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0" name="出自【趣你的PPT】(微信:qunideppt)：最优质的PPT资源库"/>
          <p:cNvSpPr/>
          <p:nvPr/>
        </p:nvSpPr>
        <p:spPr>
          <a:xfrm>
            <a:off x="1884656" y="4090779"/>
            <a:ext cx="2077683" cy="1291590"/>
          </a:xfrm>
          <a:prstGeom prst="rect">
            <a:avLst/>
          </a:prstGeom>
          <a:noFill/>
        </p:spPr>
        <p:txBody>
          <a:bodyPr wrap="square" lIns="0" tIns="0" rIns="0" bIns="0" rtlCol="0" anchor="t" anchorCtr="0">
            <a:spAutoFit/>
          </a:bodyPr>
          <a:lstStyle/>
          <a:p>
            <a:pPr defTabSz="912495">
              <a:lnSpc>
                <a:spcPct val="120000"/>
              </a:lnSpc>
              <a:spcBef>
                <a:spcPct val="20000"/>
              </a:spcBef>
            </a:pPr>
            <a:r>
              <a:rPr lang="zh-CN" altLang="en-US" sz="14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altLang="zh-CN" sz="14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出自【趣你的PPT】(微信:qunideppt)：最优质的PPT资源库"/>
          <p:cNvSpPr txBox="1"/>
          <p:nvPr/>
        </p:nvSpPr>
        <p:spPr>
          <a:xfrm>
            <a:off x="2276331" y="3709413"/>
            <a:ext cx="1294333" cy="245745"/>
          </a:xfrm>
          <a:prstGeom prst="rect">
            <a:avLst/>
          </a:prstGeom>
          <a:noFill/>
        </p:spPr>
        <p:txBody>
          <a:bodyPr wrap="square" lIns="0" tIns="0" rIns="0" bIns="0" rtlCol="0" anchor="t" anchorCtr="0">
            <a:spAutoFit/>
          </a:bodyPr>
          <a:lstStyle/>
          <a:p>
            <a:pPr defTabSz="912495">
              <a:spcBef>
                <a:spcPct val="20000"/>
              </a:spcBef>
              <a:defRPr/>
            </a:pPr>
            <a:r>
              <a:rPr lang="zh-CN" alt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出自【趣你的PPT】(微信:qunideppt)：最优质的PPT资源库"/>
          <p:cNvSpPr/>
          <p:nvPr/>
        </p:nvSpPr>
        <p:spPr>
          <a:xfrm>
            <a:off x="4949185" y="4090779"/>
            <a:ext cx="2077683" cy="1291590"/>
          </a:xfrm>
          <a:prstGeom prst="rect">
            <a:avLst/>
          </a:prstGeom>
          <a:noFill/>
        </p:spPr>
        <p:txBody>
          <a:bodyPr wrap="square" lIns="0" tIns="0" rIns="0" bIns="0" rtlCol="0" anchor="t" anchorCtr="0">
            <a:spAutoFit/>
          </a:bodyPr>
          <a:lstStyle/>
          <a:p>
            <a:pPr defTabSz="912495">
              <a:lnSpc>
                <a:spcPct val="120000"/>
              </a:lnSpc>
              <a:spcBef>
                <a:spcPct val="20000"/>
              </a:spcBef>
            </a:pPr>
            <a:r>
              <a:rPr lang="zh-CN" altLang="en-US" sz="14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altLang="zh-CN" sz="14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出自【趣你的PPT】(微信:qunideppt)：最优质的PPT资源库"/>
          <p:cNvSpPr txBox="1"/>
          <p:nvPr/>
        </p:nvSpPr>
        <p:spPr>
          <a:xfrm>
            <a:off x="5340860" y="3709413"/>
            <a:ext cx="1294333" cy="245745"/>
          </a:xfrm>
          <a:prstGeom prst="rect">
            <a:avLst/>
          </a:prstGeom>
          <a:noFill/>
        </p:spPr>
        <p:txBody>
          <a:bodyPr wrap="square" lIns="0" tIns="0" rIns="0" bIns="0" rtlCol="0" anchor="t" anchorCtr="0">
            <a:spAutoFit/>
          </a:bodyPr>
          <a:lstStyle/>
          <a:p>
            <a:pPr defTabSz="912495">
              <a:spcBef>
                <a:spcPct val="20000"/>
              </a:spcBef>
              <a:defRPr/>
            </a:pPr>
            <a:r>
              <a:rPr lang="zh-CN" alt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出自【趣你的PPT】(微信:qunideppt)：最优质的PPT资源库"/>
          <p:cNvSpPr/>
          <p:nvPr/>
        </p:nvSpPr>
        <p:spPr>
          <a:xfrm>
            <a:off x="8148243" y="4090779"/>
            <a:ext cx="2077683" cy="1291590"/>
          </a:xfrm>
          <a:prstGeom prst="rect">
            <a:avLst/>
          </a:prstGeom>
          <a:noFill/>
        </p:spPr>
        <p:txBody>
          <a:bodyPr wrap="square" lIns="0" tIns="0" rIns="0" bIns="0" rtlCol="0" anchor="t" anchorCtr="0">
            <a:spAutoFit/>
          </a:bodyPr>
          <a:lstStyle/>
          <a:p>
            <a:pPr defTabSz="912495">
              <a:lnSpc>
                <a:spcPct val="120000"/>
              </a:lnSpc>
              <a:spcBef>
                <a:spcPct val="20000"/>
              </a:spcBef>
            </a:pPr>
            <a:r>
              <a:rPr lang="zh-CN" altLang="en-US" sz="14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altLang="zh-CN" sz="14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出自【趣你的PPT】(微信:qunideppt)：最优质的PPT资源库"/>
          <p:cNvSpPr txBox="1"/>
          <p:nvPr/>
        </p:nvSpPr>
        <p:spPr>
          <a:xfrm>
            <a:off x="8539917" y="3709413"/>
            <a:ext cx="1294333" cy="245745"/>
          </a:xfrm>
          <a:prstGeom prst="rect">
            <a:avLst/>
          </a:prstGeom>
          <a:noFill/>
        </p:spPr>
        <p:txBody>
          <a:bodyPr wrap="square" lIns="0" tIns="0" rIns="0" bIns="0" rtlCol="0" anchor="t" anchorCtr="0">
            <a:spAutoFit/>
          </a:bodyPr>
          <a:lstStyle/>
          <a:p>
            <a:pPr defTabSz="912495">
              <a:spcBef>
                <a:spcPct val="20000"/>
              </a:spcBef>
              <a:defRPr/>
            </a:pPr>
            <a:r>
              <a:rPr lang="zh-CN" alt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6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文本框 5"/>
          <p:cNvSpPr txBox="1">
            <a:spLocks noChangeArrowheads="1"/>
          </p:cNvSpPr>
          <p:nvPr/>
        </p:nvSpPr>
        <p:spPr bwMode="auto">
          <a:xfrm>
            <a:off x="433267" y="517359"/>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出自【趣你的PPT】(微信:qunideppt)：最优质的PPT资源库"/>
          <p:cNvSpPr/>
          <p:nvPr/>
        </p:nvSpPr>
        <p:spPr>
          <a:xfrm>
            <a:off x="804069" y="1994696"/>
            <a:ext cx="3808413" cy="3808413"/>
          </a:xfrm>
          <a:prstGeom prst="ellipse">
            <a:avLst/>
          </a:prstGeom>
          <a:noFill/>
          <a:ln w="31750" cap="flat" cmpd="sng" algn="ctr">
            <a:solidFill>
              <a:srgbClr val="7F7F7F"/>
            </a:solidFill>
            <a:prstDash val="dash"/>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5" name="出自【趣你的PPT】(微信:qunideppt)：最优质的PPT资源库"/>
          <p:cNvSpPr/>
          <p:nvPr/>
        </p:nvSpPr>
        <p:spPr>
          <a:xfrm>
            <a:off x="2206449" y="1524015"/>
            <a:ext cx="1061847" cy="1061847"/>
          </a:xfrm>
          <a:prstGeom prst="ellipse">
            <a:avLst/>
          </a:prstGeom>
          <a:solidFill>
            <a:schemeClr val="accent1"/>
          </a:solidFill>
          <a:ln w="12700" cap="flat" cmpd="sng" algn="ctr">
            <a:noFill/>
            <a:prstDash val="solid"/>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6" name="出自【趣你的PPT】(微信:qunideppt)：最优质的PPT资源库"/>
          <p:cNvSpPr/>
          <p:nvPr/>
        </p:nvSpPr>
        <p:spPr>
          <a:xfrm>
            <a:off x="3751284" y="2417400"/>
            <a:ext cx="1061847" cy="1061847"/>
          </a:xfrm>
          <a:prstGeom prst="ellipse">
            <a:avLst/>
          </a:prstGeom>
          <a:solidFill>
            <a:schemeClr val="accent2">
              <a:lumMod val="60000"/>
              <a:lumOff val="40000"/>
            </a:schemeClr>
          </a:solidFill>
          <a:ln w="12700" cap="flat" cmpd="sng" algn="ctr">
            <a:noFill/>
            <a:prstDash val="solid"/>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7" name="出自【趣你的PPT】(微信:qunideppt)：最优质的PPT资源库"/>
          <p:cNvSpPr/>
          <p:nvPr/>
        </p:nvSpPr>
        <p:spPr>
          <a:xfrm>
            <a:off x="652032" y="2341396"/>
            <a:ext cx="1061847" cy="1061847"/>
          </a:xfrm>
          <a:prstGeom prst="ellipse">
            <a:avLst/>
          </a:prstGeom>
          <a:solidFill>
            <a:schemeClr val="accent2">
              <a:lumMod val="60000"/>
              <a:lumOff val="40000"/>
            </a:schemeClr>
          </a:solidFill>
          <a:ln w="12700" cap="flat" cmpd="sng" algn="ctr">
            <a:noFill/>
            <a:prstDash val="solid"/>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8" name="出自【趣你的PPT】(微信:qunideppt)：最优质的PPT资源库"/>
          <p:cNvSpPr/>
          <p:nvPr/>
        </p:nvSpPr>
        <p:spPr>
          <a:xfrm>
            <a:off x="3912373" y="4232811"/>
            <a:ext cx="1061847" cy="1061847"/>
          </a:xfrm>
          <a:prstGeom prst="ellipse">
            <a:avLst/>
          </a:prstGeom>
          <a:solidFill>
            <a:schemeClr val="accent1"/>
          </a:solidFill>
          <a:ln w="12700" cap="flat" cmpd="sng" algn="ctr">
            <a:noFill/>
            <a:prstDash val="solid"/>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9" name="出自【趣你的PPT】(微信:qunideppt)：最优质的PPT资源库"/>
          <p:cNvSpPr/>
          <p:nvPr/>
        </p:nvSpPr>
        <p:spPr>
          <a:xfrm>
            <a:off x="577503" y="4232811"/>
            <a:ext cx="1061847" cy="1061847"/>
          </a:xfrm>
          <a:prstGeom prst="ellipse">
            <a:avLst/>
          </a:prstGeom>
          <a:solidFill>
            <a:schemeClr val="accent1"/>
          </a:solidFill>
          <a:ln w="12700" cap="flat" cmpd="sng" algn="ctr">
            <a:noFill/>
            <a:prstDash val="solid"/>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10" name="出自【趣你的PPT】(微信:qunideppt)：最优质的PPT资源库"/>
          <p:cNvSpPr/>
          <p:nvPr/>
        </p:nvSpPr>
        <p:spPr bwMode="auto">
          <a:xfrm>
            <a:off x="898660" y="4558457"/>
            <a:ext cx="329521" cy="410551"/>
          </a:xfrm>
          <a:custGeom>
            <a:avLst/>
            <a:gdLst>
              <a:gd name="T0" fmla="*/ 40 w 44"/>
              <a:gd name="T1" fmla="*/ 24 h 56"/>
              <a:gd name="T2" fmla="*/ 36 w 44"/>
              <a:gd name="T3" fmla="*/ 28 h 56"/>
              <a:gd name="T4" fmla="*/ 36 w 44"/>
              <a:gd name="T5" fmla="*/ 28 h 56"/>
              <a:gd name="T6" fmla="*/ 36 w 44"/>
              <a:gd name="T7" fmla="*/ 24 h 56"/>
              <a:gd name="T8" fmla="*/ 32 w 44"/>
              <a:gd name="T9" fmla="*/ 20 h 56"/>
              <a:gd name="T10" fmla="*/ 28 w 44"/>
              <a:gd name="T11" fmla="*/ 24 h 56"/>
              <a:gd name="T12" fmla="*/ 28 w 44"/>
              <a:gd name="T13" fmla="*/ 20 h 56"/>
              <a:gd name="T14" fmla="*/ 24 w 44"/>
              <a:gd name="T15" fmla="*/ 16 h 56"/>
              <a:gd name="T16" fmla="*/ 20 w 44"/>
              <a:gd name="T17" fmla="*/ 20 h 56"/>
              <a:gd name="T18" fmla="*/ 20 w 44"/>
              <a:gd name="T19" fmla="*/ 4 h 56"/>
              <a:gd name="T20" fmla="*/ 16 w 44"/>
              <a:gd name="T21" fmla="*/ 0 h 56"/>
              <a:gd name="T22" fmla="*/ 12 w 44"/>
              <a:gd name="T23" fmla="*/ 4 h 56"/>
              <a:gd name="T24" fmla="*/ 12 w 44"/>
              <a:gd name="T25" fmla="*/ 7 h 56"/>
              <a:gd name="T26" fmla="*/ 12 w 44"/>
              <a:gd name="T27" fmla="*/ 28 h 56"/>
              <a:gd name="T28" fmla="*/ 12 w 44"/>
              <a:gd name="T29" fmla="*/ 31 h 56"/>
              <a:gd name="T30" fmla="*/ 11 w 44"/>
              <a:gd name="T31" fmla="*/ 32 h 56"/>
              <a:gd name="T32" fmla="*/ 10 w 44"/>
              <a:gd name="T33" fmla="*/ 32 h 56"/>
              <a:gd name="T34" fmla="*/ 3 w 44"/>
              <a:gd name="T35" fmla="*/ 24 h 56"/>
              <a:gd name="T36" fmla="*/ 0 w 44"/>
              <a:gd name="T37" fmla="*/ 25 h 56"/>
              <a:gd name="T38" fmla="*/ 0 w 44"/>
              <a:gd name="T39" fmla="*/ 28 h 56"/>
              <a:gd name="T40" fmla="*/ 13 w 44"/>
              <a:gd name="T41" fmla="*/ 55 h 56"/>
              <a:gd name="T42" fmla="*/ 15 w 44"/>
              <a:gd name="T43" fmla="*/ 56 h 56"/>
              <a:gd name="T44" fmla="*/ 38 w 44"/>
              <a:gd name="T45" fmla="*/ 56 h 56"/>
              <a:gd name="T46" fmla="*/ 44 w 44"/>
              <a:gd name="T47" fmla="*/ 50 h 56"/>
              <a:gd name="T48" fmla="*/ 44 w 44"/>
              <a:gd name="T49" fmla="*/ 28 h 56"/>
              <a:gd name="T50" fmla="*/ 40 w 44"/>
              <a:gd name="T51" fmla="*/ 2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56">
                <a:moveTo>
                  <a:pt x="40" y="24"/>
                </a:moveTo>
                <a:cubicBezTo>
                  <a:pt x="38" y="24"/>
                  <a:pt x="36" y="26"/>
                  <a:pt x="36" y="28"/>
                </a:cubicBezTo>
                <a:cubicBezTo>
                  <a:pt x="36" y="28"/>
                  <a:pt x="36" y="28"/>
                  <a:pt x="36" y="28"/>
                </a:cubicBezTo>
                <a:cubicBezTo>
                  <a:pt x="36" y="24"/>
                  <a:pt x="36" y="24"/>
                  <a:pt x="36" y="24"/>
                </a:cubicBezTo>
                <a:cubicBezTo>
                  <a:pt x="36" y="22"/>
                  <a:pt x="34" y="20"/>
                  <a:pt x="32" y="20"/>
                </a:cubicBezTo>
                <a:cubicBezTo>
                  <a:pt x="30" y="20"/>
                  <a:pt x="28" y="22"/>
                  <a:pt x="28" y="24"/>
                </a:cubicBezTo>
                <a:cubicBezTo>
                  <a:pt x="28" y="20"/>
                  <a:pt x="28" y="20"/>
                  <a:pt x="28" y="20"/>
                </a:cubicBezTo>
                <a:cubicBezTo>
                  <a:pt x="28" y="18"/>
                  <a:pt x="26" y="16"/>
                  <a:pt x="24" y="16"/>
                </a:cubicBezTo>
                <a:cubicBezTo>
                  <a:pt x="22" y="16"/>
                  <a:pt x="20" y="18"/>
                  <a:pt x="20" y="20"/>
                </a:cubicBezTo>
                <a:cubicBezTo>
                  <a:pt x="20" y="4"/>
                  <a:pt x="20" y="4"/>
                  <a:pt x="20" y="4"/>
                </a:cubicBezTo>
                <a:cubicBezTo>
                  <a:pt x="20" y="2"/>
                  <a:pt x="18" y="0"/>
                  <a:pt x="16" y="0"/>
                </a:cubicBezTo>
                <a:cubicBezTo>
                  <a:pt x="14" y="0"/>
                  <a:pt x="12" y="2"/>
                  <a:pt x="12" y="4"/>
                </a:cubicBezTo>
                <a:cubicBezTo>
                  <a:pt x="12" y="7"/>
                  <a:pt x="12" y="7"/>
                  <a:pt x="12" y="7"/>
                </a:cubicBezTo>
                <a:cubicBezTo>
                  <a:pt x="12" y="28"/>
                  <a:pt x="12" y="28"/>
                  <a:pt x="12" y="28"/>
                </a:cubicBezTo>
                <a:cubicBezTo>
                  <a:pt x="12" y="31"/>
                  <a:pt x="12" y="31"/>
                  <a:pt x="12" y="31"/>
                </a:cubicBezTo>
                <a:cubicBezTo>
                  <a:pt x="12" y="31"/>
                  <a:pt x="12" y="32"/>
                  <a:pt x="11" y="32"/>
                </a:cubicBezTo>
                <a:cubicBezTo>
                  <a:pt x="11" y="32"/>
                  <a:pt x="10" y="32"/>
                  <a:pt x="10" y="32"/>
                </a:cubicBezTo>
                <a:cubicBezTo>
                  <a:pt x="7" y="28"/>
                  <a:pt x="7" y="24"/>
                  <a:pt x="3" y="24"/>
                </a:cubicBezTo>
                <a:cubicBezTo>
                  <a:pt x="2" y="24"/>
                  <a:pt x="1" y="24"/>
                  <a:pt x="0" y="25"/>
                </a:cubicBezTo>
                <a:cubicBezTo>
                  <a:pt x="0" y="26"/>
                  <a:pt x="0" y="27"/>
                  <a:pt x="0" y="28"/>
                </a:cubicBezTo>
                <a:cubicBezTo>
                  <a:pt x="13" y="55"/>
                  <a:pt x="13" y="55"/>
                  <a:pt x="13" y="55"/>
                </a:cubicBezTo>
                <a:cubicBezTo>
                  <a:pt x="13" y="56"/>
                  <a:pt x="14" y="56"/>
                  <a:pt x="15" y="56"/>
                </a:cubicBezTo>
                <a:cubicBezTo>
                  <a:pt x="18" y="56"/>
                  <a:pt x="30" y="56"/>
                  <a:pt x="38" y="56"/>
                </a:cubicBezTo>
                <a:cubicBezTo>
                  <a:pt x="41" y="56"/>
                  <a:pt x="44" y="53"/>
                  <a:pt x="44" y="50"/>
                </a:cubicBezTo>
                <a:cubicBezTo>
                  <a:pt x="44" y="39"/>
                  <a:pt x="44" y="28"/>
                  <a:pt x="44" y="28"/>
                </a:cubicBezTo>
                <a:cubicBezTo>
                  <a:pt x="44" y="26"/>
                  <a:pt x="42" y="24"/>
                  <a:pt x="40" y="24"/>
                </a:cubicBezTo>
                <a:close/>
              </a:path>
            </a:pathLst>
          </a:custGeom>
          <a:solidFill>
            <a:sysClr val="window" lastClr="FFFFF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1" name="出自【趣你的PPT】(微信:qunideppt)：最优质的PPT资源库"/>
          <p:cNvSpPr/>
          <p:nvPr/>
        </p:nvSpPr>
        <p:spPr bwMode="auto">
          <a:xfrm>
            <a:off x="942428" y="2668221"/>
            <a:ext cx="382793" cy="382793"/>
          </a:xfrm>
          <a:custGeom>
            <a:avLst/>
            <a:gdLst>
              <a:gd name="T0" fmla="*/ 50 w 62"/>
              <a:gd name="T1" fmla="*/ 49 h 62"/>
              <a:gd name="T2" fmla="*/ 44 w 62"/>
              <a:gd name="T3" fmla="*/ 54 h 62"/>
              <a:gd name="T4" fmla="*/ 24 w 62"/>
              <a:gd name="T5" fmla="*/ 54 h 62"/>
              <a:gd name="T6" fmla="*/ 21 w 62"/>
              <a:gd name="T7" fmla="*/ 50 h 62"/>
              <a:gd name="T8" fmla="*/ 24 w 62"/>
              <a:gd name="T9" fmla="*/ 42 h 62"/>
              <a:gd name="T10" fmla="*/ 56 w 62"/>
              <a:gd name="T11" fmla="*/ 42 h 62"/>
              <a:gd name="T12" fmla="*/ 62 w 62"/>
              <a:gd name="T13" fmla="*/ 14 h 62"/>
              <a:gd name="T14" fmla="*/ 11 w 62"/>
              <a:gd name="T15" fmla="*/ 7 h 62"/>
              <a:gd name="T16" fmla="*/ 7 w 62"/>
              <a:gd name="T17" fmla="*/ 5 h 62"/>
              <a:gd name="T18" fmla="*/ 7 w 62"/>
              <a:gd name="T19" fmla="*/ 4 h 62"/>
              <a:gd name="T20" fmla="*/ 4 w 62"/>
              <a:gd name="T21" fmla="*/ 0 h 62"/>
              <a:gd name="T22" fmla="*/ 0 w 62"/>
              <a:gd name="T23" fmla="*/ 4 h 62"/>
              <a:gd name="T24" fmla="*/ 4 w 62"/>
              <a:gd name="T25" fmla="*/ 8 h 62"/>
              <a:gd name="T26" fmla="*/ 4 w 62"/>
              <a:gd name="T27" fmla="*/ 8 h 62"/>
              <a:gd name="T28" fmla="*/ 9 w 62"/>
              <a:gd name="T29" fmla="*/ 11 h 62"/>
              <a:gd name="T30" fmla="*/ 17 w 62"/>
              <a:gd name="T31" fmla="*/ 42 h 62"/>
              <a:gd name="T32" fmla="*/ 19 w 62"/>
              <a:gd name="T33" fmla="*/ 42 h 62"/>
              <a:gd name="T34" fmla="*/ 17 w 62"/>
              <a:gd name="T35" fmla="*/ 49 h 62"/>
              <a:gd name="T36" fmla="*/ 17 w 62"/>
              <a:gd name="T37" fmla="*/ 49 h 62"/>
              <a:gd name="T38" fmla="*/ 10 w 62"/>
              <a:gd name="T39" fmla="*/ 55 h 62"/>
              <a:gd name="T40" fmla="*/ 17 w 62"/>
              <a:gd name="T41" fmla="*/ 62 h 62"/>
              <a:gd name="T42" fmla="*/ 23 w 62"/>
              <a:gd name="T43" fmla="*/ 58 h 62"/>
              <a:gd name="T44" fmla="*/ 44 w 62"/>
              <a:gd name="T45" fmla="*/ 58 h 62"/>
              <a:gd name="T46" fmla="*/ 50 w 62"/>
              <a:gd name="T47" fmla="*/ 62 h 62"/>
              <a:gd name="T48" fmla="*/ 57 w 62"/>
              <a:gd name="T49" fmla="*/ 55 h 62"/>
              <a:gd name="T50" fmla="*/ 50 w 62"/>
              <a:gd name="T51" fmla="*/ 4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2" h="62">
                <a:moveTo>
                  <a:pt x="50" y="49"/>
                </a:moveTo>
                <a:cubicBezTo>
                  <a:pt x="47" y="49"/>
                  <a:pt x="45" y="51"/>
                  <a:pt x="44" y="54"/>
                </a:cubicBezTo>
                <a:cubicBezTo>
                  <a:pt x="24" y="54"/>
                  <a:pt x="24" y="54"/>
                  <a:pt x="24" y="54"/>
                </a:cubicBezTo>
                <a:cubicBezTo>
                  <a:pt x="23" y="52"/>
                  <a:pt x="22" y="51"/>
                  <a:pt x="21" y="50"/>
                </a:cubicBezTo>
                <a:cubicBezTo>
                  <a:pt x="24" y="42"/>
                  <a:pt x="24" y="42"/>
                  <a:pt x="24" y="42"/>
                </a:cubicBezTo>
                <a:cubicBezTo>
                  <a:pt x="56" y="42"/>
                  <a:pt x="56" y="42"/>
                  <a:pt x="56" y="42"/>
                </a:cubicBezTo>
                <a:cubicBezTo>
                  <a:pt x="62" y="14"/>
                  <a:pt x="62" y="14"/>
                  <a:pt x="62" y="14"/>
                </a:cubicBezTo>
                <a:cubicBezTo>
                  <a:pt x="11" y="7"/>
                  <a:pt x="11" y="7"/>
                  <a:pt x="11" y="7"/>
                </a:cubicBezTo>
                <a:cubicBezTo>
                  <a:pt x="7" y="5"/>
                  <a:pt x="7" y="5"/>
                  <a:pt x="7" y="5"/>
                </a:cubicBezTo>
                <a:cubicBezTo>
                  <a:pt x="7" y="4"/>
                  <a:pt x="7" y="4"/>
                  <a:pt x="7" y="4"/>
                </a:cubicBezTo>
                <a:cubicBezTo>
                  <a:pt x="7" y="2"/>
                  <a:pt x="6" y="0"/>
                  <a:pt x="4" y="0"/>
                </a:cubicBezTo>
                <a:cubicBezTo>
                  <a:pt x="1" y="0"/>
                  <a:pt x="0" y="2"/>
                  <a:pt x="0" y="4"/>
                </a:cubicBezTo>
                <a:cubicBezTo>
                  <a:pt x="0" y="6"/>
                  <a:pt x="1" y="8"/>
                  <a:pt x="4" y="8"/>
                </a:cubicBezTo>
                <a:cubicBezTo>
                  <a:pt x="4" y="8"/>
                  <a:pt x="4" y="8"/>
                  <a:pt x="4" y="8"/>
                </a:cubicBezTo>
                <a:cubicBezTo>
                  <a:pt x="9" y="11"/>
                  <a:pt x="9" y="11"/>
                  <a:pt x="9" y="11"/>
                </a:cubicBezTo>
                <a:cubicBezTo>
                  <a:pt x="17" y="42"/>
                  <a:pt x="17" y="42"/>
                  <a:pt x="17" y="42"/>
                </a:cubicBezTo>
                <a:cubicBezTo>
                  <a:pt x="19" y="42"/>
                  <a:pt x="19" y="42"/>
                  <a:pt x="19" y="42"/>
                </a:cubicBezTo>
                <a:cubicBezTo>
                  <a:pt x="17" y="49"/>
                  <a:pt x="17" y="49"/>
                  <a:pt x="17" y="49"/>
                </a:cubicBezTo>
                <a:cubicBezTo>
                  <a:pt x="17" y="49"/>
                  <a:pt x="17" y="49"/>
                  <a:pt x="17" y="49"/>
                </a:cubicBezTo>
                <a:cubicBezTo>
                  <a:pt x="13" y="49"/>
                  <a:pt x="10" y="52"/>
                  <a:pt x="10" y="55"/>
                </a:cubicBezTo>
                <a:cubicBezTo>
                  <a:pt x="10" y="59"/>
                  <a:pt x="13" y="62"/>
                  <a:pt x="17" y="62"/>
                </a:cubicBezTo>
                <a:cubicBezTo>
                  <a:pt x="20" y="62"/>
                  <a:pt x="22" y="60"/>
                  <a:pt x="23" y="58"/>
                </a:cubicBezTo>
                <a:cubicBezTo>
                  <a:pt x="44" y="58"/>
                  <a:pt x="44" y="58"/>
                  <a:pt x="44" y="58"/>
                </a:cubicBezTo>
                <a:cubicBezTo>
                  <a:pt x="45" y="60"/>
                  <a:pt x="47" y="62"/>
                  <a:pt x="50" y="62"/>
                </a:cubicBezTo>
                <a:cubicBezTo>
                  <a:pt x="54" y="62"/>
                  <a:pt x="57" y="59"/>
                  <a:pt x="57" y="55"/>
                </a:cubicBezTo>
                <a:cubicBezTo>
                  <a:pt x="57" y="52"/>
                  <a:pt x="54" y="49"/>
                  <a:pt x="50" y="49"/>
                </a:cubicBezTo>
                <a:close/>
              </a:path>
            </a:pathLst>
          </a:custGeom>
          <a:solidFill>
            <a:sysClr val="window" lastClr="FFFFF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grpSp>
        <p:nvGrpSpPr>
          <p:cNvPr id="12" name="Group 58出自【趣你的PPT】(微信:qunideppt)：最优质的PPT资源库"/>
          <p:cNvGrpSpPr/>
          <p:nvPr/>
        </p:nvGrpSpPr>
        <p:grpSpPr>
          <a:xfrm>
            <a:off x="4202433" y="4575945"/>
            <a:ext cx="487580" cy="395857"/>
            <a:chOff x="4037394" y="5979440"/>
            <a:chExt cx="400024" cy="324772"/>
          </a:xfrm>
          <a:solidFill>
            <a:sysClr val="window" lastClr="FFFFFF"/>
          </a:solidFill>
        </p:grpSpPr>
        <p:sp>
          <p:nvSpPr>
            <p:cNvPr id="13" name="出自【趣你的PPT】(微信:qunideppt)：最优质的PPT资源库"/>
            <p:cNvSpPr>
              <a:spLocks noEditPoints="1"/>
            </p:cNvSpPr>
            <p:nvPr/>
          </p:nvSpPr>
          <p:spPr bwMode="auto">
            <a:xfrm>
              <a:off x="4311998" y="6078455"/>
              <a:ext cx="75252" cy="100336"/>
            </a:xfrm>
            <a:custGeom>
              <a:avLst/>
              <a:gdLst>
                <a:gd name="T0" fmla="*/ 11 w 24"/>
                <a:gd name="T1" fmla="*/ 2 h 32"/>
                <a:gd name="T2" fmla="*/ 8 w 24"/>
                <a:gd name="T3" fmla="*/ 0 h 32"/>
                <a:gd name="T4" fmla="*/ 4 w 24"/>
                <a:gd name="T5" fmla="*/ 0 h 32"/>
                <a:gd name="T6" fmla="*/ 0 w 24"/>
                <a:gd name="T7" fmla="*/ 4 h 32"/>
                <a:gd name="T8" fmla="*/ 0 w 24"/>
                <a:gd name="T9" fmla="*/ 28 h 32"/>
                <a:gd name="T10" fmla="*/ 4 w 24"/>
                <a:gd name="T11" fmla="*/ 32 h 32"/>
                <a:gd name="T12" fmla="*/ 20 w 24"/>
                <a:gd name="T13" fmla="*/ 32 h 32"/>
                <a:gd name="T14" fmla="*/ 24 w 24"/>
                <a:gd name="T15" fmla="*/ 28 h 32"/>
                <a:gd name="T16" fmla="*/ 24 w 24"/>
                <a:gd name="T17" fmla="*/ 22 h 32"/>
                <a:gd name="T18" fmla="*/ 23 w 24"/>
                <a:gd name="T19" fmla="*/ 20 h 32"/>
                <a:gd name="T20" fmla="*/ 11 w 24"/>
                <a:gd name="T21" fmla="*/ 2 h 32"/>
                <a:gd name="T22" fmla="*/ 20 w 24"/>
                <a:gd name="T23" fmla="*/ 28 h 32"/>
                <a:gd name="T24" fmla="*/ 4 w 24"/>
                <a:gd name="T25" fmla="*/ 28 h 32"/>
                <a:gd name="T26" fmla="*/ 4 w 24"/>
                <a:gd name="T27" fmla="*/ 4 h 32"/>
                <a:gd name="T28" fmla="*/ 8 w 24"/>
                <a:gd name="T29" fmla="*/ 4 h 32"/>
                <a:gd name="T30" fmla="*/ 20 w 24"/>
                <a:gd name="T31" fmla="*/ 22 h 32"/>
                <a:gd name="T32" fmla="*/ 20 w 24"/>
                <a:gd name="T33"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32">
                  <a:moveTo>
                    <a:pt x="11" y="2"/>
                  </a:moveTo>
                  <a:cubicBezTo>
                    <a:pt x="11" y="1"/>
                    <a:pt x="9" y="0"/>
                    <a:pt x="8" y="0"/>
                  </a:cubicBezTo>
                  <a:cubicBezTo>
                    <a:pt x="4" y="0"/>
                    <a:pt x="4" y="0"/>
                    <a:pt x="4" y="0"/>
                  </a:cubicBezTo>
                  <a:cubicBezTo>
                    <a:pt x="2" y="0"/>
                    <a:pt x="0" y="2"/>
                    <a:pt x="0" y="4"/>
                  </a:cubicBezTo>
                  <a:cubicBezTo>
                    <a:pt x="0" y="28"/>
                    <a:pt x="0" y="28"/>
                    <a:pt x="0" y="28"/>
                  </a:cubicBezTo>
                  <a:cubicBezTo>
                    <a:pt x="0" y="30"/>
                    <a:pt x="2" y="32"/>
                    <a:pt x="4" y="32"/>
                  </a:cubicBezTo>
                  <a:cubicBezTo>
                    <a:pt x="20" y="32"/>
                    <a:pt x="20" y="32"/>
                    <a:pt x="20" y="32"/>
                  </a:cubicBezTo>
                  <a:cubicBezTo>
                    <a:pt x="22" y="32"/>
                    <a:pt x="24" y="30"/>
                    <a:pt x="24" y="28"/>
                  </a:cubicBezTo>
                  <a:cubicBezTo>
                    <a:pt x="24" y="22"/>
                    <a:pt x="24" y="22"/>
                    <a:pt x="24" y="22"/>
                  </a:cubicBezTo>
                  <a:cubicBezTo>
                    <a:pt x="24" y="21"/>
                    <a:pt x="24" y="20"/>
                    <a:pt x="23" y="20"/>
                  </a:cubicBezTo>
                  <a:lnTo>
                    <a:pt x="11" y="2"/>
                  </a:lnTo>
                  <a:close/>
                  <a:moveTo>
                    <a:pt x="20" y="28"/>
                  </a:moveTo>
                  <a:cubicBezTo>
                    <a:pt x="4" y="28"/>
                    <a:pt x="4" y="28"/>
                    <a:pt x="4" y="28"/>
                  </a:cubicBezTo>
                  <a:cubicBezTo>
                    <a:pt x="4" y="4"/>
                    <a:pt x="4" y="4"/>
                    <a:pt x="4" y="4"/>
                  </a:cubicBezTo>
                  <a:cubicBezTo>
                    <a:pt x="8" y="4"/>
                    <a:pt x="8" y="4"/>
                    <a:pt x="8" y="4"/>
                  </a:cubicBezTo>
                  <a:cubicBezTo>
                    <a:pt x="20" y="22"/>
                    <a:pt x="20" y="22"/>
                    <a:pt x="20" y="2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4" name="出自【趣你的PPT】(微信:qunideppt)：最优质的PPT资源库"/>
            <p:cNvSpPr>
              <a:spLocks noEditPoints="1"/>
            </p:cNvSpPr>
            <p:nvPr/>
          </p:nvSpPr>
          <p:spPr bwMode="auto">
            <a:xfrm>
              <a:off x="4037394" y="5979440"/>
              <a:ext cx="400024" cy="324772"/>
            </a:xfrm>
            <a:custGeom>
              <a:avLst/>
              <a:gdLst>
                <a:gd name="T0" fmla="*/ 126 w 128"/>
                <a:gd name="T1" fmla="*/ 49 h 104"/>
                <a:gd name="T2" fmla="*/ 110 w 128"/>
                <a:gd name="T3" fmla="*/ 25 h 104"/>
                <a:gd name="T4" fmla="*/ 100 w 128"/>
                <a:gd name="T5" fmla="*/ 20 h 104"/>
                <a:gd name="T6" fmla="*/ 84 w 128"/>
                <a:gd name="T7" fmla="*/ 20 h 104"/>
                <a:gd name="T8" fmla="*/ 84 w 128"/>
                <a:gd name="T9" fmla="*/ 12 h 104"/>
                <a:gd name="T10" fmla="*/ 72 w 128"/>
                <a:gd name="T11" fmla="*/ 0 h 104"/>
                <a:gd name="T12" fmla="*/ 12 w 128"/>
                <a:gd name="T13" fmla="*/ 0 h 104"/>
                <a:gd name="T14" fmla="*/ 0 w 128"/>
                <a:gd name="T15" fmla="*/ 12 h 104"/>
                <a:gd name="T16" fmla="*/ 0 w 128"/>
                <a:gd name="T17" fmla="*/ 56 h 104"/>
                <a:gd name="T18" fmla="*/ 12 w 128"/>
                <a:gd name="T19" fmla="*/ 68 h 104"/>
                <a:gd name="T20" fmla="*/ 12 w 128"/>
                <a:gd name="T21" fmla="*/ 68 h 104"/>
                <a:gd name="T22" fmla="*/ 12 w 128"/>
                <a:gd name="T23" fmla="*/ 80 h 104"/>
                <a:gd name="T24" fmla="*/ 24 w 128"/>
                <a:gd name="T25" fmla="*/ 92 h 104"/>
                <a:gd name="T26" fmla="*/ 29 w 128"/>
                <a:gd name="T27" fmla="*/ 92 h 104"/>
                <a:gd name="T28" fmla="*/ 44 w 128"/>
                <a:gd name="T29" fmla="*/ 104 h 104"/>
                <a:gd name="T30" fmla="*/ 59 w 128"/>
                <a:gd name="T31" fmla="*/ 92 h 104"/>
                <a:gd name="T32" fmla="*/ 81 w 128"/>
                <a:gd name="T33" fmla="*/ 92 h 104"/>
                <a:gd name="T34" fmla="*/ 96 w 128"/>
                <a:gd name="T35" fmla="*/ 104 h 104"/>
                <a:gd name="T36" fmla="*/ 111 w 128"/>
                <a:gd name="T37" fmla="*/ 92 h 104"/>
                <a:gd name="T38" fmla="*/ 116 w 128"/>
                <a:gd name="T39" fmla="*/ 92 h 104"/>
                <a:gd name="T40" fmla="*/ 128 w 128"/>
                <a:gd name="T41" fmla="*/ 80 h 104"/>
                <a:gd name="T42" fmla="*/ 128 w 128"/>
                <a:gd name="T43" fmla="*/ 56 h 104"/>
                <a:gd name="T44" fmla="*/ 126 w 128"/>
                <a:gd name="T45" fmla="*/ 49 h 104"/>
                <a:gd name="T46" fmla="*/ 12 w 128"/>
                <a:gd name="T47" fmla="*/ 60 h 104"/>
                <a:gd name="T48" fmla="*/ 8 w 128"/>
                <a:gd name="T49" fmla="*/ 56 h 104"/>
                <a:gd name="T50" fmla="*/ 8 w 128"/>
                <a:gd name="T51" fmla="*/ 12 h 104"/>
                <a:gd name="T52" fmla="*/ 12 w 128"/>
                <a:gd name="T53" fmla="*/ 8 h 104"/>
                <a:gd name="T54" fmla="*/ 72 w 128"/>
                <a:gd name="T55" fmla="*/ 8 h 104"/>
                <a:gd name="T56" fmla="*/ 76 w 128"/>
                <a:gd name="T57" fmla="*/ 12 h 104"/>
                <a:gd name="T58" fmla="*/ 76 w 128"/>
                <a:gd name="T59" fmla="*/ 20 h 104"/>
                <a:gd name="T60" fmla="*/ 76 w 128"/>
                <a:gd name="T61" fmla="*/ 28 h 104"/>
                <a:gd name="T62" fmla="*/ 76 w 128"/>
                <a:gd name="T63" fmla="*/ 56 h 104"/>
                <a:gd name="T64" fmla="*/ 72 w 128"/>
                <a:gd name="T65" fmla="*/ 60 h 104"/>
                <a:gd name="T66" fmla="*/ 12 w 128"/>
                <a:gd name="T67" fmla="*/ 60 h 104"/>
                <a:gd name="T68" fmla="*/ 44 w 128"/>
                <a:gd name="T69" fmla="*/ 96 h 104"/>
                <a:gd name="T70" fmla="*/ 36 w 128"/>
                <a:gd name="T71" fmla="*/ 88 h 104"/>
                <a:gd name="T72" fmla="*/ 44 w 128"/>
                <a:gd name="T73" fmla="*/ 80 h 104"/>
                <a:gd name="T74" fmla="*/ 52 w 128"/>
                <a:gd name="T75" fmla="*/ 88 h 104"/>
                <a:gd name="T76" fmla="*/ 44 w 128"/>
                <a:gd name="T77" fmla="*/ 96 h 104"/>
                <a:gd name="T78" fmla="*/ 96 w 128"/>
                <a:gd name="T79" fmla="*/ 96 h 104"/>
                <a:gd name="T80" fmla="*/ 88 w 128"/>
                <a:gd name="T81" fmla="*/ 88 h 104"/>
                <a:gd name="T82" fmla="*/ 96 w 128"/>
                <a:gd name="T83" fmla="*/ 80 h 104"/>
                <a:gd name="T84" fmla="*/ 104 w 128"/>
                <a:gd name="T85" fmla="*/ 88 h 104"/>
                <a:gd name="T86" fmla="*/ 96 w 128"/>
                <a:gd name="T87" fmla="*/ 96 h 104"/>
                <a:gd name="T88" fmla="*/ 120 w 128"/>
                <a:gd name="T89" fmla="*/ 80 h 104"/>
                <a:gd name="T90" fmla="*/ 116 w 128"/>
                <a:gd name="T91" fmla="*/ 84 h 104"/>
                <a:gd name="T92" fmla="*/ 111 w 128"/>
                <a:gd name="T93" fmla="*/ 84 h 104"/>
                <a:gd name="T94" fmla="*/ 96 w 128"/>
                <a:gd name="T95" fmla="*/ 72 h 104"/>
                <a:gd name="T96" fmla="*/ 81 w 128"/>
                <a:gd name="T97" fmla="*/ 84 h 104"/>
                <a:gd name="T98" fmla="*/ 59 w 128"/>
                <a:gd name="T99" fmla="*/ 84 h 104"/>
                <a:gd name="T100" fmla="*/ 44 w 128"/>
                <a:gd name="T101" fmla="*/ 72 h 104"/>
                <a:gd name="T102" fmla="*/ 29 w 128"/>
                <a:gd name="T103" fmla="*/ 84 h 104"/>
                <a:gd name="T104" fmla="*/ 24 w 128"/>
                <a:gd name="T105" fmla="*/ 84 h 104"/>
                <a:gd name="T106" fmla="*/ 20 w 128"/>
                <a:gd name="T107" fmla="*/ 80 h 104"/>
                <a:gd name="T108" fmla="*/ 20 w 128"/>
                <a:gd name="T109" fmla="*/ 68 h 104"/>
                <a:gd name="T110" fmla="*/ 72 w 128"/>
                <a:gd name="T111" fmla="*/ 68 h 104"/>
                <a:gd name="T112" fmla="*/ 84 w 128"/>
                <a:gd name="T113" fmla="*/ 56 h 104"/>
                <a:gd name="T114" fmla="*/ 84 w 128"/>
                <a:gd name="T115" fmla="*/ 28 h 104"/>
                <a:gd name="T116" fmla="*/ 100 w 128"/>
                <a:gd name="T117" fmla="*/ 28 h 104"/>
                <a:gd name="T118" fmla="*/ 103 w 128"/>
                <a:gd name="T119" fmla="*/ 30 h 104"/>
                <a:gd name="T120" fmla="*/ 119 w 128"/>
                <a:gd name="T121" fmla="*/ 54 h 104"/>
                <a:gd name="T122" fmla="*/ 120 w 128"/>
                <a:gd name="T123" fmla="*/ 56 h 104"/>
                <a:gd name="T124" fmla="*/ 120 w 128"/>
                <a:gd name="T125" fmla="*/ 8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 h="104">
                  <a:moveTo>
                    <a:pt x="126" y="49"/>
                  </a:moveTo>
                  <a:cubicBezTo>
                    <a:pt x="110" y="25"/>
                    <a:pt x="110" y="25"/>
                    <a:pt x="110" y="25"/>
                  </a:cubicBezTo>
                  <a:cubicBezTo>
                    <a:pt x="108" y="22"/>
                    <a:pt x="104" y="20"/>
                    <a:pt x="100" y="20"/>
                  </a:cubicBezTo>
                  <a:cubicBezTo>
                    <a:pt x="84" y="20"/>
                    <a:pt x="84" y="20"/>
                    <a:pt x="84" y="20"/>
                  </a:cubicBezTo>
                  <a:cubicBezTo>
                    <a:pt x="84" y="12"/>
                    <a:pt x="84" y="12"/>
                    <a:pt x="84" y="12"/>
                  </a:cubicBezTo>
                  <a:cubicBezTo>
                    <a:pt x="84" y="5"/>
                    <a:pt x="79" y="0"/>
                    <a:pt x="72" y="0"/>
                  </a:cubicBezTo>
                  <a:cubicBezTo>
                    <a:pt x="12" y="0"/>
                    <a:pt x="12" y="0"/>
                    <a:pt x="12" y="0"/>
                  </a:cubicBezTo>
                  <a:cubicBezTo>
                    <a:pt x="5" y="0"/>
                    <a:pt x="0" y="5"/>
                    <a:pt x="0" y="12"/>
                  </a:cubicBezTo>
                  <a:cubicBezTo>
                    <a:pt x="0" y="56"/>
                    <a:pt x="0" y="56"/>
                    <a:pt x="0" y="56"/>
                  </a:cubicBezTo>
                  <a:cubicBezTo>
                    <a:pt x="0" y="63"/>
                    <a:pt x="5" y="68"/>
                    <a:pt x="12" y="68"/>
                  </a:cubicBezTo>
                  <a:cubicBezTo>
                    <a:pt x="12" y="68"/>
                    <a:pt x="12" y="68"/>
                    <a:pt x="12" y="68"/>
                  </a:cubicBezTo>
                  <a:cubicBezTo>
                    <a:pt x="12" y="80"/>
                    <a:pt x="12" y="80"/>
                    <a:pt x="12" y="80"/>
                  </a:cubicBezTo>
                  <a:cubicBezTo>
                    <a:pt x="12" y="87"/>
                    <a:pt x="17" y="92"/>
                    <a:pt x="24" y="92"/>
                  </a:cubicBezTo>
                  <a:cubicBezTo>
                    <a:pt x="29" y="92"/>
                    <a:pt x="29" y="92"/>
                    <a:pt x="29" y="92"/>
                  </a:cubicBezTo>
                  <a:cubicBezTo>
                    <a:pt x="30" y="99"/>
                    <a:pt x="37" y="104"/>
                    <a:pt x="44" y="104"/>
                  </a:cubicBezTo>
                  <a:cubicBezTo>
                    <a:pt x="51" y="104"/>
                    <a:pt x="58" y="99"/>
                    <a:pt x="59" y="92"/>
                  </a:cubicBezTo>
                  <a:cubicBezTo>
                    <a:pt x="81" y="92"/>
                    <a:pt x="81" y="92"/>
                    <a:pt x="81" y="92"/>
                  </a:cubicBezTo>
                  <a:cubicBezTo>
                    <a:pt x="82" y="99"/>
                    <a:pt x="89" y="104"/>
                    <a:pt x="96" y="104"/>
                  </a:cubicBezTo>
                  <a:cubicBezTo>
                    <a:pt x="103" y="104"/>
                    <a:pt x="110" y="99"/>
                    <a:pt x="111" y="92"/>
                  </a:cubicBezTo>
                  <a:cubicBezTo>
                    <a:pt x="116" y="92"/>
                    <a:pt x="116" y="92"/>
                    <a:pt x="116" y="92"/>
                  </a:cubicBezTo>
                  <a:cubicBezTo>
                    <a:pt x="123" y="92"/>
                    <a:pt x="128" y="87"/>
                    <a:pt x="128" y="80"/>
                  </a:cubicBezTo>
                  <a:cubicBezTo>
                    <a:pt x="128" y="56"/>
                    <a:pt x="128" y="56"/>
                    <a:pt x="128" y="56"/>
                  </a:cubicBezTo>
                  <a:cubicBezTo>
                    <a:pt x="128" y="54"/>
                    <a:pt x="127" y="51"/>
                    <a:pt x="126" y="49"/>
                  </a:cubicBezTo>
                  <a:close/>
                  <a:moveTo>
                    <a:pt x="12" y="60"/>
                  </a:moveTo>
                  <a:cubicBezTo>
                    <a:pt x="10" y="60"/>
                    <a:pt x="8" y="58"/>
                    <a:pt x="8" y="56"/>
                  </a:cubicBezTo>
                  <a:cubicBezTo>
                    <a:pt x="8" y="12"/>
                    <a:pt x="8" y="12"/>
                    <a:pt x="8" y="12"/>
                  </a:cubicBezTo>
                  <a:cubicBezTo>
                    <a:pt x="8" y="10"/>
                    <a:pt x="10" y="8"/>
                    <a:pt x="12" y="8"/>
                  </a:cubicBezTo>
                  <a:cubicBezTo>
                    <a:pt x="72" y="8"/>
                    <a:pt x="72" y="8"/>
                    <a:pt x="72" y="8"/>
                  </a:cubicBezTo>
                  <a:cubicBezTo>
                    <a:pt x="74" y="8"/>
                    <a:pt x="76" y="10"/>
                    <a:pt x="76" y="12"/>
                  </a:cubicBezTo>
                  <a:cubicBezTo>
                    <a:pt x="76" y="20"/>
                    <a:pt x="76" y="20"/>
                    <a:pt x="76" y="20"/>
                  </a:cubicBezTo>
                  <a:cubicBezTo>
                    <a:pt x="76" y="28"/>
                    <a:pt x="76" y="28"/>
                    <a:pt x="76" y="28"/>
                  </a:cubicBezTo>
                  <a:cubicBezTo>
                    <a:pt x="76" y="56"/>
                    <a:pt x="76" y="56"/>
                    <a:pt x="76" y="56"/>
                  </a:cubicBezTo>
                  <a:cubicBezTo>
                    <a:pt x="76" y="58"/>
                    <a:pt x="74" y="60"/>
                    <a:pt x="72" y="60"/>
                  </a:cubicBezTo>
                  <a:lnTo>
                    <a:pt x="12" y="60"/>
                  </a:lnTo>
                  <a:close/>
                  <a:moveTo>
                    <a:pt x="44" y="96"/>
                  </a:moveTo>
                  <a:cubicBezTo>
                    <a:pt x="40" y="96"/>
                    <a:pt x="36" y="92"/>
                    <a:pt x="36" y="88"/>
                  </a:cubicBezTo>
                  <a:cubicBezTo>
                    <a:pt x="36" y="84"/>
                    <a:pt x="40" y="80"/>
                    <a:pt x="44" y="80"/>
                  </a:cubicBezTo>
                  <a:cubicBezTo>
                    <a:pt x="48" y="80"/>
                    <a:pt x="52" y="84"/>
                    <a:pt x="52" y="88"/>
                  </a:cubicBezTo>
                  <a:cubicBezTo>
                    <a:pt x="52" y="92"/>
                    <a:pt x="48" y="96"/>
                    <a:pt x="44" y="96"/>
                  </a:cubicBezTo>
                  <a:close/>
                  <a:moveTo>
                    <a:pt x="96" y="96"/>
                  </a:moveTo>
                  <a:cubicBezTo>
                    <a:pt x="92" y="96"/>
                    <a:pt x="88" y="92"/>
                    <a:pt x="88" y="88"/>
                  </a:cubicBezTo>
                  <a:cubicBezTo>
                    <a:pt x="88" y="84"/>
                    <a:pt x="92" y="80"/>
                    <a:pt x="96" y="80"/>
                  </a:cubicBezTo>
                  <a:cubicBezTo>
                    <a:pt x="100" y="80"/>
                    <a:pt x="104" y="84"/>
                    <a:pt x="104" y="88"/>
                  </a:cubicBezTo>
                  <a:cubicBezTo>
                    <a:pt x="104" y="92"/>
                    <a:pt x="100" y="96"/>
                    <a:pt x="96" y="96"/>
                  </a:cubicBezTo>
                  <a:close/>
                  <a:moveTo>
                    <a:pt x="120" y="80"/>
                  </a:moveTo>
                  <a:cubicBezTo>
                    <a:pt x="120" y="82"/>
                    <a:pt x="118" y="84"/>
                    <a:pt x="116" y="84"/>
                  </a:cubicBezTo>
                  <a:cubicBezTo>
                    <a:pt x="111" y="84"/>
                    <a:pt x="111" y="84"/>
                    <a:pt x="111" y="84"/>
                  </a:cubicBezTo>
                  <a:cubicBezTo>
                    <a:pt x="110" y="77"/>
                    <a:pt x="103" y="72"/>
                    <a:pt x="96" y="72"/>
                  </a:cubicBezTo>
                  <a:cubicBezTo>
                    <a:pt x="89" y="72"/>
                    <a:pt x="82" y="77"/>
                    <a:pt x="81" y="84"/>
                  </a:cubicBezTo>
                  <a:cubicBezTo>
                    <a:pt x="59" y="84"/>
                    <a:pt x="59" y="84"/>
                    <a:pt x="59" y="84"/>
                  </a:cubicBezTo>
                  <a:cubicBezTo>
                    <a:pt x="58" y="77"/>
                    <a:pt x="51" y="72"/>
                    <a:pt x="44" y="72"/>
                  </a:cubicBezTo>
                  <a:cubicBezTo>
                    <a:pt x="37" y="72"/>
                    <a:pt x="30" y="77"/>
                    <a:pt x="29" y="84"/>
                  </a:cubicBezTo>
                  <a:cubicBezTo>
                    <a:pt x="24" y="84"/>
                    <a:pt x="24" y="84"/>
                    <a:pt x="24" y="84"/>
                  </a:cubicBezTo>
                  <a:cubicBezTo>
                    <a:pt x="22" y="84"/>
                    <a:pt x="20" y="82"/>
                    <a:pt x="20" y="80"/>
                  </a:cubicBezTo>
                  <a:cubicBezTo>
                    <a:pt x="20" y="68"/>
                    <a:pt x="20" y="68"/>
                    <a:pt x="20" y="68"/>
                  </a:cubicBezTo>
                  <a:cubicBezTo>
                    <a:pt x="72" y="68"/>
                    <a:pt x="72" y="68"/>
                    <a:pt x="72" y="68"/>
                  </a:cubicBezTo>
                  <a:cubicBezTo>
                    <a:pt x="79" y="68"/>
                    <a:pt x="84" y="63"/>
                    <a:pt x="84" y="56"/>
                  </a:cubicBezTo>
                  <a:cubicBezTo>
                    <a:pt x="84" y="28"/>
                    <a:pt x="84" y="28"/>
                    <a:pt x="84" y="28"/>
                  </a:cubicBezTo>
                  <a:cubicBezTo>
                    <a:pt x="100" y="28"/>
                    <a:pt x="100" y="28"/>
                    <a:pt x="100" y="28"/>
                  </a:cubicBezTo>
                  <a:cubicBezTo>
                    <a:pt x="101" y="28"/>
                    <a:pt x="103" y="29"/>
                    <a:pt x="103" y="30"/>
                  </a:cubicBezTo>
                  <a:cubicBezTo>
                    <a:pt x="119" y="54"/>
                    <a:pt x="119" y="54"/>
                    <a:pt x="119" y="54"/>
                  </a:cubicBezTo>
                  <a:cubicBezTo>
                    <a:pt x="120" y="54"/>
                    <a:pt x="120" y="55"/>
                    <a:pt x="120" y="56"/>
                  </a:cubicBezTo>
                  <a:lnTo>
                    <a:pt x="12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grpSp>
      <p:sp>
        <p:nvSpPr>
          <p:cNvPr id="15" name="出自【趣你的PPT】(微信:qunideppt)：最优质的PPT资源库"/>
          <p:cNvSpPr>
            <a:spLocks noEditPoints="1"/>
          </p:cNvSpPr>
          <p:nvPr/>
        </p:nvSpPr>
        <p:spPr bwMode="auto">
          <a:xfrm>
            <a:off x="4058779" y="2670168"/>
            <a:ext cx="446855" cy="528312"/>
          </a:xfrm>
          <a:custGeom>
            <a:avLst/>
            <a:gdLst>
              <a:gd name="T0" fmla="*/ 576 w 576"/>
              <a:gd name="T1" fmla="*/ 493 h 681"/>
              <a:gd name="T2" fmla="*/ 576 w 576"/>
              <a:gd name="T3" fmla="*/ 186 h 681"/>
              <a:gd name="T4" fmla="*/ 288 w 576"/>
              <a:gd name="T5" fmla="*/ 0 h 681"/>
              <a:gd name="T6" fmla="*/ 0 w 576"/>
              <a:gd name="T7" fmla="*/ 186 h 681"/>
              <a:gd name="T8" fmla="*/ 0 w 576"/>
              <a:gd name="T9" fmla="*/ 493 h 681"/>
              <a:gd name="T10" fmla="*/ 288 w 576"/>
              <a:gd name="T11" fmla="*/ 681 h 681"/>
              <a:gd name="T12" fmla="*/ 576 w 576"/>
              <a:gd name="T13" fmla="*/ 493 h 681"/>
              <a:gd name="T14" fmla="*/ 532 w 576"/>
              <a:gd name="T15" fmla="*/ 203 h 681"/>
              <a:gd name="T16" fmla="*/ 290 w 576"/>
              <a:gd name="T17" fmla="*/ 362 h 681"/>
              <a:gd name="T18" fmla="*/ 191 w 576"/>
              <a:gd name="T19" fmla="*/ 297 h 681"/>
              <a:gd name="T20" fmla="*/ 432 w 576"/>
              <a:gd name="T21" fmla="*/ 138 h 681"/>
              <a:gd name="T22" fmla="*/ 532 w 576"/>
              <a:gd name="T23" fmla="*/ 203 h 681"/>
              <a:gd name="T24" fmla="*/ 138 w 576"/>
              <a:gd name="T25" fmla="*/ 260 h 681"/>
              <a:gd name="T26" fmla="*/ 47 w 576"/>
              <a:gd name="T27" fmla="*/ 201 h 681"/>
              <a:gd name="T28" fmla="*/ 288 w 576"/>
              <a:gd name="T29" fmla="*/ 44 h 681"/>
              <a:gd name="T30" fmla="*/ 378 w 576"/>
              <a:gd name="T31" fmla="*/ 103 h 681"/>
              <a:gd name="T32" fmla="*/ 138 w 576"/>
              <a:gd name="T33" fmla="*/ 260 h 681"/>
              <a:gd name="T34" fmla="*/ 38 w 576"/>
              <a:gd name="T35" fmla="*/ 472 h 681"/>
              <a:gd name="T36" fmla="*/ 38 w 576"/>
              <a:gd name="T37" fmla="*/ 223 h 681"/>
              <a:gd name="T38" fmla="*/ 128 w 576"/>
              <a:gd name="T39" fmla="*/ 281 h 681"/>
              <a:gd name="T40" fmla="*/ 128 w 576"/>
              <a:gd name="T41" fmla="*/ 389 h 681"/>
              <a:gd name="T42" fmla="*/ 182 w 576"/>
              <a:gd name="T43" fmla="*/ 419 h 681"/>
              <a:gd name="T44" fmla="*/ 182 w 576"/>
              <a:gd name="T45" fmla="*/ 317 h 681"/>
              <a:gd name="T46" fmla="*/ 277 w 576"/>
              <a:gd name="T47" fmla="*/ 379 h 681"/>
              <a:gd name="T48" fmla="*/ 277 w 576"/>
              <a:gd name="T49" fmla="*/ 628 h 681"/>
              <a:gd name="T50" fmla="*/ 38 w 576"/>
              <a:gd name="T51" fmla="*/ 472 h 681"/>
              <a:gd name="T52" fmla="*/ 297 w 576"/>
              <a:gd name="T53" fmla="*/ 380 h 681"/>
              <a:gd name="T54" fmla="*/ 539 w 576"/>
              <a:gd name="T55" fmla="*/ 223 h 681"/>
              <a:gd name="T56" fmla="*/ 539 w 576"/>
              <a:gd name="T57" fmla="*/ 472 h 681"/>
              <a:gd name="T58" fmla="*/ 297 w 576"/>
              <a:gd name="T59" fmla="*/ 631 h 681"/>
              <a:gd name="T60" fmla="*/ 297 w 576"/>
              <a:gd name="T61" fmla="*/ 38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76" h="681">
                <a:moveTo>
                  <a:pt x="576" y="493"/>
                </a:moveTo>
                <a:lnTo>
                  <a:pt x="576" y="186"/>
                </a:lnTo>
                <a:lnTo>
                  <a:pt x="288" y="0"/>
                </a:lnTo>
                <a:lnTo>
                  <a:pt x="0" y="186"/>
                </a:lnTo>
                <a:lnTo>
                  <a:pt x="0" y="493"/>
                </a:lnTo>
                <a:lnTo>
                  <a:pt x="288" y="681"/>
                </a:lnTo>
                <a:lnTo>
                  <a:pt x="576" y="493"/>
                </a:lnTo>
                <a:close/>
                <a:moveTo>
                  <a:pt x="532" y="203"/>
                </a:moveTo>
                <a:lnTo>
                  <a:pt x="290" y="362"/>
                </a:lnTo>
                <a:lnTo>
                  <a:pt x="191" y="297"/>
                </a:lnTo>
                <a:lnTo>
                  <a:pt x="432" y="138"/>
                </a:lnTo>
                <a:lnTo>
                  <a:pt x="532" y="203"/>
                </a:lnTo>
                <a:close/>
                <a:moveTo>
                  <a:pt x="138" y="260"/>
                </a:moveTo>
                <a:lnTo>
                  <a:pt x="47" y="201"/>
                </a:lnTo>
                <a:lnTo>
                  <a:pt x="288" y="44"/>
                </a:lnTo>
                <a:lnTo>
                  <a:pt x="378" y="103"/>
                </a:lnTo>
                <a:lnTo>
                  <a:pt x="138" y="260"/>
                </a:lnTo>
                <a:close/>
                <a:moveTo>
                  <a:pt x="38" y="472"/>
                </a:moveTo>
                <a:lnTo>
                  <a:pt x="38" y="223"/>
                </a:lnTo>
                <a:lnTo>
                  <a:pt x="128" y="281"/>
                </a:lnTo>
                <a:lnTo>
                  <a:pt x="128" y="389"/>
                </a:lnTo>
                <a:lnTo>
                  <a:pt x="182" y="419"/>
                </a:lnTo>
                <a:lnTo>
                  <a:pt x="182" y="317"/>
                </a:lnTo>
                <a:lnTo>
                  <a:pt x="277" y="379"/>
                </a:lnTo>
                <a:lnTo>
                  <a:pt x="277" y="628"/>
                </a:lnTo>
                <a:lnTo>
                  <a:pt x="38" y="472"/>
                </a:lnTo>
                <a:close/>
                <a:moveTo>
                  <a:pt x="297" y="380"/>
                </a:moveTo>
                <a:lnTo>
                  <a:pt x="539" y="223"/>
                </a:lnTo>
                <a:lnTo>
                  <a:pt x="539" y="472"/>
                </a:lnTo>
                <a:lnTo>
                  <a:pt x="297" y="631"/>
                </a:lnTo>
                <a:lnTo>
                  <a:pt x="297" y="380"/>
                </a:lnTo>
                <a:close/>
              </a:path>
            </a:pathLst>
          </a:custGeom>
          <a:solidFill>
            <a:sysClr val="window" lastClr="FFFFF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grpSp>
        <p:nvGrpSpPr>
          <p:cNvPr id="16" name="Group 62出自【趣你的PPT】(微信:qunideppt)：最优质的PPT资源库"/>
          <p:cNvGrpSpPr/>
          <p:nvPr/>
        </p:nvGrpSpPr>
        <p:grpSpPr>
          <a:xfrm>
            <a:off x="2446040" y="1751579"/>
            <a:ext cx="586277" cy="576760"/>
            <a:chOff x="2433339" y="4342379"/>
            <a:chExt cx="406625" cy="400024"/>
          </a:xfrm>
          <a:solidFill>
            <a:sysClr val="window" lastClr="FFFFFF"/>
          </a:solidFill>
        </p:grpSpPr>
        <p:sp>
          <p:nvSpPr>
            <p:cNvPr id="17" name="出自【趣你的PPT】(微信:qunideppt)：最优质的PPT资源库"/>
            <p:cNvSpPr>
              <a:spLocks noEditPoints="1"/>
            </p:cNvSpPr>
            <p:nvPr/>
          </p:nvSpPr>
          <p:spPr bwMode="auto">
            <a:xfrm>
              <a:off x="2433339" y="4342379"/>
              <a:ext cx="406625" cy="400024"/>
            </a:xfrm>
            <a:custGeom>
              <a:avLst/>
              <a:gdLst>
                <a:gd name="T0" fmla="*/ 127 w 130"/>
                <a:gd name="T1" fmla="*/ 42 h 128"/>
                <a:gd name="T2" fmla="*/ 87 w 130"/>
                <a:gd name="T3" fmla="*/ 2 h 128"/>
                <a:gd name="T4" fmla="*/ 79 w 130"/>
                <a:gd name="T5" fmla="*/ 0 h 128"/>
                <a:gd name="T6" fmla="*/ 75 w 130"/>
                <a:gd name="T7" fmla="*/ 2 h 128"/>
                <a:gd name="T8" fmla="*/ 73 w 130"/>
                <a:gd name="T9" fmla="*/ 6 h 128"/>
                <a:gd name="T10" fmla="*/ 64 w 130"/>
                <a:gd name="T11" fmla="*/ 21 h 128"/>
                <a:gd name="T12" fmla="*/ 41 w 130"/>
                <a:gd name="T13" fmla="*/ 37 h 128"/>
                <a:gd name="T14" fmla="*/ 15 w 130"/>
                <a:gd name="T15" fmla="*/ 55 h 128"/>
                <a:gd name="T16" fmla="*/ 1 w 130"/>
                <a:gd name="T17" fmla="*/ 78 h 128"/>
                <a:gd name="T18" fmla="*/ 3 w 130"/>
                <a:gd name="T19" fmla="*/ 86 h 128"/>
                <a:gd name="T20" fmla="*/ 43 w 130"/>
                <a:gd name="T21" fmla="*/ 126 h 128"/>
                <a:gd name="T22" fmla="*/ 51 w 130"/>
                <a:gd name="T23" fmla="*/ 128 h 128"/>
                <a:gd name="T24" fmla="*/ 55 w 130"/>
                <a:gd name="T25" fmla="*/ 126 h 128"/>
                <a:gd name="T26" fmla="*/ 57 w 130"/>
                <a:gd name="T27" fmla="*/ 122 h 128"/>
                <a:gd name="T28" fmla="*/ 66 w 130"/>
                <a:gd name="T29" fmla="*/ 107 h 128"/>
                <a:gd name="T30" fmla="*/ 89 w 130"/>
                <a:gd name="T31" fmla="*/ 91 h 128"/>
                <a:gd name="T32" fmla="*/ 115 w 130"/>
                <a:gd name="T33" fmla="*/ 73 h 128"/>
                <a:gd name="T34" fmla="*/ 129 w 130"/>
                <a:gd name="T35" fmla="*/ 50 h 128"/>
                <a:gd name="T36" fmla="*/ 127 w 130"/>
                <a:gd name="T37" fmla="*/ 42 h 128"/>
                <a:gd name="T38" fmla="*/ 49 w 130"/>
                <a:gd name="T39" fmla="*/ 120 h 128"/>
                <a:gd name="T40" fmla="*/ 9 w 130"/>
                <a:gd name="T41" fmla="*/ 80 h 128"/>
                <a:gd name="T42" fmla="*/ 81 w 130"/>
                <a:gd name="T43" fmla="*/ 8 h 128"/>
                <a:gd name="T44" fmla="*/ 121 w 130"/>
                <a:gd name="T45" fmla="*/ 48 h 128"/>
                <a:gd name="T46" fmla="*/ 49 w 130"/>
                <a:gd name="T4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28">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8" name="出自【趣你的PPT】(微信:qunideppt)：最优质的PPT资源库"/>
            <p:cNvSpPr>
              <a:spLocks noEditPoints="1"/>
            </p:cNvSpPr>
            <p:nvPr/>
          </p:nvSpPr>
          <p:spPr bwMode="auto">
            <a:xfrm>
              <a:off x="2581203" y="4482321"/>
              <a:ext cx="108257" cy="113538"/>
            </a:xfrm>
            <a:custGeom>
              <a:avLst/>
              <a:gdLst>
                <a:gd name="T0" fmla="*/ 28 w 35"/>
                <a:gd name="T1" fmla="*/ 12 h 36"/>
                <a:gd name="T2" fmla="*/ 20 w 35"/>
                <a:gd name="T3" fmla="*/ 13 h 36"/>
                <a:gd name="T4" fmla="*/ 10 w 35"/>
                <a:gd name="T5" fmla="*/ 7 h 36"/>
                <a:gd name="T6" fmla="*/ 15 w 35"/>
                <a:gd name="T7" fmla="*/ 6 h 36"/>
                <a:gd name="T8" fmla="*/ 19 w 35"/>
                <a:gd name="T9" fmla="*/ 6 h 36"/>
                <a:gd name="T10" fmla="*/ 20 w 35"/>
                <a:gd name="T11" fmla="*/ 2 h 36"/>
                <a:gd name="T12" fmla="*/ 13 w 35"/>
                <a:gd name="T13" fmla="*/ 1 h 36"/>
                <a:gd name="T14" fmla="*/ 6 w 35"/>
                <a:gd name="T15" fmla="*/ 4 h 36"/>
                <a:gd name="T16" fmla="*/ 5 w 35"/>
                <a:gd name="T17" fmla="*/ 3 h 36"/>
                <a:gd name="T18" fmla="*/ 3 w 35"/>
                <a:gd name="T19" fmla="*/ 5 h 36"/>
                <a:gd name="T20" fmla="*/ 4 w 35"/>
                <a:gd name="T21" fmla="*/ 6 h 36"/>
                <a:gd name="T22" fmla="*/ 1 w 35"/>
                <a:gd name="T23" fmla="*/ 15 h 36"/>
                <a:gd name="T24" fmla="*/ 3 w 35"/>
                <a:gd name="T25" fmla="*/ 22 h 36"/>
                <a:gd name="T26" fmla="*/ 18 w 35"/>
                <a:gd name="T27" fmla="*/ 21 h 36"/>
                <a:gd name="T28" fmla="*/ 23 w 35"/>
                <a:gd name="T29" fmla="*/ 31 h 36"/>
                <a:gd name="T30" fmla="*/ 19 w 35"/>
                <a:gd name="T31" fmla="*/ 30 h 36"/>
                <a:gd name="T32" fmla="*/ 16 w 35"/>
                <a:gd name="T33" fmla="*/ 28 h 36"/>
                <a:gd name="T34" fmla="*/ 13 w 35"/>
                <a:gd name="T35" fmla="*/ 31 h 36"/>
                <a:gd name="T36" fmla="*/ 17 w 35"/>
                <a:gd name="T37" fmla="*/ 35 h 36"/>
                <a:gd name="T38" fmla="*/ 25 w 35"/>
                <a:gd name="T39" fmla="*/ 36 h 36"/>
                <a:gd name="T40" fmla="*/ 31 w 35"/>
                <a:gd name="T41" fmla="*/ 35 h 36"/>
                <a:gd name="T42" fmla="*/ 33 w 35"/>
                <a:gd name="T43" fmla="*/ 34 h 36"/>
                <a:gd name="T44" fmla="*/ 33 w 35"/>
                <a:gd name="T45" fmla="*/ 32 h 36"/>
                <a:gd name="T46" fmla="*/ 34 w 35"/>
                <a:gd name="T47" fmla="*/ 26 h 36"/>
                <a:gd name="T48" fmla="*/ 35 w 35"/>
                <a:gd name="T49" fmla="*/ 18 h 36"/>
                <a:gd name="T50" fmla="*/ 10 w 35"/>
                <a:gd name="T51" fmla="*/ 17 h 36"/>
                <a:gd name="T52" fmla="*/ 6 w 35"/>
                <a:gd name="T53" fmla="*/ 15 h 36"/>
                <a:gd name="T54" fmla="*/ 7 w 35"/>
                <a:gd name="T55" fmla="*/ 11 h 36"/>
                <a:gd name="T56" fmla="*/ 14 w 35"/>
                <a:gd name="T57" fmla="*/ 16 h 36"/>
                <a:gd name="T58" fmla="*/ 29 w 35"/>
                <a:gd name="T59" fmla="*/ 25 h 36"/>
                <a:gd name="T60" fmla="*/ 21 w 35"/>
                <a:gd name="T61" fmla="*/ 20 h 36"/>
                <a:gd name="T62" fmla="*/ 25 w 35"/>
                <a:gd name="T63" fmla="*/ 18 h 36"/>
                <a:gd name="T64" fmla="*/ 28 w 35"/>
                <a:gd name="T65" fmla="*/ 20 h 36"/>
                <a:gd name="T66" fmla="*/ 29 w 35"/>
                <a:gd name="T67"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6">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19" name="出自【趣你的PPT】(微信:qunideppt)：最优质的PPT资源库"/>
            <p:cNvSpPr/>
            <p:nvPr/>
          </p:nvSpPr>
          <p:spPr bwMode="auto">
            <a:xfrm>
              <a:off x="2571961" y="4616983"/>
              <a:ext cx="59410" cy="66011"/>
            </a:xfrm>
            <a:custGeom>
              <a:avLst/>
              <a:gdLst>
                <a:gd name="T0" fmla="*/ 16 w 19"/>
                <a:gd name="T1" fmla="*/ 1 h 21"/>
                <a:gd name="T2" fmla="*/ 16 w 19"/>
                <a:gd name="T3" fmla="*/ 1 h 21"/>
                <a:gd name="T4" fmla="*/ 9 w 19"/>
                <a:gd name="T5" fmla="*/ 7 h 21"/>
                <a:gd name="T6" fmla="*/ 3 w 19"/>
                <a:gd name="T7" fmla="*/ 14 h 21"/>
                <a:gd name="T8" fmla="*/ 0 w 19"/>
                <a:gd name="T9" fmla="*/ 17 h 21"/>
                <a:gd name="T10" fmla="*/ 0 w 19"/>
                <a:gd name="T11" fmla="*/ 17 h 21"/>
                <a:gd name="T12" fmla="*/ 0 w 19"/>
                <a:gd name="T13" fmla="*/ 20 h 21"/>
                <a:gd name="T14" fmla="*/ 3 w 19"/>
                <a:gd name="T15" fmla="*/ 20 h 21"/>
                <a:gd name="T16" fmla="*/ 3 w 19"/>
                <a:gd name="T17" fmla="*/ 20 h 21"/>
                <a:gd name="T18" fmla="*/ 6 w 19"/>
                <a:gd name="T19" fmla="*/ 16 h 21"/>
                <a:gd name="T20" fmla="*/ 11 w 19"/>
                <a:gd name="T21" fmla="*/ 10 h 21"/>
                <a:gd name="T22" fmla="*/ 18 w 19"/>
                <a:gd name="T23" fmla="*/ 4 h 21"/>
                <a:gd name="T24" fmla="*/ 18 w 19"/>
                <a:gd name="T25" fmla="*/ 4 h 21"/>
                <a:gd name="T26" fmla="*/ 19 w 19"/>
                <a:gd name="T27" fmla="*/ 4 h 21"/>
                <a:gd name="T28" fmla="*/ 19 w 19"/>
                <a:gd name="T29" fmla="*/ 1 h 21"/>
                <a:gd name="T30" fmla="*/ 16 w 19"/>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1">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20" name="出自【趣你的PPT】(微信:qunideppt)：最优质的PPT资源库"/>
            <p:cNvSpPr/>
            <p:nvPr/>
          </p:nvSpPr>
          <p:spPr bwMode="auto">
            <a:xfrm>
              <a:off x="2643252" y="4404429"/>
              <a:ext cx="62050" cy="66011"/>
            </a:xfrm>
            <a:custGeom>
              <a:avLst/>
              <a:gdLst>
                <a:gd name="T0" fmla="*/ 8 w 20"/>
                <a:gd name="T1" fmla="*/ 11 h 21"/>
                <a:gd name="T2" fmla="*/ 1 w 20"/>
                <a:gd name="T3" fmla="*/ 17 h 21"/>
                <a:gd name="T4" fmla="*/ 0 w 20"/>
                <a:gd name="T5" fmla="*/ 17 h 21"/>
                <a:gd name="T6" fmla="*/ 0 w 20"/>
                <a:gd name="T7" fmla="*/ 20 h 21"/>
                <a:gd name="T8" fmla="*/ 3 w 20"/>
                <a:gd name="T9" fmla="*/ 20 h 21"/>
                <a:gd name="T10" fmla="*/ 3 w 20"/>
                <a:gd name="T11" fmla="*/ 20 h 21"/>
                <a:gd name="T12" fmla="*/ 10 w 20"/>
                <a:gd name="T13" fmla="*/ 14 h 21"/>
                <a:gd name="T14" fmla="*/ 16 w 20"/>
                <a:gd name="T15" fmla="*/ 7 h 21"/>
                <a:gd name="T16" fmla="*/ 19 w 20"/>
                <a:gd name="T17" fmla="*/ 3 h 21"/>
                <a:gd name="T18" fmla="*/ 19 w 20"/>
                <a:gd name="T19" fmla="*/ 3 h 21"/>
                <a:gd name="T20" fmla="*/ 19 w 20"/>
                <a:gd name="T21" fmla="*/ 0 h 21"/>
                <a:gd name="T22" fmla="*/ 16 w 20"/>
                <a:gd name="T23" fmla="*/ 0 h 21"/>
                <a:gd name="T24" fmla="*/ 16 w 20"/>
                <a:gd name="T25" fmla="*/ 1 h 21"/>
                <a:gd name="T26" fmla="*/ 13 w 20"/>
                <a:gd name="T27" fmla="*/ 5 h 21"/>
                <a:gd name="T28" fmla="*/ 8 w 20"/>
                <a:gd name="T2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grpSp>
      <p:sp>
        <p:nvSpPr>
          <p:cNvPr id="21" name="出自【趣你的PPT】(微信:qunideppt)：最优质的PPT资源库"/>
          <p:cNvSpPr txBox="1"/>
          <p:nvPr/>
        </p:nvSpPr>
        <p:spPr>
          <a:xfrm>
            <a:off x="6028484" y="2625011"/>
            <a:ext cx="2749075" cy="460375"/>
          </a:xfrm>
          <a:prstGeom prst="rect">
            <a:avLst/>
          </a:prstGeom>
          <a:noFill/>
        </p:spPr>
        <p:txBody>
          <a:bodyPr wrap="square" rtlCol="0">
            <a:spAutoFit/>
          </a:bodyPr>
          <a:lstStyle/>
          <a:p>
            <a:r>
              <a:rPr lang="zh-CN" altLang="en-US" sz="2400" b="1" dirty="0">
                <a:solidFill>
                  <a:schemeClr val="tx1">
                    <a:lumMod val="10000"/>
                  </a:schemeClr>
                </a:solidFill>
                <a:latin typeface="微软雅黑" panose="020B0503020204020204" pitchFamily="34" charset="-122"/>
                <a:ea typeface="微软雅黑" panose="020B0503020204020204" pitchFamily="34" charset="-122"/>
              </a:rPr>
              <a:t>选题意义与目的</a:t>
            </a:r>
          </a:p>
        </p:txBody>
      </p:sp>
      <p:sp>
        <p:nvSpPr>
          <p:cNvPr id="22" name="出自【趣你的PPT】(微信:qunideppt)：最优质的PPT资源库"/>
          <p:cNvSpPr/>
          <p:nvPr/>
        </p:nvSpPr>
        <p:spPr>
          <a:xfrm>
            <a:off x="6118752" y="3271213"/>
            <a:ext cx="4637069" cy="861060"/>
          </a:xfrm>
          <a:prstGeom prst="rect">
            <a:avLst/>
          </a:prstGeom>
          <a:noFill/>
        </p:spPr>
        <p:txBody>
          <a:bodyPr wrap="square" lIns="0" tIns="0" rIns="0" bIns="0" rtlCol="0" anchor="t" anchorCtr="0">
            <a:spAutoFit/>
          </a:bodyPr>
          <a:lstStyle/>
          <a:p>
            <a:pPr defTabSz="912495">
              <a:lnSpc>
                <a:spcPct val="120000"/>
              </a:lnSpc>
              <a:spcBef>
                <a:spcPct val="20000"/>
              </a:spcBef>
            </a:pPr>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400" dirty="0">
              <a:solidFill>
                <a:schemeClr val="tx1">
                  <a:lumMod val="10000"/>
                </a:schemeClr>
              </a:solidFill>
              <a:latin typeface="微软雅黑" panose="020B0503020204020204" pitchFamily="34" charset="-122"/>
              <a:ea typeface="微软雅黑" panose="020B0503020204020204" pitchFamily="34" charset="-122"/>
              <a:sym typeface="Arial" panose="020B0604020202020204" pitchFamily="34" charset="0"/>
            </a:endParaRPr>
          </a:p>
          <a:p>
            <a:pPr defTabSz="912495">
              <a:lnSpc>
                <a:spcPct val="120000"/>
              </a:lnSpc>
              <a:spcBef>
                <a:spcPct val="20000"/>
              </a:spcBef>
            </a:pPr>
            <a:endParaRPr lang="en-US" altLang="zh-CN" sz="1400" dirty="0">
              <a:solidFill>
                <a:schemeClr val="tx1">
                  <a:lumMod val="10000"/>
                </a:schemeClr>
              </a:solidFill>
              <a:latin typeface="微软雅黑" panose="020B0503020204020204" pitchFamily="34" charset="-122"/>
              <a:ea typeface="微软雅黑" panose="020B0503020204020204" pitchFamily="34" charset="-122"/>
              <a:sym typeface="Arial" panose="020B0604020202020204" pitchFamily="34" charset="0"/>
            </a:endParaRPr>
          </a:p>
          <a:p>
            <a:pPr defTabSz="912495">
              <a:lnSpc>
                <a:spcPct val="120000"/>
              </a:lnSpc>
              <a:spcBef>
                <a:spcPct val="20000"/>
              </a:spcBef>
            </a:pPr>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400" dirty="0">
              <a:solidFill>
                <a:schemeClr val="tx1">
                  <a:lumMod val="1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nvGrpSpPr>
          <p:cNvPr id="23" name="Group 22出自【趣你的PPT】(微信:qunideppt)：最优质的PPT资源库"/>
          <p:cNvGrpSpPr/>
          <p:nvPr/>
        </p:nvGrpSpPr>
        <p:grpSpPr>
          <a:xfrm>
            <a:off x="1666172" y="3340101"/>
            <a:ext cx="2357257" cy="3721100"/>
            <a:chOff x="1666171" y="3340101"/>
            <a:chExt cx="2357257" cy="3721100"/>
          </a:xfrm>
        </p:grpSpPr>
        <p:grpSp>
          <p:nvGrpSpPr>
            <p:cNvPr id="24" name="Group 41"/>
            <p:cNvGrpSpPr/>
            <p:nvPr/>
          </p:nvGrpSpPr>
          <p:grpSpPr>
            <a:xfrm>
              <a:off x="1666171" y="3340101"/>
              <a:ext cx="2357257" cy="3721100"/>
              <a:chOff x="4759326" y="3213100"/>
              <a:chExt cx="2667000" cy="4210051"/>
            </a:xfrm>
          </p:grpSpPr>
          <p:sp>
            <p:nvSpPr>
              <p:cNvPr id="50" name="出自【趣你的PPT】(微信:qunideppt)：最优质的PPT资源库"/>
              <p:cNvSpPr/>
              <p:nvPr/>
            </p:nvSpPr>
            <p:spPr bwMode="auto">
              <a:xfrm>
                <a:off x="4897438" y="4673601"/>
                <a:ext cx="1673225" cy="1690688"/>
              </a:xfrm>
              <a:custGeom>
                <a:avLst/>
                <a:gdLst>
                  <a:gd name="T0" fmla="*/ 12 w 303"/>
                  <a:gd name="T1" fmla="*/ 13 h 307"/>
                  <a:gd name="T2" fmla="*/ 12 w 303"/>
                  <a:gd name="T3" fmla="*/ 13 h 307"/>
                  <a:gd name="T4" fmla="*/ 13 w 303"/>
                  <a:gd name="T5" fmla="*/ 60 h 307"/>
                  <a:gd name="T6" fmla="*/ 244 w 303"/>
                  <a:gd name="T7" fmla="*/ 294 h 307"/>
                  <a:gd name="T8" fmla="*/ 291 w 303"/>
                  <a:gd name="T9" fmla="*/ 294 h 307"/>
                  <a:gd name="T10" fmla="*/ 291 w 303"/>
                  <a:gd name="T11" fmla="*/ 294 h 307"/>
                  <a:gd name="T12" fmla="*/ 290 w 303"/>
                  <a:gd name="T13" fmla="*/ 248 h 307"/>
                  <a:gd name="T14" fmla="*/ 59 w 303"/>
                  <a:gd name="T15" fmla="*/ 13 h 307"/>
                  <a:gd name="T16" fmla="*/ 12 w 303"/>
                  <a:gd name="T17" fmla="*/ 13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307">
                    <a:moveTo>
                      <a:pt x="12" y="13"/>
                    </a:moveTo>
                    <a:cubicBezTo>
                      <a:pt x="12" y="13"/>
                      <a:pt x="12" y="13"/>
                      <a:pt x="12" y="13"/>
                    </a:cubicBezTo>
                    <a:cubicBezTo>
                      <a:pt x="0" y="26"/>
                      <a:pt x="0" y="47"/>
                      <a:pt x="13" y="60"/>
                    </a:cubicBezTo>
                    <a:cubicBezTo>
                      <a:pt x="244" y="294"/>
                      <a:pt x="244" y="294"/>
                      <a:pt x="244" y="294"/>
                    </a:cubicBezTo>
                    <a:cubicBezTo>
                      <a:pt x="257" y="307"/>
                      <a:pt x="278" y="307"/>
                      <a:pt x="291" y="294"/>
                    </a:cubicBezTo>
                    <a:cubicBezTo>
                      <a:pt x="291" y="294"/>
                      <a:pt x="291" y="294"/>
                      <a:pt x="291" y="294"/>
                    </a:cubicBezTo>
                    <a:cubicBezTo>
                      <a:pt x="303" y="281"/>
                      <a:pt x="303" y="261"/>
                      <a:pt x="290" y="248"/>
                    </a:cubicBezTo>
                    <a:cubicBezTo>
                      <a:pt x="59" y="13"/>
                      <a:pt x="59" y="13"/>
                      <a:pt x="59" y="13"/>
                    </a:cubicBezTo>
                    <a:cubicBezTo>
                      <a:pt x="46" y="0"/>
                      <a:pt x="25" y="1"/>
                      <a:pt x="12" y="13"/>
                    </a:cubicBezTo>
                    <a:close/>
                  </a:path>
                </a:pathLst>
              </a:custGeom>
              <a:solidFill>
                <a:srgbClr val="FFD7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51" name="出自【趣你的PPT】(微信:qunideppt)：最优质的PPT资源库"/>
              <p:cNvSpPr/>
              <p:nvPr/>
            </p:nvSpPr>
            <p:spPr bwMode="auto">
              <a:xfrm>
                <a:off x="5399088" y="5218113"/>
                <a:ext cx="1828800" cy="2049463"/>
              </a:xfrm>
              <a:custGeom>
                <a:avLst/>
                <a:gdLst>
                  <a:gd name="T0" fmla="*/ 1152 w 1152"/>
                  <a:gd name="T1" fmla="*/ 1170 h 1291"/>
                  <a:gd name="T2" fmla="*/ 533 w 1152"/>
                  <a:gd name="T3" fmla="*/ 1291 h 1291"/>
                  <a:gd name="T4" fmla="*/ 435 w 1152"/>
                  <a:gd name="T5" fmla="*/ 805 h 1291"/>
                  <a:gd name="T6" fmla="*/ 0 w 1152"/>
                  <a:gd name="T7" fmla="*/ 177 h 1291"/>
                  <a:gd name="T8" fmla="*/ 922 w 1152"/>
                  <a:gd name="T9" fmla="*/ 0 h 1291"/>
                  <a:gd name="T10" fmla="*/ 1152 w 1152"/>
                  <a:gd name="T11" fmla="*/ 1170 h 1291"/>
                </a:gdLst>
                <a:ahLst/>
                <a:cxnLst>
                  <a:cxn ang="0">
                    <a:pos x="T0" y="T1"/>
                  </a:cxn>
                  <a:cxn ang="0">
                    <a:pos x="T2" y="T3"/>
                  </a:cxn>
                  <a:cxn ang="0">
                    <a:pos x="T4" y="T5"/>
                  </a:cxn>
                  <a:cxn ang="0">
                    <a:pos x="T6" y="T7"/>
                  </a:cxn>
                  <a:cxn ang="0">
                    <a:pos x="T8" y="T9"/>
                  </a:cxn>
                  <a:cxn ang="0">
                    <a:pos x="T10" y="T11"/>
                  </a:cxn>
                </a:cxnLst>
                <a:rect l="0" t="0" r="r" b="b"/>
                <a:pathLst>
                  <a:path w="1152" h="1291">
                    <a:moveTo>
                      <a:pt x="1152" y="1170"/>
                    </a:moveTo>
                    <a:lnTo>
                      <a:pt x="533" y="1291"/>
                    </a:lnTo>
                    <a:lnTo>
                      <a:pt x="435" y="805"/>
                    </a:lnTo>
                    <a:lnTo>
                      <a:pt x="0" y="177"/>
                    </a:lnTo>
                    <a:lnTo>
                      <a:pt x="922" y="0"/>
                    </a:lnTo>
                    <a:lnTo>
                      <a:pt x="1152" y="1170"/>
                    </a:lnTo>
                    <a:close/>
                  </a:path>
                </a:pathLst>
              </a:custGeom>
              <a:solidFill>
                <a:srgbClr val="FFD7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52" name="出自【趣你的PPT】(微信:qunideppt)：最优质的PPT资源库"/>
              <p:cNvSpPr/>
              <p:nvPr/>
            </p:nvSpPr>
            <p:spPr bwMode="auto">
              <a:xfrm>
                <a:off x="4913313" y="5256213"/>
                <a:ext cx="1673225" cy="1692275"/>
              </a:xfrm>
              <a:custGeom>
                <a:avLst/>
                <a:gdLst>
                  <a:gd name="T0" fmla="*/ 13 w 303"/>
                  <a:gd name="T1" fmla="*/ 13 h 307"/>
                  <a:gd name="T2" fmla="*/ 13 w 303"/>
                  <a:gd name="T3" fmla="*/ 13 h 307"/>
                  <a:gd name="T4" fmla="*/ 13 w 303"/>
                  <a:gd name="T5" fmla="*/ 59 h 307"/>
                  <a:gd name="T6" fmla="*/ 244 w 303"/>
                  <a:gd name="T7" fmla="*/ 294 h 307"/>
                  <a:gd name="T8" fmla="*/ 291 w 303"/>
                  <a:gd name="T9" fmla="*/ 294 h 307"/>
                  <a:gd name="T10" fmla="*/ 291 w 303"/>
                  <a:gd name="T11" fmla="*/ 294 h 307"/>
                  <a:gd name="T12" fmla="*/ 291 w 303"/>
                  <a:gd name="T13" fmla="*/ 247 h 307"/>
                  <a:gd name="T14" fmla="*/ 59 w 303"/>
                  <a:gd name="T15" fmla="*/ 13 h 307"/>
                  <a:gd name="T16" fmla="*/ 13 w 303"/>
                  <a:gd name="T17" fmla="*/ 13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307">
                    <a:moveTo>
                      <a:pt x="13" y="13"/>
                    </a:moveTo>
                    <a:cubicBezTo>
                      <a:pt x="13" y="13"/>
                      <a:pt x="13" y="13"/>
                      <a:pt x="13" y="13"/>
                    </a:cubicBezTo>
                    <a:cubicBezTo>
                      <a:pt x="0" y="26"/>
                      <a:pt x="0" y="46"/>
                      <a:pt x="13" y="59"/>
                    </a:cubicBezTo>
                    <a:cubicBezTo>
                      <a:pt x="244" y="294"/>
                      <a:pt x="244" y="294"/>
                      <a:pt x="244" y="294"/>
                    </a:cubicBezTo>
                    <a:cubicBezTo>
                      <a:pt x="257" y="307"/>
                      <a:pt x="278" y="306"/>
                      <a:pt x="291" y="294"/>
                    </a:cubicBezTo>
                    <a:cubicBezTo>
                      <a:pt x="291" y="294"/>
                      <a:pt x="291" y="294"/>
                      <a:pt x="291" y="294"/>
                    </a:cubicBezTo>
                    <a:cubicBezTo>
                      <a:pt x="303" y="281"/>
                      <a:pt x="303" y="260"/>
                      <a:pt x="291" y="247"/>
                    </a:cubicBezTo>
                    <a:cubicBezTo>
                      <a:pt x="59" y="13"/>
                      <a:pt x="59" y="13"/>
                      <a:pt x="59" y="13"/>
                    </a:cubicBezTo>
                    <a:cubicBezTo>
                      <a:pt x="46" y="0"/>
                      <a:pt x="25" y="0"/>
                      <a:pt x="13" y="13"/>
                    </a:cubicBezTo>
                    <a:close/>
                  </a:path>
                </a:pathLst>
              </a:custGeom>
              <a:solidFill>
                <a:srgbClr val="FFD7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53" name="出自【趣你的PPT】(微信:qunideppt)：最优质的PPT资源库"/>
              <p:cNvSpPr/>
              <p:nvPr/>
            </p:nvSpPr>
            <p:spPr bwMode="auto">
              <a:xfrm>
                <a:off x="4775201" y="3962401"/>
                <a:ext cx="1630363" cy="1641475"/>
              </a:xfrm>
              <a:custGeom>
                <a:avLst/>
                <a:gdLst>
                  <a:gd name="T0" fmla="*/ 13 w 295"/>
                  <a:gd name="T1" fmla="*/ 13 h 298"/>
                  <a:gd name="T2" fmla="*/ 13 w 295"/>
                  <a:gd name="T3" fmla="*/ 13 h 298"/>
                  <a:gd name="T4" fmla="*/ 13 w 295"/>
                  <a:gd name="T5" fmla="*/ 59 h 298"/>
                  <a:gd name="T6" fmla="*/ 236 w 295"/>
                  <a:gd name="T7" fmla="*/ 285 h 298"/>
                  <a:gd name="T8" fmla="*/ 282 w 295"/>
                  <a:gd name="T9" fmla="*/ 285 h 298"/>
                  <a:gd name="T10" fmla="*/ 282 w 295"/>
                  <a:gd name="T11" fmla="*/ 285 h 298"/>
                  <a:gd name="T12" fmla="*/ 282 w 295"/>
                  <a:gd name="T13" fmla="*/ 239 h 298"/>
                  <a:gd name="T14" fmla="*/ 59 w 295"/>
                  <a:gd name="T15" fmla="*/ 13 h 298"/>
                  <a:gd name="T16" fmla="*/ 13 w 295"/>
                  <a:gd name="T17" fmla="*/ 1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298">
                    <a:moveTo>
                      <a:pt x="13" y="13"/>
                    </a:moveTo>
                    <a:cubicBezTo>
                      <a:pt x="13" y="13"/>
                      <a:pt x="13" y="13"/>
                      <a:pt x="13" y="13"/>
                    </a:cubicBezTo>
                    <a:cubicBezTo>
                      <a:pt x="0" y="26"/>
                      <a:pt x="0" y="47"/>
                      <a:pt x="13" y="59"/>
                    </a:cubicBezTo>
                    <a:cubicBezTo>
                      <a:pt x="236" y="285"/>
                      <a:pt x="236" y="285"/>
                      <a:pt x="236" y="285"/>
                    </a:cubicBezTo>
                    <a:cubicBezTo>
                      <a:pt x="249" y="298"/>
                      <a:pt x="270" y="298"/>
                      <a:pt x="282" y="285"/>
                    </a:cubicBezTo>
                    <a:cubicBezTo>
                      <a:pt x="282" y="285"/>
                      <a:pt x="282" y="285"/>
                      <a:pt x="282" y="285"/>
                    </a:cubicBezTo>
                    <a:cubicBezTo>
                      <a:pt x="295" y="272"/>
                      <a:pt x="295" y="252"/>
                      <a:pt x="282" y="239"/>
                    </a:cubicBezTo>
                    <a:cubicBezTo>
                      <a:pt x="59" y="13"/>
                      <a:pt x="59" y="13"/>
                      <a:pt x="59" y="13"/>
                    </a:cubicBezTo>
                    <a:cubicBezTo>
                      <a:pt x="46" y="0"/>
                      <a:pt x="25" y="0"/>
                      <a:pt x="13" y="13"/>
                    </a:cubicBezTo>
                    <a:close/>
                  </a:path>
                </a:pathLst>
              </a:custGeom>
              <a:solidFill>
                <a:srgbClr val="FFD7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54" name="出自【趣你的PPT】(微信:qunideppt)：最优质的PPT资源库"/>
              <p:cNvSpPr/>
              <p:nvPr/>
            </p:nvSpPr>
            <p:spPr bwMode="auto">
              <a:xfrm>
                <a:off x="5222876" y="3213100"/>
                <a:ext cx="1524000" cy="3001963"/>
              </a:xfrm>
              <a:custGeom>
                <a:avLst/>
                <a:gdLst>
                  <a:gd name="T0" fmla="*/ 219 w 276"/>
                  <a:gd name="T1" fmla="*/ 0 h 545"/>
                  <a:gd name="T2" fmla="*/ 57 w 276"/>
                  <a:gd name="T3" fmla="*/ 0 h 545"/>
                  <a:gd name="T4" fmla="*/ 0 w 276"/>
                  <a:gd name="T5" fmla="*/ 57 h 545"/>
                  <a:gd name="T6" fmla="*/ 0 w 276"/>
                  <a:gd name="T7" fmla="*/ 488 h 545"/>
                  <a:gd name="T8" fmla="*/ 57 w 276"/>
                  <a:gd name="T9" fmla="*/ 545 h 545"/>
                  <a:gd name="T10" fmla="*/ 219 w 276"/>
                  <a:gd name="T11" fmla="*/ 545 h 545"/>
                  <a:gd name="T12" fmla="*/ 276 w 276"/>
                  <a:gd name="T13" fmla="*/ 488 h 545"/>
                  <a:gd name="T14" fmla="*/ 276 w 276"/>
                  <a:gd name="T15" fmla="*/ 57 h 545"/>
                  <a:gd name="T16" fmla="*/ 219 w 276"/>
                  <a:gd name="T17"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6" h="545">
                    <a:moveTo>
                      <a:pt x="219" y="0"/>
                    </a:moveTo>
                    <a:cubicBezTo>
                      <a:pt x="57" y="0"/>
                      <a:pt x="57" y="0"/>
                      <a:pt x="57" y="0"/>
                    </a:cubicBezTo>
                    <a:cubicBezTo>
                      <a:pt x="25" y="0"/>
                      <a:pt x="0" y="26"/>
                      <a:pt x="0" y="57"/>
                    </a:cubicBezTo>
                    <a:cubicBezTo>
                      <a:pt x="0" y="488"/>
                      <a:pt x="0" y="488"/>
                      <a:pt x="0" y="488"/>
                    </a:cubicBezTo>
                    <a:cubicBezTo>
                      <a:pt x="0" y="519"/>
                      <a:pt x="25" y="545"/>
                      <a:pt x="57" y="545"/>
                    </a:cubicBezTo>
                    <a:cubicBezTo>
                      <a:pt x="219" y="545"/>
                      <a:pt x="219" y="545"/>
                      <a:pt x="219" y="545"/>
                    </a:cubicBezTo>
                    <a:cubicBezTo>
                      <a:pt x="250" y="545"/>
                      <a:pt x="276" y="519"/>
                      <a:pt x="276" y="488"/>
                    </a:cubicBezTo>
                    <a:cubicBezTo>
                      <a:pt x="276" y="57"/>
                      <a:pt x="276" y="57"/>
                      <a:pt x="276" y="57"/>
                    </a:cubicBezTo>
                    <a:cubicBezTo>
                      <a:pt x="276" y="26"/>
                      <a:pt x="250" y="0"/>
                      <a:pt x="219" y="0"/>
                    </a:cubicBezTo>
                    <a:close/>
                  </a:path>
                </a:pathLst>
              </a:custGeom>
              <a:solidFill>
                <a:srgbClr val="7F7F7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55" name="出自【趣你的PPT】(微信:qunideppt)：最优质的PPT资源库"/>
              <p:cNvSpPr/>
              <p:nvPr/>
            </p:nvSpPr>
            <p:spPr bwMode="auto">
              <a:xfrm>
                <a:off x="5356226" y="3465513"/>
                <a:ext cx="1258888" cy="2474913"/>
              </a:xfrm>
              <a:custGeom>
                <a:avLst/>
                <a:gdLst>
                  <a:gd name="T0" fmla="*/ 227 w 228"/>
                  <a:gd name="T1" fmla="*/ 0 h 449"/>
                  <a:gd name="T2" fmla="*/ 1 w 228"/>
                  <a:gd name="T3" fmla="*/ 0 h 449"/>
                  <a:gd name="T4" fmla="*/ 0 w 228"/>
                  <a:gd name="T5" fmla="*/ 0 h 449"/>
                  <a:gd name="T6" fmla="*/ 0 w 228"/>
                  <a:gd name="T7" fmla="*/ 448 h 449"/>
                  <a:gd name="T8" fmla="*/ 1 w 228"/>
                  <a:gd name="T9" fmla="*/ 449 h 449"/>
                  <a:gd name="T10" fmla="*/ 227 w 228"/>
                  <a:gd name="T11" fmla="*/ 449 h 449"/>
                  <a:gd name="T12" fmla="*/ 228 w 228"/>
                  <a:gd name="T13" fmla="*/ 448 h 449"/>
                  <a:gd name="T14" fmla="*/ 228 w 228"/>
                  <a:gd name="T15" fmla="*/ 0 h 449"/>
                  <a:gd name="T16" fmla="*/ 227 w 228"/>
                  <a:gd name="T1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449">
                    <a:moveTo>
                      <a:pt x="227" y="0"/>
                    </a:moveTo>
                    <a:cubicBezTo>
                      <a:pt x="1" y="0"/>
                      <a:pt x="1" y="0"/>
                      <a:pt x="1" y="0"/>
                    </a:cubicBezTo>
                    <a:cubicBezTo>
                      <a:pt x="0" y="0"/>
                      <a:pt x="0" y="0"/>
                      <a:pt x="0" y="0"/>
                    </a:cubicBezTo>
                    <a:cubicBezTo>
                      <a:pt x="0" y="448"/>
                      <a:pt x="0" y="448"/>
                      <a:pt x="0" y="448"/>
                    </a:cubicBezTo>
                    <a:cubicBezTo>
                      <a:pt x="0" y="448"/>
                      <a:pt x="0" y="449"/>
                      <a:pt x="1" y="449"/>
                    </a:cubicBezTo>
                    <a:cubicBezTo>
                      <a:pt x="227" y="449"/>
                      <a:pt x="227" y="449"/>
                      <a:pt x="227" y="449"/>
                    </a:cubicBezTo>
                    <a:cubicBezTo>
                      <a:pt x="227" y="449"/>
                      <a:pt x="228" y="448"/>
                      <a:pt x="228" y="448"/>
                    </a:cubicBezTo>
                    <a:cubicBezTo>
                      <a:pt x="228" y="0"/>
                      <a:pt x="228" y="0"/>
                      <a:pt x="228" y="0"/>
                    </a:cubicBezTo>
                    <a:cubicBezTo>
                      <a:pt x="228" y="0"/>
                      <a:pt x="227" y="0"/>
                      <a:pt x="227" y="0"/>
                    </a:cubicBezTo>
                    <a:close/>
                  </a:path>
                </a:pathLst>
              </a:custGeom>
              <a:solidFill>
                <a:srgbClr val="E7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56" name="出自【趣你的PPT】(微信:qunideppt)：最优质的PPT资源库"/>
              <p:cNvSpPr/>
              <p:nvPr/>
            </p:nvSpPr>
            <p:spPr bwMode="auto">
              <a:xfrm>
                <a:off x="5730876" y="3284538"/>
                <a:ext cx="508000" cy="49213"/>
              </a:xfrm>
              <a:custGeom>
                <a:avLst/>
                <a:gdLst>
                  <a:gd name="T0" fmla="*/ 88 w 92"/>
                  <a:gd name="T1" fmla="*/ 0 h 9"/>
                  <a:gd name="T2" fmla="*/ 4 w 92"/>
                  <a:gd name="T3" fmla="*/ 0 h 9"/>
                  <a:gd name="T4" fmla="*/ 0 w 92"/>
                  <a:gd name="T5" fmla="*/ 5 h 9"/>
                  <a:gd name="T6" fmla="*/ 0 w 92"/>
                  <a:gd name="T7" fmla="*/ 5 h 9"/>
                  <a:gd name="T8" fmla="*/ 4 w 92"/>
                  <a:gd name="T9" fmla="*/ 9 h 9"/>
                  <a:gd name="T10" fmla="*/ 88 w 92"/>
                  <a:gd name="T11" fmla="*/ 9 h 9"/>
                  <a:gd name="T12" fmla="*/ 92 w 92"/>
                  <a:gd name="T13" fmla="*/ 5 h 9"/>
                  <a:gd name="T14" fmla="*/ 92 w 92"/>
                  <a:gd name="T15" fmla="*/ 5 h 9"/>
                  <a:gd name="T16" fmla="*/ 88 w 9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9">
                    <a:moveTo>
                      <a:pt x="88" y="0"/>
                    </a:moveTo>
                    <a:cubicBezTo>
                      <a:pt x="4" y="0"/>
                      <a:pt x="4" y="0"/>
                      <a:pt x="4" y="0"/>
                    </a:cubicBezTo>
                    <a:cubicBezTo>
                      <a:pt x="2" y="0"/>
                      <a:pt x="0" y="2"/>
                      <a:pt x="0" y="5"/>
                    </a:cubicBezTo>
                    <a:cubicBezTo>
                      <a:pt x="0" y="5"/>
                      <a:pt x="0" y="5"/>
                      <a:pt x="0" y="5"/>
                    </a:cubicBezTo>
                    <a:cubicBezTo>
                      <a:pt x="0" y="7"/>
                      <a:pt x="2" y="9"/>
                      <a:pt x="4" y="9"/>
                    </a:cubicBezTo>
                    <a:cubicBezTo>
                      <a:pt x="88" y="9"/>
                      <a:pt x="88" y="9"/>
                      <a:pt x="88" y="9"/>
                    </a:cubicBezTo>
                    <a:cubicBezTo>
                      <a:pt x="90" y="9"/>
                      <a:pt x="92" y="7"/>
                      <a:pt x="92" y="5"/>
                    </a:cubicBezTo>
                    <a:cubicBezTo>
                      <a:pt x="92" y="5"/>
                      <a:pt x="92" y="5"/>
                      <a:pt x="92" y="5"/>
                    </a:cubicBezTo>
                    <a:cubicBezTo>
                      <a:pt x="92" y="2"/>
                      <a:pt x="90" y="0"/>
                      <a:pt x="88" y="0"/>
                    </a:cubicBezTo>
                    <a:close/>
                  </a:path>
                </a:pathLst>
              </a:custGeom>
              <a:solidFill>
                <a:srgbClr val="7F7F7F">
                  <a:lumMod val="60000"/>
                  <a:lumOff val="4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57" name="出自【趣你的PPT】(微信:qunideppt)：最优质的PPT资源库"/>
              <p:cNvSpPr>
                <a:spLocks noChangeArrowheads="1"/>
              </p:cNvSpPr>
              <p:nvPr/>
            </p:nvSpPr>
            <p:spPr bwMode="auto">
              <a:xfrm>
                <a:off x="5908676" y="5995988"/>
                <a:ext cx="153988" cy="153988"/>
              </a:xfrm>
              <a:prstGeom prst="ellipse">
                <a:avLst/>
              </a:prstGeom>
              <a:solidFill>
                <a:srgbClr val="7F7F7F">
                  <a:lumMod val="60000"/>
                  <a:lumOff val="4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58" name="出自【趣你的PPT】(微信:qunideppt)：最优质的PPT资源库"/>
              <p:cNvSpPr/>
              <p:nvPr/>
            </p:nvSpPr>
            <p:spPr bwMode="auto">
              <a:xfrm>
                <a:off x="4792663" y="5135563"/>
                <a:ext cx="639763" cy="633413"/>
              </a:xfrm>
              <a:custGeom>
                <a:avLst/>
                <a:gdLst>
                  <a:gd name="T0" fmla="*/ 13 w 116"/>
                  <a:gd name="T1" fmla="*/ 13 h 115"/>
                  <a:gd name="T2" fmla="*/ 13 w 116"/>
                  <a:gd name="T3" fmla="*/ 13 h 115"/>
                  <a:gd name="T4" fmla="*/ 13 w 116"/>
                  <a:gd name="T5" fmla="*/ 60 h 115"/>
                  <a:gd name="T6" fmla="*/ 57 w 116"/>
                  <a:gd name="T7" fmla="*/ 103 h 115"/>
                  <a:gd name="T8" fmla="*/ 103 w 116"/>
                  <a:gd name="T9" fmla="*/ 102 h 115"/>
                  <a:gd name="T10" fmla="*/ 103 w 116"/>
                  <a:gd name="T11" fmla="*/ 102 h 115"/>
                  <a:gd name="T12" fmla="*/ 103 w 116"/>
                  <a:gd name="T13" fmla="*/ 56 h 115"/>
                  <a:gd name="T14" fmla="*/ 59 w 116"/>
                  <a:gd name="T15" fmla="*/ 13 h 115"/>
                  <a:gd name="T16" fmla="*/ 13 w 116"/>
                  <a:gd name="T17" fmla="*/ 1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5">
                    <a:moveTo>
                      <a:pt x="13" y="13"/>
                    </a:moveTo>
                    <a:cubicBezTo>
                      <a:pt x="13" y="13"/>
                      <a:pt x="13" y="13"/>
                      <a:pt x="13" y="13"/>
                    </a:cubicBezTo>
                    <a:cubicBezTo>
                      <a:pt x="0" y="26"/>
                      <a:pt x="0" y="47"/>
                      <a:pt x="13" y="60"/>
                    </a:cubicBezTo>
                    <a:cubicBezTo>
                      <a:pt x="57" y="103"/>
                      <a:pt x="57" y="103"/>
                      <a:pt x="57" y="103"/>
                    </a:cubicBezTo>
                    <a:cubicBezTo>
                      <a:pt x="69" y="115"/>
                      <a:pt x="90" y="115"/>
                      <a:pt x="103" y="102"/>
                    </a:cubicBezTo>
                    <a:cubicBezTo>
                      <a:pt x="103" y="102"/>
                      <a:pt x="103" y="102"/>
                      <a:pt x="103" y="102"/>
                    </a:cubicBezTo>
                    <a:cubicBezTo>
                      <a:pt x="116" y="90"/>
                      <a:pt x="116" y="69"/>
                      <a:pt x="103" y="56"/>
                    </a:cubicBezTo>
                    <a:cubicBezTo>
                      <a:pt x="59" y="13"/>
                      <a:pt x="59" y="13"/>
                      <a:pt x="59" y="13"/>
                    </a:cubicBezTo>
                    <a:cubicBezTo>
                      <a:pt x="46" y="0"/>
                      <a:pt x="26" y="0"/>
                      <a:pt x="13" y="13"/>
                    </a:cubicBezTo>
                    <a:close/>
                  </a:path>
                </a:pathLst>
              </a:custGeom>
              <a:solidFill>
                <a:srgbClr val="FFD7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59" name="出自【趣你的PPT】(微信:qunideppt)：最优质的PPT资源库"/>
              <p:cNvSpPr/>
              <p:nvPr/>
            </p:nvSpPr>
            <p:spPr bwMode="auto">
              <a:xfrm>
                <a:off x="4759326" y="4540251"/>
                <a:ext cx="601663" cy="601663"/>
              </a:xfrm>
              <a:custGeom>
                <a:avLst/>
                <a:gdLst>
                  <a:gd name="T0" fmla="*/ 13 w 109"/>
                  <a:gd name="T1" fmla="*/ 13 h 109"/>
                  <a:gd name="T2" fmla="*/ 13 w 109"/>
                  <a:gd name="T3" fmla="*/ 13 h 109"/>
                  <a:gd name="T4" fmla="*/ 13 w 109"/>
                  <a:gd name="T5" fmla="*/ 59 h 109"/>
                  <a:gd name="T6" fmla="*/ 50 w 109"/>
                  <a:gd name="T7" fmla="*/ 96 h 109"/>
                  <a:gd name="T8" fmla="*/ 96 w 109"/>
                  <a:gd name="T9" fmla="*/ 96 h 109"/>
                  <a:gd name="T10" fmla="*/ 96 w 109"/>
                  <a:gd name="T11" fmla="*/ 96 h 109"/>
                  <a:gd name="T12" fmla="*/ 96 w 109"/>
                  <a:gd name="T13" fmla="*/ 49 h 109"/>
                  <a:gd name="T14" fmla="*/ 59 w 109"/>
                  <a:gd name="T15" fmla="*/ 12 h 109"/>
                  <a:gd name="T16" fmla="*/ 13 w 109"/>
                  <a:gd name="T17" fmla="*/ 1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09">
                    <a:moveTo>
                      <a:pt x="13" y="13"/>
                    </a:moveTo>
                    <a:cubicBezTo>
                      <a:pt x="13" y="13"/>
                      <a:pt x="13" y="13"/>
                      <a:pt x="13" y="13"/>
                    </a:cubicBezTo>
                    <a:cubicBezTo>
                      <a:pt x="0" y="26"/>
                      <a:pt x="0" y="46"/>
                      <a:pt x="13" y="59"/>
                    </a:cubicBezTo>
                    <a:cubicBezTo>
                      <a:pt x="50" y="96"/>
                      <a:pt x="50" y="96"/>
                      <a:pt x="50" y="96"/>
                    </a:cubicBezTo>
                    <a:cubicBezTo>
                      <a:pt x="63" y="109"/>
                      <a:pt x="84" y="108"/>
                      <a:pt x="96" y="96"/>
                    </a:cubicBezTo>
                    <a:cubicBezTo>
                      <a:pt x="96" y="96"/>
                      <a:pt x="96" y="96"/>
                      <a:pt x="96" y="96"/>
                    </a:cubicBezTo>
                    <a:cubicBezTo>
                      <a:pt x="109" y="83"/>
                      <a:pt x="109" y="62"/>
                      <a:pt x="96" y="49"/>
                    </a:cubicBezTo>
                    <a:cubicBezTo>
                      <a:pt x="59" y="12"/>
                      <a:pt x="59" y="12"/>
                      <a:pt x="59" y="12"/>
                    </a:cubicBezTo>
                    <a:cubicBezTo>
                      <a:pt x="46" y="0"/>
                      <a:pt x="25" y="0"/>
                      <a:pt x="13" y="13"/>
                    </a:cubicBezTo>
                    <a:close/>
                  </a:path>
                </a:pathLst>
              </a:custGeom>
              <a:solidFill>
                <a:srgbClr val="FFD7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60" name="出自【趣你的PPT】(微信:qunideppt)：最优质的PPT资源库"/>
              <p:cNvSpPr/>
              <p:nvPr/>
            </p:nvSpPr>
            <p:spPr bwMode="auto">
              <a:xfrm>
                <a:off x="6056313" y="6756401"/>
                <a:ext cx="1370013" cy="666750"/>
              </a:xfrm>
              <a:custGeom>
                <a:avLst/>
                <a:gdLst>
                  <a:gd name="T0" fmla="*/ 783 w 863"/>
                  <a:gd name="T1" fmla="*/ 0 h 420"/>
                  <a:gd name="T2" fmla="*/ 0 w 863"/>
                  <a:gd name="T3" fmla="*/ 152 h 420"/>
                  <a:gd name="T4" fmla="*/ 53 w 863"/>
                  <a:gd name="T5" fmla="*/ 420 h 420"/>
                  <a:gd name="T6" fmla="*/ 863 w 863"/>
                  <a:gd name="T7" fmla="*/ 420 h 420"/>
                  <a:gd name="T8" fmla="*/ 783 w 863"/>
                  <a:gd name="T9" fmla="*/ 0 h 420"/>
                </a:gdLst>
                <a:ahLst/>
                <a:cxnLst>
                  <a:cxn ang="0">
                    <a:pos x="T0" y="T1"/>
                  </a:cxn>
                  <a:cxn ang="0">
                    <a:pos x="T2" y="T3"/>
                  </a:cxn>
                  <a:cxn ang="0">
                    <a:pos x="T4" y="T5"/>
                  </a:cxn>
                  <a:cxn ang="0">
                    <a:pos x="T6" y="T7"/>
                  </a:cxn>
                  <a:cxn ang="0">
                    <a:pos x="T8" y="T9"/>
                  </a:cxn>
                </a:cxnLst>
                <a:rect l="0" t="0" r="r" b="b"/>
                <a:pathLst>
                  <a:path w="863" h="420">
                    <a:moveTo>
                      <a:pt x="783" y="0"/>
                    </a:moveTo>
                    <a:lnTo>
                      <a:pt x="0" y="152"/>
                    </a:lnTo>
                    <a:lnTo>
                      <a:pt x="53" y="420"/>
                    </a:lnTo>
                    <a:lnTo>
                      <a:pt x="863" y="420"/>
                    </a:lnTo>
                    <a:lnTo>
                      <a:pt x="783" y="0"/>
                    </a:lnTo>
                    <a:close/>
                  </a:path>
                </a:pathLst>
              </a:custGeom>
              <a:solidFill>
                <a:srgbClr val="E7E6E6"/>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61" name="出自【趣你的PPT】(微信:qunideppt)：最优质的PPT资源库"/>
              <p:cNvSpPr/>
              <p:nvPr/>
            </p:nvSpPr>
            <p:spPr bwMode="auto">
              <a:xfrm>
                <a:off x="6653213" y="4546601"/>
                <a:ext cx="503238" cy="1806575"/>
              </a:xfrm>
              <a:custGeom>
                <a:avLst/>
                <a:gdLst>
                  <a:gd name="T0" fmla="*/ 55 w 91"/>
                  <a:gd name="T1" fmla="*/ 323 h 328"/>
                  <a:gd name="T2" fmla="*/ 32 w 91"/>
                  <a:gd name="T3" fmla="*/ 328 h 328"/>
                  <a:gd name="T4" fmla="*/ 29 w 91"/>
                  <a:gd name="T5" fmla="*/ 299 h 328"/>
                  <a:gd name="T6" fmla="*/ 5 w 91"/>
                  <a:gd name="T7" fmla="*/ 70 h 328"/>
                  <a:gd name="T8" fmla="*/ 44 w 91"/>
                  <a:gd name="T9" fmla="*/ 8 h 328"/>
                  <a:gd name="T10" fmla="*/ 61 w 91"/>
                  <a:gd name="T11" fmla="*/ 12 h 328"/>
                  <a:gd name="T12" fmla="*/ 89 w 91"/>
                  <a:gd name="T13" fmla="*/ 275 h 328"/>
                  <a:gd name="T14" fmla="*/ 55 w 91"/>
                  <a:gd name="T15" fmla="*/ 323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 h="328">
                    <a:moveTo>
                      <a:pt x="55" y="323"/>
                    </a:moveTo>
                    <a:cubicBezTo>
                      <a:pt x="32" y="328"/>
                      <a:pt x="32" y="328"/>
                      <a:pt x="32" y="328"/>
                    </a:cubicBezTo>
                    <a:cubicBezTo>
                      <a:pt x="29" y="299"/>
                      <a:pt x="29" y="299"/>
                      <a:pt x="29" y="299"/>
                    </a:cubicBezTo>
                    <a:cubicBezTo>
                      <a:pt x="5" y="70"/>
                      <a:pt x="5" y="70"/>
                      <a:pt x="5" y="70"/>
                    </a:cubicBezTo>
                    <a:cubicBezTo>
                      <a:pt x="0" y="31"/>
                      <a:pt x="20" y="15"/>
                      <a:pt x="44" y="8"/>
                    </a:cubicBezTo>
                    <a:cubicBezTo>
                      <a:pt x="56" y="3"/>
                      <a:pt x="60" y="0"/>
                      <a:pt x="61" y="12"/>
                    </a:cubicBezTo>
                    <a:cubicBezTo>
                      <a:pt x="89" y="275"/>
                      <a:pt x="89" y="275"/>
                      <a:pt x="89" y="275"/>
                    </a:cubicBezTo>
                    <a:cubicBezTo>
                      <a:pt x="91" y="297"/>
                      <a:pt x="76" y="319"/>
                      <a:pt x="55" y="323"/>
                    </a:cubicBezTo>
                    <a:close/>
                  </a:path>
                </a:pathLst>
              </a:custGeom>
              <a:solidFill>
                <a:srgbClr val="FFD7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62" name="出自【趣你的PPT】(微信:qunideppt)：最优质的PPT资源库"/>
              <p:cNvSpPr/>
              <p:nvPr/>
            </p:nvSpPr>
            <p:spPr bwMode="auto">
              <a:xfrm>
                <a:off x="4995863" y="4767263"/>
                <a:ext cx="403225" cy="428625"/>
              </a:xfrm>
              <a:custGeom>
                <a:avLst/>
                <a:gdLst>
                  <a:gd name="T0" fmla="*/ 49 w 73"/>
                  <a:gd name="T1" fmla="*/ 11 h 78"/>
                  <a:gd name="T2" fmla="*/ 38 w 73"/>
                  <a:gd name="T3" fmla="*/ 0 h 78"/>
                  <a:gd name="T4" fmla="*/ 0 w 73"/>
                  <a:gd name="T5" fmla="*/ 39 h 78"/>
                  <a:gd name="T6" fmla="*/ 10 w 73"/>
                  <a:gd name="T7" fmla="*/ 49 h 78"/>
                  <a:gd name="T8" fmla="*/ 49 w 73"/>
                  <a:gd name="T9" fmla="*/ 11 h 78"/>
                </a:gdLst>
                <a:ahLst/>
                <a:cxnLst>
                  <a:cxn ang="0">
                    <a:pos x="T0" y="T1"/>
                  </a:cxn>
                  <a:cxn ang="0">
                    <a:pos x="T2" y="T3"/>
                  </a:cxn>
                  <a:cxn ang="0">
                    <a:pos x="T4" y="T5"/>
                  </a:cxn>
                  <a:cxn ang="0">
                    <a:pos x="T6" y="T7"/>
                  </a:cxn>
                  <a:cxn ang="0">
                    <a:pos x="T8" y="T9"/>
                  </a:cxn>
                </a:cxnLst>
                <a:rect l="0" t="0" r="r" b="b"/>
                <a:pathLst>
                  <a:path w="73" h="78">
                    <a:moveTo>
                      <a:pt x="49" y="11"/>
                    </a:moveTo>
                    <a:cubicBezTo>
                      <a:pt x="38" y="0"/>
                      <a:pt x="38" y="0"/>
                      <a:pt x="38" y="0"/>
                    </a:cubicBezTo>
                    <a:cubicBezTo>
                      <a:pt x="16" y="3"/>
                      <a:pt x="4" y="17"/>
                      <a:pt x="0" y="39"/>
                    </a:cubicBezTo>
                    <a:cubicBezTo>
                      <a:pt x="10" y="49"/>
                      <a:pt x="10" y="49"/>
                      <a:pt x="10" y="49"/>
                    </a:cubicBezTo>
                    <a:cubicBezTo>
                      <a:pt x="38" y="78"/>
                      <a:pt x="73" y="33"/>
                      <a:pt x="49" y="11"/>
                    </a:cubicBezTo>
                    <a:close/>
                  </a:path>
                </a:pathLst>
              </a:custGeom>
              <a:solidFill>
                <a:srgbClr val="FFE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63" name="出自【趣你的PPT】(微信:qunideppt)：最优质的PPT资源库"/>
              <p:cNvSpPr/>
              <p:nvPr/>
            </p:nvSpPr>
            <p:spPr bwMode="auto">
              <a:xfrm>
                <a:off x="6913563" y="4551363"/>
                <a:ext cx="104775" cy="309563"/>
              </a:xfrm>
              <a:custGeom>
                <a:avLst/>
                <a:gdLst>
                  <a:gd name="T0" fmla="*/ 3 w 19"/>
                  <a:gd name="T1" fmla="*/ 5 h 56"/>
                  <a:gd name="T2" fmla="*/ 13 w 19"/>
                  <a:gd name="T3" fmla="*/ 8 h 56"/>
                  <a:gd name="T4" fmla="*/ 19 w 19"/>
                  <a:gd name="T5" fmla="*/ 56 h 56"/>
                  <a:gd name="T6" fmla="*/ 3 w 19"/>
                  <a:gd name="T7" fmla="*/ 5 h 56"/>
                </a:gdLst>
                <a:ahLst/>
                <a:cxnLst>
                  <a:cxn ang="0">
                    <a:pos x="T0" y="T1"/>
                  </a:cxn>
                  <a:cxn ang="0">
                    <a:pos x="T2" y="T3"/>
                  </a:cxn>
                  <a:cxn ang="0">
                    <a:pos x="T4" y="T5"/>
                  </a:cxn>
                  <a:cxn ang="0">
                    <a:pos x="T6" y="T7"/>
                  </a:cxn>
                </a:cxnLst>
                <a:rect l="0" t="0" r="r" b="b"/>
                <a:pathLst>
                  <a:path w="19" h="56">
                    <a:moveTo>
                      <a:pt x="3" y="5"/>
                    </a:moveTo>
                    <a:cubicBezTo>
                      <a:pt x="11" y="3"/>
                      <a:pt x="13" y="0"/>
                      <a:pt x="13" y="8"/>
                    </a:cubicBezTo>
                    <a:cubicBezTo>
                      <a:pt x="19" y="56"/>
                      <a:pt x="19" y="56"/>
                      <a:pt x="19" y="56"/>
                    </a:cubicBezTo>
                    <a:cubicBezTo>
                      <a:pt x="0" y="54"/>
                      <a:pt x="1" y="24"/>
                      <a:pt x="3" y="5"/>
                    </a:cubicBezTo>
                    <a:close/>
                  </a:path>
                </a:pathLst>
              </a:custGeom>
              <a:solidFill>
                <a:srgbClr val="FFE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64" name="出自【趣你的PPT】(微信:qunideppt)：最优质的PPT资源库"/>
              <p:cNvSpPr/>
              <p:nvPr/>
            </p:nvSpPr>
            <p:spPr bwMode="auto">
              <a:xfrm>
                <a:off x="5068888" y="5411788"/>
                <a:ext cx="403225" cy="428625"/>
              </a:xfrm>
              <a:custGeom>
                <a:avLst/>
                <a:gdLst>
                  <a:gd name="T0" fmla="*/ 49 w 73"/>
                  <a:gd name="T1" fmla="*/ 11 h 78"/>
                  <a:gd name="T2" fmla="*/ 38 w 73"/>
                  <a:gd name="T3" fmla="*/ 0 h 78"/>
                  <a:gd name="T4" fmla="*/ 0 w 73"/>
                  <a:gd name="T5" fmla="*/ 39 h 78"/>
                  <a:gd name="T6" fmla="*/ 10 w 73"/>
                  <a:gd name="T7" fmla="*/ 50 h 78"/>
                  <a:gd name="T8" fmla="*/ 49 w 73"/>
                  <a:gd name="T9" fmla="*/ 11 h 78"/>
                </a:gdLst>
                <a:ahLst/>
                <a:cxnLst>
                  <a:cxn ang="0">
                    <a:pos x="T0" y="T1"/>
                  </a:cxn>
                  <a:cxn ang="0">
                    <a:pos x="T2" y="T3"/>
                  </a:cxn>
                  <a:cxn ang="0">
                    <a:pos x="T4" y="T5"/>
                  </a:cxn>
                  <a:cxn ang="0">
                    <a:pos x="T6" y="T7"/>
                  </a:cxn>
                  <a:cxn ang="0">
                    <a:pos x="T8" y="T9"/>
                  </a:cxn>
                </a:cxnLst>
                <a:rect l="0" t="0" r="r" b="b"/>
                <a:pathLst>
                  <a:path w="73" h="78">
                    <a:moveTo>
                      <a:pt x="49" y="11"/>
                    </a:moveTo>
                    <a:cubicBezTo>
                      <a:pt x="38" y="0"/>
                      <a:pt x="38" y="0"/>
                      <a:pt x="38" y="0"/>
                    </a:cubicBezTo>
                    <a:cubicBezTo>
                      <a:pt x="15" y="4"/>
                      <a:pt x="3" y="17"/>
                      <a:pt x="0" y="39"/>
                    </a:cubicBezTo>
                    <a:cubicBezTo>
                      <a:pt x="10" y="50"/>
                      <a:pt x="10" y="50"/>
                      <a:pt x="10" y="50"/>
                    </a:cubicBezTo>
                    <a:cubicBezTo>
                      <a:pt x="38" y="78"/>
                      <a:pt x="73" y="34"/>
                      <a:pt x="49" y="11"/>
                    </a:cubicBezTo>
                    <a:close/>
                  </a:path>
                </a:pathLst>
              </a:custGeom>
              <a:solidFill>
                <a:srgbClr val="FFE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65" name="出自【趣你的PPT】(微信:qunideppt)：最优质的PPT资源库"/>
              <p:cNvSpPr/>
              <p:nvPr/>
            </p:nvSpPr>
            <p:spPr bwMode="auto">
              <a:xfrm>
                <a:off x="6604001" y="6756401"/>
                <a:ext cx="822325" cy="666750"/>
              </a:xfrm>
              <a:custGeom>
                <a:avLst/>
                <a:gdLst>
                  <a:gd name="T0" fmla="*/ 25 w 149"/>
                  <a:gd name="T1" fmla="*/ 121 h 121"/>
                  <a:gd name="T2" fmla="*/ 149 w 149"/>
                  <a:gd name="T3" fmla="*/ 121 h 121"/>
                  <a:gd name="T4" fmla="*/ 126 w 149"/>
                  <a:gd name="T5" fmla="*/ 0 h 121"/>
                  <a:gd name="T6" fmla="*/ 0 w 149"/>
                  <a:gd name="T7" fmla="*/ 24 h 121"/>
                  <a:gd name="T8" fmla="*/ 25 w 149"/>
                  <a:gd name="T9" fmla="*/ 121 h 121"/>
                </a:gdLst>
                <a:ahLst/>
                <a:cxnLst>
                  <a:cxn ang="0">
                    <a:pos x="T0" y="T1"/>
                  </a:cxn>
                  <a:cxn ang="0">
                    <a:pos x="T2" y="T3"/>
                  </a:cxn>
                  <a:cxn ang="0">
                    <a:pos x="T4" y="T5"/>
                  </a:cxn>
                  <a:cxn ang="0">
                    <a:pos x="T6" y="T7"/>
                  </a:cxn>
                  <a:cxn ang="0">
                    <a:pos x="T8" y="T9"/>
                  </a:cxn>
                </a:cxnLst>
                <a:rect l="0" t="0" r="r" b="b"/>
                <a:pathLst>
                  <a:path w="149" h="121">
                    <a:moveTo>
                      <a:pt x="25" y="121"/>
                    </a:moveTo>
                    <a:cubicBezTo>
                      <a:pt x="149" y="121"/>
                      <a:pt x="149" y="121"/>
                      <a:pt x="149" y="121"/>
                    </a:cubicBezTo>
                    <a:cubicBezTo>
                      <a:pt x="126" y="0"/>
                      <a:pt x="126" y="0"/>
                      <a:pt x="126" y="0"/>
                    </a:cubicBezTo>
                    <a:cubicBezTo>
                      <a:pt x="0" y="24"/>
                      <a:pt x="0" y="24"/>
                      <a:pt x="0" y="24"/>
                    </a:cubicBezTo>
                    <a:cubicBezTo>
                      <a:pt x="7" y="49"/>
                      <a:pt x="17" y="89"/>
                      <a:pt x="25" y="121"/>
                    </a:cubicBezTo>
                    <a:close/>
                  </a:path>
                </a:pathLst>
              </a:custGeom>
              <a:solidFill>
                <a:srgbClr val="E7E6E6">
                  <a:lumMod val="90000"/>
                </a:srgbClr>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grpSp>
        <p:grpSp>
          <p:nvGrpSpPr>
            <p:cNvPr id="25" name="Group 2"/>
            <p:cNvGrpSpPr/>
            <p:nvPr/>
          </p:nvGrpSpPr>
          <p:grpSpPr>
            <a:xfrm>
              <a:off x="2193748" y="3560589"/>
              <a:ext cx="1112682" cy="1951211"/>
              <a:chOff x="2193748" y="3560589"/>
              <a:chExt cx="1112682" cy="1951211"/>
            </a:xfrm>
          </p:grpSpPr>
          <p:grpSp>
            <p:nvGrpSpPr>
              <p:cNvPr id="27" name="Group 76"/>
              <p:cNvGrpSpPr/>
              <p:nvPr/>
            </p:nvGrpSpPr>
            <p:grpSpPr>
              <a:xfrm>
                <a:off x="2244332" y="3869596"/>
                <a:ext cx="1007447" cy="185308"/>
                <a:chOff x="5176838" y="3263900"/>
                <a:chExt cx="1838325" cy="338138"/>
              </a:xfrm>
            </p:grpSpPr>
            <p:sp>
              <p:nvSpPr>
                <p:cNvPr id="44" name="出自【趣你的PPT】(微信:qunideppt)：最优质的PPT资源库"/>
                <p:cNvSpPr>
                  <a:spLocks noChangeArrowheads="1"/>
                </p:cNvSpPr>
                <p:nvPr/>
              </p:nvSpPr>
              <p:spPr bwMode="auto">
                <a:xfrm>
                  <a:off x="5195888" y="3279775"/>
                  <a:ext cx="1800225" cy="3016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5" name="出自【趣你的PPT】(微信:qunideppt)：最优质的PPT资源库"/>
                <p:cNvSpPr>
                  <a:spLocks noEditPoints="1"/>
                </p:cNvSpPr>
                <p:nvPr/>
              </p:nvSpPr>
              <p:spPr bwMode="auto">
                <a:xfrm>
                  <a:off x="5176838" y="3263900"/>
                  <a:ext cx="1838325" cy="338138"/>
                </a:xfrm>
                <a:custGeom>
                  <a:avLst/>
                  <a:gdLst>
                    <a:gd name="T0" fmla="*/ 0 w 1158"/>
                    <a:gd name="T1" fmla="*/ 213 h 213"/>
                    <a:gd name="T2" fmla="*/ 0 w 1158"/>
                    <a:gd name="T3" fmla="*/ 0 h 213"/>
                    <a:gd name="T4" fmla="*/ 1158 w 1158"/>
                    <a:gd name="T5" fmla="*/ 0 h 213"/>
                    <a:gd name="T6" fmla="*/ 1158 w 1158"/>
                    <a:gd name="T7" fmla="*/ 213 h 213"/>
                    <a:gd name="T8" fmla="*/ 0 w 1158"/>
                    <a:gd name="T9" fmla="*/ 213 h 213"/>
                    <a:gd name="T10" fmla="*/ 1134 w 1158"/>
                    <a:gd name="T11" fmla="*/ 188 h 213"/>
                    <a:gd name="T12" fmla="*/ 1134 w 1158"/>
                    <a:gd name="T13" fmla="*/ 22 h 213"/>
                    <a:gd name="T14" fmla="*/ 24 w 1158"/>
                    <a:gd name="T15" fmla="*/ 22 h 213"/>
                    <a:gd name="T16" fmla="*/ 24 w 1158"/>
                    <a:gd name="T17" fmla="*/ 188 h 213"/>
                    <a:gd name="T18" fmla="*/ 1134 w 1158"/>
                    <a:gd name="T19" fmla="*/ 18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8" h="213">
                      <a:moveTo>
                        <a:pt x="0" y="213"/>
                      </a:moveTo>
                      <a:lnTo>
                        <a:pt x="0" y="0"/>
                      </a:lnTo>
                      <a:lnTo>
                        <a:pt x="1158" y="0"/>
                      </a:lnTo>
                      <a:lnTo>
                        <a:pt x="1158" y="213"/>
                      </a:lnTo>
                      <a:lnTo>
                        <a:pt x="0" y="213"/>
                      </a:lnTo>
                      <a:close/>
                      <a:moveTo>
                        <a:pt x="1134" y="188"/>
                      </a:moveTo>
                      <a:lnTo>
                        <a:pt x="1134" y="22"/>
                      </a:lnTo>
                      <a:lnTo>
                        <a:pt x="24" y="22"/>
                      </a:lnTo>
                      <a:lnTo>
                        <a:pt x="24" y="188"/>
                      </a:lnTo>
                      <a:lnTo>
                        <a:pt x="1134" y="188"/>
                      </a:lnTo>
                      <a:close/>
                    </a:path>
                  </a:pathLst>
                </a:custGeom>
                <a:solidFill>
                  <a:srgbClr val="31A8D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6" name="出自【趣你的PPT】(微信:qunideppt)：最优质的PPT资源库"/>
                <p:cNvSpPr>
                  <a:spLocks noChangeArrowheads="1"/>
                </p:cNvSpPr>
                <p:nvPr/>
              </p:nvSpPr>
              <p:spPr bwMode="auto">
                <a:xfrm>
                  <a:off x="6700838" y="3279775"/>
                  <a:ext cx="298450" cy="306388"/>
                </a:xfrm>
                <a:prstGeom prst="rect">
                  <a:avLst/>
                </a:prstGeom>
                <a:solidFill>
                  <a:srgbClr val="31A8D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7" name="出自【趣你的PPT】(微信:qunideppt)：最优质的PPT资源库"/>
                <p:cNvSpPr>
                  <a:spLocks noEditPoints="1"/>
                </p:cNvSpPr>
                <p:nvPr/>
              </p:nvSpPr>
              <p:spPr bwMode="auto">
                <a:xfrm>
                  <a:off x="6772276" y="3360738"/>
                  <a:ext cx="109538" cy="112713"/>
                </a:xfrm>
                <a:custGeom>
                  <a:avLst/>
                  <a:gdLst>
                    <a:gd name="T0" fmla="*/ 14 w 29"/>
                    <a:gd name="T1" fmla="*/ 0 h 29"/>
                    <a:gd name="T2" fmla="*/ 0 w 29"/>
                    <a:gd name="T3" fmla="*/ 15 h 29"/>
                    <a:gd name="T4" fmla="*/ 14 w 29"/>
                    <a:gd name="T5" fmla="*/ 29 h 29"/>
                    <a:gd name="T6" fmla="*/ 29 w 29"/>
                    <a:gd name="T7" fmla="*/ 15 h 29"/>
                    <a:gd name="T8" fmla="*/ 14 w 29"/>
                    <a:gd name="T9" fmla="*/ 0 h 29"/>
                    <a:gd name="T10" fmla="*/ 14 w 29"/>
                    <a:gd name="T11" fmla="*/ 24 h 29"/>
                    <a:gd name="T12" fmla="*/ 5 w 29"/>
                    <a:gd name="T13" fmla="*/ 15 h 29"/>
                    <a:gd name="T14" fmla="*/ 14 w 29"/>
                    <a:gd name="T15" fmla="*/ 5 h 29"/>
                    <a:gd name="T16" fmla="*/ 23 w 29"/>
                    <a:gd name="T17" fmla="*/ 15 h 29"/>
                    <a:gd name="T18" fmla="*/ 14 w 29"/>
                    <a:gd name="T19" fmla="*/ 2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29">
                      <a:moveTo>
                        <a:pt x="14" y="0"/>
                      </a:moveTo>
                      <a:cubicBezTo>
                        <a:pt x="6" y="0"/>
                        <a:pt x="0" y="7"/>
                        <a:pt x="0" y="15"/>
                      </a:cubicBezTo>
                      <a:cubicBezTo>
                        <a:pt x="0" y="23"/>
                        <a:pt x="6" y="29"/>
                        <a:pt x="14" y="29"/>
                      </a:cubicBezTo>
                      <a:cubicBezTo>
                        <a:pt x="22" y="29"/>
                        <a:pt x="29" y="23"/>
                        <a:pt x="29" y="15"/>
                      </a:cubicBezTo>
                      <a:cubicBezTo>
                        <a:pt x="29" y="7"/>
                        <a:pt x="22" y="0"/>
                        <a:pt x="14" y="0"/>
                      </a:cubicBezTo>
                      <a:moveTo>
                        <a:pt x="14" y="24"/>
                      </a:moveTo>
                      <a:cubicBezTo>
                        <a:pt x="9" y="24"/>
                        <a:pt x="5" y="20"/>
                        <a:pt x="5" y="15"/>
                      </a:cubicBezTo>
                      <a:cubicBezTo>
                        <a:pt x="5" y="10"/>
                        <a:pt x="9" y="5"/>
                        <a:pt x="14" y="5"/>
                      </a:cubicBezTo>
                      <a:cubicBezTo>
                        <a:pt x="19" y="5"/>
                        <a:pt x="23" y="10"/>
                        <a:pt x="23" y="15"/>
                      </a:cubicBezTo>
                      <a:cubicBezTo>
                        <a:pt x="23" y="20"/>
                        <a:pt x="19" y="24"/>
                        <a:pt x="14" y="2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8" name="出自【趣你的PPT】(微信:qunideppt)：最优质的PPT资源库"/>
                <p:cNvSpPr/>
                <p:nvPr/>
              </p:nvSpPr>
              <p:spPr bwMode="auto">
                <a:xfrm>
                  <a:off x="6851651" y="3449638"/>
                  <a:ext cx="53975" cy="58738"/>
                </a:xfrm>
                <a:custGeom>
                  <a:avLst/>
                  <a:gdLst>
                    <a:gd name="T0" fmla="*/ 13 w 14"/>
                    <a:gd name="T1" fmla="*/ 15 h 15"/>
                    <a:gd name="T2" fmla="*/ 12 w 14"/>
                    <a:gd name="T3" fmla="*/ 14 h 15"/>
                    <a:gd name="T4" fmla="*/ 0 w 14"/>
                    <a:gd name="T5" fmla="*/ 2 h 15"/>
                    <a:gd name="T6" fmla="*/ 1 w 14"/>
                    <a:gd name="T7" fmla="*/ 0 h 15"/>
                    <a:gd name="T8" fmla="*/ 3 w 14"/>
                    <a:gd name="T9" fmla="*/ 0 h 15"/>
                    <a:gd name="T10" fmla="*/ 14 w 14"/>
                    <a:gd name="T11" fmla="*/ 12 h 15"/>
                    <a:gd name="T12" fmla="*/ 14 w 14"/>
                    <a:gd name="T13" fmla="*/ 14 h 15"/>
                    <a:gd name="T14" fmla="*/ 13 w 14"/>
                    <a:gd name="T15" fmla="*/ 1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5">
                      <a:moveTo>
                        <a:pt x="13" y="15"/>
                      </a:moveTo>
                      <a:cubicBezTo>
                        <a:pt x="12" y="15"/>
                        <a:pt x="12" y="15"/>
                        <a:pt x="12" y="14"/>
                      </a:cubicBezTo>
                      <a:cubicBezTo>
                        <a:pt x="0" y="2"/>
                        <a:pt x="0" y="2"/>
                        <a:pt x="0" y="2"/>
                      </a:cubicBezTo>
                      <a:cubicBezTo>
                        <a:pt x="0" y="2"/>
                        <a:pt x="0" y="1"/>
                        <a:pt x="1" y="0"/>
                      </a:cubicBezTo>
                      <a:cubicBezTo>
                        <a:pt x="1" y="0"/>
                        <a:pt x="2" y="0"/>
                        <a:pt x="3" y="0"/>
                      </a:cubicBezTo>
                      <a:cubicBezTo>
                        <a:pt x="14" y="12"/>
                        <a:pt x="14" y="12"/>
                        <a:pt x="14" y="12"/>
                      </a:cubicBezTo>
                      <a:cubicBezTo>
                        <a:pt x="14" y="13"/>
                        <a:pt x="14" y="14"/>
                        <a:pt x="14" y="14"/>
                      </a:cubicBezTo>
                      <a:cubicBezTo>
                        <a:pt x="13" y="15"/>
                        <a:pt x="13" y="15"/>
                        <a:pt x="13" y="15"/>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9" name="出自【趣你的PPT】(微信:qunideppt)：最优质的PPT资源库"/>
                <p:cNvSpPr/>
                <p:nvPr/>
              </p:nvSpPr>
              <p:spPr bwMode="auto">
                <a:xfrm>
                  <a:off x="6859588" y="3457575"/>
                  <a:ext cx="52388" cy="53975"/>
                </a:xfrm>
                <a:custGeom>
                  <a:avLst/>
                  <a:gdLst>
                    <a:gd name="T0" fmla="*/ 11 w 14"/>
                    <a:gd name="T1" fmla="*/ 14 h 14"/>
                    <a:gd name="T2" fmla="*/ 8 w 14"/>
                    <a:gd name="T3" fmla="*/ 13 h 14"/>
                    <a:gd name="T4" fmla="*/ 1 w 14"/>
                    <a:gd name="T5" fmla="*/ 6 h 14"/>
                    <a:gd name="T6" fmla="*/ 2 w 14"/>
                    <a:gd name="T7" fmla="*/ 1 h 14"/>
                    <a:gd name="T8" fmla="*/ 6 w 14"/>
                    <a:gd name="T9" fmla="*/ 2 h 14"/>
                    <a:gd name="T10" fmla="*/ 13 w 14"/>
                    <a:gd name="T11" fmla="*/ 9 h 14"/>
                    <a:gd name="T12" fmla="*/ 13 w 14"/>
                    <a:gd name="T13" fmla="*/ 13 h 14"/>
                    <a:gd name="T14" fmla="*/ 11 w 14"/>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11" y="14"/>
                      </a:moveTo>
                      <a:cubicBezTo>
                        <a:pt x="10" y="14"/>
                        <a:pt x="9" y="14"/>
                        <a:pt x="8" y="13"/>
                      </a:cubicBezTo>
                      <a:cubicBezTo>
                        <a:pt x="1" y="6"/>
                        <a:pt x="1" y="6"/>
                        <a:pt x="1" y="6"/>
                      </a:cubicBezTo>
                      <a:cubicBezTo>
                        <a:pt x="0" y="5"/>
                        <a:pt x="0" y="3"/>
                        <a:pt x="2" y="1"/>
                      </a:cubicBezTo>
                      <a:cubicBezTo>
                        <a:pt x="3" y="0"/>
                        <a:pt x="5" y="0"/>
                        <a:pt x="6" y="2"/>
                      </a:cubicBezTo>
                      <a:cubicBezTo>
                        <a:pt x="13" y="9"/>
                        <a:pt x="13" y="9"/>
                        <a:pt x="13" y="9"/>
                      </a:cubicBezTo>
                      <a:cubicBezTo>
                        <a:pt x="14" y="10"/>
                        <a:pt x="14" y="12"/>
                        <a:pt x="13" y="13"/>
                      </a:cubicBezTo>
                      <a:cubicBezTo>
                        <a:pt x="12" y="14"/>
                        <a:pt x="12" y="14"/>
                        <a:pt x="11" y="1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grpSp>
          <p:sp>
            <p:nvSpPr>
              <p:cNvPr id="28" name="出自【趣你的PPT】(微信:qunideppt)：最优质的PPT资源库"/>
              <p:cNvSpPr/>
              <p:nvPr/>
            </p:nvSpPr>
            <p:spPr>
              <a:xfrm>
                <a:off x="2193748" y="3560589"/>
                <a:ext cx="1112682" cy="201853"/>
              </a:xfrm>
              <a:prstGeom prst="rect">
                <a:avLst/>
              </a:prstGeom>
              <a:solidFill>
                <a:srgbClr val="7FBC41"/>
              </a:solidFill>
              <a:ln w="12700" cap="flat" cmpd="sng" algn="ctr">
                <a:noFill/>
                <a:prstDash val="solid"/>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29" name="出自【趣你的PPT】(微信:qunideppt)：最优质的PPT资源库"/>
              <p:cNvSpPr>
                <a:spLocks noEditPoints="1"/>
              </p:cNvSpPr>
              <p:nvPr/>
            </p:nvSpPr>
            <p:spPr bwMode="auto">
              <a:xfrm>
                <a:off x="2868336" y="3583403"/>
                <a:ext cx="165031" cy="142917"/>
              </a:xfrm>
              <a:custGeom>
                <a:avLst/>
                <a:gdLst>
                  <a:gd name="T0" fmla="*/ 396 w 461"/>
                  <a:gd name="T1" fmla="*/ 399 h 399"/>
                  <a:gd name="T2" fmla="*/ 378 w 461"/>
                  <a:gd name="T3" fmla="*/ 18 h 399"/>
                  <a:gd name="T4" fmla="*/ 444 w 461"/>
                  <a:gd name="T5" fmla="*/ 0 h 399"/>
                  <a:gd name="T6" fmla="*/ 461 w 461"/>
                  <a:gd name="T7" fmla="*/ 381 h 399"/>
                  <a:gd name="T8" fmla="*/ 398 w 461"/>
                  <a:gd name="T9" fmla="*/ 379 h 399"/>
                  <a:gd name="T10" fmla="*/ 442 w 461"/>
                  <a:gd name="T11" fmla="*/ 20 h 399"/>
                  <a:gd name="T12" fmla="*/ 398 w 461"/>
                  <a:gd name="T13" fmla="*/ 379 h 399"/>
                  <a:gd name="T14" fmla="*/ 302 w 461"/>
                  <a:gd name="T15" fmla="*/ 399 h 399"/>
                  <a:gd name="T16" fmla="*/ 284 w 461"/>
                  <a:gd name="T17" fmla="*/ 144 h 399"/>
                  <a:gd name="T18" fmla="*/ 349 w 461"/>
                  <a:gd name="T19" fmla="*/ 126 h 399"/>
                  <a:gd name="T20" fmla="*/ 367 w 461"/>
                  <a:gd name="T21" fmla="*/ 381 h 399"/>
                  <a:gd name="T22" fmla="*/ 304 w 461"/>
                  <a:gd name="T23" fmla="*/ 379 h 399"/>
                  <a:gd name="T24" fmla="*/ 347 w 461"/>
                  <a:gd name="T25" fmla="*/ 146 h 399"/>
                  <a:gd name="T26" fmla="*/ 304 w 461"/>
                  <a:gd name="T27" fmla="*/ 379 h 399"/>
                  <a:gd name="T28" fmla="*/ 207 w 461"/>
                  <a:gd name="T29" fmla="*/ 399 h 399"/>
                  <a:gd name="T30" fmla="*/ 189 w 461"/>
                  <a:gd name="T31" fmla="*/ 239 h 399"/>
                  <a:gd name="T32" fmla="*/ 254 w 461"/>
                  <a:gd name="T33" fmla="*/ 221 h 399"/>
                  <a:gd name="T34" fmla="*/ 272 w 461"/>
                  <a:gd name="T35" fmla="*/ 381 h 399"/>
                  <a:gd name="T36" fmla="*/ 209 w 461"/>
                  <a:gd name="T37" fmla="*/ 379 h 399"/>
                  <a:gd name="T38" fmla="*/ 252 w 461"/>
                  <a:gd name="T39" fmla="*/ 241 h 399"/>
                  <a:gd name="T40" fmla="*/ 209 w 461"/>
                  <a:gd name="T41" fmla="*/ 379 h 399"/>
                  <a:gd name="T42" fmla="*/ 112 w 461"/>
                  <a:gd name="T43" fmla="*/ 399 h 399"/>
                  <a:gd name="T44" fmla="*/ 94 w 461"/>
                  <a:gd name="T45" fmla="*/ 302 h 399"/>
                  <a:gd name="T46" fmla="*/ 159 w 461"/>
                  <a:gd name="T47" fmla="*/ 284 h 399"/>
                  <a:gd name="T48" fmla="*/ 177 w 461"/>
                  <a:gd name="T49" fmla="*/ 381 h 399"/>
                  <a:gd name="T50" fmla="*/ 114 w 461"/>
                  <a:gd name="T51" fmla="*/ 379 h 399"/>
                  <a:gd name="T52" fmla="*/ 157 w 461"/>
                  <a:gd name="T53" fmla="*/ 304 h 399"/>
                  <a:gd name="T54" fmla="*/ 114 w 461"/>
                  <a:gd name="T55" fmla="*/ 379 h 399"/>
                  <a:gd name="T56" fmla="*/ 17 w 461"/>
                  <a:gd name="T57" fmla="*/ 399 h 399"/>
                  <a:gd name="T58" fmla="*/ 0 w 461"/>
                  <a:gd name="T59" fmla="*/ 334 h 399"/>
                  <a:gd name="T60" fmla="*/ 65 w 461"/>
                  <a:gd name="T61" fmla="*/ 316 h 399"/>
                  <a:gd name="T62" fmla="*/ 83 w 461"/>
                  <a:gd name="T63" fmla="*/ 381 h 399"/>
                  <a:gd name="T64" fmla="*/ 19 w 461"/>
                  <a:gd name="T65" fmla="*/ 379 h 399"/>
                  <a:gd name="T66" fmla="*/ 63 w 461"/>
                  <a:gd name="T67" fmla="*/ 336 h 399"/>
                  <a:gd name="T68" fmla="*/ 19 w 461"/>
                  <a:gd name="T69" fmla="*/ 37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1" h="399">
                    <a:moveTo>
                      <a:pt x="444" y="399"/>
                    </a:moveTo>
                    <a:cubicBezTo>
                      <a:pt x="396" y="399"/>
                      <a:pt x="396" y="399"/>
                      <a:pt x="396" y="399"/>
                    </a:cubicBezTo>
                    <a:cubicBezTo>
                      <a:pt x="386" y="399"/>
                      <a:pt x="378" y="391"/>
                      <a:pt x="378" y="381"/>
                    </a:cubicBezTo>
                    <a:cubicBezTo>
                      <a:pt x="378" y="18"/>
                      <a:pt x="378" y="18"/>
                      <a:pt x="378" y="18"/>
                    </a:cubicBezTo>
                    <a:cubicBezTo>
                      <a:pt x="378" y="8"/>
                      <a:pt x="386" y="0"/>
                      <a:pt x="396" y="0"/>
                    </a:cubicBezTo>
                    <a:cubicBezTo>
                      <a:pt x="444" y="0"/>
                      <a:pt x="444" y="0"/>
                      <a:pt x="444" y="0"/>
                    </a:cubicBezTo>
                    <a:cubicBezTo>
                      <a:pt x="454" y="0"/>
                      <a:pt x="461" y="8"/>
                      <a:pt x="461" y="18"/>
                    </a:cubicBezTo>
                    <a:cubicBezTo>
                      <a:pt x="461" y="381"/>
                      <a:pt x="461" y="381"/>
                      <a:pt x="461" y="381"/>
                    </a:cubicBezTo>
                    <a:cubicBezTo>
                      <a:pt x="461" y="391"/>
                      <a:pt x="454" y="399"/>
                      <a:pt x="444" y="399"/>
                    </a:cubicBezTo>
                    <a:close/>
                    <a:moveTo>
                      <a:pt x="398" y="379"/>
                    </a:moveTo>
                    <a:cubicBezTo>
                      <a:pt x="442" y="379"/>
                      <a:pt x="442" y="379"/>
                      <a:pt x="442" y="379"/>
                    </a:cubicBezTo>
                    <a:cubicBezTo>
                      <a:pt x="442" y="20"/>
                      <a:pt x="442" y="20"/>
                      <a:pt x="442" y="20"/>
                    </a:cubicBezTo>
                    <a:cubicBezTo>
                      <a:pt x="398" y="20"/>
                      <a:pt x="398" y="20"/>
                      <a:pt x="398" y="20"/>
                    </a:cubicBezTo>
                    <a:lnTo>
                      <a:pt x="398" y="379"/>
                    </a:lnTo>
                    <a:close/>
                    <a:moveTo>
                      <a:pt x="349" y="399"/>
                    </a:moveTo>
                    <a:cubicBezTo>
                      <a:pt x="302" y="399"/>
                      <a:pt x="302" y="399"/>
                      <a:pt x="302" y="399"/>
                    </a:cubicBezTo>
                    <a:cubicBezTo>
                      <a:pt x="292" y="399"/>
                      <a:pt x="284" y="391"/>
                      <a:pt x="284" y="381"/>
                    </a:cubicBezTo>
                    <a:cubicBezTo>
                      <a:pt x="284" y="144"/>
                      <a:pt x="284" y="144"/>
                      <a:pt x="284" y="144"/>
                    </a:cubicBezTo>
                    <a:cubicBezTo>
                      <a:pt x="284" y="134"/>
                      <a:pt x="292" y="126"/>
                      <a:pt x="302" y="126"/>
                    </a:cubicBezTo>
                    <a:cubicBezTo>
                      <a:pt x="349" y="126"/>
                      <a:pt x="349" y="126"/>
                      <a:pt x="349" y="126"/>
                    </a:cubicBezTo>
                    <a:cubicBezTo>
                      <a:pt x="359" y="126"/>
                      <a:pt x="367" y="134"/>
                      <a:pt x="367" y="144"/>
                    </a:cubicBezTo>
                    <a:cubicBezTo>
                      <a:pt x="367" y="381"/>
                      <a:pt x="367" y="381"/>
                      <a:pt x="367" y="381"/>
                    </a:cubicBezTo>
                    <a:cubicBezTo>
                      <a:pt x="367" y="391"/>
                      <a:pt x="359" y="399"/>
                      <a:pt x="349" y="399"/>
                    </a:cubicBezTo>
                    <a:close/>
                    <a:moveTo>
                      <a:pt x="304" y="379"/>
                    </a:moveTo>
                    <a:cubicBezTo>
                      <a:pt x="347" y="379"/>
                      <a:pt x="347" y="379"/>
                      <a:pt x="347" y="379"/>
                    </a:cubicBezTo>
                    <a:cubicBezTo>
                      <a:pt x="347" y="146"/>
                      <a:pt x="347" y="146"/>
                      <a:pt x="347" y="146"/>
                    </a:cubicBezTo>
                    <a:cubicBezTo>
                      <a:pt x="304" y="146"/>
                      <a:pt x="304" y="146"/>
                      <a:pt x="304" y="146"/>
                    </a:cubicBezTo>
                    <a:lnTo>
                      <a:pt x="304" y="379"/>
                    </a:lnTo>
                    <a:close/>
                    <a:moveTo>
                      <a:pt x="254" y="399"/>
                    </a:moveTo>
                    <a:cubicBezTo>
                      <a:pt x="207" y="399"/>
                      <a:pt x="207" y="399"/>
                      <a:pt x="207" y="399"/>
                    </a:cubicBezTo>
                    <a:cubicBezTo>
                      <a:pt x="197" y="399"/>
                      <a:pt x="189" y="391"/>
                      <a:pt x="189" y="381"/>
                    </a:cubicBezTo>
                    <a:cubicBezTo>
                      <a:pt x="189" y="239"/>
                      <a:pt x="189" y="239"/>
                      <a:pt x="189" y="239"/>
                    </a:cubicBezTo>
                    <a:cubicBezTo>
                      <a:pt x="189" y="229"/>
                      <a:pt x="197" y="221"/>
                      <a:pt x="207" y="221"/>
                    </a:cubicBezTo>
                    <a:cubicBezTo>
                      <a:pt x="254" y="221"/>
                      <a:pt x="254" y="221"/>
                      <a:pt x="254" y="221"/>
                    </a:cubicBezTo>
                    <a:cubicBezTo>
                      <a:pt x="264" y="221"/>
                      <a:pt x="272" y="229"/>
                      <a:pt x="272" y="239"/>
                    </a:cubicBezTo>
                    <a:cubicBezTo>
                      <a:pt x="272" y="381"/>
                      <a:pt x="272" y="381"/>
                      <a:pt x="272" y="381"/>
                    </a:cubicBezTo>
                    <a:cubicBezTo>
                      <a:pt x="272" y="391"/>
                      <a:pt x="264" y="399"/>
                      <a:pt x="254" y="399"/>
                    </a:cubicBezTo>
                    <a:close/>
                    <a:moveTo>
                      <a:pt x="209" y="379"/>
                    </a:moveTo>
                    <a:cubicBezTo>
                      <a:pt x="252" y="379"/>
                      <a:pt x="252" y="379"/>
                      <a:pt x="252" y="379"/>
                    </a:cubicBezTo>
                    <a:cubicBezTo>
                      <a:pt x="252" y="241"/>
                      <a:pt x="252" y="241"/>
                      <a:pt x="252" y="241"/>
                    </a:cubicBezTo>
                    <a:cubicBezTo>
                      <a:pt x="209" y="241"/>
                      <a:pt x="209" y="241"/>
                      <a:pt x="209" y="241"/>
                    </a:cubicBezTo>
                    <a:lnTo>
                      <a:pt x="209" y="379"/>
                    </a:lnTo>
                    <a:close/>
                    <a:moveTo>
                      <a:pt x="159" y="399"/>
                    </a:moveTo>
                    <a:cubicBezTo>
                      <a:pt x="112" y="399"/>
                      <a:pt x="112" y="399"/>
                      <a:pt x="112" y="399"/>
                    </a:cubicBezTo>
                    <a:cubicBezTo>
                      <a:pt x="102" y="399"/>
                      <a:pt x="94" y="391"/>
                      <a:pt x="94" y="381"/>
                    </a:cubicBezTo>
                    <a:cubicBezTo>
                      <a:pt x="94" y="302"/>
                      <a:pt x="94" y="302"/>
                      <a:pt x="94" y="302"/>
                    </a:cubicBezTo>
                    <a:cubicBezTo>
                      <a:pt x="94" y="292"/>
                      <a:pt x="102" y="284"/>
                      <a:pt x="112" y="284"/>
                    </a:cubicBezTo>
                    <a:cubicBezTo>
                      <a:pt x="159" y="284"/>
                      <a:pt x="159" y="284"/>
                      <a:pt x="159" y="284"/>
                    </a:cubicBezTo>
                    <a:cubicBezTo>
                      <a:pt x="169" y="284"/>
                      <a:pt x="177" y="292"/>
                      <a:pt x="177" y="302"/>
                    </a:cubicBezTo>
                    <a:cubicBezTo>
                      <a:pt x="177" y="381"/>
                      <a:pt x="177" y="381"/>
                      <a:pt x="177" y="381"/>
                    </a:cubicBezTo>
                    <a:cubicBezTo>
                      <a:pt x="177" y="391"/>
                      <a:pt x="169" y="399"/>
                      <a:pt x="159" y="399"/>
                    </a:cubicBezTo>
                    <a:close/>
                    <a:moveTo>
                      <a:pt x="114" y="379"/>
                    </a:moveTo>
                    <a:cubicBezTo>
                      <a:pt x="157" y="379"/>
                      <a:pt x="157" y="379"/>
                      <a:pt x="157" y="379"/>
                    </a:cubicBezTo>
                    <a:cubicBezTo>
                      <a:pt x="157" y="304"/>
                      <a:pt x="157" y="304"/>
                      <a:pt x="157" y="304"/>
                    </a:cubicBezTo>
                    <a:cubicBezTo>
                      <a:pt x="114" y="304"/>
                      <a:pt x="114" y="304"/>
                      <a:pt x="114" y="304"/>
                    </a:cubicBezTo>
                    <a:lnTo>
                      <a:pt x="114" y="379"/>
                    </a:lnTo>
                    <a:close/>
                    <a:moveTo>
                      <a:pt x="65" y="399"/>
                    </a:moveTo>
                    <a:cubicBezTo>
                      <a:pt x="17" y="399"/>
                      <a:pt x="17" y="399"/>
                      <a:pt x="17" y="399"/>
                    </a:cubicBezTo>
                    <a:cubicBezTo>
                      <a:pt x="7" y="399"/>
                      <a:pt x="0" y="391"/>
                      <a:pt x="0" y="381"/>
                    </a:cubicBezTo>
                    <a:cubicBezTo>
                      <a:pt x="0" y="334"/>
                      <a:pt x="0" y="334"/>
                      <a:pt x="0" y="334"/>
                    </a:cubicBezTo>
                    <a:cubicBezTo>
                      <a:pt x="0" y="324"/>
                      <a:pt x="7" y="316"/>
                      <a:pt x="17" y="316"/>
                    </a:cubicBezTo>
                    <a:cubicBezTo>
                      <a:pt x="65" y="316"/>
                      <a:pt x="65" y="316"/>
                      <a:pt x="65" y="316"/>
                    </a:cubicBezTo>
                    <a:cubicBezTo>
                      <a:pt x="75" y="316"/>
                      <a:pt x="83" y="324"/>
                      <a:pt x="83" y="334"/>
                    </a:cubicBezTo>
                    <a:cubicBezTo>
                      <a:pt x="83" y="381"/>
                      <a:pt x="83" y="381"/>
                      <a:pt x="83" y="381"/>
                    </a:cubicBezTo>
                    <a:cubicBezTo>
                      <a:pt x="83" y="391"/>
                      <a:pt x="75" y="399"/>
                      <a:pt x="65" y="399"/>
                    </a:cubicBezTo>
                    <a:close/>
                    <a:moveTo>
                      <a:pt x="19" y="379"/>
                    </a:moveTo>
                    <a:cubicBezTo>
                      <a:pt x="63" y="379"/>
                      <a:pt x="63" y="379"/>
                      <a:pt x="63" y="379"/>
                    </a:cubicBezTo>
                    <a:cubicBezTo>
                      <a:pt x="63" y="336"/>
                      <a:pt x="63" y="336"/>
                      <a:pt x="63" y="336"/>
                    </a:cubicBezTo>
                    <a:cubicBezTo>
                      <a:pt x="19" y="336"/>
                      <a:pt x="19" y="336"/>
                      <a:pt x="19" y="336"/>
                    </a:cubicBezTo>
                    <a:lnTo>
                      <a:pt x="19" y="379"/>
                    </a:lnTo>
                    <a:close/>
                  </a:path>
                </a:pathLst>
              </a:custGeom>
              <a:solidFill>
                <a:sysClr val="window" lastClr="FFFFF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grpSp>
            <p:nvGrpSpPr>
              <p:cNvPr id="30" name="Group 80"/>
              <p:cNvGrpSpPr/>
              <p:nvPr/>
            </p:nvGrpSpPr>
            <p:grpSpPr>
              <a:xfrm>
                <a:off x="2695124" y="3589826"/>
                <a:ext cx="164596" cy="136494"/>
                <a:chOff x="6289676" y="3660775"/>
                <a:chExt cx="260350" cy="215900"/>
              </a:xfrm>
              <a:solidFill>
                <a:sysClr val="window" lastClr="FFFFFF"/>
              </a:solidFill>
            </p:grpSpPr>
            <p:sp>
              <p:nvSpPr>
                <p:cNvPr id="40" name="出自【趣你的PPT】(微信:qunideppt)：最优质的PPT资源库"/>
                <p:cNvSpPr>
                  <a:spLocks noChangeArrowheads="1"/>
                </p:cNvSpPr>
                <p:nvPr/>
              </p:nvSpPr>
              <p:spPr bwMode="auto">
                <a:xfrm>
                  <a:off x="6392864" y="3822700"/>
                  <a:ext cx="53975" cy="539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1" name="出自【趣你的PPT】(微信:qunideppt)：最优质的PPT资源库"/>
                <p:cNvSpPr/>
                <p:nvPr/>
              </p:nvSpPr>
              <p:spPr bwMode="auto">
                <a:xfrm>
                  <a:off x="6348414" y="3762375"/>
                  <a:ext cx="142875" cy="52388"/>
                </a:xfrm>
                <a:custGeom>
                  <a:avLst/>
                  <a:gdLst>
                    <a:gd name="T0" fmla="*/ 50 w 54"/>
                    <a:gd name="T1" fmla="*/ 20 h 20"/>
                    <a:gd name="T2" fmla="*/ 46 w 54"/>
                    <a:gd name="T3" fmla="*/ 18 h 20"/>
                    <a:gd name="T4" fmla="*/ 27 w 54"/>
                    <a:gd name="T5" fmla="*/ 8 h 20"/>
                    <a:gd name="T6" fmla="*/ 8 w 54"/>
                    <a:gd name="T7" fmla="*/ 18 h 20"/>
                    <a:gd name="T8" fmla="*/ 2 w 54"/>
                    <a:gd name="T9" fmla="*/ 19 h 20"/>
                    <a:gd name="T10" fmla="*/ 1 w 54"/>
                    <a:gd name="T11" fmla="*/ 13 h 20"/>
                    <a:gd name="T12" fmla="*/ 27 w 54"/>
                    <a:gd name="T13" fmla="*/ 0 h 20"/>
                    <a:gd name="T14" fmla="*/ 53 w 54"/>
                    <a:gd name="T15" fmla="*/ 13 h 20"/>
                    <a:gd name="T16" fmla="*/ 52 w 54"/>
                    <a:gd name="T17" fmla="*/ 19 h 20"/>
                    <a:gd name="T18" fmla="*/ 50 w 54"/>
                    <a:gd name="T1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50" y="20"/>
                      </a:moveTo>
                      <a:cubicBezTo>
                        <a:pt x="48" y="20"/>
                        <a:pt x="47" y="19"/>
                        <a:pt x="46" y="18"/>
                      </a:cubicBezTo>
                      <a:cubicBezTo>
                        <a:pt x="42" y="12"/>
                        <a:pt x="35" y="8"/>
                        <a:pt x="27" y="8"/>
                      </a:cubicBezTo>
                      <a:cubicBezTo>
                        <a:pt x="19" y="8"/>
                        <a:pt x="12" y="12"/>
                        <a:pt x="8" y="18"/>
                      </a:cubicBezTo>
                      <a:cubicBezTo>
                        <a:pt x="6" y="20"/>
                        <a:pt x="4" y="20"/>
                        <a:pt x="2" y="19"/>
                      </a:cubicBezTo>
                      <a:cubicBezTo>
                        <a:pt x="0" y="17"/>
                        <a:pt x="0" y="15"/>
                        <a:pt x="1" y="13"/>
                      </a:cubicBezTo>
                      <a:cubicBezTo>
                        <a:pt x="7" y="5"/>
                        <a:pt x="17" y="0"/>
                        <a:pt x="27" y="0"/>
                      </a:cubicBezTo>
                      <a:cubicBezTo>
                        <a:pt x="37" y="0"/>
                        <a:pt x="47" y="5"/>
                        <a:pt x="53" y="13"/>
                      </a:cubicBezTo>
                      <a:cubicBezTo>
                        <a:pt x="54" y="15"/>
                        <a:pt x="54" y="17"/>
                        <a:pt x="52" y="19"/>
                      </a:cubicBezTo>
                      <a:cubicBezTo>
                        <a:pt x="51" y="19"/>
                        <a:pt x="50" y="20"/>
                        <a:pt x="5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2" name="出自【趣你的PPT】(微信:qunideppt)：最优质的PPT资源库"/>
                <p:cNvSpPr/>
                <p:nvPr/>
              </p:nvSpPr>
              <p:spPr bwMode="auto">
                <a:xfrm>
                  <a:off x="6289676" y="3660775"/>
                  <a:ext cx="260350" cy="69850"/>
                </a:xfrm>
                <a:custGeom>
                  <a:avLst/>
                  <a:gdLst>
                    <a:gd name="T0" fmla="*/ 4 w 98"/>
                    <a:gd name="T1" fmla="*/ 26 h 26"/>
                    <a:gd name="T2" fmla="*/ 1 w 98"/>
                    <a:gd name="T3" fmla="*/ 25 h 26"/>
                    <a:gd name="T4" fmla="*/ 2 w 98"/>
                    <a:gd name="T5" fmla="*/ 19 h 26"/>
                    <a:gd name="T6" fmla="*/ 49 w 98"/>
                    <a:gd name="T7" fmla="*/ 0 h 26"/>
                    <a:gd name="T8" fmla="*/ 96 w 98"/>
                    <a:gd name="T9" fmla="*/ 19 h 26"/>
                    <a:gd name="T10" fmla="*/ 97 w 98"/>
                    <a:gd name="T11" fmla="*/ 25 h 26"/>
                    <a:gd name="T12" fmla="*/ 91 w 98"/>
                    <a:gd name="T13" fmla="*/ 25 h 26"/>
                    <a:gd name="T14" fmla="*/ 49 w 98"/>
                    <a:gd name="T15" fmla="*/ 8 h 26"/>
                    <a:gd name="T16" fmla="*/ 7 w 98"/>
                    <a:gd name="T17" fmla="*/ 25 h 26"/>
                    <a:gd name="T18" fmla="*/ 4 w 98"/>
                    <a:gd name="T1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26">
                      <a:moveTo>
                        <a:pt x="4" y="26"/>
                      </a:moveTo>
                      <a:cubicBezTo>
                        <a:pt x="3" y="26"/>
                        <a:pt x="2" y="25"/>
                        <a:pt x="1" y="25"/>
                      </a:cubicBezTo>
                      <a:cubicBezTo>
                        <a:pt x="0" y="23"/>
                        <a:pt x="0" y="20"/>
                        <a:pt x="2" y="19"/>
                      </a:cubicBezTo>
                      <a:cubicBezTo>
                        <a:pt x="15" y="7"/>
                        <a:pt x="31" y="0"/>
                        <a:pt x="49" y="0"/>
                      </a:cubicBezTo>
                      <a:cubicBezTo>
                        <a:pt x="67" y="0"/>
                        <a:pt x="83" y="7"/>
                        <a:pt x="96" y="19"/>
                      </a:cubicBezTo>
                      <a:cubicBezTo>
                        <a:pt x="98" y="20"/>
                        <a:pt x="98" y="23"/>
                        <a:pt x="97" y="25"/>
                      </a:cubicBezTo>
                      <a:cubicBezTo>
                        <a:pt x="95" y="26"/>
                        <a:pt x="93" y="26"/>
                        <a:pt x="91" y="25"/>
                      </a:cubicBezTo>
                      <a:cubicBezTo>
                        <a:pt x="79" y="14"/>
                        <a:pt x="65" y="8"/>
                        <a:pt x="49" y="8"/>
                      </a:cubicBezTo>
                      <a:cubicBezTo>
                        <a:pt x="33" y="8"/>
                        <a:pt x="19" y="14"/>
                        <a:pt x="7" y="25"/>
                      </a:cubicBezTo>
                      <a:cubicBezTo>
                        <a:pt x="6" y="26"/>
                        <a:pt x="5" y="26"/>
                        <a:pt x="4"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43" name="出自【趣你的PPT】(微信:qunideppt)：最优质的PPT资源库"/>
                <p:cNvSpPr/>
                <p:nvPr/>
              </p:nvSpPr>
              <p:spPr bwMode="auto">
                <a:xfrm>
                  <a:off x="6318251" y="3711575"/>
                  <a:ext cx="203200" cy="60325"/>
                </a:xfrm>
                <a:custGeom>
                  <a:avLst/>
                  <a:gdLst>
                    <a:gd name="T0" fmla="*/ 72 w 76"/>
                    <a:gd name="T1" fmla="*/ 22 h 23"/>
                    <a:gd name="T2" fmla="*/ 69 w 76"/>
                    <a:gd name="T3" fmla="*/ 21 h 23"/>
                    <a:gd name="T4" fmla="*/ 38 w 76"/>
                    <a:gd name="T5" fmla="*/ 8 h 23"/>
                    <a:gd name="T6" fmla="*/ 7 w 76"/>
                    <a:gd name="T7" fmla="*/ 21 h 23"/>
                    <a:gd name="T8" fmla="*/ 1 w 76"/>
                    <a:gd name="T9" fmla="*/ 21 h 23"/>
                    <a:gd name="T10" fmla="*/ 1 w 76"/>
                    <a:gd name="T11" fmla="*/ 15 h 23"/>
                    <a:gd name="T12" fmla="*/ 38 w 76"/>
                    <a:gd name="T13" fmla="*/ 0 h 23"/>
                    <a:gd name="T14" fmla="*/ 75 w 76"/>
                    <a:gd name="T15" fmla="*/ 15 h 23"/>
                    <a:gd name="T16" fmla="*/ 75 w 76"/>
                    <a:gd name="T17" fmla="*/ 21 h 23"/>
                    <a:gd name="T18" fmla="*/ 72 w 76"/>
                    <a:gd name="T19"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23">
                      <a:moveTo>
                        <a:pt x="72" y="22"/>
                      </a:moveTo>
                      <a:cubicBezTo>
                        <a:pt x="71" y="22"/>
                        <a:pt x="70" y="22"/>
                        <a:pt x="69" y="21"/>
                      </a:cubicBezTo>
                      <a:cubicBezTo>
                        <a:pt x="61" y="13"/>
                        <a:pt x="50" y="8"/>
                        <a:pt x="38" y="8"/>
                      </a:cubicBezTo>
                      <a:cubicBezTo>
                        <a:pt x="26" y="8"/>
                        <a:pt x="15" y="13"/>
                        <a:pt x="7" y="21"/>
                      </a:cubicBezTo>
                      <a:cubicBezTo>
                        <a:pt x="5" y="23"/>
                        <a:pt x="3" y="23"/>
                        <a:pt x="1" y="21"/>
                      </a:cubicBezTo>
                      <a:cubicBezTo>
                        <a:pt x="0" y="19"/>
                        <a:pt x="0" y="17"/>
                        <a:pt x="1" y="15"/>
                      </a:cubicBezTo>
                      <a:cubicBezTo>
                        <a:pt x="11" y="6"/>
                        <a:pt x="24" y="0"/>
                        <a:pt x="38" y="0"/>
                      </a:cubicBezTo>
                      <a:cubicBezTo>
                        <a:pt x="52" y="0"/>
                        <a:pt x="65" y="6"/>
                        <a:pt x="75" y="15"/>
                      </a:cubicBezTo>
                      <a:cubicBezTo>
                        <a:pt x="76" y="17"/>
                        <a:pt x="76" y="19"/>
                        <a:pt x="75" y="21"/>
                      </a:cubicBezTo>
                      <a:cubicBezTo>
                        <a:pt x="74" y="22"/>
                        <a:pt x="73" y="22"/>
                        <a:pt x="7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grpSp>
          <p:grpSp>
            <p:nvGrpSpPr>
              <p:cNvPr id="31" name="Group 85"/>
              <p:cNvGrpSpPr/>
              <p:nvPr/>
            </p:nvGrpSpPr>
            <p:grpSpPr>
              <a:xfrm>
                <a:off x="3075938" y="3614710"/>
                <a:ext cx="176928" cy="101639"/>
                <a:chOff x="811214" y="4362450"/>
                <a:chExt cx="298450" cy="171450"/>
              </a:xfrm>
              <a:solidFill>
                <a:sysClr val="window" lastClr="FFFFFF"/>
              </a:solidFill>
            </p:grpSpPr>
            <p:sp>
              <p:nvSpPr>
                <p:cNvPr id="38" name="出自【趣你的PPT】(微信:qunideppt)：最优质的PPT资源库"/>
                <p:cNvSpPr>
                  <a:spLocks noEditPoints="1"/>
                </p:cNvSpPr>
                <p:nvPr/>
              </p:nvSpPr>
              <p:spPr bwMode="auto">
                <a:xfrm>
                  <a:off x="811214" y="4362450"/>
                  <a:ext cx="298450" cy="171450"/>
                </a:xfrm>
                <a:custGeom>
                  <a:avLst/>
                  <a:gdLst>
                    <a:gd name="T0" fmla="*/ 104 w 112"/>
                    <a:gd name="T1" fmla="*/ 16 h 64"/>
                    <a:gd name="T2" fmla="*/ 104 w 112"/>
                    <a:gd name="T3" fmla="*/ 8 h 64"/>
                    <a:gd name="T4" fmla="*/ 96 w 112"/>
                    <a:gd name="T5" fmla="*/ 0 h 64"/>
                    <a:gd name="T6" fmla="*/ 8 w 112"/>
                    <a:gd name="T7" fmla="*/ 0 h 64"/>
                    <a:gd name="T8" fmla="*/ 0 w 112"/>
                    <a:gd name="T9" fmla="*/ 8 h 64"/>
                    <a:gd name="T10" fmla="*/ 0 w 112"/>
                    <a:gd name="T11" fmla="*/ 56 h 64"/>
                    <a:gd name="T12" fmla="*/ 8 w 112"/>
                    <a:gd name="T13" fmla="*/ 64 h 64"/>
                    <a:gd name="T14" fmla="*/ 96 w 112"/>
                    <a:gd name="T15" fmla="*/ 64 h 64"/>
                    <a:gd name="T16" fmla="*/ 104 w 112"/>
                    <a:gd name="T17" fmla="*/ 56 h 64"/>
                    <a:gd name="T18" fmla="*/ 104 w 112"/>
                    <a:gd name="T19" fmla="*/ 48 h 64"/>
                    <a:gd name="T20" fmla="*/ 112 w 112"/>
                    <a:gd name="T21" fmla="*/ 40 h 64"/>
                    <a:gd name="T22" fmla="*/ 112 w 112"/>
                    <a:gd name="T23" fmla="*/ 24 h 64"/>
                    <a:gd name="T24" fmla="*/ 104 w 112"/>
                    <a:gd name="T25" fmla="*/ 16 h 64"/>
                    <a:gd name="T26" fmla="*/ 8 w 112"/>
                    <a:gd name="T27" fmla="*/ 56 h 64"/>
                    <a:gd name="T28" fmla="*/ 8 w 112"/>
                    <a:gd name="T29" fmla="*/ 8 h 64"/>
                    <a:gd name="T30" fmla="*/ 96 w 112"/>
                    <a:gd name="T31" fmla="*/ 8 h 64"/>
                    <a:gd name="T32" fmla="*/ 96 w 112"/>
                    <a:gd name="T33" fmla="*/ 20 h 64"/>
                    <a:gd name="T34" fmla="*/ 96 w 112"/>
                    <a:gd name="T35" fmla="*/ 44 h 64"/>
                    <a:gd name="T36" fmla="*/ 96 w 112"/>
                    <a:gd name="T37" fmla="*/ 56 h 64"/>
                    <a:gd name="T38" fmla="*/ 8 w 112"/>
                    <a:gd name="T39"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2" h="64">
                      <a:moveTo>
                        <a:pt x="104" y="16"/>
                      </a:moveTo>
                      <a:cubicBezTo>
                        <a:pt x="104" y="8"/>
                        <a:pt x="104" y="8"/>
                        <a:pt x="104" y="8"/>
                      </a:cubicBezTo>
                      <a:cubicBezTo>
                        <a:pt x="104" y="4"/>
                        <a:pt x="100" y="0"/>
                        <a:pt x="96" y="0"/>
                      </a:cubicBezTo>
                      <a:cubicBezTo>
                        <a:pt x="8" y="0"/>
                        <a:pt x="8" y="0"/>
                        <a:pt x="8" y="0"/>
                      </a:cubicBezTo>
                      <a:cubicBezTo>
                        <a:pt x="4" y="0"/>
                        <a:pt x="0" y="4"/>
                        <a:pt x="0" y="8"/>
                      </a:cubicBezTo>
                      <a:cubicBezTo>
                        <a:pt x="0" y="56"/>
                        <a:pt x="0" y="56"/>
                        <a:pt x="0" y="56"/>
                      </a:cubicBezTo>
                      <a:cubicBezTo>
                        <a:pt x="0" y="60"/>
                        <a:pt x="4" y="64"/>
                        <a:pt x="8" y="64"/>
                      </a:cubicBezTo>
                      <a:cubicBezTo>
                        <a:pt x="96" y="64"/>
                        <a:pt x="96" y="64"/>
                        <a:pt x="96" y="64"/>
                      </a:cubicBezTo>
                      <a:cubicBezTo>
                        <a:pt x="100" y="64"/>
                        <a:pt x="104" y="60"/>
                        <a:pt x="104" y="56"/>
                      </a:cubicBezTo>
                      <a:cubicBezTo>
                        <a:pt x="104" y="48"/>
                        <a:pt x="104" y="48"/>
                        <a:pt x="104" y="48"/>
                      </a:cubicBezTo>
                      <a:cubicBezTo>
                        <a:pt x="108" y="48"/>
                        <a:pt x="112" y="44"/>
                        <a:pt x="112" y="40"/>
                      </a:cubicBezTo>
                      <a:cubicBezTo>
                        <a:pt x="112" y="24"/>
                        <a:pt x="112" y="24"/>
                        <a:pt x="112" y="24"/>
                      </a:cubicBezTo>
                      <a:cubicBezTo>
                        <a:pt x="112" y="20"/>
                        <a:pt x="108" y="16"/>
                        <a:pt x="104" y="16"/>
                      </a:cubicBezTo>
                      <a:close/>
                      <a:moveTo>
                        <a:pt x="8" y="56"/>
                      </a:moveTo>
                      <a:cubicBezTo>
                        <a:pt x="8" y="8"/>
                        <a:pt x="8" y="8"/>
                        <a:pt x="8" y="8"/>
                      </a:cubicBezTo>
                      <a:cubicBezTo>
                        <a:pt x="96" y="8"/>
                        <a:pt x="96" y="8"/>
                        <a:pt x="96" y="8"/>
                      </a:cubicBezTo>
                      <a:cubicBezTo>
                        <a:pt x="96" y="20"/>
                        <a:pt x="96" y="20"/>
                        <a:pt x="96" y="20"/>
                      </a:cubicBezTo>
                      <a:cubicBezTo>
                        <a:pt x="96" y="44"/>
                        <a:pt x="96" y="44"/>
                        <a:pt x="96" y="44"/>
                      </a:cubicBezTo>
                      <a:cubicBezTo>
                        <a:pt x="96" y="56"/>
                        <a:pt x="96" y="56"/>
                        <a:pt x="96" y="56"/>
                      </a:cubicBezTo>
                      <a:lnTo>
                        <a:pt x="8"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39" name="出自【趣你的PPT】(微信:qunideppt)：最优质的PPT资源库"/>
                <p:cNvSpPr>
                  <a:spLocks noChangeArrowheads="1"/>
                </p:cNvSpPr>
                <p:nvPr/>
              </p:nvSpPr>
              <p:spPr bwMode="auto">
                <a:xfrm>
                  <a:off x="854076" y="4405313"/>
                  <a:ext cx="190500"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685800">
                    <a:defRPr/>
                  </a:pPr>
                  <a:endParaRPr lang="id-ID" kern="0">
                    <a:solidFill>
                      <a:prstClr val="black"/>
                    </a:solidFill>
                  </a:endParaRPr>
                </a:p>
              </p:txBody>
            </p:sp>
          </p:grpSp>
          <p:sp>
            <p:nvSpPr>
              <p:cNvPr id="32" name="出自【趣你的PPT】(微信:qunideppt)：最优质的PPT资源库"/>
              <p:cNvSpPr>
                <a:spLocks noEditPoints="1"/>
              </p:cNvSpPr>
              <p:nvPr/>
            </p:nvSpPr>
            <p:spPr bwMode="auto">
              <a:xfrm>
                <a:off x="2245697" y="3610072"/>
                <a:ext cx="151071" cy="113304"/>
              </a:xfrm>
              <a:custGeom>
                <a:avLst/>
                <a:gdLst>
                  <a:gd name="T0" fmla="*/ 96 w 112"/>
                  <a:gd name="T1" fmla="*/ 0 h 84"/>
                  <a:gd name="T2" fmla="*/ 16 w 112"/>
                  <a:gd name="T3" fmla="*/ 0 h 84"/>
                  <a:gd name="T4" fmla="*/ 0 w 112"/>
                  <a:gd name="T5" fmla="*/ 16 h 84"/>
                  <a:gd name="T6" fmla="*/ 0 w 112"/>
                  <a:gd name="T7" fmla="*/ 68 h 84"/>
                  <a:gd name="T8" fmla="*/ 16 w 112"/>
                  <a:gd name="T9" fmla="*/ 84 h 84"/>
                  <a:gd name="T10" fmla="*/ 96 w 112"/>
                  <a:gd name="T11" fmla="*/ 84 h 84"/>
                  <a:gd name="T12" fmla="*/ 112 w 112"/>
                  <a:gd name="T13" fmla="*/ 68 h 84"/>
                  <a:gd name="T14" fmla="*/ 112 w 112"/>
                  <a:gd name="T15" fmla="*/ 16 h 84"/>
                  <a:gd name="T16" fmla="*/ 96 w 112"/>
                  <a:gd name="T17" fmla="*/ 0 h 84"/>
                  <a:gd name="T18" fmla="*/ 104 w 112"/>
                  <a:gd name="T19" fmla="*/ 16 h 84"/>
                  <a:gd name="T20" fmla="*/ 104 w 112"/>
                  <a:gd name="T21" fmla="*/ 68 h 84"/>
                  <a:gd name="T22" fmla="*/ 104 w 112"/>
                  <a:gd name="T23" fmla="*/ 69 h 84"/>
                  <a:gd name="T24" fmla="*/ 71 w 112"/>
                  <a:gd name="T25" fmla="*/ 38 h 84"/>
                  <a:gd name="T26" fmla="*/ 104 w 112"/>
                  <a:gd name="T27" fmla="*/ 14 h 84"/>
                  <a:gd name="T28" fmla="*/ 104 w 112"/>
                  <a:gd name="T29" fmla="*/ 16 h 84"/>
                  <a:gd name="T30" fmla="*/ 96 w 112"/>
                  <a:gd name="T31" fmla="*/ 8 h 84"/>
                  <a:gd name="T32" fmla="*/ 98 w 112"/>
                  <a:gd name="T33" fmla="*/ 8 h 84"/>
                  <a:gd name="T34" fmla="*/ 55 w 112"/>
                  <a:gd name="T35" fmla="*/ 41 h 84"/>
                  <a:gd name="T36" fmla="*/ 13 w 112"/>
                  <a:gd name="T37" fmla="*/ 9 h 84"/>
                  <a:gd name="T38" fmla="*/ 16 w 112"/>
                  <a:gd name="T39" fmla="*/ 8 h 84"/>
                  <a:gd name="T40" fmla="*/ 96 w 112"/>
                  <a:gd name="T41" fmla="*/ 8 h 84"/>
                  <a:gd name="T42" fmla="*/ 8 w 112"/>
                  <a:gd name="T43" fmla="*/ 69 h 84"/>
                  <a:gd name="T44" fmla="*/ 8 w 112"/>
                  <a:gd name="T45" fmla="*/ 68 h 84"/>
                  <a:gd name="T46" fmla="*/ 8 w 112"/>
                  <a:gd name="T47" fmla="*/ 16 h 84"/>
                  <a:gd name="T48" fmla="*/ 8 w 112"/>
                  <a:gd name="T49" fmla="*/ 15 h 84"/>
                  <a:gd name="T50" fmla="*/ 40 w 112"/>
                  <a:gd name="T51" fmla="*/ 39 h 84"/>
                  <a:gd name="T52" fmla="*/ 8 w 112"/>
                  <a:gd name="T53" fmla="*/ 69 h 84"/>
                  <a:gd name="T54" fmla="*/ 16 w 112"/>
                  <a:gd name="T55" fmla="*/ 76 h 84"/>
                  <a:gd name="T56" fmla="*/ 13 w 112"/>
                  <a:gd name="T57" fmla="*/ 75 h 84"/>
                  <a:gd name="T58" fmla="*/ 47 w 112"/>
                  <a:gd name="T59" fmla="*/ 43 h 84"/>
                  <a:gd name="T60" fmla="*/ 49 w 112"/>
                  <a:gd name="T61" fmla="*/ 45 h 84"/>
                  <a:gd name="T62" fmla="*/ 49 w 112"/>
                  <a:gd name="T63" fmla="*/ 45 h 84"/>
                  <a:gd name="T64" fmla="*/ 55 w 112"/>
                  <a:gd name="T65" fmla="*/ 48 h 84"/>
                  <a:gd name="T66" fmla="*/ 61 w 112"/>
                  <a:gd name="T67" fmla="*/ 45 h 84"/>
                  <a:gd name="T68" fmla="*/ 62 w 112"/>
                  <a:gd name="T69" fmla="*/ 45 h 84"/>
                  <a:gd name="T70" fmla="*/ 65 w 112"/>
                  <a:gd name="T71" fmla="*/ 43 h 84"/>
                  <a:gd name="T72" fmla="*/ 99 w 112"/>
                  <a:gd name="T73" fmla="*/ 75 h 84"/>
                  <a:gd name="T74" fmla="*/ 96 w 112"/>
                  <a:gd name="T75" fmla="*/ 76 h 84"/>
                  <a:gd name="T76" fmla="*/ 16 w 112"/>
                  <a:gd name="T77" fmla="*/ 7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84">
                    <a:moveTo>
                      <a:pt x="96" y="0"/>
                    </a:moveTo>
                    <a:cubicBezTo>
                      <a:pt x="16" y="0"/>
                      <a:pt x="16" y="0"/>
                      <a:pt x="16" y="0"/>
                    </a:cubicBezTo>
                    <a:cubicBezTo>
                      <a:pt x="7" y="0"/>
                      <a:pt x="0" y="7"/>
                      <a:pt x="0" y="16"/>
                    </a:cubicBezTo>
                    <a:cubicBezTo>
                      <a:pt x="0" y="68"/>
                      <a:pt x="0" y="68"/>
                      <a:pt x="0" y="68"/>
                    </a:cubicBezTo>
                    <a:cubicBezTo>
                      <a:pt x="0" y="77"/>
                      <a:pt x="7" y="84"/>
                      <a:pt x="16" y="84"/>
                    </a:cubicBezTo>
                    <a:cubicBezTo>
                      <a:pt x="96" y="84"/>
                      <a:pt x="96" y="84"/>
                      <a:pt x="96" y="84"/>
                    </a:cubicBezTo>
                    <a:cubicBezTo>
                      <a:pt x="105" y="84"/>
                      <a:pt x="112" y="77"/>
                      <a:pt x="112" y="68"/>
                    </a:cubicBezTo>
                    <a:cubicBezTo>
                      <a:pt x="112" y="16"/>
                      <a:pt x="112" y="16"/>
                      <a:pt x="112" y="16"/>
                    </a:cubicBezTo>
                    <a:cubicBezTo>
                      <a:pt x="112" y="7"/>
                      <a:pt x="105" y="0"/>
                      <a:pt x="96" y="0"/>
                    </a:cubicBezTo>
                    <a:close/>
                    <a:moveTo>
                      <a:pt x="104" y="16"/>
                    </a:moveTo>
                    <a:cubicBezTo>
                      <a:pt x="104" y="68"/>
                      <a:pt x="104" y="68"/>
                      <a:pt x="104" y="68"/>
                    </a:cubicBezTo>
                    <a:cubicBezTo>
                      <a:pt x="104" y="68"/>
                      <a:pt x="104" y="69"/>
                      <a:pt x="104" y="69"/>
                    </a:cubicBezTo>
                    <a:cubicBezTo>
                      <a:pt x="71" y="38"/>
                      <a:pt x="71" y="38"/>
                      <a:pt x="71" y="38"/>
                    </a:cubicBezTo>
                    <a:cubicBezTo>
                      <a:pt x="104" y="14"/>
                      <a:pt x="104" y="14"/>
                      <a:pt x="104" y="14"/>
                    </a:cubicBezTo>
                    <a:cubicBezTo>
                      <a:pt x="104" y="14"/>
                      <a:pt x="104" y="15"/>
                      <a:pt x="104" y="16"/>
                    </a:cubicBezTo>
                    <a:close/>
                    <a:moveTo>
                      <a:pt x="96" y="8"/>
                    </a:moveTo>
                    <a:cubicBezTo>
                      <a:pt x="97" y="8"/>
                      <a:pt x="98" y="8"/>
                      <a:pt x="98" y="8"/>
                    </a:cubicBezTo>
                    <a:cubicBezTo>
                      <a:pt x="55" y="41"/>
                      <a:pt x="55" y="41"/>
                      <a:pt x="55" y="41"/>
                    </a:cubicBezTo>
                    <a:cubicBezTo>
                      <a:pt x="13" y="9"/>
                      <a:pt x="13" y="9"/>
                      <a:pt x="13" y="9"/>
                    </a:cubicBezTo>
                    <a:cubicBezTo>
                      <a:pt x="14" y="8"/>
                      <a:pt x="15" y="8"/>
                      <a:pt x="16" y="8"/>
                    </a:cubicBezTo>
                    <a:lnTo>
                      <a:pt x="96" y="8"/>
                    </a:lnTo>
                    <a:close/>
                    <a:moveTo>
                      <a:pt x="8" y="69"/>
                    </a:moveTo>
                    <a:cubicBezTo>
                      <a:pt x="8" y="69"/>
                      <a:pt x="8" y="68"/>
                      <a:pt x="8" y="68"/>
                    </a:cubicBezTo>
                    <a:cubicBezTo>
                      <a:pt x="8" y="16"/>
                      <a:pt x="8" y="16"/>
                      <a:pt x="8" y="16"/>
                    </a:cubicBezTo>
                    <a:cubicBezTo>
                      <a:pt x="8" y="15"/>
                      <a:pt x="8" y="15"/>
                      <a:pt x="8" y="15"/>
                    </a:cubicBezTo>
                    <a:cubicBezTo>
                      <a:pt x="40" y="39"/>
                      <a:pt x="40" y="39"/>
                      <a:pt x="40" y="39"/>
                    </a:cubicBezTo>
                    <a:lnTo>
                      <a:pt x="8" y="69"/>
                    </a:lnTo>
                    <a:close/>
                    <a:moveTo>
                      <a:pt x="16" y="76"/>
                    </a:moveTo>
                    <a:cubicBezTo>
                      <a:pt x="15" y="76"/>
                      <a:pt x="13" y="76"/>
                      <a:pt x="13" y="75"/>
                    </a:cubicBezTo>
                    <a:cubicBezTo>
                      <a:pt x="47" y="43"/>
                      <a:pt x="47" y="43"/>
                      <a:pt x="47" y="43"/>
                    </a:cubicBezTo>
                    <a:cubicBezTo>
                      <a:pt x="49" y="45"/>
                      <a:pt x="49" y="45"/>
                      <a:pt x="49" y="45"/>
                    </a:cubicBezTo>
                    <a:cubicBezTo>
                      <a:pt x="49" y="45"/>
                      <a:pt x="49" y="45"/>
                      <a:pt x="49" y="45"/>
                    </a:cubicBezTo>
                    <a:cubicBezTo>
                      <a:pt x="51" y="47"/>
                      <a:pt x="53" y="48"/>
                      <a:pt x="55" y="48"/>
                    </a:cubicBezTo>
                    <a:cubicBezTo>
                      <a:pt x="58" y="48"/>
                      <a:pt x="60" y="47"/>
                      <a:pt x="61" y="45"/>
                    </a:cubicBezTo>
                    <a:cubicBezTo>
                      <a:pt x="62" y="45"/>
                      <a:pt x="62" y="45"/>
                      <a:pt x="62" y="45"/>
                    </a:cubicBezTo>
                    <a:cubicBezTo>
                      <a:pt x="65" y="43"/>
                      <a:pt x="65" y="43"/>
                      <a:pt x="65" y="43"/>
                    </a:cubicBezTo>
                    <a:cubicBezTo>
                      <a:pt x="99" y="75"/>
                      <a:pt x="99" y="75"/>
                      <a:pt x="99" y="75"/>
                    </a:cubicBezTo>
                    <a:cubicBezTo>
                      <a:pt x="99" y="76"/>
                      <a:pt x="97" y="76"/>
                      <a:pt x="96" y="76"/>
                    </a:cubicBezTo>
                    <a:lnTo>
                      <a:pt x="16" y="76"/>
                    </a:lnTo>
                    <a:close/>
                  </a:path>
                </a:pathLst>
              </a:custGeom>
              <a:solidFill>
                <a:sysClr val="window" lastClr="FFFFFF"/>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33" name="出自【趣你的PPT】(微信:qunideppt)：最优质的PPT资源库"/>
              <p:cNvSpPr/>
              <p:nvPr/>
            </p:nvSpPr>
            <p:spPr bwMode="auto">
              <a:xfrm>
                <a:off x="2363678" y="4142072"/>
                <a:ext cx="770062" cy="770062"/>
              </a:xfrm>
              <a:custGeom>
                <a:avLst/>
                <a:gdLst>
                  <a:gd name="T0" fmla="*/ 642 w 642"/>
                  <a:gd name="T1" fmla="*/ 618 h 642"/>
                  <a:gd name="T2" fmla="*/ 618 w 642"/>
                  <a:gd name="T3" fmla="*/ 642 h 642"/>
                  <a:gd name="T4" fmla="*/ 24 w 642"/>
                  <a:gd name="T5" fmla="*/ 642 h 642"/>
                  <a:gd name="T6" fmla="*/ 0 w 642"/>
                  <a:gd name="T7" fmla="*/ 618 h 642"/>
                  <a:gd name="T8" fmla="*/ 0 w 642"/>
                  <a:gd name="T9" fmla="*/ 24 h 642"/>
                  <a:gd name="T10" fmla="*/ 24 w 642"/>
                  <a:gd name="T11" fmla="*/ 0 h 642"/>
                  <a:gd name="T12" fmla="*/ 618 w 642"/>
                  <a:gd name="T13" fmla="*/ 0 h 642"/>
                  <a:gd name="T14" fmla="*/ 642 w 642"/>
                  <a:gd name="T15" fmla="*/ 24 h 642"/>
                  <a:gd name="T16" fmla="*/ 642 w 642"/>
                  <a:gd name="T17" fmla="*/ 618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2" h="642">
                    <a:moveTo>
                      <a:pt x="642" y="618"/>
                    </a:moveTo>
                    <a:cubicBezTo>
                      <a:pt x="642" y="632"/>
                      <a:pt x="631" y="642"/>
                      <a:pt x="618" y="642"/>
                    </a:cubicBezTo>
                    <a:cubicBezTo>
                      <a:pt x="24" y="642"/>
                      <a:pt x="24" y="642"/>
                      <a:pt x="24" y="642"/>
                    </a:cubicBezTo>
                    <a:cubicBezTo>
                      <a:pt x="11" y="642"/>
                      <a:pt x="0" y="632"/>
                      <a:pt x="0" y="618"/>
                    </a:cubicBezTo>
                    <a:cubicBezTo>
                      <a:pt x="0" y="24"/>
                      <a:pt x="0" y="24"/>
                      <a:pt x="0" y="24"/>
                    </a:cubicBezTo>
                    <a:cubicBezTo>
                      <a:pt x="0" y="11"/>
                      <a:pt x="11" y="0"/>
                      <a:pt x="24" y="0"/>
                    </a:cubicBezTo>
                    <a:cubicBezTo>
                      <a:pt x="618" y="0"/>
                      <a:pt x="618" y="0"/>
                      <a:pt x="618" y="0"/>
                    </a:cubicBezTo>
                    <a:cubicBezTo>
                      <a:pt x="631" y="0"/>
                      <a:pt x="642" y="11"/>
                      <a:pt x="642" y="24"/>
                    </a:cubicBezTo>
                    <a:lnTo>
                      <a:pt x="642" y="618"/>
                    </a:lnTo>
                    <a:close/>
                  </a:path>
                </a:pathLst>
              </a:custGeom>
              <a:solidFill>
                <a:srgbClr val="00AFF0"/>
              </a:solidFill>
              <a:ln>
                <a:noFill/>
              </a:ln>
            </p:spPr>
            <p:txBody>
              <a:bodyPr vert="horz" wrap="square" lIns="91440" tIns="45720" rIns="91440" bIns="45720" numCol="1" anchor="t" anchorCtr="0" compatLnSpc="1"/>
              <a:lstStyle/>
              <a:p>
                <a:pPr defTabSz="685800">
                  <a:defRPr/>
                </a:pPr>
                <a:endParaRPr lang="id-ID" kern="0">
                  <a:solidFill>
                    <a:prstClr val="black"/>
                  </a:solidFill>
                </a:endParaRPr>
              </a:p>
            </p:txBody>
          </p:sp>
          <p:sp>
            <p:nvSpPr>
              <p:cNvPr id="34" name="出自【趣你的PPT】(微信:qunideppt)：最优质的PPT资源库"/>
              <p:cNvSpPr/>
              <p:nvPr/>
            </p:nvSpPr>
            <p:spPr>
              <a:xfrm>
                <a:off x="2346318" y="5011997"/>
                <a:ext cx="792000" cy="36000"/>
              </a:xfrm>
              <a:prstGeom prst="rect">
                <a:avLst/>
              </a:prstGeom>
              <a:solidFill>
                <a:srgbClr val="7F7F7F"/>
              </a:solidFill>
              <a:ln w="12700" cap="flat" cmpd="sng" algn="ctr">
                <a:noFill/>
                <a:prstDash val="solid"/>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35" name="出自【趣你的PPT】(微信:qunideppt)：最优质的PPT资源库"/>
              <p:cNvSpPr/>
              <p:nvPr/>
            </p:nvSpPr>
            <p:spPr>
              <a:xfrm>
                <a:off x="2346318" y="5107152"/>
                <a:ext cx="792000" cy="36000"/>
              </a:xfrm>
              <a:prstGeom prst="rect">
                <a:avLst/>
              </a:prstGeom>
              <a:solidFill>
                <a:srgbClr val="7F7F7F"/>
              </a:solidFill>
              <a:ln w="12700" cap="flat" cmpd="sng" algn="ctr">
                <a:noFill/>
                <a:prstDash val="solid"/>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36" name="出自【趣你的PPT】(微信:qunideppt)：最优质的PPT资源库"/>
              <p:cNvSpPr/>
              <p:nvPr/>
            </p:nvSpPr>
            <p:spPr>
              <a:xfrm>
                <a:off x="2346318" y="5221203"/>
                <a:ext cx="792000" cy="36000"/>
              </a:xfrm>
              <a:prstGeom prst="rect">
                <a:avLst/>
              </a:prstGeom>
              <a:solidFill>
                <a:srgbClr val="7F7F7F"/>
              </a:solidFill>
              <a:ln w="12700" cap="flat" cmpd="sng" algn="ctr">
                <a:noFill/>
                <a:prstDash val="solid"/>
                <a:miter lim="800000"/>
              </a:ln>
              <a:effectLst/>
            </p:spPr>
            <p:txBody>
              <a:bodyPr rtlCol="0" anchor="ctr"/>
              <a:lstStyle/>
              <a:p>
                <a:pPr algn="ctr" defTabSz="685800">
                  <a:defRPr/>
                </a:pPr>
                <a:endParaRPr lang="id-ID" kern="0">
                  <a:solidFill>
                    <a:prstClr val="white"/>
                  </a:solidFill>
                  <a:latin typeface="Calibri" panose="020F0502020204030204"/>
                </a:endParaRPr>
              </a:p>
            </p:txBody>
          </p:sp>
          <p:sp>
            <p:nvSpPr>
              <p:cNvPr id="37" name="出自【趣你的PPT】(微信:qunideppt)：最优质的PPT资源库"/>
              <p:cNvSpPr/>
              <p:nvPr/>
            </p:nvSpPr>
            <p:spPr>
              <a:xfrm>
                <a:off x="2506346" y="5359097"/>
                <a:ext cx="450855" cy="152703"/>
              </a:xfrm>
              <a:prstGeom prst="roundRect">
                <a:avLst/>
              </a:prstGeom>
              <a:solidFill>
                <a:srgbClr val="FDB817"/>
              </a:solidFill>
              <a:ln w="12700" cap="flat" cmpd="sng" algn="ctr">
                <a:noFill/>
                <a:prstDash val="solid"/>
                <a:miter lim="800000"/>
              </a:ln>
              <a:effectLst/>
            </p:spPr>
            <p:txBody>
              <a:bodyPr rtlCol="0" anchor="ctr"/>
              <a:lstStyle/>
              <a:p>
                <a:pPr algn="ctr" defTabSz="685800">
                  <a:defRPr/>
                </a:pPr>
                <a:r>
                  <a:rPr lang="id-ID" sz="1055" b="1" kern="0" dirty="0">
                    <a:solidFill>
                      <a:prstClr val="white"/>
                    </a:solidFill>
                    <a:latin typeface="Calibri" panose="020F0502020204030204"/>
                  </a:rPr>
                  <a:t>Buy</a:t>
                </a:r>
              </a:p>
            </p:txBody>
          </p:sp>
        </p:grpSp>
        <p:sp>
          <p:nvSpPr>
            <p:cNvPr id="26" name="出自【趣你的PPT】(微信:qunideppt)：最优质的PPT资源库"/>
            <p:cNvSpPr>
              <a:spLocks noEditPoints="1"/>
            </p:cNvSpPr>
            <p:nvPr/>
          </p:nvSpPr>
          <p:spPr bwMode="auto">
            <a:xfrm>
              <a:off x="2481047" y="4382659"/>
              <a:ext cx="532441" cy="400044"/>
            </a:xfrm>
            <a:custGeom>
              <a:avLst/>
              <a:gdLst>
                <a:gd name="T0" fmla="*/ 2673 w 2673"/>
                <a:gd name="T1" fmla="*/ 637 h 2005"/>
                <a:gd name="T2" fmla="*/ 1341 w 2673"/>
                <a:gd name="T3" fmla="*/ 0 h 2005"/>
                <a:gd name="T4" fmla="*/ 0 w 2673"/>
                <a:gd name="T5" fmla="*/ 637 h 2005"/>
                <a:gd name="T6" fmla="*/ 1341 w 2673"/>
                <a:gd name="T7" fmla="*/ 1273 h 2005"/>
                <a:gd name="T8" fmla="*/ 2388 w 2673"/>
                <a:gd name="T9" fmla="*/ 773 h 2005"/>
                <a:gd name="T10" fmla="*/ 2388 w 2673"/>
                <a:gd name="T11" fmla="*/ 1514 h 2005"/>
                <a:gd name="T12" fmla="*/ 2497 w 2673"/>
                <a:gd name="T13" fmla="*/ 1514 h 2005"/>
                <a:gd name="T14" fmla="*/ 2497 w 2673"/>
                <a:gd name="T15" fmla="*/ 721 h 2005"/>
                <a:gd name="T16" fmla="*/ 2673 w 2673"/>
                <a:gd name="T17" fmla="*/ 637 h 2005"/>
                <a:gd name="T18" fmla="*/ 2673 w 2673"/>
                <a:gd name="T19" fmla="*/ 637 h 2005"/>
                <a:gd name="T20" fmla="*/ 1341 w 2673"/>
                <a:gd name="T21" fmla="*/ 1110 h 2005"/>
                <a:gd name="T22" fmla="*/ 343 w 2673"/>
                <a:gd name="T23" fmla="*/ 637 h 2005"/>
                <a:gd name="T24" fmla="*/ 1341 w 2673"/>
                <a:gd name="T25" fmla="*/ 163 h 2005"/>
                <a:gd name="T26" fmla="*/ 2332 w 2673"/>
                <a:gd name="T27" fmla="*/ 637 h 2005"/>
                <a:gd name="T28" fmla="*/ 1341 w 2673"/>
                <a:gd name="T29" fmla="*/ 1110 h 2005"/>
                <a:gd name="T30" fmla="*/ 1341 w 2673"/>
                <a:gd name="T31" fmla="*/ 1110 h 2005"/>
                <a:gd name="T32" fmla="*/ 2052 w 2673"/>
                <a:gd name="T33" fmla="*/ 1661 h 2005"/>
                <a:gd name="T34" fmla="*/ 1539 w 2673"/>
                <a:gd name="T35" fmla="*/ 1840 h 2005"/>
                <a:gd name="T36" fmla="*/ 1063 w 2673"/>
                <a:gd name="T37" fmla="*/ 1818 h 2005"/>
                <a:gd name="T38" fmla="*/ 630 w 2673"/>
                <a:gd name="T39" fmla="*/ 1661 h 2005"/>
                <a:gd name="T40" fmla="*/ 630 w 2673"/>
                <a:gd name="T41" fmla="*/ 1174 h 2005"/>
                <a:gd name="T42" fmla="*/ 521 w 2673"/>
                <a:gd name="T43" fmla="*/ 1174 h 2005"/>
                <a:gd name="T44" fmla="*/ 521 w 2673"/>
                <a:gd name="T45" fmla="*/ 1762 h 2005"/>
                <a:gd name="T46" fmla="*/ 553 w 2673"/>
                <a:gd name="T47" fmla="*/ 1783 h 2005"/>
                <a:gd name="T48" fmla="*/ 1044 w 2673"/>
                <a:gd name="T49" fmla="*/ 1970 h 2005"/>
                <a:gd name="T50" fmla="*/ 1367 w 2673"/>
                <a:gd name="T51" fmla="*/ 2005 h 2005"/>
                <a:gd name="T52" fmla="*/ 1547 w 2673"/>
                <a:gd name="T53" fmla="*/ 1994 h 2005"/>
                <a:gd name="T54" fmla="*/ 2128 w 2673"/>
                <a:gd name="T55" fmla="*/ 1783 h 2005"/>
                <a:gd name="T56" fmla="*/ 2160 w 2673"/>
                <a:gd name="T57" fmla="*/ 1762 h 2005"/>
                <a:gd name="T58" fmla="*/ 2160 w 2673"/>
                <a:gd name="T59" fmla="*/ 1174 h 2005"/>
                <a:gd name="T60" fmla="*/ 2052 w 2673"/>
                <a:gd name="T61" fmla="*/ 1174 h 2005"/>
                <a:gd name="T62" fmla="*/ 2052 w 2673"/>
                <a:gd name="T63" fmla="*/ 1661 h 2005"/>
                <a:gd name="T64" fmla="*/ 2052 w 2673"/>
                <a:gd name="T65" fmla="*/ 1661 h 2005"/>
                <a:gd name="T66" fmla="*/ 2052 w 2673"/>
                <a:gd name="T67" fmla="*/ 1661 h 2005"/>
                <a:gd name="T68" fmla="*/ 2052 w 2673"/>
                <a:gd name="T69" fmla="*/ 1661 h 2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673" h="2005">
                  <a:moveTo>
                    <a:pt x="2673" y="637"/>
                  </a:moveTo>
                  <a:cubicBezTo>
                    <a:pt x="1341" y="0"/>
                    <a:pt x="1341" y="0"/>
                    <a:pt x="1341" y="0"/>
                  </a:cubicBezTo>
                  <a:cubicBezTo>
                    <a:pt x="0" y="637"/>
                    <a:pt x="0" y="637"/>
                    <a:pt x="0" y="637"/>
                  </a:cubicBezTo>
                  <a:cubicBezTo>
                    <a:pt x="1341" y="1273"/>
                    <a:pt x="1341" y="1273"/>
                    <a:pt x="1341" y="1273"/>
                  </a:cubicBezTo>
                  <a:cubicBezTo>
                    <a:pt x="2388" y="773"/>
                    <a:pt x="2388" y="773"/>
                    <a:pt x="2388" y="773"/>
                  </a:cubicBezTo>
                  <a:cubicBezTo>
                    <a:pt x="2388" y="1514"/>
                    <a:pt x="2388" y="1514"/>
                    <a:pt x="2388" y="1514"/>
                  </a:cubicBezTo>
                  <a:cubicBezTo>
                    <a:pt x="2497" y="1514"/>
                    <a:pt x="2497" y="1514"/>
                    <a:pt x="2497" y="1514"/>
                  </a:cubicBezTo>
                  <a:cubicBezTo>
                    <a:pt x="2497" y="721"/>
                    <a:pt x="2497" y="721"/>
                    <a:pt x="2497" y="721"/>
                  </a:cubicBezTo>
                  <a:cubicBezTo>
                    <a:pt x="2673" y="637"/>
                    <a:pt x="2673" y="637"/>
                    <a:pt x="2673" y="637"/>
                  </a:cubicBezTo>
                  <a:cubicBezTo>
                    <a:pt x="2673" y="637"/>
                    <a:pt x="2673" y="637"/>
                    <a:pt x="2673" y="637"/>
                  </a:cubicBezTo>
                  <a:close/>
                  <a:moveTo>
                    <a:pt x="1341" y="1110"/>
                  </a:moveTo>
                  <a:cubicBezTo>
                    <a:pt x="343" y="637"/>
                    <a:pt x="343" y="637"/>
                    <a:pt x="343" y="637"/>
                  </a:cubicBezTo>
                  <a:cubicBezTo>
                    <a:pt x="1341" y="163"/>
                    <a:pt x="1341" y="163"/>
                    <a:pt x="1341" y="163"/>
                  </a:cubicBezTo>
                  <a:cubicBezTo>
                    <a:pt x="2332" y="637"/>
                    <a:pt x="2332" y="637"/>
                    <a:pt x="2332" y="637"/>
                  </a:cubicBezTo>
                  <a:cubicBezTo>
                    <a:pt x="1341" y="1110"/>
                    <a:pt x="1341" y="1110"/>
                    <a:pt x="1341" y="1110"/>
                  </a:cubicBezTo>
                  <a:cubicBezTo>
                    <a:pt x="1341" y="1110"/>
                    <a:pt x="1341" y="1110"/>
                    <a:pt x="1341" y="1110"/>
                  </a:cubicBezTo>
                  <a:close/>
                  <a:moveTo>
                    <a:pt x="2052" y="1661"/>
                  </a:moveTo>
                  <a:cubicBezTo>
                    <a:pt x="1891" y="1757"/>
                    <a:pt x="1719" y="1817"/>
                    <a:pt x="1539" y="1840"/>
                  </a:cubicBezTo>
                  <a:cubicBezTo>
                    <a:pt x="1385" y="1859"/>
                    <a:pt x="1225" y="1852"/>
                    <a:pt x="1063" y="1818"/>
                  </a:cubicBezTo>
                  <a:cubicBezTo>
                    <a:pt x="872" y="1778"/>
                    <a:pt x="711" y="1706"/>
                    <a:pt x="630" y="1661"/>
                  </a:cubicBezTo>
                  <a:cubicBezTo>
                    <a:pt x="630" y="1174"/>
                    <a:pt x="630" y="1174"/>
                    <a:pt x="630" y="1174"/>
                  </a:cubicBezTo>
                  <a:cubicBezTo>
                    <a:pt x="521" y="1174"/>
                    <a:pt x="521" y="1174"/>
                    <a:pt x="521" y="1174"/>
                  </a:cubicBezTo>
                  <a:cubicBezTo>
                    <a:pt x="521" y="1762"/>
                    <a:pt x="521" y="1762"/>
                    <a:pt x="521" y="1762"/>
                  </a:cubicBezTo>
                  <a:cubicBezTo>
                    <a:pt x="553" y="1783"/>
                    <a:pt x="553" y="1783"/>
                    <a:pt x="553" y="1783"/>
                  </a:cubicBezTo>
                  <a:cubicBezTo>
                    <a:pt x="561" y="1788"/>
                    <a:pt x="753" y="1909"/>
                    <a:pt x="1044" y="1970"/>
                  </a:cubicBezTo>
                  <a:cubicBezTo>
                    <a:pt x="1152" y="1993"/>
                    <a:pt x="1260" y="2005"/>
                    <a:pt x="1367" y="2005"/>
                  </a:cubicBezTo>
                  <a:cubicBezTo>
                    <a:pt x="1427" y="2005"/>
                    <a:pt x="1487" y="2001"/>
                    <a:pt x="1547" y="1994"/>
                  </a:cubicBezTo>
                  <a:cubicBezTo>
                    <a:pt x="1751" y="1968"/>
                    <a:pt x="1947" y="1897"/>
                    <a:pt x="2128" y="1783"/>
                  </a:cubicBezTo>
                  <a:cubicBezTo>
                    <a:pt x="2160" y="1762"/>
                    <a:pt x="2160" y="1762"/>
                    <a:pt x="2160" y="1762"/>
                  </a:cubicBezTo>
                  <a:cubicBezTo>
                    <a:pt x="2160" y="1174"/>
                    <a:pt x="2160" y="1174"/>
                    <a:pt x="2160" y="1174"/>
                  </a:cubicBezTo>
                  <a:cubicBezTo>
                    <a:pt x="2052" y="1174"/>
                    <a:pt x="2052" y="1174"/>
                    <a:pt x="2052" y="1174"/>
                  </a:cubicBezTo>
                  <a:cubicBezTo>
                    <a:pt x="2052" y="1661"/>
                    <a:pt x="2052" y="1661"/>
                    <a:pt x="2052" y="1661"/>
                  </a:cubicBezTo>
                  <a:cubicBezTo>
                    <a:pt x="2052" y="1661"/>
                    <a:pt x="2052" y="1661"/>
                    <a:pt x="2052" y="1661"/>
                  </a:cubicBezTo>
                  <a:close/>
                  <a:moveTo>
                    <a:pt x="2052" y="1661"/>
                  </a:moveTo>
                  <a:cubicBezTo>
                    <a:pt x="2052" y="1661"/>
                    <a:pt x="2052" y="1661"/>
                    <a:pt x="2052" y="1661"/>
                  </a:cubicBezTo>
                </a:path>
              </a:pathLst>
            </a:custGeom>
            <a:solidFill>
              <a:schemeClr val="bg1"/>
            </a:solidFill>
            <a:ln>
              <a:noFill/>
            </a:ln>
          </p:spPr>
          <p:txBody>
            <a:bodyPr vert="horz" wrap="square" lIns="114924" tIns="57462" rIns="114924" bIns="57462" numCol="1" anchor="t" anchorCtr="0" compatLnSpc="1"/>
            <a:lstStyle/>
            <a:p>
              <a:endParaRPr lang="zh-CN" altLang="en-US" sz="1260"/>
            </a:p>
          </p:txBody>
        </p:sp>
      </p:grpSp>
      <p:sp>
        <p:nvSpPr>
          <p:cNvPr id="66" name="文本框 5"/>
          <p:cNvSpPr txBox="1">
            <a:spLocks noChangeArrowheads="1"/>
          </p:cNvSpPr>
          <p:nvPr/>
        </p:nvSpPr>
        <p:spPr bwMode="auto">
          <a:xfrm>
            <a:off x="403652" y="529981"/>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出自【趣你的PPT】(微信:qunideppt)：最优质的PPT资源库"/>
          <p:cNvSpPr/>
          <p:nvPr/>
        </p:nvSpPr>
        <p:spPr>
          <a:xfrm>
            <a:off x="6100997" y="0"/>
            <a:ext cx="609100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a typeface="微软雅黑" panose="020B0503020204020204" pitchFamily="34" charset="-122"/>
            </a:endParaRPr>
          </a:p>
        </p:txBody>
      </p:sp>
      <p:sp>
        <p:nvSpPr>
          <p:cNvPr id="5" name="出自【趣你的PPT】(微信:qunideppt)：最优质的PPT资源库"/>
          <p:cNvSpPr/>
          <p:nvPr/>
        </p:nvSpPr>
        <p:spPr>
          <a:xfrm>
            <a:off x="719720" y="3197704"/>
            <a:ext cx="3945567" cy="9410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ysClr val="windowText" lastClr="000000"/>
              </a:solidFill>
              <a:ea typeface="微软雅黑" panose="020B0503020204020204" pitchFamily="34" charset="-122"/>
            </a:endParaRPr>
          </a:p>
        </p:txBody>
      </p:sp>
      <p:sp>
        <p:nvSpPr>
          <p:cNvPr id="6" name="出自【趣你的PPT】(微信:qunideppt)：最优质的PPT资源库"/>
          <p:cNvSpPr txBox="1"/>
          <p:nvPr/>
        </p:nvSpPr>
        <p:spPr>
          <a:xfrm>
            <a:off x="668917" y="2636623"/>
            <a:ext cx="2795945" cy="460375"/>
          </a:xfrm>
          <a:prstGeom prst="rect">
            <a:avLst/>
          </a:prstGeom>
          <a:noFill/>
        </p:spPr>
        <p:txBody>
          <a:bodyPr wrap="square" rtlCol="0">
            <a:spAutoFit/>
          </a:bodyPr>
          <a:lstStyle/>
          <a:p>
            <a:r>
              <a:rPr lang="zh-CN" altLang="en-US" sz="2400" b="1" dirty="0">
                <a:solidFill>
                  <a:sysClr val="windowText" lastClr="000000"/>
                </a:solidFill>
                <a:latin typeface="微软雅黑" panose="020B0503020204020204" pitchFamily="34" charset="-122"/>
                <a:ea typeface="微软雅黑" panose="020B0503020204020204" pitchFamily="34" charset="-122"/>
              </a:rPr>
              <a:t>单击此处添加标题</a:t>
            </a:r>
          </a:p>
        </p:txBody>
      </p:sp>
      <p:sp>
        <p:nvSpPr>
          <p:cNvPr id="7" name="出自【趣你的PPT】(微信:qunideppt)：最优质的PPT资源库"/>
          <p:cNvSpPr/>
          <p:nvPr/>
        </p:nvSpPr>
        <p:spPr>
          <a:xfrm>
            <a:off x="618119" y="3437445"/>
            <a:ext cx="4134988" cy="306705"/>
          </a:xfrm>
          <a:prstGeom prst="rect">
            <a:avLst/>
          </a:prstGeom>
        </p:spPr>
        <p:txBody>
          <a:bodyPr wrap="square">
            <a:spAutoFit/>
          </a:bodyPr>
          <a:lstStyle/>
          <a:p>
            <a:r>
              <a:rPr lang="zh-CN" altLang="en-US" sz="1400" dirty="0">
                <a:solidFill>
                  <a:prstClr val="black">
                    <a:lumMod val="75000"/>
                    <a:lumOff val="25000"/>
                  </a:prstClr>
                </a:solidFill>
                <a:latin typeface="微软雅黑" panose="020B0503020204020204" pitchFamily="34" charset="-122"/>
                <a:ea typeface="微软雅黑" panose="020B0503020204020204" pitchFamily="34" charset="-122"/>
              </a:rPr>
              <a:t>请输入替换内容请输入替换内容</a:t>
            </a:r>
            <a:endParaRPr lang="en-US" altLang="zh-CN" sz="140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8" name="出自【趣你的PPT】(微信:qunideppt)：最优质的PPT资源库"/>
          <p:cNvSpPr/>
          <p:nvPr/>
        </p:nvSpPr>
        <p:spPr>
          <a:xfrm>
            <a:off x="618119" y="4291160"/>
            <a:ext cx="4134988" cy="306705"/>
          </a:xfrm>
          <a:prstGeom prst="rect">
            <a:avLst/>
          </a:prstGeom>
        </p:spPr>
        <p:txBody>
          <a:bodyPr wrap="square">
            <a:spAutoFit/>
          </a:bodyPr>
          <a:lstStyle/>
          <a:p>
            <a:r>
              <a:rPr lang="zh-CN" altLang="en-US" sz="1400" dirty="0">
                <a:solidFill>
                  <a:prstClr val="black">
                    <a:lumMod val="75000"/>
                    <a:lumOff val="25000"/>
                  </a:prstClr>
                </a:solidFill>
                <a:latin typeface="微软雅黑" panose="020B0503020204020204" pitchFamily="34" charset="-122"/>
                <a:ea typeface="微软雅黑" panose="020B0503020204020204" pitchFamily="34" charset="-122"/>
              </a:rPr>
              <a:t>请输入替换内容请输入替换内容</a:t>
            </a:r>
            <a:endParaRPr lang="en-US" altLang="zh-CN" sz="140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文本框 5"/>
          <p:cNvSpPr txBox="1">
            <a:spLocks noChangeArrowheads="1"/>
          </p:cNvSpPr>
          <p:nvPr/>
        </p:nvSpPr>
        <p:spPr bwMode="auto">
          <a:xfrm>
            <a:off x="428763" y="500875"/>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pic>
        <p:nvPicPr>
          <p:cNvPr id="2" name="图片 1"/>
          <p:cNvPicPr>
            <a:picLocks noChangeAspect="1"/>
          </p:cNvPicPr>
          <p:nvPr/>
        </p:nvPicPr>
        <p:blipFill>
          <a:blip r:embed="rId2"/>
          <a:stretch>
            <a:fillRect/>
          </a:stretch>
        </p:blipFill>
        <p:spPr>
          <a:xfrm>
            <a:off x="3066703" y="1106332"/>
            <a:ext cx="5151425" cy="482808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5C9CD"/>
        </a:solidFill>
        <a:effectLst/>
      </p:bgPr>
    </p:bg>
    <p:spTree>
      <p:nvGrpSpPr>
        <p:cNvPr id="1" name=""/>
        <p:cNvGrpSpPr/>
        <p:nvPr/>
      </p:nvGrpSpPr>
      <p:grpSpPr>
        <a:xfrm>
          <a:off x="0" y="0"/>
          <a:ext cx="0" cy="0"/>
          <a:chOff x="0" y="0"/>
          <a:chExt cx="0" cy="0"/>
        </a:xfrm>
      </p:grpSpPr>
      <p:sp>
        <p:nvSpPr>
          <p:cNvPr id="4" name="文本框 3"/>
          <p:cNvSpPr txBox="1"/>
          <p:nvPr/>
        </p:nvSpPr>
        <p:spPr>
          <a:xfrm rot="20491157">
            <a:off x="1472749" y="3743568"/>
            <a:ext cx="1865305" cy="993775"/>
          </a:xfrm>
          <a:prstGeom prst="rect">
            <a:avLst/>
          </a:prstGeom>
          <a:noFill/>
        </p:spPr>
        <p:txBody>
          <a:bodyPr wrap="square" rtlCol="0">
            <a:spAutoFit/>
          </a:bodyPr>
          <a:lstStyle/>
          <a:p>
            <a:pPr algn="dist"/>
            <a:r>
              <a:rPr lang="zh-CN" altLang="en-US" sz="5865" dirty="0">
                <a:solidFill>
                  <a:schemeClr val="tx1">
                    <a:lumMod val="25000"/>
                  </a:schemeClr>
                </a:solidFill>
                <a:latin typeface="站酷快乐体" panose="02010600030101010101" pitchFamily="2" charset="-122"/>
                <a:ea typeface="站酷快乐体" panose="02010600030101010101" pitchFamily="2" charset="-122"/>
              </a:rPr>
              <a:t>目录</a:t>
            </a:r>
          </a:p>
        </p:txBody>
      </p:sp>
      <p:grpSp>
        <p:nvGrpSpPr>
          <p:cNvPr id="73" name="组合 72"/>
          <p:cNvGrpSpPr/>
          <p:nvPr/>
        </p:nvGrpSpPr>
        <p:grpSpPr>
          <a:xfrm>
            <a:off x="3664227" y="1384331"/>
            <a:ext cx="586317" cy="586316"/>
            <a:chOff x="7742169" y="5610248"/>
            <a:chExt cx="439738" cy="439737"/>
          </a:xfrm>
        </p:grpSpPr>
        <p:sp>
          <p:nvSpPr>
            <p:cNvPr id="10" name="Freeform 5"/>
            <p:cNvSpPr>
              <a:spLocks noEditPoints="1"/>
            </p:cNvSpPr>
            <p:nvPr/>
          </p:nvSpPr>
          <p:spPr bwMode="auto">
            <a:xfrm>
              <a:off x="7929494" y="5869010"/>
              <a:ext cx="61913" cy="160337"/>
            </a:xfrm>
            <a:custGeom>
              <a:avLst/>
              <a:gdLst>
                <a:gd name="T0" fmla="*/ 60 w 79"/>
                <a:gd name="T1" fmla="*/ 180 h 207"/>
                <a:gd name="T2" fmla="*/ 79 w 79"/>
                <a:gd name="T3" fmla="*/ 2 h 207"/>
                <a:gd name="T4" fmla="*/ 0 w 79"/>
                <a:gd name="T5" fmla="*/ 0 h 207"/>
                <a:gd name="T6" fmla="*/ 9 w 79"/>
                <a:gd name="T7" fmla="*/ 188 h 207"/>
                <a:gd name="T8" fmla="*/ 60 w 79"/>
                <a:gd name="T9" fmla="*/ 180 h 207"/>
                <a:gd name="T10" fmla="*/ 41 w 79"/>
                <a:gd name="T11" fmla="*/ 147 h 207"/>
                <a:gd name="T12" fmla="*/ 36 w 79"/>
                <a:gd name="T13" fmla="*/ 154 h 207"/>
                <a:gd name="T14" fmla="*/ 34 w 79"/>
                <a:gd name="T15" fmla="*/ 154 h 207"/>
                <a:gd name="T16" fmla="*/ 30 w 79"/>
                <a:gd name="T17" fmla="*/ 147 h 207"/>
                <a:gd name="T18" fmla="*/ 32 w 79"/>
                <a:gd name="T19" fmla="*/ 63 h 207"/>
                <a:gd name="T20" fmla="*/ 37 w 79"/>
                <a:gd name="T21" fmla="*/ 56 h 207"/>
                <a:gd name="T22" fmla="*/ 39 w 79"/>
                <a:gd name="T23" fmla="*/ 56 h 207"/>
                <a:gd name="T24" fmla="*/ 43 w 79"/>
                <a:gd name="T25" fmla="*/ 63 h 207"/>
                <a:gd name="T26" fmla="*/ 41 w 79"/>
                <a:gd name="T27" fmla="*/ 14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 h="207">
                  <a:moveTo>
                    <a:pt x="60" y="180"/>
                  </a:moveTo>
                  <a:cubicBezTo>
                    <a:pt x="79" y="2"/>
                    <a:pt x="79" y="2"/>
                    <a:pt x="79" y="2"/>
                  </a:cubicBezTo>
                  <a:cubicBezTo>
                    <a:pt x="0" y="0"/>
                    <a:pt x="0" y="0"/>
                    <a:pt x="0" y="0"/>
                  </a:cubicBezTo>
                  <a:cubicBezTo>
                    <a:pt x="0" y="0"/>
                    <a:pt x="7" y="168"/>
                    <a:pt x="9" y="188"/>
                  </a:cubicBezTo>
                  <a:cubicBezTo>
                    <a:pt x="11" y="207"/>
                    <a:pt x="60" y="180"/>
                    <a:pt x="60" y="180"/>
                  </a:cubicBezTo>
                  <a:close/>
                  <a:moveTo>
                    <a:pt x="41" y="147"/>
                  </a:moveTo>
                  <a:cubicBezTo>
                    <a:pt x="41" y="151"/>
                    <a:pt x="39" y="154"/>
                    <a:pt x="36" y="154"/>
                  </a:cubicBezTo>
                  <a:cubicBezTo>
                    <a:pt x="34" y="154"/>
                    <a:pt x="34" y="154"/>
                    <a:pt x="34" y="154"/>
                  </a:cubicBezTo>
                  <a:cubicBezTo>
                    <a:pt x="32" y="153"/>
                    <a:pt x="30" y="150"/>
                    <a:pt x="30" y="147"/>
                  </a:cubicBezTo>
                  <a:cubicBezTo>
                    <a:pt x="32" y="63"/>
                    <a:pt x="32" y="63"/>
                    <a:pt x="32" y="63"/>
                  </a:cubicBezTo>
                  <a:cubicBezTo>
                    <a:pt x="32" y="59"/>
                    <a:pt x="34" y="56"/>
                    <a:pt x="37" y="56"/>
                  </a:cubicBezTo>
                  <a:cubicBezTo>
                    <a:pt x="39" y="56"/>
                    <a:pt x="39" y="56"/>
                    <a:pt x="39" y="56"/>
                  </a:cubicBezTo>
                  <a:cubicBezTo>
                    <a:pt x="41" y="56"/>
                    <a:pt x="44" y="59"/>
                    <a:pt x="43" y="63"/>
                  </a:cubicBezTo>
                  <a:lnTo>
                    <a:pt x="41" y="147"/>
                  </a:lnTo>
                  <a:close/>
                </a:path>
              </a:pathLst>
            </a:custGeom>
            <a:solidFill>
              <a:srgbClr val="1C608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 name="Freeform 6"/>
            <p:cNvSpPr>
              <a:spLocks noEditPoints="1"/>
            </p:cNvSpPr>
            <p:nvPr/>
          </p:nvSpPr>
          <p:spPr bwMode="auto">
            <a:xfrm>
              <a:off x="7929494" y="5869010"/>
              <a:ext cx="61913" cy="160337"/>
            </a:xfrm>
            <a:custGeom>
              <a:avLst/>
              <a:gdLst>
                <a:gd name="T0" fmla="*/ 60 w 79"/>
                <a:gd name="T1" fmla="*/ 180 h 207"/>
                <a:gd name="T2" fmla="*/ 79 w 79"/>
                <a:gd name="T3" fmla="*/ 2 h 207"/>
                <a:gd name="T4" fmla="*/ 0 w 79"/>
                <a:gd name="T5" fmla="*/ 0 h 207"/>
                <a:gd name="T6" fmla="*/ 9 w 79"/>
                <a:gd name="T7" fmla="*/ 188 h 207"/>
                <a:gd name="T8" fmla="*/ 60 w 79"/>
                <a:gd name="T9" fmla="*/ 180 h 207"/>
                <a:gd name="T10" fmla="*/ 41 w 79"/>
                <a:gd name="T11" fmla="*/ 147 h 207"/>
                <a:gd name="T12" fmla="*/ 36 w 79"/>
                <a:gd name="T13" fmla="*/ 154 h 207"/>
                <a:gd name="T14" fmla="*/ 34 w 79"/>
                <a:gd name="T15" fmla="*/ 154 h 207"/>
                <a:gd name="T16" fmla="*/ 30 w 79"/>
                <a:gd name="T17" fmla="*/ 147 h 207"/>
                <a:gd name="T18" fmla="*/ 32 w 79"/>
                <a:gd name="T19" fmla="*/ 63 h 207"/>
                <a:gd name="T20" fmla="*/ 37 w 79"/>
                <a:gd name="T21" fmla="*/ 56 h 207"/>
                <a:gd name="T22" fmla="*/ 39 w 79"/>
                <a:gd name="T23" fmla="*/ 56 h 207"/>
                <a:gd name="T24" fmla="*/ 43 w 79"/>
                <a:gd name="T25" fmla="*/ 63 h 207"/>
                <a:gd name="T26" fmla="*/ 41 w 79"/>
                <a:gd name="T27" fmla="*/ 14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 h="207">
                  <a:moveTo>
                    <a:pt x="60" y="180"/>
                  </a:moveTo>
                  <a:cubicBezTo>
                    <a:pt x="79" y="2"/>
                    <a:pt x="79" y="2"/>
                    <a:pt x="79" y="2"/>
                  </a:cubicBezTo>
                  <a:cubicBezTo>
                    <a:pt x="0" y="0"/>
                    <a:pt x="0" y="0"/>
                    <a:pt x="0" y="0"/>
                  </a:cubicBezTo>
                  <a:cubicBezTo>
                    <a:pt x="0" y="0"/>
                    <a:pt x="7" y="168"/>
                    <a:pt x="9" y="188"/>
                  </a:cubicBezTo>
                  <a:cubicBezTo>
                    <a:pt x="11" y="207"/>
                    <a:pt x="60" y="180"/>
                    <a:pt x="60" y="180"/>
                  </a:cubicBezTo>
                  <a:close/>
                  <a:moveTo>
                    <a:pt x="41" y="147"/>
                  </a:moveTo>
                  <a:cubicBezTo>
                    <a:pt x="41" y="151"/>
                    <a:pt x="39" y="154"/>
                    <a:pt x="36" y="154"/>
                  </a:cubicBezTo>
                  <a:cubicBezTo>
                    <a:pt x="34" y="154"/>
                    <a:pt x="34" y="154"/>
                    <a:pt x="34" y="154"/>
                  </a:cubicBezTo>
                  <a:cubicBezTo>
                    <a:pt x="32" y="153"/>
                    <a:pt x="30" y="150"/>
                    <a:pt x="30" y="147"/>
                  </a:cubicBezTo>
                  <a:cubicBezTo>
                    <a:pt x="32" y="63"/>
                    <a:pt x="32" y="63"/>
                    <a:pt x="32" y="63"/>
                  </a:cubicBezTo>
                  <a:cubicBezTo>
                    <a:pt x="32" y="59"/>
                    <a:pt x="34" y="56"/>
                    <a:pt x="37" y="56"/>
                  </a:cubicBezTo>
                  <a:cubicBezTo>
                    <a:pt x="39" y="56"/>
                    <a:pt x="39" y="56"/>
                    <a:pt x="39" y="56"/>
                  </a:cubicBezTo>
                  <a:cubicBezTo>
                    <a:pt x="41" y="56"/>
                    <a:pt x="44" y="59"/>
                    <a:pt x="43" y="63"/>
                  </a:cubicBezTo>
                  <a:lnTo>
                    <a:pt x="41" y="147"/>
                  </a:lnTo>
                  <a:close/>
                </a:path>
              </a:pathLst>
            </a:custGeom>
            <a:solidFill>
              <a:srgbClr val="1C608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2" name="Freeform 7"/>
            <p:cNvSpPr/>
            <p:nvPr/>
          </p:nvSpPr>
          <p:spPr bwMode="auto">
            <a:xfrm>
              <a:off x="7994582" y="5780110"/>
              <a:ext cx="131763" cy="71437"/>
            </a:xfrm>
            <a:custGeom>
              <a:avLst/>
              <a:gdLst>
                <a:gd name="T0" fmla="*/ 136 w 168"/>
                <a:gd name="T1" fmla="*/ 0 h 93"/>
                <a:gd name="T2" fmla="*/ 0 w 168"/>
                <a:gd name="T3" fmla="*/ 16 h 93"/>
                <a:gd name="T4" fmla="*/ 19 w 168"/>
                <a:gd name="T5" fmla="*/ 93 h 93"/>
                <a:gd name="T6" fmla="*/ 154 w 168"/>
                <a:gd name="T7" fmla="*/ 48 h 93"/>
                <a:gd name="T8" fmla="*/ 136 w 168"/>
                <a:gd name="T9" fmla="*/ 0 h 93"/>
              </a:gdLst>
              <a:ahLst/>
              <a:cxnLst>
                <a:cxn ang="0">
                  <a:pos x="T0" y="T1"/>
                </a:cxn>
                <a:cxn ang="0">
                  <a:pos x="T2" y="T3"/>
                </a:cxn>
                <a:cxn ang="0">
                  <a:pos x="T4" y="T5"/>
                </a:cxn>
                <a:cxn ang="0">
                  <a:pos x="T6" y="T7"/>
                </a:cxn>
                <a:cxn ang="0">
                  <a:pos x="T8" y="T9"/>
                </a:cxn>
              </a:cxnLst>
              <a:rect l="0" t="0" r="r" b="b"/>
              <a:pathLst>
                <a:path w="168" h="93">
                  <a:moveTo>
                    <a:pt x="136" y="0"/>
                  </a:moveTo>
                  <a:cubicBezTo>
                    <a:pt x="0" y="16"/>
                    <a:pt x="0" y="16"/>
                    <a:pt x="0" y="16"/>
                  </a:cubicBezTo>
                  <a:cubicBezTo>
                    <a:pt x="19" y="93"/>
                    <a:pt x="19" y="93"/>
                    <a:pt x="19" y="93"/>
                  </a:cubicBezTo>
                  <a:cubicBezTo>
                    <a:pt x="19" y="93"/>
                    <a:pt x="140" y="53"/>
                    <a:pt x="154" y="48"/>
                  </a:cubicBezTo>
                  <a:cubicBezTo>
                    <a:pt x="168" y="42"/>
                    <a:pt x="136" y="0"/>
                    <a:pt x="136" y="0"/>
                  </a:cubicBezTo>
                  <a:close/>
                </a:path>
              </a:pathLst>
            </a:custGeom>
            <a:solidFill>
              <a:srgbClr val="D9D9D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3" name="Freeform 8"/>
            <p:cNvSpPr/>
            <p:nvPr/>
          </p:nvSpPr>
          <p:spPr bwMode="auto">
            <a:xfrm>
              <a:off x="7994582" y="5783285"/>
              <a:ext cx="131763" cy="71437"/>
            </a:xfrm>
            <a:custGeom>
              <a:avLst/>
              <a:gdLst>
                <a:gd name="T0" fmla="*/ 136 w 168"/>
                <a:gd name="T1" fmla="*/ 0 h 93"/>
                <a:gd name="T2" fmla="*/ 0 w 168"/>
                <a:gd name="T3" fmla="*/ 16 h 93"/>
                <a:gd name="T4" fmla="*/ 19 w 168"/>
                <a:gd name="T5" fmla="*/ 93 h 93"/>
                <a:gd name="T6" fmla="*/ 154 w 168"/>
                <a:gd name="T7" fmla="*/ 48 h 93"/>
                <a:gd name="T8" fmla="*/ 136 w 168"/>
                <a:gd name="T9" fmla="*/ 0 h 93"/>
              </a:gdLst>
              <a:ahLst/>
              <a:cxnLst>
                <a:cxn ang="0">
                  <a:pos x="T0" y="T1"/>
                </a:cxn>
                <a:cxn ang="0">
                  <a:pos x="T2" y="T3"/>
                </a:cxn>
                <a:cxn ang="0">
                  <a:pos x="T4" y="T5"/>
                </a:cxn>
                <a:cxn ang="0">
                  <a:pos x="T6" y="T7"/>
                </a:cxn>
                <a:cxn ang="0">
                  <a:pos x="T8" y="T9"/>
                </a:cxn>
              </a:cxnLst>
              <a:rect l="0" t="0" r="r" b="b"/>
              <a:pathLst>
                <a:path w="168" h="93">
                  <a:moveTo>
                    <a:pt x="136" y="0"/>
                  </a:moveTo>
                  <a:cubicBezTo>
                    <a:pt x="0" y="16"/>
                    <a:pt x="0" y="16"/>
                    <a:pt x="0" y="16"/>
                  </a:cubicBezTo>
                  <a:cubicBezTo>
                    <a:pt x="19" y="93"/>
                    <a:pt x="19" y="93"/>
                    <a:pt x="19" y="93"/>
                  </a:cubicBezTo>
                  <a:cubicBezTo>
                    <a:pt x="19" y="93"/>
                    <a:pt x="140" y="54"/>
                    <a:pt x="154" y="48"/>
                  </a:cubicBezTo>
                  <a:cubicBezTo>
                    <a:pt x="168" y="42"/>
                    <a:pt x="136" y="0"/>
                    <a:pt x="136" y="0"/>
                  </a:cubicBezTo>
                  <a:close/>
                </a:path>
              </a:pathLst>
            </a:custGeom>
            <a:solidFill>
              <a:srgbClr val="1C608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7" name="Freeform 9"/>
            <p:cNvSpPr>
              <a:spLocks noEditPoints="1"/>
            </p:cNvSpPr>
            <p:nvPr/>
          </p:nvSpPr>
          <p:spPr bwMode="auto">
            <a:xfrm>
              <a:off x="7742169" y="5610248"/>
              <a:ext cx="438150" cy="439737"/>
            </a:xfrm>
            <a:custGeom>
              <a:avLst/>
              <a:gdLst>
                <a:gd name="T0" fmla="*/ 280 w 561"/>
                <a:gd name="T1" fmla="*/ 0 h 564"/>
                <a:gd name="T2" fmla="*/ 561 w 561"/>
                <a:gd name="T3" fmla="*/ 282 h 564"/>
                <a:gd name="T4" fmla="*/ 280 w 561"/>
                <a:gd name="T5" fmla="*/ 564 h 564"/>
                <a:gd name="T6" fmla="*/ 0 w 561"/>
                <a:gd name="T7" fmla="*/ 282 h 564"/>
                <a:gd name="T8" fmla="*/ 280 w 561"/>
                <a:gd name="T9" fmla="*/ 0 h 564"/>
                <a:gd name="T10" fmla="*/ 280 w 561"/>
                <a:gd name="T11" fmla="*/ 65 h 564"/>
                <a:gd name="T12" fmla="*/ 64 w 561"/>
                <a:gd name="T13" fmla="*/ 282 h 564"/>
                <a:gd name="T14" fmla="*/ 280 w 561"/>
                <a:gd name="T15" fmla="*/ 500 h 564"/>
                <a:gd name="T16" fmla="*/ 497 w 561"/>
                <a:gd name="T17" fmla="*/ 282 h 564"/>
                <a:gd name="T18" fmla="*/ 280 w 561"/>
                <a:gd name="T19" fmla="*/ 65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1" h="564">
                  <a:moveTo>
                    <a:pt x="280" y="0"/>
                  </a:moveTo>
                  <a:cubicBezTo>
                    <a:pt x="435" y="0"/>
                    <a:pt x="561" y="126"/>
                    <a:pt x="561" y="282"/>
                  </a:cubicBezTo>
                  <a:cubicBezTo>
                    <a:pt x="561" y="438"/>
                    <a:pt x="435" y="564"/>
                    <a:pt x="280" y="564"/>
                  </a:cubicBezTo>
                  <a:cubicBezTo>
                    <a:pt x="126" y="564"/>
                    <a:pt x="0" y="438"/>
                    <a:pt x="0" y="282"/>
                  </a:cubicBezTo>
                  <a:cubicBezTo>
                    <a:pt x="0" y="126"/>
                    <a:pt x="126" y="0"/>
                    <a:pt x="280" y="0"/>
                  </a:cubicBezTo>
                  <a:close/>
                  <a:moveTo>
                    <a:pt x="280" y="65"/>
                  </a:moveTo>
                  <a:cubicBezTo>
                    <a:pt x="161" y="65"/>
                    <a:pt x="64" y="162"/>
                    <a:pt x="64" y="282"/>
                  </a:cubicBezTo>
                  <a:cubicBezTo>
                    <a:pt x="64" y="402"/>
                    <a:pt x="161" y="500"/>
                    <a:pt x="280" y="500"/>
                  </a:cubicBezTo>
                  <a:cubicBezTo>
                    <a:pt x="400" y="500"/>
                    <a:pt x="497" y="402"/>
                    <a:pt x="497" y="282"/>
                  </a:cubicBezTo>
                  <a:cubicBezTo>
                    <a:pt x="497" y="162"/>
                    <a:pt x="400" y="65"/>
                    <a:pt x="280" y="65"/>
                  </a:cubicBezTo>
                  <a:close/>
                </a:path>
              </a:pathLst>
            </a:custGeom>
            <a:solidFill>
              <a:srgbClr val="287E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9" name="Freeform 10"/>
            <p:cNvSpPr/>
            <p:nvPr/>
          </p:nvSpPr>
          <p:spPr bwMode="auto">
            <a:xfrm>
              <a:off x="7797732" y="5780110"/>
              <a:ext cx="131763" cy="71437"/>
            </a:xfrm>
            <a:custGeom>
              <a:avLst/>
              <a:gdLst>
                <a:gd name="T0" fmla="*/ 33 w 168"/>
                <a:gd name="T1" fmla="*/ 0 h 93"/>
                <a:gd name="T2" fmla="*/ 168 w 168"/>
                <a:gd name="T3" fmla="*/ 16 h 93"/>
                <a:gd name="T4" fmla="*/ 150 w 168"/>
                <a:gd name="T5" fmla="*/ 93 h 93"/>
                <a:gd name="T6" fmla="*/ 14 w 168"/>
                <a:gd name="T7" fmla="*/ 48 h 93"/>
                <a:gd name="T8" fmla="*/ 33 w 168"/>
                <a:gd name="T9" fmla="*/ 0 h 93"/>
              </a:gdLst>
              <a:ahLst/>
              <a:cxnLst>
                <a:cxn ang="0">
                  <a:pos x="T0" y="T1"/>
                </a:cxn>
                <a:cxn ang="0">
                  <a:pos x="T2" y="T3"/>
                </a:cxn>
                <a:cxn ang="0">
                  <a:pos x="T4" y="T5"/>
                </a:cxn>
                <a:cxn ang="0">
                  <a:pos x="T6" y="T7"/>
                </a:cxn>
                <a:cxn ang="0">
                  <a:pos x="T8" y="T9"/>
                </a:cxn>
              </a:cxnLst>
              <a:rect l="0" t="0" r="r" b="b"/>
              <a:pathLst>
                <a:path w="168" h="93">
                  <a:moveTo>
                    <a:pt x="33" y="0"/>
                  </a:moveTo>
                  <a:cubicBezTo>
                    <a:pt x="168" y="16"/>
                    <a:pt x="168" y="16"/>
                    <a:pt x="168" y="16"/>
                  </a:cubicBezTo>
                  <a:cubicBezTo>
                    <a:pt x="150" y="93"/>
                    <a:pt x="150" y="93"/>
                    <a:pt x="150" y="93"/>
                  </a:cubicBezTo>
                  <a:cubicBezTo>
                    <a:pt x="150" y="93"/>
                    <a:pt x="28" y="53"/>
                    <a:pt x="14" y="48"/>
                  </a:cubicBezTo>
                  <a:cubicBezTo>
                    <a:pt x="0" y="42"/>
                    <a:pt x="33" y="0"/>
                    <a:pt x="33" y="0"/>
                  </a:cubicBezTo>
                  <a:close/>
                </a:path>
              </a:pathLst>
            </a:custGeom>
            <a:solidFill>
              <a:srgbClr val="D9D9D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0" name="Freeform 11"/>
            <p:cNvSpPr/>
            <p:nvPr/>
          </p:nvSpPr>
          <p:spPr bwMode="auto">
            <a:xfrm>
              <a:off x="7797732" y="5783285"/>
              <a:ext cx="131763" cy="71437"/>
            </a:xfrm>
            <a:custGeom>
              <a:avLst/>
              <a:gdLst>
                <a:gd name="T0" fmla="*/ 33 w 168"/>
                <a:gd name="T1" fmla="*/ 0 h 93"/>
                <a:gd name="T2" fmla="*/ 168 w 168"/>
                <a:gd name="T3" fmla="*/ 16 h 93"/>
                <a:gd name="T4" fmla="*/ 150 w 168"/>
                <a:gd name="T5" fmla="*/ 93 h 93"/>
                <a:gd name="T6" fmla="*/ 14 w 168"/>
                <a:gd name="T7" fmla="*/ 48 h 93"/>
                <a:gd name="T8" fmla="*/ 33 w 168"/>
                <a:gd name="T9" fmla="*/ 0 h 93"/>
              </a:gdLst>
              <a:ahLst/>
              <a:cxnLst>
                <a:cxn ang="0">
                  <a:pos x="T0" y="T1"/>
                </a:cxn>
                <a:cxn ang="0">
                  <a:pos x="T2" y="T3"/>
                </a:cxn>
                <a:cxn ang="0">
                  <a:pos x="T4" y="T5"/>
                </a:cxn>
                <a:cxn ang="0">
                  <a:pos x="T6" y="T7"/>
                </a:cxn>
                <a:cxn ang="0">
                  <a:pos x="T8" y="T9"/>
                </a:cxn>
              </a:cxnLst>
              <a:rect l="0" t="0" r="r" b="b"/>
              <a:pathLst>
                <a:path w="168" h="93">
                  <a:moveTo>
                    <a:pt x="33" y="0"/>
                  </a:moveTo>
                  <a:cubicBezTo>
                    <a:pt x="168" y="16"/>
                    <a:pt x="168" y="16"/>
                    <a:pt x="168" y="16"/>
                  </a:cubicBezTo>
                  <a:cubicBezTo>
                    <a:pt x="150" y="93"/>
                    <a:pt x="150" y="93"/>
                    <a:pt x="150" y="93"/>
                  </a:cubicBezTo>
                  <a:cubicBezTo>
                    <a:pt x="150" y="93"/>
                    <a:pt x="28" y="54"/>
                    <a:pt x="14" y="48"/>
                  </a:cubicBezTo>
                  <a:cubicBezTo>
                    <a:pt x="0" y="42"/>
                    <a:pt x="33" y="0"/>
                    <a:pt x="33" y="0"/>
                  </a:cubicBezTo>
                  <a:close/>
                </a:path>
              </a:pathLst>
            </a:custGeom>
            <a:solidFill>
              <a:srgbClr val="1C608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7" name="Oval 12"/>
            <p:cNvSpPr>
              <a:spLocks noChangeArrowheads="1"/>
            </p:cNvSpPr>
            <p:nvPr/>
          </p:nvSpPr>
          <p:spPr bwMode="auto">
            <a:xfrm>
              <a:off x="7900919" y="5770585"/>
              <a:ext cx="122238" cy="120650"/>
            </a:xfrm>
            <a:prstGeom prst="ellipse">
              <a:avLst/>
            </a:prstGeom>
            <a:solidFill>
              <a:srgbClr val="949FA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8" name="Oval 13"/>
            <p:cNvSpPr>
              <a:spLocks noChangeArrowheads="1"/>
            </p:cNvSpPr>
            <p:nvPr/>
          </p:nvSpPr>
          <p:spPr bwMode="auto">
            <a:xfrm>
              <a:off x="7935844" y="5803923"/>
              <a:ext cx="50800" cy="52387"/>
            </a:xfrm>
            <a:prstGeom prst="ellipse">
              <a:avLst/>
            </a:prstGeom>
            <a:solidFill>
              <a:srgbClr val="F1C40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9" name="Freeform 14"/>
            <p:cNvSpPr/>
            <p:nvPr/>
          </p:nvSpPr>
          <p:spPr bwMode="auto">
            <a:xfrm>
              <a:off x="7935844" y="5803923"/>
              <a:ext cx="50800" cy="26987"/>
            </a:xfrm>
            <a:custGeom>
              <a:avLst/>
              <a:gdLst>
                <a:gd name="T0" fmla="*/ 32 w 65"/>
                <a:gd name="T1" fmla="*/ 3 h 34"/>
                <a:gd name="T2" fmla="*/ 65 w 65"/>
                <a:gd name="T3" fmla="*/ 34 h 34"/>
                <a:gd name="T4" fmla="*/ 65 w 65"/>
                <a:gd name="T5" fmla="*/ 33 h 34"/>
                <a:gd name="T6" fmla="*/ 32 w 65"/>
                <a:gd name="T7" fmla="*/ 0 h 34"/>
                <a:gd name="T8" fmla="*/ 0 w 65"/>
                <a:gd name="T9" fmla="*/ 33 h 34"/>
                <a:gd name="T10" fmla="*/ 0 w 65"/>
                <a:gd name="T11" fmla="*/ 34 h 34"/>
                <a:gd name="T12" fmla="*/ 32 w 65"/>
                <a:gd name="T13" fmla="*/ 3 h 34"/>
              </a:gdLst>
              <a:ahLst/>
              <a:cxnLst>
                <a:cxn ang="0">
                  <a:pos x="T0" y="T1"/>
                </a:cxn>
                <a:cxn ang="0">
                  <a:pos x="T2" y="T3"/>
                </a:cxn>
                <a:cxn ang="0">
                  <a:pos x="T4" y="T5"/>
                </a:cxn>
                <a:cxn ang="0">
                  <a:pos x="T6" y="T7"/>
                </a:cxn>
                <a:cxn ang="0">
                  <a:pos x="T8" y="T9"/>
                </a:cxn>
                <a:cxn ang="0">
                  <a:pos x="T10" y="T11"/>
                </a:cxn>
                <a:cxn ang="0">
                  <a:pos x="T12" y="T13"/>
                </a:cxn>
              </a:cxnLst>
              <a:rect l="0" t="0" r="r" b="b"/>
              <a:pathLst>
                <a:path w="65" h="34">
                  <a:moveTo>
                    <a:pt x="32" y="3"/>
                  </a:moveTo>
                  <a:cubicBezTo>
                    <a:pt x="50" y="3"/>
                    <a:pt x="64" y="17"/>
                    <a:pt x="65" y="34"/>
                  </a:cubicBezTo>
                  <a:cubicBezTo>
                    <a:pt x="65" y="34"/>
                    <a:pt x="65" y="34"/>
                    <a:pt x="65" y="33"/>
                  </a:cubicBezTo>
                  <a:cubicBezTo>
                    <a:pt x="65" y="15"/>
                    <a:pt x="50" y="0"/>
                    <a:pt x="32" y="0"/>
                  </a:cubicBezTo>
                  <a:cubicBezTo>
                    <a:pt x="14" y="0"/>
                    <a:pt x="0" y="15"/>
                    <a:pt x="0" y="33"/>
                  </a:cubicBezTo>
                  <a:cubicBezTo>
                    <a:pt x="0" y="34"/>
                    <a:pt x="0" y="34"/>
                    <a:pt x="0" y="34"/>
                  </a:cubicBezTo>
                  <a:cubicBezTo>
                    <a:pt x="0" y="17"/>
                    <a:pt x="15" y="3"/>
                    <a:pt x="32" y="3"/>
                  </a:cubicBezTo>
                  <a:close/>
                </a:path>
              </a:pathLst>
            </a:custGeom>
            <a:solidFill>
              <a:srgbClr val="CEA80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40" name="Freeform 15"/>
            <p:cNvSpPr/>
            <p:nvPr/>
          </p:nvSpPr>
          <p:spPr bwMode="auto">
            <a:xfrm>
              <a:off x="7999344" y="5651523"/>
              <a:ext cx="182563" cy="393700"/>
            </a:xfrm>
            <a:custGeom>
              <a:avLst/>
              <a:gdLst>
                <a:gd name="T0" fmla="*/ 25 w 235"/>
                <a:gd name="T1" fmla="*/ 504 h 507"/>
                <a:gd name="T2" fmla="*/ 235 w 235"/>
                <a:gd name="T3" fmla="*/ 230 h 507"/>
                <a:gd name="T4" fmla="*/ 138 w 235"/>
                <a:gd name="T5" fmla="*/ 17 h 507"/>
                <a:gd name="T6" fmla="*/ 113 w 235"/>
                <a:gd name="T7" fmla="*/ 3 h 507"/>
                <a:gd name="T8" fmla="*/ 94 w 235"/>
                <a:gd name="T9" fmla="*/ 38 h 507"/>
                <a:gd name="T10" fmla="*/ 102 w 235"/>
                <a:gd name="T11" fmla="*/ 81 h 507"/>
                <a:gd name="T12" fmla="*/ 151 w 235"/>
                <a:gd name="T13" fmla="*/ 150 h 507"/>
                <a:gd name="T14" fmla="*/ 128 w 235"/>
                <a:gd name="T15" fmla="*/ 162 h 507"/>
                <a:gd name="T16" fmla="*/ 105 w 235"/>
                <a:gd name="T17" fmla="*/ 172 h 507"/>
                <a:gd name="T18" fmla="*/ 136 w 235"/>
                <a:gd name="T19" fmla="*/ 219 h 507"/>
                <a:gd name="T20" fmla="*/ 171 w 235"/>
                <a:gd name="T21" fmla="*/ 238 h 507"/>
                <a:gd name="T22" fmla="*/ 172 w 235"/>
                <a:gd name="T23" fmla="*/ 267 h 507"/>
                <a:gd name="T24" fmla="*/ 79 w 235"/>
                <a:gd name="T25" fmla="*/ 414 h 507"/>
                <a:gd name="T26" fmla="*/ 64 w 235"/>
                <a:gd name="T27" fmla="*/ 419 h 507"/>
                <a:gd name="T28" fmla="*/ 45 w 235"/>
                <a:gd name="T29" fmla="*/ 436 h 507"/>
                <a:gd name="T30" fmla="*/ 23 w 235"/>
                <a:gd name="T31" fmla="*/ 487 h 507"/>
                <a:gd name="T32" fmla="*/ 9 w 235"/>
                <a:gd name="T33" fmla="*/ 506 h 507"/>
                <a:gd name="T34" fmla="*/ 24 w 235"/>
                <a:gd name="T35" fmla="*/ 504 h 507"/>
                <a:gd name="T36" fmla="*/ 25 w 235"/>
                <a:gd name="T37" fmla="*/ 50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5" h="507">
                  <a:moveTo>
                    <a:pt x="25" y="504"/>
                  </a:moveTo>
                  <a:cubicBezTo>
                    <a:pt x="146" y="472"/>
                    <a:pt x="235" y="362"/>
                    <a:pt x="235" y="230"/>
                  </a:cubicBezTo>
                  <a:cubicBezTo>
                    <a:pt x="235" y="145"/>
                    <a:pt x="198" y="69"/>
                    <a:pt x="138" y="17"/>
                  </a:cubicBezTo>
                  <a:cubicBezTo>
                    <a:pt x="132" y="11"/>
                    <a:pt x="123" y="0"/>
                    <a:pt x="113" y="3"/>
                  </a:cubicBezTo>
                  <a:cubicBezTo>
                    <a:pt x="109" y="4"/>
                    <a:pt x="103" y="24"/>
                    <a:pt x="94" y="38"/>
                  </a:cubicBezTo>
                  <a:cubicBezTo>
                    <a:pt x="85" y="52"/>
                    <a:pt x="76" y="64"/>
                    <a:pt x="102" y="81"/>
                  </a:cubicBezTo>
                  <a:cubicBezTo>
                    <a:pt x="128" y="98"/>
                    <a:pt x="156" y="146"/>
                    <a:pt x="151" y="150"/>
                  </a:cubicBezTo>
                  <a:cubicBezTo>
                    <a:pt x="146" y="155"/>
                    <a:pt x="146" y="162"/>
                    <a:pt x="128" y="162"/>
                  </a:cubicBezTo>
                  <a:cubicBezTo>
                    <a:pt x="109" y="163"/>
                    <a:pt x="103" y="152"/>
                    <a:pt x="105" y="172"/>
                  </a:cubicBezTo>
                  <a:cubicBezTo>
                    <a:pt x="106" y="192"/>
                    <a:pt x="125" y="218"/>
                    <a:pt x="136" y="219"/>
                  </a:cubicBezTo>
                  <a:cubicBezTo>
                    <a:pt x="146" y="220"/>
                    <a:pt x="168" y="225"/>
                    <a:pt x="171" y="238"/>
                  </a:cubicBezTo>
                  <a:cubicBezTo>
                    <a:pt x="172" y="241"/>
                    <a:pt x="173" y="252"/>
                    <a:pt x="172" y="267"/>
                  </a:cubicBezTo>
                  <a:cubicBezTo>
                    <a:pt x="162" y="328"/>
                    <a:pt x="127" y="380"/>
                    <a:pt x="79" y="414"/>
                  </a:cubicBezTo>
                  <a:cubicBezTo>
                    <a:pt x="74" y="415"/>
                    <a:pt x="74" y="414"/>
                    <a:pt x="64" y="419"/>
                  </a:cubicBezTo>
                  <a:cubicBezTo>
                    <a:pt x="54" y="424"/>
                    <a:pt x="43" y="425"/>
                    <a:pt x="45" y="436"/>
                  </a:cubicBezTo>
                  <a:cubicBezTo>
                    <a:pt x="46" y="447"/>
                    <a:pt x="45" y="478"/>
                    <a:pt x="23" y="487"/>
                  </a:cubicBezTo>
                  <a:cubicBezTo>
                    <a:pt x="0" y="497"/>
                    <a:pt x="1" y="504"/>
                    <a:pt x="9" y="506"/>
                  </a:cubicBezTo>
                  <a:cubicBezTo>
                    <a:pt x="13" y="507"/>
                    <a:pt x="19" y="505"/>
                    <a:pt x="24" y="504"/>
                  </a:cubicBezTo>
                  <a:lnTo>
                    <a:pt x="25" y="504"/>
                  </a:lnTo>
                  <a:close/>
                </a:path>
              </a:pathLst>
            </a:custGeom>
            <a:solidFill>
              <a:srgbClr val="2C3B4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41" name="Freeform 16"/>
            <p:cNvSpPr/>
            <p:nvPr/>
          </p:nvSpPr>
          <p:spPr bwMode="auto">
            <a:xfrm>
              <a:off x="7742169" y="5651523"/>
              <a:ext cx="184150" cy="393700"/>
            </a:xfrm>
            <a:custGeom>
              <a:avLst/>
              <a:gdLst>
                <a:gd name="T0" fmla="*/ 211 w 235"/>
                <a:gd name="T1" fmla="*/ 504 h 507"/>
                <a:gd name="T2" fmla="*/ 0 w 235"/>
                <a:gd name="T3" fmla="*/ 230 h 507"/>
                <a:gd name="T4" fmla="*/ 97 w 235"/>
                <a:gd name="T5" fmla="*/ 17 h 507"/>
                <a:gd name="T6" fmla="*/ 122 w 235"/>
                <a:gd name="T7" fmla="*/ 3 h 507"/>
                <a:gd name="T8" fmla="*/ 142 w 235"/>
                <a:gd name="T9" fmla="*/ 38 h 507"/>
                <a:gd name="T10" fmla="*/ 133 w 235"/>
                <a:gd name="T11" fmla="*/ 81 h 507"/>
                <a:gd name="T12" fmla="*/ 85 w 235"/>
                <a:gd name="T13" fmla="*/ 150 h 507"/>
                <a:gd name="T14" fmla="*/ 108 w 235"/>
                <a:gd name="T15" fmla="*/ 162 h 507"/>
                <a:gd name="T16" fmla="*/ 131 w 235"/>
                <a:gd name="T17" fmla="*/ 172 h 507"/>
                <a:gd name="T18" fmla="*/ 100 w 235"/>
                <a:gd name="T19" fmla="*/ 219 h 507"/>
                <a:gd name="T20" fmla="*/ 64 w 235"/>
                <a:gd name="T21" fmla="*/ 238 h 507"/>
                <a:gd name="T22" fmla="*/ 63 w 235"/>
                <a:gd name="T23" fmla="*/ 267 h 507"/>
                <a:gd name="T24" fmla="*/ 157 w 235"/>
                <a:gd name="T25" fmla="*/ 414 h 507"/>
                <a:gd name="T26" fmla="*/ 172 w 235"/>
                <a:gd name="T27" fmla="*/ 419 h 507"/>
                <a:gd name="T28" fmla="*/ 191 w 235"/>
                <a:gd name="T29" fmla="*/ 436 h 507"/>
                <a:gd name="T30" fmla="*/ 213 w 235"/>
                <a:gd name="T31" fmla="*/ 487 h 507"/>
                <a:gd name="T32" fmla="*/ 227 w 235"/>
                <a:gd name="T33" fmla="*/ 506 h 507"/>
                <a:gd name="T34" fmla="*/ 211 w 235"/>
                <a:gd name="T35" fmla="*/ 50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 h="507">
                  <a:moveTo>
                    <a:pt x="211" y="504"/>
                  </a:moveTo>
                  <a:cubicBezTo>
                    <a:pt x="89" y="472"/>
                    <a:pt x="0" y="362"/>
                    <a:pt x="0" y="230"/>
                  </a:cubicBezTo>
                  <a:cubicBezTo>
                    <a:pt x="0" y="145"/>
                    <a:pt x="37" y="69"/>
                    <a:pt x="97" y="17"/>
                  </a:cubicBezTo>
                  <a:cubicBezTo>
                    <a:pt x="103" y="11"/>
                    <a:pt x="113" y="0"/>
                    <a:pt x="122" y="3"/>
                  </a:cubicBezTo>
                  <a:cubicBezTo>
                    <a:pt x="127" y="4"/>
                    <a:pt x="133" y="24"/>
                    <a:pt x="142" y="38"/>
                  </a:cubicBezTo>
                  <a:cubicBezTo>
                    <a:pt x="151" y="52"/>
                    <a:pt x="160" y="64"/>
                    <a:pt x="133" y="81"/>
                  </a:cubicBezTo>
                  <a:cubicBezTo>
                    <a:pt x="107" y="98"/>
                    <a:pt x="80" y="146"/>
                    <a:pt x="85" y="150"/>
                  </a:cubicBezTo>
                  <a:cubicBezTo>
                    <a:pt x="90" y="155"/>
                    <a:pt x="89" y="162"/>
                    <a:pt x="108" y="162"/>
                  </a:cubicBezTo>
                  <a:cubicBezTo>
                    <a:pt x="126" y="163"/>
                    <a:pt x="132" y="152"/>
                    <a:pt x="131" y="172"/>
                  </a:cubicBezTo>
                  <a:cubicBezTo>
                    <a:pt x="129" y="192"/>
                    <a:pt x="110" y="218"/>
                    <a:pt x="100" y="219"/>
                  </a:cubicBezTo>
                  <a:cubicBezTo>
                    <a:pt x="89" y="220"/>
                    <a:pt x="67" y="225"/>
                    <a:pt x="64" y="238"/>
                  </a:cubicBezTo>
                  <a:cubicBezTo>
                    <a:pt x="63" y="241"/>
                    <a:pt x="63" y="252"/>
                    <a:pt x="63" y="267"/>
                  </a:cubicBezTo>
                  <a:cubicBezTo>
                    <a:pt x="74" y="328"/>
                    <a:pt x="108" y="380"/>
                    <a:pt x="157" y="414"/>
                  </a:cubicBezTo>
                  <a:cubicBezTo>
                    <a:pt x="162" y="415"/>
                    <a:pt x="161" y="414"/>
                    <a:pt x="172" y="419"/>
                  </a:cubicBezTo>
                  <a:cubicBezTo>
                    <a:pt x="182" y="424"/>
                    <a:pt x="192" y="425"/>
                    <a:pt x="191" y="436"/>
                  </a:cubicBezTo>
                  <a:cubicBezTo>
                    <a:pt x="189" y="447"/>
                    <a:pt x="191" y="478"/>
                    <a:pt x="213" y="487"/>
                  </a:cubicBezTo>
                  <a:cubicBezTo>
                    <a:pt x="235" y="497"/>
                    <a:pt x="234" y="504"/>
                    <a:pt x="227" y="506"/>
                  </a:cubicBezTo>
                  <a:cubicBezTo>
                    <a:pt x="223" y="507"/>
                    <a:pt x="216" y="505"/>
                    <a:pt x="211" y="504"/>
                  </a:cubicBezTo>
                  <a:close/>
                </a:path>
              </a:pathLst>
            </a:custGeom>
            <a:solidFill>
              <a:srgbClr val="2C3B4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grpSp>
        <p:nvGrpSpPr>
          <p:cNvPr id="74" name="组合 73"/>
          <p:cNvGrpSpPr/>
          <p:nvPr/>
        </p:nvGrpSpPr>
        <p:grpSpPr>
          <a:xfrm>
            <a:off x="6641525" y="1504980"/>
            <a:ext cx="533401" cy="465667"/>
            <a:chOff x="9339194" y="6348435"/>
            <a:chExt cx="400051" cy="349250"/>
          </a:xfrm>
        </p:grpSpPr>
        <p:sp>
          <p:nvSpPr>
            <p:cNvPr id="43" name="Freeform 18"/>
            <p:cNvSpPr>
              <a:spLocks noEditPoints="1"/>
            </p:cNvSpPr>
            <p:nvPr/>
          </p:nvSpPr>
          <p:spPr bwMode="auto">
            <a:xfrm>
              <a:off x="9412219" y="6502423"/>
              <a:ext cx="122238" cy="120650"/>
            </a:xfrm>
            <a:custGeom>
              <a:avLst/>
              <a:gdLst>
                <a:gd name="T0" fmla="*/ 78 w 156"/>
                <a:gd name="T1" fmla="*/ 0 h 156"/>
                <a:gd name="T2" fmla="*/ 0 w 156"/>
                <a:gd name="T3" fmla="*/ 78 h 156"/>
                <a:gd name="T4" fmla="*/ 78 w 156"/>
                <a:gd name="T5" fmla="*/ 156 h 156"/>
                <a:gd name="T6" fmla="*/ 156 w 156"/>
                <a:gd name="T7" fmla="*/ 78 h 156"/>
                <a:gd name="T8" fmla="*/ 78 w 156"/>
                <a:gd name="T9" fmla="*/ 0 h 156"/>
                <a:gd name="T10" fmla="*/ 78 w 156"/>
                <a:gd name="T11" fmla="*/ 135 h 156"/>
                <a:gd name="T12" fmla="*/ 21 w 156"/>
                <a:gd name="T13" fmla="*/ 78 h 156"/>
                <a:gd name="T14" fmla="*/ 78 w 156"/>
                <a:gd name="T15" fmla="*/ 22 h 156"/>
                <a:gd name="T16" fmla="*/ 134 w 156"/>
                <a:gd name="T17" fmla="*/ 78 h 156"/>
                <a:gd name="T18" fmla="*/ 78 w 156"/>
                <a:gd name="T19" fmla="*/ 13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78" y="0"/>
                  </a:moveTo>
                  <a:cubicBezTo>
                    <a:pt x="34" y="0"/>
                    <a:pt x="0" y="35"/>
                    <a:pt x="0" y="78"/>
                  </a:cubicBezTo>
                  <a:cubicBezTo>
                    <a:pt x="0" y="121"/>
                    <a:pt x="34" y="156"/>
                    <a:pt x="78" y="156"/>
                  </a:cubicBezTo>
                  <a:cubicBezTo>
                    <a:pt x="121" y="156"/>
                    <a:pt x="156" y="121"/>
                    <a:pt x="156" y="78"/>
                  </a:cubicBezTo>
                  <a:cubicBezTo>
                    <a:pt x="156" y="35"/>
                    <a:pt x="121" y="0"/>
                    <a:pt x="78" y="0"/>
                  </a:cubicBezTo>
                  <a:close/>
                  <a:moveTo>
                    <a:pt x="78" y="135"/>
                  </a:moveTo>
                  <a:cubicBezTo>
                    <a:pt x="46" y="135"/>
                    <a:pt x="21" y="109"/>
                    <a:pt x="21" y="78"/>
                  </a:cubicBezTo>
                  <a:cubicBezTo>
                    <a:pt x="21" y="47"/>
                    <a:pt x="46" y="22"/>
                    <a:pt x="78" y="22"/>
                  </a:cubicBezTo>
                  <a:cubicBezTo>
                    <a:pt x="109" y="22"/>
                    <a:pt x="134" y="47"/>
                    <a:pt x="134" y="78"/>
                  </a:cubicBezTo>
                  <a:cubicBezTo>
                    <a:pt x="134" y="109"/>
                    <a:pt x="109" y="135"/>
                    <a:pt x="78" y="135"/>
                  </a:cubicBezTo>
                  <a:close/>
                </a:path>
              </a:pathLst>
            </a:custGeom>
            <a:solidFill>
              <a:srgbClr val="253F5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44" name="Freeform 19"/>
            <p:cNvSpPr>
              <a:spLocks noEditPoints="1"/>
            </p:cNvSpPr>
            <p:nvPr/>
          </p:nvSpPr>
          <p:spPr bwMode="auto">
            <a:xfrm>
              <a:off x="9566207" y="6348435"/>
              <a:ext cx="173038" cy="173037"/>
            </a:xfrm>
            <a:custGeom>
              <a:avLst/>
              <a:gdLst>
                <a:gd name="T0" fmla="*/ 222 w 222"/>
                <a:gd name="T1" fmla="*/ 94 h 222"/>
                <a:gd name="T2" fmla="*/ 214 w 222"/>
                <a:gd name="T3" fmla="*/ 66 h 222"/>
                <a:gd name="T4" fmla="*/ 192 w 222"/>
                <a:gd name="T5" fmla="*/ 69 h 222"/>
                <a:gd name="T6" fmla="*/ 175 w 222"/>
                <a:gd name="T7" fmla="*/ 46 h 222"/>
                <a:gd name="T8" fmla="*/ 185 w 222"/>
                <a:gd name="T9" fmla="*/ 27 h 222"/>
                <a:gd name="T10" fmla="*/ 161 w 222"/>
                <a:gd name="T11" fmla="*/ 11 h 222"/>
                <a:gd name="T12" fmla="*/ 146 w 222"/>
                <a:gd name="T13" fmla="*/ 27 h 222"/>
                <a:gd name="T14" fmla="*/ 119 w 222"/>
                <a:gd name="T15" fmla="*/ 21 h 222"/>
                <a:gd name="T16" fmla="*/ 114 w 222"/>
                <a:gd name="T17" fmla="*/ 0 h 222"/>
                <a:gd name="T18" fmla="*/ 85 w 222"/>
                <a:gd name="T19" fmla="*/ 2 h 222"/>
                <a:gd name="T20" fmla="*/ 84 w 222"/>
                <a:gd name="T21" fmla="*/ 25 h 222"/>
                <a:gd name="T22" fmla="*/ 60 w 222"/>
                <a:gd name="T23" fmla="*/ 37 h 222"/>
                <a:gd name="T24" fmla="*/ 42 w 222"/>
                <a:gd name="T25" fmla="*/ 24 h 222"/>
                <a:gd name="T26" fmla="*/ 21 w 222"/>
                <a:gd name="T27" fmla="*/ 45 h 222"/>
                <a:gd name="T28" fmla="*/ 35 w 222"/>
                <a:gd name="T29" fmla="*/ 63 h 222"/>
                <a:gd name="T30" fmla="*/ 25 w 222"/>
                <a:gd name="T31" fmla="*/ 88 h 222"/>
                <a:gd name="T32" fmla="*/ 2 w 222"/>
                <a:gd name="T33" fmla="*/ 89 h 222"/>
                <a:gd name="T34" fmla="*/ 0 w 222"/>
                <a:gd name="T35" fmla="*/ 118 h 222"/>
                <a:gd name="T36" fmla="*/ 23 w 222"/>
                <a:gd name="T37" fmla="*/ 123 h 222"/>
                <a:gd name="T38" fmla="*/ 25 w 222"/>
                <a:gd name="T39" fmla="*/ 135 h 222"/>
                <a:gd name="T40" fmla="*/ 30 w 222"/>
                <a:gd name="T41" fmla="*/ 149 h 222"/>
                <a:gd name="T42" fmla="*/ 14 w 222"/>
                <a:gd name="T43" fmla="*/ 165 h 222"/>
                <a:gd name="T44" fmla="*/ 31 w 222"/>
                <a:gd name="T45" fmla="*/ 188 h 222"/>
                <a:gd name="T46" fmla="*/ 52 w 222"/>
                <a:gd name="T47" fmla="*/ 178 h 222"/>
                <a:gd name="T48" fmla="*/ 73 w 222"/>
                <a:gd name="T49" fmla="*/ 192 h 222"/>
                <a:gd name="T50" fmla="*/ 71 w 222"/>
                <a:gd name="T51" fmla="*/ 215 h 222"/>
                <a:gd name="T52" fmla="*/ 99 w 222"/>
                <a:gd name="T53" fmla="*/ 222 h 222"/>
                <a:gd name="T54" fmla="*/ 108 w 222"/>
                <a:gd name="T55" fmla="*/ 201 h 222"/>
                <a:gd name="T56" fmla="*/ 135 w 222"/>
                <a:gd name="T57" fmla="*/ 198 h 222"/>
                <a:gd name="T58" fmla="*/ 147 w 222"/>
                <a:gd name="T59" fmla="*/ 216 h 222"/>
                <a:gd name="T60" fmla="*/ 174 w 222"/>
                <a:gd name="T61" fmla="*/ 204 h 222"/>
                <a:gd name="T62" fmla="*/ 167 w 222"/>
                <a:gd name="T63" fmla="*/ 182 h 222"/>
                <a:gd name="T64" fmla="*/ 186 w 222"/>
                <a:gd name="T65" fmla="*/ 163 h 222"/>
                <a:gd name="T66" fmla="*/ 207 w 222"/>
                <a:gd name="T67" fmla="*/ 169 h 222"/>
                <a:gd name="T68" fmla="*/ 219 w 222"/>
                <a:gd name="T69" fmla="*/ 142 h 222"/>
                <a:gd name="T70" fmla="*/ 200 w 222"/>
                <a:gd name="T71" fmla="*/ 130 h 222"/>
                <a:gd name="T72" fmla="*/ 202 w 222"/>
                <a:gd name="T73" fmla="*/ 103 h 222"/>
                <a:gd name="T74" fmla="*/ 222 w 222"/>
                <a:gd name="T75" fmla="*/ 94 h 222"/>
                <a:gd name="T76" fmla="*/ 125 w 222"/>
                <a:gd name="T77" fmla="*/ 158 h 222"/>
                <a:gd name="T78" fmla="*/ 65 w 222"/>
                <a:gd name="T79" fmla="*/ 124 h 222"/>
                <a:gd name="T80" fmla="*/ 99 w 222"/>
                <a:gd name="T81" fmla="*/ 64 h 222"/>
                <a:gd name="T82" fmla="*/ 159 w 222"/>
                <a:gd name="T83" fmla="*/ 97 h 222"/>
                <a:gd name="T84" fmla="*/ 125 w 222"/>
                <a:gd name="T85" fmla="*/ 15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2" h="222">
                  <a:moveTo>
                    <a:pt x="222" y="94"/>
                  </a:moveTo>
                  <a:cubicBezTo>
                    <a:pt x="214" y="66"/>
                    <a:pt x="214" y="66"/>
                    <a:pt x="214" y="66"/>
                  </a:cubicBezTo>
                  <a:cubicBezTo>
                    <a:pt x="192" y="69"/>
                    <a:pt x="192" y="69"/>
                    <a:pt x="192" y="69"/>
                  </a:cubicBezTo>
                  <a:cubicBezTo>
                    <a:pt x="188" y="60"/>
                    <a:pt x="182" y="53"/>
                    <a:pt x="175" y="46"/>
                  </a:cubicBezTo>
                  <a:cubicBezTo>
                    <a:pt x="185" y="27"/>
                    <a:pt x="185" y="27"/>
                    <a:pt x="185" y="27"/>
                  </a:cubicBezTo>
                  <a:cubicBezTo>
                    <a:pt x="161" y="11"/>
                    <a:pt x="161" y="11"/>
                    <a:pt x="161" y="11"/>
                  </a:cubicBezTo>
                  <a:cubicBezTo>
                    <a:pt x="146" y="27"/>
                    <a:pt x="146" y="27"/>
                    <a:pt x="146" y="27"/>
                  </a:cubicBezTo>
                  <a:cubicBezTo>
                    <a:pt x="137" y="24"/>
                    <a:pt x="128" y="21"/>
                    <a:pt x="119" y="21"/>
                  </a:cubicBezTo>
                  <a:cubicBezTo>
                    <a:pt x="114" y="0"/>
                    <a:pt x="114" y="0"/>
                    <a:pt x="114" y="0"/>
                  </a:cubicBezTo>
                  <a:cubicBezTo>
                    <a:pt x="85" y="2"/>
                    <a:pt x="85" y="2"/>
                    <a:pt x="85" y="2"/>
                  </a:cubicBezTo>
                  <a:cubicBezTo>
                    <a:pt x="84" y="25"/>
                    <a:pt x="84" y="25"/>
                    <a:pt x="84" y="25"/>
                  </a:cubicBezTo>
                  <a:cubicBezTo>
                    <a:pt x="75" y="28"/>
                    <a:pt x="67" y="32"/>
                    <a:pt x="60" y="37"/>
                  </a:cubicBezTo>
                  <a:cubicBezTo>
                    <a:pt x="42" y="24"/>
                    <a:pt x="42" y="24"/>
                    <a:pt x="42" y="24"/>
                  </a:cubicBezTo>
                  <a:cubicBezTo>
                    <a:pt x="21" y="45"/>
                    <a:pt x="21" y="45"/>
                    <a:pt x="21" y="45"/>
                  </a:cubicBezTo>
                  <a:cubicBezTo>
                    <a:pt x="35" y="63"/>
                    <a:pt x="35" y="63"/>
                    <a:pt x="35" y="63"/>
                  </a:cubicBezTo>
                  <a:cubicBezTo>
                    <a:pt x="31" y="71"/>
                    <a:pt x="27" y="79"/>
                    <a:pt x="25" y="88"/>
                  </a:cubicBezTo>
                  <a:cubicBezTo>
                    <a:pt x="2" y="89"/>
                    <a:pt x="2" y="89"/>
                    <a:pt x="2" y="89"/>
                  </a:cubicBezTo>
                  <a:cubicBezTo>
                    <a:pt x="0" y="118"/>
                    <a:pt x="0" y="118"/>
                    <a:pt x="0" y="118"/>
                  </a:cubicBezTo>
                  <a:cubicBezTo>
                    <a:pt x="23" y="123"/>
                    <a:pt x="23" y="123"/>
                    <a:pt x="23" y="123"/>
                  </a:cubicBezTo>
                  <a:cubicBezTo>
                    <a:pt x="23" y="127"/>
                    <a:pt x="24" y="131"/>
                    <a:pt x="25" y="135"/>
                  </a:cubicBezTo>
                  <a:cubicBezTo>
                    <a:pt x="27" y="140"/>
                    <a:pt x="28" y="144"/>
                    <a:pt x="30" y="149"/>
                  </a:cubicBezTo>
                  <a:cubicBezTo>
                    <a:pt x="14" y="165"/>
                    <a:pt x="14" y="165"/>
                    <a:pt x="14" y="165"/>
                  </a:cubicBezTo>
                  <a:cubicBezTo>
                    <a:pt x="31" y="188"/>
                    <a:pt x="31" y="188"/>
                    <a:pt x="31" y="188"/>
                  </a:cubicBezTo>
                  <a:cubicBezTo>
                    <a:pt x="52" y="178"/>
                    <a:pt x="52" y="178"/>
                    <a:pt x="52" y="178"/>
                  </a:cubicBezTo>
                  <a:cubicBezTo>
                    <a:pt x="58" y="183"/>
                    <a:pt x="65" y="188"/>
                    <a:pt x="73" y="192"/>
                  </a:cubicBezTo>
                  <a:cubicBezTo>
                    <a:pt x="71" y="215"/>
                    <a:pt x="71" y="215"/>
                    <a:pt x="71" y="215"/>
                  </a:cubicBezTo>
                  <a:cubicBezTo>
                    <a:pt x="99" y="222"/>
                    <a:pt x="99" y="222"/>
                    <a:pt x="99" y="222"/>
                  </a:cubicBezTo>
                  <a:cubicBezTo>
                    <a:pt x="108" y="201"/>
                    <a:pt x="108" y="201"/>
                    <a:pt x="108" y="201"/>
                  </a:cubicBezTo>
                  <a:cubicBezTo>
                    <a:pt x="117" y="201"/>
                    <a:pt x="126" y="200"/>
                    <a:pt x="135" y="198"/>
                  </a:cubicBezTo>
                  <a:cubicBezTo>
                    <a:pt x="147" y="216"/>
                    <a:pt x="147" y="216"/>
                    <a:pt x="147" y="216"/>
                  </a:cubicBezTo>
                  <a:cubicBezTo>
                    <a:pt x="174" y="204"/>
                    <a:pt x="174" y="204"/>
                    <a:pt x="174" y="204"/>
                  </a:cubicBezTo>
                  <a:cubicBezTo>
                    <a:pt x="167" y="182"/>
                    <a:pt x="167" y="182"/>
                    <a:pt x="167" y="182"/>
                  </a:cubicBezTo>
                  <a:cubicBezTo>
                    <a:pt x="174" y="177"/>
                    <a:pt x="180" y="170"/>
                    <a:pt x="186" y="163"/>
                  </a:cubicBezTo>
                  <a:cubicBezTo>
                    <a:pt x="207" y="169"/>
                    <a:pt x="207" y="169"/>
                    <a:pt x="207" y="169"/>
                  </a:cubicBezTo>
                  <a:cubicBezTo>
                    <a:pt x="219" y="142"/>
                    <a:pt x="219" y="142"/>
                    <a:pt x="219" y="142"/>
                  </a:cubicBezTo>
                  <a:cubicBezTo>
                    <a:pt x="200" y="130"/>
                    <a:pt x="200" y="130"/>
                    <a:pt x="200" y="130"/>
                  </a:cubicBezTo>
                  <a:cubicBezTo>
                    <a:pt x="202" y="121"/>
                    <a:pt x="203" y="112"/>
                    <a:pt x="202" y="103"/>
                  </a:cubicBezTo>
                  <a:lnTo>
                    <a:pt x="222" y="94"/>
                  </a:lnTo>
                  <a:close/>
                  <a:moveTo>
                    <a:pt x="125" y="158"/>
                  </a:moveTo>
                  <a:cubicBezTo>
                    <a:pt x="99" y="165"/>
                    <a:pt x="72" y="150"/>
                    <a:pt x="65" y="124"/>
                  </a:cubicBezTo>
                  <a:cubicBezTo>
                    <a:pt x="58" y="98"/>
                    <a:pt x="73" y="71"/>
                    <a:pt x="99" y="64"/>
                  </a:cubicBezTo>
                  <a:cubicBezTo>
                    <a:pt x="125" y="56"/>
                    <a:pt x="152" y="71"/>
                    <a:pt x="159" y="97"/>
                  </a:cubicBezTo>
                  <a:cubicBezTo>
                    <a:pt x="166" y="123"/>
                    <a:pt x="151" y="150"/>
                    <a:pt x="125" y="158"/>
                  </a:cubicBezTo>
                  <a:close/>
                </a:path>
              </a:pathLst>
            </a:custGeom>
            <a:solidFill>
              <a:srgbClr val="DF7D2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45" name="Freeform 20"/>
            <p:cNvSpPr>
              <a:spLocks noEditPoints="1"/>
            </p:cNvSpPr>
            <p:nvPr/>
          </p:nvSpPr>
          <p:spPr bwMode="auto">
            <a:xfrm>
              <a:off x="9339194" y="6429398"/>
              <a:ext cx="266700" cy="268287"/>
            </a:xfrm>
            <a:custGeom>
              <a:avLst/>
              <a:gdLst>
                <a:gd name="T0" fmla="*/ 343 w 343"/>
                <a:gd name="T1" fmla="*/ 146 h 344"/>
                <a:gd name="T2" fmla="*/ 331 w 343"/>
                <a:gd name="T3" fmla="*/ 103 h 344"/>
                <a:gd name="T4" fmla="*/ 297 w 343"/>
                <a:gd name="T5" fmla="*/ 107 h 344"/>
                <a:gd name="T6" fmla="*/ 272 w 343"/>
                <a:gd name="T7" fmla="*/ 73 h 344"/>
                <a:gd name="T8" fmla="*/ 286 w 343"/>
                <a:gd name="T9" fmla="*/ 43 h 344"/>
                <a:gd name="T10" fmla="*/ 249 w 343"/>
                <a:gd name="T11" fmla="*/ 18 h 344"/>
                <a:gd name="T12" fmla="*/ 226 w 343"/>
                <a:gd name="T13" fmla="*/ 43 h 344"/>
                <a:gd name="T14" fmla="*/ 184 w 343"/>
                <a:gd name="T15" fmla="*/ 33 h 344"/>
                <a:gd name="T16" fmla="*/ 176 w 343"/>
                <a:gd name="T17" fmla="*/ 0 h 344"/>
                <a:gd name="T18" fmla="*/ 131 w 343"/>
                <a:gd name="T19" fmla="*/ 5 h 344"/>
                <a:gd name="T20" fmla="*/ 130 w 343"/>
                <a:gd name="T21" fmla="*/ 40 h 344"/>
                <a:gd name="T22" fmla="*/ 93 w 343"/>
                <a:gd name="T23" fmla="*/ 59 h 344"/>
                <a:gd name="T24" fmla="*/ 64 w 343"/>
                <a:gd name="T25" fmla="*/ 38 h 344"/>
                <a:gd name="T26" fmla="*/ 33 w 343"/>
                <a:gd name="T27" fmla="*/ 71 h 344"/>
                <a:gd name="T28" fmla="*/ 55 w 343"/>
                <a:gd name="T29" fmla="*/ 99 h 344"/>
                <a:gd name="T30" fmla="*/ 39 w 343"/>
                <a:gd name="T31" fmla="*/ 137 h 344"/>
                <a:gd name="T32" fmla="*/ 3 w 343"/>
                <a:gd name="T33" fmla="*/ 139 h 344"/>
                <a:gd name="T34" fmla="*/ 0 w 343"/>
                <a:gd name="T35" fmla="*/ 184 h 344"/>
                <a:gd name="T36" fmla="*/ 36 w 343"/>
                <a:gd name="T37" fmla="*/ 192 h 344"/>
                <a:gd name="T38" fmla="*/ 39 w 343"/>
                <a:gd name="T39" fmla="*/ 210 h 344"/>
                <a:gd name="T40" fmla="*/ 47 w 343"/>
                <a:gd name="T41" fmla="*/ 231 h 344"/>
                <a:gd name="T42" fmla="*/ 22 w 343"/>
                <a:gd name="T43" fmla="*/ 256 h 344"/>
                <a:gd name="T44" fmla="*/ 48 w 343"/>
                <a:gd name="T45" fmla="*/ 292 h 344"/>
                <a:gd name="T46" fmla="*/ 80 w 343"/>
                <a:gd name="T47" fmla="*/ 275 h 344"/>
                <a:gd name="T48" fmla="*/ 114 w 343"/>
                <a:gd name="T49" fmla="*/ 298 h 344"/>
                <a:gd name="T50" fmla="*/ 110 w 343"/>
                <a:gd name="T51" fmla="*/ 333 h 344"/>
                <a:gd name="T52" fmla="*/ 154 w 343"/>
                <a:gd name="T53" fmla="*/ 344 h 344"/>
                <a:gd name="T54" fmla="*/ 168 w 343"/>
                <a:gd name="T55" fmla="*/ 311 h 344"/>
                <a:gd name="T56" fmla="*/ 209 w 343"/>
                <a:gd name="T57" fmla="*/ 307 h 344"/>
                <a:gd name="T58" fmla="*/ 228 w 343"/>
                <a:gd name="T59" fmla="*/ 336 h 344"/>
                <a:gd name="T60" fmla="*/ 269 w 343"/>
                <a:gd name="T61" fmla="*/ 316 h 344"/>
                <a:gd name="T62" fmla="*/ 258 w 343"/>
                <a:gd name="T63" fmla="*/ 283 h 344"/>
                <a:gd name="T64" fmla="*/ 287 w 343"/>
                <a:gd name="T65" fmla="*/ 253 h 344"/>
                <a:gd name="T66" fmla="*/ 320 w 343"/>
                <a:gd name="T67" fmla="*/ 262 h 344"/>
                <a:gd name="T68" fmla="*/ 338 w 343"/>
                <a:gd name="T69" fmla="*/ 221 h 344"/>
                <a:gd name="T70" fmla="*/ 310 w 343"/>
                <a:gd name="T71" fmla="*/ 202 h 344"/>
                <a:gd name="T72" fmla="*/ 312 w 343"/>
                <a:gd name="T73" fmla="*/ 160 h 344"/>
                <a:gd name="T74" fmla="*/ 343 w 343"/>
                <a:gd name="T75" fmla="*/ 146 h 344"/>
                <a:gd name="T76" fmla="*/ 194 w 343"/>
                <a:gd name="T77" fmla="*/ 245 h 344"/>
                <a:gd name="T78" fmla="*/ 101 w 343"/>
                <a:gd name="T79" fmla="*/ 193 h 344"/>
                <a:gd name="T80" fmla="*/ 153 w 343"/>
                <a:gd name="T81" fmla="*/ 100 h 344"/>
                <a:gd name="T82" fmla="*/ 246 w 343"/>
                <a:gd name="T83" fmla="*/ 151 h 344"/>
                <a:gd name="T84" fmla="*/ 194 w 343"/>
                <a:gd name="T85" fmla="*/ 245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43" h="344">
                  <a:moveTo>
                    <a:pt x="343" y="146"/>
                  </a:moveTo>
                  <a:cubicBezTo>
                    <a:pt x="331" y="103"/>
                    <a:pt x="331" y="103"/>
                    <a:pt x="331" y="103"/>
                  </a:cubicBezTo>
                  <a:cubicBezTo>
                    <a:pt x="297" y="107"/>
                    <a:pt x="297" y="107"/>
                    <a:pt x="297" y="107"/>
                  </a:cubicBezTo>
                  <a:cubicBezTo>
                    <a:pt x="290" y="94"/>
                    <a:pt x="282" y="83"/>
                    <a:pt x="272" y="73"/>
                  </a:cubicBezTo>
                  <a:cubicBezTo>
                    <a:pt x="286" y="43"/>
                    <a:pt x="286" y="43"/>
                    <a:pt x="286" y="43"/>
                  </a:cubicBezTo>
                  <a:cubicBezTo>
                    <a:pt x="249" y="18"/>
                    <a:pt x="249" y="18"/>
                    <a:pt x="249" y="18"/>
                  </a:cubicBezTo>
                  <a:cubicBezTo>
                    <a:pt x="226" y="43"/>
                    <a:pt x="226" y="43"/>
                    <a:pt x="226" y="43"/>
                  </a:cubicBezTo>
                  <a:cubicBezTo>
                    <a:pt x="213" y="37"/>
                    <a:pt x="199" y="34"/>
                    <a:pt x="184" y="33"/>
                  </a:cubicBezTo>
                  <a:cubicBezTo>
                    <a:pt x="176" y="0"/>
                    <a:pt x="176" y="0"/>
                    <a:pt x="176" y="0"/>
                  </a:cubicBezTo>
                  <a:cubicBezTo>
                    <a:pt x="131" y="5"/>
                    <a:pt x="131" y="5"/>
                    <a:pt x="131" y="5"/>
                  </a:cubicBezTo>
                  <a:cubicBezTo>
                    <a:pt x="130" y="40"/>
                    <a:pt x="130" y="40"/>
                    <a:pt x="130" y="40"/>
                  </a:cubicBezTo>
                  <a:cubicBezTo>
                    <a:pt x="116" y="44"/>
                    <a:pt x="104" y="51"/>
                    <a:pt x="93" y="59"/>
                  </a:cubicBezTo>
                  <a:cubicBezTo>
                    <a:pt x="64" y="38"/>
                    <a:pt x="64" y="38"/>
                    <a:pt x="64" y="38"/>
                  </a:cubicBezTo>
                  <a:cubicBezTo>
                    <a:pt x="33" y="71"/>
                    <a:pt x="33" y="71"/>
                    <a:pt x="33" y="71"/>
                  </a:cubicBezTo>
                  <a:cubicBezTo>
                    <a:pt x="55" y="99"/>
                    <a:pt x="55" y="99"/>
                    <a:pt x="55" y="99"/>
                  </a:cubicBezTo>
                  <a:cubicBezTo>
                    <a:pt x="48" y="111"/>
                    <a:pt x="42" y="123"/>
                    <a:pt x="39" y="137"/>
                  </a:cubicBezTo>
                  <a:cubicBezTo>
                    <a:pt x="3" y="139"/>
                    <a:pt x="3" y="139"/>
                    <a:pt x="3" y="139"/>
                  </a:cubicBezTo>
                  <a:cubicBezTo>
                    <a:pt x="0" y="184"/>
                    <a:pt x="0" y="184"/>
                    <a:pt x="0" y="184"/>
                  </a:cubicBezTo>
                  <a:cubicBezTo>
                    <a:pt x="36" y="192"/>
                    <a:pt x="36" y="192"/>
                    <a:pt x="36" y="192"/>
                  </a:cubicBezTo>
                  <a:cubicBezTo>
                    <a:pt x="36" y="198"/>
                    <a:pt x="38" y="204"/>
                    <a:pt x="39" y="210"/>
                  </a:cubicBezTo>
                  <a:cubicBezTo>
                    <a:pt x="41" y="217"/>
                    <a:pt x="44" y="224"/>
                    <a:pt x="47" y="231"/>
                  </a:cubicBezTo>
                  <a:cubicBezTo>
                    <a:pt x="22" y="256"/>
                    <a:pt x="22" y="256"/>
                    <a:pt x="22" y="256"/>
                  </a:cubicBezTo>
                  <a:cubicBezTo>
                    <a:pt x="48" y="292"/>
                    <a:pt x="48" y="292"/>
                    <a:pt x="48" y="292"/>
                  </a:cubicBezTo>
                  <a:cubicBezTo>
                    <a:pt x="80" y="275"/>
                    <a:pt x="80" y="275"/>
                    <a:pt x="80" y="275"/>
                  </a:cubicBezTo>
                  <a:cubicBezTo>
                    <a:pt x="90" y="285"/>
                    <a:pt x="102" y="292"/>
                    <a:pt x="114" y="298"/>
                  </a:cubicBezTo>
                  <a:cubicBezTo>
                    <a:pt x="110" y="333"/>
                    <a:pt x="110" y="333"/>
                    <a:pt x="110" y="333"/>
                  </a:cubicBezTo>
                  <a:cubicBezTo>
                    <a:pt x="154" y="344"/>
                    <a:pt x="154" y="344"/>
                    <a:pt x="154" y="344"/>
                  </a:cubicBezTo>
                  <a:cubicBezTo>
                    <a:pt x="168" y="311"/>
                    <a:pt x="168" y="311"/>
                    <a:pt x="168" y="311"/>
                  </a:cubicBezTo>
                  <a:cubicBezTo>
                    <a:pt x="181" y="312"/>
                    <a:pt x="195" y="311"/>
                    <a:pt x="209" y="307"/>
                  </a:cubicBezTo>
                  <a:cubicBezTo>
                    <a:pt x="228" y="336"/>
                    <a:pt x="228" y="336"/>
                    <a:pt x="228" y="336"/>
                  </a:cubicBezTo>
                  <a:cubicBezTo>
                    <a:pt x="269" y="316"/>
                    <a:pt x="269" y="316"/>
                    <a:pt x="269" y="316"/>
                  </a:cubicBezTo>
                  <a:cubicBezTo>
                    <a:pt x="258" y="283"/>
                    <a:pt x="258" y="283"/>
                    <a:pt x="258" y="283"/>
                  </a:cubicBezTo>
                  <a:cubicBezTo>
                    <a:pt x="269" y="274"/>
                    <a:pt x="279" y="264"/>
                    <a:pt x="287" y="253"/>
                  </a:cubicBezTo>
                  <a:cubicBezTo>
                    <a:pt x="320" y="262"/>
                    <a:pt x="320" y="262"/>
                    <a:pt x="320" y="262"/>
                  </a:cubicBezTo>
                  <a:cubicBezTo>
                    <a:pt x="338" y="221"/>
                    <a:pt x="338" y="221"/>
                    <a:pt x="338" y="221"/>
                  </a:cubicBezTo>
                  <a:cubicBezTo>
                    <a:pt x="310" y="202"/>
                    <a:pt x="310" y="202"/>
                    <a:pt x="310" y="202"/>
                  </a:cubicBezTo>
                  <a:cubicBezTo>
                    <a:pt x="313" y="189"/>
                    <a:pt x="314" y="174"/>
                    <a:pt x="312" y="160"/>
                  </a:cubicBezTo>
                  <a:lnTo>
                    <a:pt x="343" y="146"/>
                  </a:lnTo>
                  <a:close/>
                  <a:moveTo>
                    <a:pt x="194" y="245"/>
                  </a:moveTo>
                  <a:cubicBezTo>
                    <a:pt x="154" y="256"/>
                    <a:pt x="112" y="233"/>
                    <a:pt x="101" y="193"/>
                  </a:cubicBezTo>
                  <a:cubicBezTo>
                    <a:pt x="90" y="153"/>
                    <a:pt x="113" y="111"/>
                    <a:pt x="153" y="100"/>
                  </a:cubicBezTo>
                  <a:cubicBezTo>
                    <a:pt x="193" y="88"/>
                    <a:pt x="235" y="111"/>
                    <a:pt x="246" y="151"/>
                  </a:cubicBezTo>
                  <a:cubicBezTo>
                    <a:pt x="257" y="192"/>
                    <a:pt x="234" y="233"/>
                    <a:pt x="194" y="245"/>
                  </a:cubicBezTo>
                  <a:close/>
                </a:path>
              </a:pathLst>
            </a:custGeom>
            <a:solidFill>
              <a:srgbClr val="26679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46" name="Freeform 21"/>
            <p:cNvSpPr>
              <a:spLocks noEditPoints="1"/>
            </p:cNvSpPr>
            <p:nvPr/>
          </p:nvSpPr>
          <p:spPr bwMode="auto">
            <a:xfrm>
              <a:off x="9605894" y="6388123"/>
              <a:ext cx="95250" cy="93662"/>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1 w 122"/>
                <a:gd name="T11" fmla="*/ 106 h 122"/>
                <a:gd name="T12" fmla="*/ 16 w 122"/>
                <a:gd name="T13" fmla="*/ 61 h 122"/>
                <a:gd name="T14" fmla="*/ 61 w 122"/>
                <a:gd name="T15" fmla="*/ 16 h 122"/>
                <a:gd name="T16" fmla="*/ 106 w 122"/>
                <a:gd name="T17" fmla="*/ 61 h 122"/>
                <a:gd name="T18" fmla="*/ 61 w 122"/>
                <a:gd name="T1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1" y="106"/>
                  </a:moveTo>
                  <a:cubicBezTo>
                    <a:pt x="36" y="106"/>
                    <a:pt x="16" y="85"/>
                    <a:pt x="16" y="61"/>
                  </a:cubicBezTo>
                  <a:cubicBezTo>
                    <a:pt x="16" y="36"/>
                    <a:pt x="36" y="16"/>
                    <a:pt x="61" y="16"/>
                  </a:cubicBezTo>
                  <a:cubicBezTo>
                    <a:pt x="85" y="16"/>
                    <a:pt x="106" y="36"/>
                    <a:pt x="106" y="61"/>
                  </a:cubicBezTo>
                  <a:cubicBezTo>
                    <a:pt x="106" y="85"/>
                    <a:pt x="85" y="106"/>
                    <a:pt x="61" y="106"/>
                  </a:cubicBezTo>
                  <a:close/>
                </a:path>
              </a:pathLst>
            </a:custGeom>
            <a:solidFill>
              <a:srgbClr val="D1530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grpSp>
        <p:nvGrpSpPr>
          <p:cNvPr id="76" name="组合 75"/>
          <p:cNvGrpSpPr/>
          <p:nvPr/>
        </p:nvGrpSpPr>
        <p:grpSpPr>
          <a:xfrm>
            <a:off x="6757943" y="2617867"/>
            <a:ext cx="300567" cy="563032"/>
            <a:chOff x="9426507" y="7023123"/>
            <a:chExt cx="225425" cy="422274"/>
          </a:xfrm>
        </p:grpSpPr>
        <p:sp>
          <p:nvSpPr>
            <p:cNvPr id="47" name="Freeform 22"/>
            <p:cNvSpPr/>
            <p:nvPr/>
          </p:nvSpPr>
          <p:spPr bwMode="auto">
            <a:xfrm>
              <a:off x="9512232" y="7246960"/>
              <a:ext cx="53975" cy="198437"/>
            </a:xfrm>
            <a:custGeom>
              <a:avLst/>
              <a:gdLst>
                <a:gd name="T0" fmla="*/ 0 w 70"/>
                <a:gd name="T1" fmla="*/ 0 h 254"/>
                <a:gd name="T2" fmla="*/ 0 w 70"/>
                <a:gd name="T3" fmla="*/ 37 h 254"/>
                <a:gd name="T4" fmla="*/ 6 w 70"/>
                <a:gd name="T5" fmla="*/ 48 h 254"/>
                <a:gd name="T6" fmla="*/ 11 w 70"/>
                <a:gd name="T7" fmla="*/ 58 h 254"/>
                <a:gd name="T8" fmla="*/ 11 w 70"/>
                <a:gd name="T9" fmla="*/ 63 h 254"/>
                <a:gd name="T10" fmla="*/ 6 w 70"/>
                <a:gd name="T11" fmla="*/ 73 h 254"/>
                <a:gd name="T12" fmla="*/ 0 w 70"/>
                <a:gd name="T13" fmla="*/ 84 h 254"/>
                <a:gd name="T14" fmla="*/ 0 w 70"/>
                <a:gd name="T15" fmla="*/ 85 h 254"/>
                <a:gd name="T16" fmla="*/ 6 w 70"/>
                <a:gd name="T17" fmla="*/ 96 h 254"/>
                <a:gd name="T18" fmla="*/ 11 w 70"/>
                <a:gd name="T19" fmla="*/ 106 h 254"/>
                <a:gd name="T20" fmla="*/ 11 w 70"/>
                <a:gd name="T21" fmla="*/ 109 h 254"/>
                <a:gd name="T22" fmla="*/ 6 w 70"/>
                <a:gd name="T23" fmla="*/ 123 h 254"/>
                <a:gd name="T24" fmla="*/ 6 w 70"/>
                <a:gd name="T25" fmla="*/ 123 h 254"/>
                <a:gd name="T26" fmla="*/ 6 w 70"/>
                <a:gd name="T27" fmla="*/ 134 h 254"/>
                <a:gd name="T28" fmla="*/ 6 w 70"/>
                <a:gd name="T29" fmla="*/ 134 h 254"/>
                <a:gd name="T30" fmla="*/ 11 w 70"/>
                <a:gd name="T31" fmla="*/ 147 h 254"/>
                <a:gd name="T32" fmla="*/ 11 w 70"/>
                <a:gd name="T33" fmla="*/ 165 h 254"/>
                <a:gd name="T34" fmla="*/ 6 w 70"/>
                <a:gd name="T35" fmla="*/ 179 h 254"/>
                <a:gd name="T36" fmla="*/ 5 w 70"/>
                <a:gd name="T37" fmla="*/ 179 h 254"/>
                <a:gd name="T38" fmla="*/ 0 w 70"/>
                <a:gd name="T39" fmla="*/ 190 h 254"/>
                <a:gd name="T40" fmla="*/ 4 w 70"/>
                <a:gd name="T41" fmla="*/ 201 h 254"/>
                <a:gd name="T42" fmla="*/ 31 w 70"/>
                <a:gd name="T43" fmla="*/ 250 h 254"/>
                <a:gd name="T44" fmla="*/ 39 w 70"/>
                <a:gd name="T45" fmla="*/ 250 h 254"/>
                <a:gd name="T46" fmla="*/ 66 w 70"/>
                <a:gd name="T47" fmla="*/ 201 h 254"/>
                <a:gd name="T48" fmla="*/ 70 w 70"/>
                <a:gd name="T49" fmla="*/ 190 h 254"/>
                <a:gd name="T50" fmla="*/ 65 w 70"/>
                <a:gd name="T51" fmla="*/ 179 h 254"/>
                <a:gd name="T52" fmla="*/ 64 w 70"/>
                <a:gd name="T53" fmla="*/ 179 h 254"/>
                <a:gd name="T54" fmla="*/ 59 w 70"/>
                <a:gd name="T55" fmla="*/ 165 h 254"/>
                <a:gd name="T56" fmla="*/ 59 w 70"/>
                <a:gd name="T57" fmla="*/ 147 h 254"/>
                <a:gd name="T58" fmla="*/ 64 w 70"/>
                <a:gd name="T59" fmla="*/ 134 h 254"/>
                <a:gd name="T60" fmla="*/ 64 w 70"/>
                <a:gd name="T61" fmla="*/ 134 h 254"/>
                <a:gd name="T62" fmla="*/ 64 w 70"/>
                <a:gd name="T63" fmla="*/ 123 h 254"/>
                <a:gd name="T64" fmla="*/ 64 w 70"/>
                <a:gd name="T65" fmla="*/ 123 h 254"/>
                <a:gd name="T66" fmla="*/ 59 w 70"/>
                <a:gd name="T67" fmla="*/ 109 h 254"/>
                <a:gd name="T68" fmla="*/ 59 w 70"/>
                <a:gd name="T69" fmla="*/ 106 h 254"/>
                <a:gd name="T70" fmla="*/ 64 w 70"/>
                <a:gd name="T71" fmla="*/ 96 h 254"/>
                <a:gd name="T72" fmla="*/ 70 w 70"/>
                <a:gd name="T73" fmla="*/ 85 h 254"/>
                <a:gd name="T74" fmla="*/ 70 w 70"/>
                <a:gd name="T75" fmla="*/ 84 h 254"/>
                <a:gd name="T76" fmla="*/ 64 w 70"/>
                <a:gd name="T77" fmla="*/ 73 h 254"/>
                <a:gd name="T78" fmla="*/ 59 w 70"/>
                <a:gd name="T79" fmla="*/ 63 h 254"/>
                <a:gd name="T80" fmla="*/ 59 w 70"/>
                <a:gd name="T81" fmla="*/ 58 h 254"/>
                <a:gd name="T82" fmla="*/ 64 w 70"/>
                <a:gd name="T83" fmla="*/ 48 h 254"/>
                <a:gd name="T84" fmla="*/ 70 w 70"/>
                <a:gd name="T85" fmla="*/ 37 h 254"/>
                <a:gd name="T86" fmla="*/ 70 w 70"/>
                <a:gd name="T87" fmla="*/ 0 h 254"/>
                <a:gd name="T88" fmla="*/ 0 w 70"/>
                <a:gd name="T89"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0" h="254">
                  <a:moveTo>
                    <a:pt x="0" y="0"/>
                  </a:moveTo>
                  <a:cubicBezTo>
                    <a:pt x="0" y="37"/>
                    <a:pt x="0" y="37"/>
                    <a:pt x="0" y="37"/>
                  </a:cubicBezTo>
                  <a:cubicBezTo>
                    <a:pt x="0" y="41"/>
                    <a:pt x="3" y="46"/>
                    <a:pt x="6" y="48"/>
                  </a:cubicBezTo>
                  <a:cubicBezTo>
                    <a:pt x="9" y="49"/>
                    <a:pt x="11" y="54"/>
                    <a:pt x="11" y="58"/>
                  </a:cubicBezTo>
                  <a:cubicBezTo>
                    <a:pt x="11" y="63"/>
                    <a:pt x="11" y="63"/>
                    <a:pt x="11" y="63"/>
                  </a:cubicBezTo>
                  <a:cubicBezTo>
                    <a:pt x="11" y="67"/>
                    <a:pt x="9" y="72"/>
                    <a:pt x="6" y="73"/>
                  </a:cubicBezTo>
                  <a:cubicBezTo>
                    <a:pt x="2" y="75"/>
                    <a:pt x="0" y="79"/>
                    <a:pt x="0" y="84"/>
                  </a:cubicBezTo>
                  <a:cubicBezTo>
                    <a:pt x="0" y="85"/>
                    <a:pt x="0" y="85"/>
                    <a:pt x="0" y="85"/>
                  </a:cubicBezTo>
                  <a:cubicBezTo>
                    <a:pt x="0" y="90"/>
                    <a:pt x="2" y="94"/>
                    <a:pt x="6" y="96"/>
                  </a:cubicBezTo>
                  <a:cubicBezTo>
                    <a:pt x="9" y="97"/>
                    <a:pt x="11" y="102"/>
                    <a:pt x="11" y="106"/>
                  </a:cubicBezTo>
                  <a:cubicBezTo>
                    <a:pt x="11" y="109"/>
                    <a:pt x="11" y="109"/>
                    <a:pt x="11" y="109"/>
                  </a:cubicBezTo>
                  <a:cubicBezTo>
                    <a:pt x="11" y="114"/>
                    <a:pt x="9" y="120"/>
                    <a:pt x="6" y="123"/>
                  </a:cubicBezTo>
                  <a:cubicBezTo>
                    <a:pt x="6" y="123"/>
                    <a:pt x="6" y="123"/>
                    <a:pt x="6" y="123"/>
                  </a:cubicBezTo>
                  <a:cubicBezTo>
                    <a:pt x="3" y="126"/>
                    <a:pt x="3" y="131"/>
                    <a:pt x="6" y="134"/>
                  </a:cubicBezTo>
                  <a:cubicBezTo>
                    <a:pt x="6" y="134"/>
                    <a:pt x="6" y="134"/>
                    <a:pt x="6" y="134"/>
                  </a:cubicBezTo>
                  <a:cubicBezTo>
                    <a:pt x="9" y="137"/>
                    <a:pt x="11" y="143"/>
                    <a:pt x="11" y="147"/>
                  </a:cubicBezTo>
                  <a:cubicBezTo>
                    <a:pt x="11" y="165"/>
                    <a:pt x="11" y="165"/>
                    <a:pt x="11" y="165"/>
                  </a:cubicBezTo>
                  <a:cubicBezTo>
                    <a:pt x="11" y="170"/>
                    <a:pt x="9" y="176"/>
                    <a:pt x="6" y="179"/>
                  </a:cubicBezTo>
                  <a:cubicBezTo>
                    <a:pt x="5" y="179"/>
                    <a:pt x="5" y="179"/>
                    <a:pt x="5" y="179"/>
                  </a:cubicBezTo>
                  <a:cubicBezTo>
                    <a:pt x="2" y="182"/>
                    <a:pt x="0" y="187"/>
                    <a:pt x="0" y="190"/>
                  </a:cubicBezTo>
                  <a:cubicBezTo>
                    <a:pt x="0" y="192"/>
                    <a:pt x="2" y="198"/>
                    <a:pt x="4" y="201"/>
                  </a:cubicBezTo>
                  <a:cubicBezTo>
                    <a:pt x="31" y="250"/>
                    <a:pt x="31" y="250"/>
                    <a:pt x="31" y="250"/>
                  </a:cubicBezTo>
                  <a:cubicBezTo>
                    <a:pt x="33" y="254"/>
                    <a:pt x="37" y="254"/>
                    <a:pt x="39" y="250"/>
                  </a:cubicBezTo>
                  <a:cubicBezTo>
                    <a:pt x="66" y="201"/>
                    <a:pt x="66" y="201"/>
                    <a:pt x="66" y="201"/>
                  </a:cubicBezTo>
                  <a:cubicBezTo>
                    <a:pt x="68" y="198"/>
                    <a:pt x="70" y="192"/>
                    <a:pt x="70" y="190"/>
                  </a:cubicBezTo>
                  <a:cubicBezTo>
                    <a:pt x="70" y="187"/>
                    <a:pt x="67" y="182"/>
                    <a:pt x="65" y="179"/>
                  </a:cubicBezTo>
                  <a:cubicBezTo>
                    <a:pt x="64" y="179"/>
                    <a:pt x="64" y="179"/>
                    <a:pt x="64" y="179"/>
                  </a:cubicBezTo>
                  <a:cubicBezTo>
                    <a:pt x="61" y="176"/>
                    <a:pt x="59" y="170"/>
                    <a:pt x="59" y="165"/>
                  </a:cubicBezTo>
                  <a:cubicBezTo>
                    <a:pt x="59" y="147"/>
                    <a:pt x="59" y="147"/>
                    <a:pt x="59" y="147"/>
                  </a:cubicBezTo>
                  <a:cubicBezTo>
                    <a:pt x="59" y="143"/>
                    <a:pt x="61" y="137"/>
                    <a:pt x="64" y="134"/>
                  </a:cubicBezTo>
                  <a:cubicBezTo>
                    <a:pt x="64" y="134"/>
                    <a:pt x="64" y="134"/>
                    <a:pt x="64" y="134"/>
                  </a:cubicBezTo>
                  <a:cubicBezTo>
                    <a:pt x="67" y="131"/>
                    <a:pt x="67" y="126"/>
                    <a:pt x="64" y="123"/>
                  </a:cubicBezTo>
                  <a:cubicBezTo>
                    <a:pt x="64" y="123"/>
                    <a:pt x="64" y="123"/>
                    <a:pt x="64" y="123"/>
                  </a:cubicBezTo>
                  <a:cubicBezTo>
                    <a:pt x="61" y="120"/>
                    <a:pt x="59" y="114"/>
                    <a:pt x="59" y="109"/>
                  </a:cubicBezTo>
                  <a:cubicBezTo>
                    <a:pt x="59" y="106"/>
                    <a:pt x="59" y="106"/>
                    <a:pt x="59" y="106"/>
                  </a:cubicBezTo>
                  <a:cubicBezTo>
                    <a:pt x="59" y="102"/>
                    <a:pt x="61" y="97"/>
                    <a:pt x="64" y="96"/>
                  </a:cubicBezTo>
                  <a:cubicBezTo>
                    <a:pt x="67" y="94"/>
                    <a:pt x="70" y="90"/>
                    <a:pt x="70" y="85"/>
                  </a:cubicBezTo>
                  <a:cubicBezTo>
                    <a:pt x="70" y="84"/>
                    <a:pt x="70" y="84"/>
                    <a:pt x="70" y="84"/>
                  </a:cubicBezTo>
                  <a:cubicBezTo>
                    <a:pt x="70" y="79"/>
                    <a:pt x="67" y="75"/>
                    <a:pt x="64" y="73"/>
                  </a:cubicBezTo>
                  <a:cubicBezTo>
                    <a:pt x="61" y="72"/>
                    <a:pt x="59" y="67"/>
                    <a:pt x="59" y="63"/>
                  </a:cubicBezTo>
                  <a:cubicBezTo>
                    <a:pt x="59" y="58"/>
                    <a:pt x="59" y="58"/>
                    <a:pt x="59" y="58"/>
                  </a:cubicBezTo>
                  <a:cubicBezTo>
                    <a:pt x="59" y="54"/>
                    <a:pt x="61" y="49"/>
                    <a:pt x="64" y="48"/>
                  </a:cubicBezTo>
                  <a:cubicBezTo>
                    <a:pt x="67" y="46"/>
                    <a:pt x="70" y="41"/>
                    <a:pt x="70" y="37"/>
                  </a:cubicBezTo>
                  <a:cubicBezTo>
                    <a:pt x="70" y="0"/>
                    <a:pt x="70" y="0"/>
                    <a:pt x="70" y="0"/>
                  </a:cubicBezTo>
                  <a:lnTo>
                    <a:pt x="0" y="0"/>
                  </a:lnTo>
                  <a:close/>
                </a:path>
              </a:pathLst>
            </a:custGeom>
            <a:solidFill>
              <a:srgbClr val="BABEC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48" name="Freeform 23"/>
            <p:cNvSpPr>
              <a:spLocks noEditPoints="1"/>
            </p:cNvSpPr>
            <p:nvPr/>
          </p:nvSpPr>
          <p:spPr bwMode="auto">
            <a:xfrm>
              <a:off x="9426507" y="7023123"/>
              <a:ext cx="225425" cy="223837"/>
            </a:xfrm>
            <a:custGeom>
              <a:avLst/>
              <a:gdLst>
                <a:gd name="T0" fmla="*/ 215 w 288"/>
                <a:gd name="T1" fmla="*/ 288 h 288"/>
                <a:gd name="T2" fmla="*/ 265 w 288"/>
                <a:gd name="T3" fmla="*/ 244 h 288"/>
                <a:gd name="T4" fmla="*/ 285 w 288"/>
                <a:gd name="T5" fmla="*/ 70 h 288"/>
                <a:gd name="T6" fmla="*/ 246 w 288"/>
                <a:gd name="T7" fmla="*/ 16 h 288"/>
                <a:gd name="T8" fmla="*/ 188 w 288"/>
                <a:gd name="T9" fmla="*/ 5 h 288"/>
                <a:gd name="T10" fmla="*/ 100 w 288"/>
                <a:gd name="T11" fmla="*/ 5 h 288"/>
                <a:gd name="T12" fmla="*/ 42 w 288"/>
                <a:gd name="T13" fmla="*/ 16 h 288"/>
                <a:gd name="T14" fmla="*/ 3 w 288"/>
                <a:gd name="T15" fmla="*/ 70 h 288"/>
                <a:gd name="T16" fmla="*/ 22 w 288"/>
                <a:gd name="T17" fmla="*/ 244 h 288"/>
                <a:gd name="T18" fmla="*/ 72 w 288"/>
                <a:gd name="T19" fmla="*/ 288 h 288"/>
                <a:gd name="T20" fmla="*/ 215 w 288"/>
                <a:gd name="T21" fmla="*/ 288 h 288"/>
                <a:gd name="T22" fmla="*/ 137 w 288"/>
                <a:gd name="T23" fmla="*/ 25 h 288"/>
                <a:gd name="T24" fmla="*/ 194 w 288"/>
                <a:gd name="T25" fmla="*/ 39 h 288"/>
                <a:gd name="T26" fmla="*/ 137 w 288"/>
                <a:gd name="T27" fmla="*/ 53 h 288"/>
                <a:gd name="T28" fmla="*/ 81 w 288"/>
                <a:gd name="T29" fmla="*/ 39 h 288"/>
                <a:gd name="T30" fmla="*/ 137 w 288"/>
                <a:gd name="T31" fmla="*/ 25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288">
                  <a:moveTo>
                    <a:pt x="215" y="288"/>
                  </a:moveTo>
                  <a:cubicBezTo>
                    <a:pt x="240" y="288"/>
                    <a:pt x="263" y="268"/>
                    <a:pt x="265" y="244"/>
                  </a:cubicBezTo>
                  <a:cubicBezTo>
                    <a:pt x="285" y="70"/>
                    <a:pt x="285" y="70"/>
                    <a:pt x="285" y="70"/>
                  </a:cubicBezTo>
                  <a:cubicBezTo>
                    <a:pt x="288" y="46"/>
                    <a:pt x="270" y="21"/>
                    <a:pt x="246" y="16"/>
                  </a:cubicBezTo>
                  <a:cubicBezTo>
                    <a:pt x="188" y="5"/>
                    <a:pt x="188" y="5"/>
                    <a:pt x="188" y="5"/>
                  </a:cubicBezTo>
                  <a:cubicBezTo>
                    <a:pt x="164" y="0"/>
                    <a:pt x="124" y="0"/>
                    <a:pt x="100" y="5"/>
                  </a:cubicBezTo>
                  <a:cubicBezTo>
                    <a:pt x="42" y="16"/>
                    <a:pt x="42" y="16"/>
                    <a:pt x="42" y="16"/>
                  </a:cubicBezTo>
                  <a:cubicBezTo>
                    <a:pt x="17" y="21"/>
                    <a:pt x="0" y="46"/>
                    <a:pt x="3" y="70"/>
                  </a:cubicBezTo>
                  <a:cubicBezTo>
                    <a:pt x="22" y="244"/>
                    <a:pt x="22" y="244"/>
                    <a:pt x="22" y="244"/>
                  </a:cubicBezTo>
                  <a:cubicBezTo>
                    <a:pt x="25" y="268"/>
                    <a:pt x="48" y="288"/>
                    <a:pt x="72" y="288"/>
                  </a:cubicBezTo>
                  <a:lnTo>
                    <a:pt x="215" y="288"/>
                  </a:lnTo>
                  <a:close/>
                  <a:moveTo>
                    <a:pt x="137" y="25"/>
                  </a:moveTo>
                  <a:cubicBezTo>
                    <a:pt x="169" y="25"/>
                    <a:pt x="194" y="31"/>
                    <a:pt x="194" y="39"/>
                  </a:cubicBezTo>
                  <a:cubicBezTo>
                    <a:pt x="194" y="46"/>
                    <a:pt x="169" y="53"/>
                    <a:pt x="137" y="53"/>
                  </a:cubicBezTo>
                  <a:cubicBezTo>
                    <a:pt x="106" y="53"/>
                    <a:pt x="81" y="46"/>
                    <a:pt x="81" y="39"/>
                  </a:cubicBezTo>
                  <a:cubicBezTo>
                    <a:pt x="81" y="31"/>
                    <a:pt x="106" y="25"/>
                    <a:pt x="137" y="25"/>
                  </a:cubicBezTo>
                  <a:close/>
                </a:path>
              </a:pathLst>
            </a:custGeom>
            <a:solidFill>
              <a:srgbClr val="3D556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49" name="Freeform 24"/>
            <p:cNvSpPr/>
            <p:nvPr/>
          </p:nvSpPr>
          <p:spPr bwMode="auto">
            <a:xfrm>
              <a:off x="9443969" y="7034235"/>
              <a:ext cx="207963" cy="212725"/>
            </a:xfrm>
            <a:custGeom>
              <a:avLst/>
              <a:gdLst>
                <a:gd name="T0" fmla="*/ 224 w 266"/>
                <a:gd name="T1" fmla="*/ 2 h 274"/>
                <a:gd name="T2" fmla="*/ 212 w 266"/>
                <a:gd name="T3" fmla="*/ 0 h 274"/>
                <a:gd name="T4" fmla="*/ 212 w 266"/>
                <a:gd name="T5" fmla="*/ 5 h 274"/>
                <a:gd name="T6" fmla="*/ 192 w 266"/>
                <a:gd name="T7" fmla="*/ 178 h 274"/>
                <a:gd name="T8" fmla="*/ 142 w 266"/>
                <a:gd name="T9" fmla="*/ 223 h 274"/>
                <a:gd name="T10" fmla="*/ 0 w 266"/>
                <a:gd name="T11" fmla="*/ 223 h 274"/>
                <a:gd name="T12" fmla="*/ 0 w 266"/>
                <a:gd name="T13" fmla="*/ 230 h 274"/>
                <a:gd name="T14" fmla="*/ 50 w 266"/>
                <a:gd name="T15" fmla="*/ 274 h 274"/>
                <a:gd name="T16" fmla="*/ 193 w 266"/>
                <a:gd name="T17" fmla="*/ 274 h 274"/>
                <a:gd name="T18" fmla="*/ 243 w 266"/>
                <a:gd name="T19" fmla="*/ 230 h 274"/>
                <a:gd name="T20" fmla="*/ 263 w 266"/>
                <a:gd name="T21" fmla="*/ 56 h 274"/>
                <a:gd name="T22" fmla="*/ 224 w 266"/>
                <a:gd name="T23" fmla="*/ 2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6" h="274">
                  <a:moveTo>
                    <a:pt x="224" y="2"/>
                  </a:moveTo>
                  <a:cubicBezTo>
                    <a:pt x="212" y="0"/>
                    <a:pt x="212" y="0"/>
                    <a:pt x="212" y="0"/>
                  </a:cubicBezTo>
                  <a:cubicBezTo>
                    <a:pt x="212" y="2"/>
                    <a:pt x="212" y="3"/>
                    <a:pt x="212" y="5"/>
                  </a:cubicBezTo>
                  <a:cubicBezTo>
                    <a:pt x="192" y="178"/>
                    <a:pt x="192" y="178"/>
                    <a:pt x="192" y="178"/>
                  </a:cubicBezTo>
                  <a:cubicBezTo>
                    <a:pt x="189" y="203"/>
                    <a:pt x="167" y="223"/>
                    <a:pt x="142" y="223"/>
                  </a:cubicBezTo>
                  <a:cubicBezTo>
                    <a:pt x="0" y="223"/>
                    <a:pt x="0" y="223"/>
                    <a:pt x="0" y="223"/>
                  </a:cubicBezTo>
                  <a:cubicBezTo>
                    <a:pt x="0" y="230"/>
                    <a:pt x="0" y="230"/>
                    <a:pt x="0" y="230"/>
                  </a:cubicBezTo>
                  <a:cubicBezTo>
                    <a:pt x="3" y="254"/>
                    <a:pt x="26" y="274"/>
                    <a:pt x="50" y="274"/>
                  </a:cubicBezTo>
                  <a:cubicBezTo>
                    <a:pt x="193" y="274"/>
                    <a:pt x="193" y="274"/>
                    <a:pt x="193" y="274"/>
                  </a:cubicBezTo>
                  <a:cubicBezTo>
                    <a:pt x="218" y="274"/>
                    <a:pt x="241" y="254"/>
                    <a:pt x="243" y="230"/>
                  </a:cubicBezTo>
                  <a:cubicBezTo>
                    <a:pt x="263" y="56"/>
                    <a:pt x="263" y="56"/>
                    <a:pt x="263" y="56"/>
                  </a:cubicBezTo>
                  <a:cubicBezTo>
                    <a:pt x="266" y="32"/>
                    <a:pt x="248" y="7"/>
                    <a:pt x="224" y="2"/>
                  </a:cubicBezTo>
                  <a:close/>
                </a:path>
              </a:pathLst>
            </a:custGeom>
            <a:solidFill>
              <a:srgbClr val="374D6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50" name="Freeform 25"/>
            <p:cNvSpPr/>
            <p:nvPr/>
          </p:nvSpPr>
          <p:spPr bwMode="auto">
            <a:xfrm>
              <a:off x="9534457" y="7062810"/>
              <a:ext cx="4763" cy="1587"/>
            </a:xfrm>
            <a:custGeom>
              <a:avLst/>
              <a:gdLst>
                <a:gd name="T0" fmla="*/ 0 w 6"/>
                <a:gd name="T1" fmla="*/ 1 h 1"/>
                <a:gd name="T2" fmla="*/ 1 w 6"/>
                <a:gd name="T3" fmla="*/ 1 h 1"/>
                <a:gd name="T4" fmla="*/ 6 w 6"/>
                <a:gd name="T5" fmla="*/ 0 h 1"/>
                <a:gd name="T6" fmla="*/ 0 w 6"/>
                <a:gd name="T7" fmla="*/ 1 h 1"/>
              </a:gdLst>
              <a:ahLst/>
              <a:cxnLst>
                <a:cxn ang="0">
                  <a:pos x="T0" y="T1"/>
                </a:cxn>
                <a:cxn ang="0">
                  <a:pos x="T2" y="T3"/>
                </a:cxn>
                <a:cxn ang="0">
                  <a:pos x="T4" y="T5"/>
                </a:cxn>
                <a:cxn ang="0">
                  <a:pos x="T6" y="T7"/>
                </a:cxn>
              </a:cxnLst>
              <a:rect l="0" t="0" r="r" b="b"/>
              <a:pathLst>
                <a:path w="6" h="1">
                  <a:moveTo>
                    <a:pt x="0" y="1"/>
                  </a:moveTo>
                  <a:cubicBezTo>
                    <a:pt x="1" y="1"/>
                    <a:pt x="1" y="1"/>
                    <a:pt x="1" y="1"/>
                  </a:cubicBezTo>
                  <a:cubicBezTo>
                    <a:pt x="3" y="1"/>
                    <a:pt x="4" y="1"/>
                    <a:pt x="6" y="0"/>
                  </a:cubicBezTo>
                  <a:cubicBezTo>
                    <a:pt x="4" y="1"/>
                    <a:pt x="2" y="1"/>
                    <a:pt x="0" y="1"/>
                  </a:cubicBezTo>
                  <a:close/>
                </a:path>
              </a:pathLst>
            </a:custGeom>
            <a:solidFill>
              <a:srgbClr val="2D3E5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51" name="Freeform 26"/>
            <p:cNvSpPr/>
            <p:nvPr/>
          </p:nvSpPr>
          <p:spPr bwMode="auto">
            <a:xfrm>
              <a:off x="9534457" y="7042173"/>
              <a:ext cx="4763" cy="0"/>
            </a:xfrm>
            <a:custGeom>
              <a:avLst/>
              <a:gdLst>
                <a:gd name="T0" fmla="*/ 0 w 6"/>
                <a:gd name="T1" fmla="*/ 6 w 6"/>
                <a:gd name="T2" fmla="*/ 1 w 6"/>
                <a:gd name="T3" fmla="*/ 0 w 6"/>
              </a:gdLst>
              <a:ahLst/>
              <a:cxnLst>
                <a:cxn ang="0">
                  <a:pos x="T0" y="0"/>
                </a:cxn>
                <a:cxn ang="0">
                  <a:pos x="T1" y="0"/>
                </a:cxn>
                <a:cxn ang="0">
                  <a:pos x="T2" y="0"/>
                </a:cxn>
                <a:cxn ang="0">
                  <a:pos x="T3" y="0"/>
                </a:cxn>
              </a:cxnLst>
              <a:rect l="0" t="0" r="r" b="b"/>
              <a:pathLst>
                <a:path w="6">
                  <a:moveTo>
                    <a:pt x="0" y="0"/>
                  </a:moveTo>
                  <a:cubicBezTo>
                    <a:pt x="2" y="0"/>
                    <a:pt x="4" y="0"/>
                    <a:pt x="6" y="0"/>
                  </a:cubicBezTo>
                  <a:cubicBezTo>
                    <a:pt x="4" y="0"/>
                    <a:pt x="3" y="0"/>
                    <a:pt x="1" y="0"/>
                  </a:cubicBezTo>
                  <a:cubicBezTo>
                    <a:pt x="1" y="0"/>
                    <a:pt x="1" y="0"/>
                    <a:pt x="0" y="0"/>
                  </a:cubicBezTo>
                  <a:close/>
                </a:path>
              </a:pathLst>
            </a:custGeom>
            <a:solidFill>
              <a:srgbClr val="2D3E5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52" name="Freeform 27"/>
            <p:cNvSpPr/>
            <p:nvPr/>
          </p:nvSpPr>
          <p:spPr bwMode="auto">
            <a:xfrm>
              <a:off x="9542394" y="7269185"/>
              <a:ext cx="7938" cy="173037"/>
            </a:xfrm>
            <a:custGeom>
              <a:avLst/>
              <a:gdLst>
                <a:gd name="T0" fmla="*/ 0 w 11"/>
                <a:gd name="T1" fmla="*/ 221 h 221"/>
                <a:gd name="T2" fmla="*/ 0 w 11"/>
                <a:gd name="T3" fmla="*/ 221 h 221"/>
                <a:gd name="T4" fmla="*/ 11 w 11"/>
                <a:gd name="T5" fmla="*/ 200 h 221"/>
                <a:gd name="T6" fmla="*/ 11 w 11"/>
                <a:gd name="T7" fmla="*/ 0 h 221"/>
                <a:gd name="T8" fmla="*/ 0 w 11"/>
                <a:gd name="T9" fmla="*/ 0 h 221"/>
                <a:gd name="T10" fmla="*/ 0 w 11"/>
                <a:gd name="T11" fmla="*/ 221 h 221"/>
              </a:gdLst>
              <a:ahLst/>
              <a:cxnLst>
                <a:cxn ang="0">
                  <a:pos x="T0" y="T1"/>
                </a:cxn>
                <a:cxn ang="0">
                  <a:pos x="T2" y="T3"/>
                </a:cxn>
                <a:cxn ang="0">
                  <a:pos x="T4" y="T5"/>
                </a:cxn>
                <a:cxn ang="0">
                  <a:pos x="T6" y="T7"/>
                </a:cxn>
                <a:cxn ang="0">
                  <a:pos x="T8" y="T9"/>
                </a:cxn>
                <a:cxn ang="0">
                  <a:pos x="T10" y="T11"/>
                </a:cxn>
              </a:cxnLst>
              <a:rect l="0" t="0" r="r" b="b"/>
              <a:pathLst>
                <a:path w="11" h="221">
                  <a:moveTo>
                    <a:pt x="0" y="221"/>
                  </a:moveTo>
                  <a:cubicBezTo>
                    <a:pt x="0" y="221"/>
                    <a:pt x="0" y="221"/>
                    <a:pt x="0" y="221"/>
                  </a:cubicBezTo>
                  <a:cubicBezTo>
                    <a:pt x="11" y="200"/>
                    <a:pt x="11" y="200"/>
                    <a:pt x="11" y="200"/>
                  </a:cubicBezTo>
                  <a:cubicBezTo>
                    <a:pt x="11" y="0"/>
                    <a:pt x="11" y="0"/>
                    <a:pt x="11" y="0"/>
                  </a:cubicBezTo>
                  <a:cubicBezTo>
                    <a:pt x="0" y="0"/>
                    <a:pt x="0" y="0"/>
                    <a:pt x="0" y="0"/>
                  </a:cubicBezTo>
                  <a:lnTo>
                    <a:pt x="0" y="221"/>
                  </a:lnTo>
                  <a:close/>
                </a:path>
              </a:pathLst>
            </a:custGeom>
            <a:solidFill>
              <a:srgbClr val="97999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53" name="Freeform 28"/>
            <p:cNvSpPr/>
            <p:nvPr/>
          </p:nvSpPr>
          <p:spPr bwMode="auto">
            <a:xfrm>
              <a:off x="9542394" y="7269185"/>
              <a:ext cx="7938" cy="173037"/>
            </a:xfrm>
            <a:custGeom>
              <a:avLst/>
              <a:gdLst>
                <a:gd name="T0" fmla="*/ 10 w 11"/>
                <a:gd name="T1" fmla="*/ 0 h 221"/>
                <a:gd name="T2" fmla="*/ 10 w 11"/>
                <a:gd name="T3" fmla="*/ 200 h 221"/>
                <a:gd name="T4" fmla="*/ 0 w 11"/>
                <a:gd name="T5" fmla="*/ 218 h 221"/>
                <a:gd name="T6" fmla="*/ 0 w 11"/>
                <a:gd name="T7" fmla="*/ 221 h 221"/>
                <a:gd name="T8" fmla="*/ 0 w 11"/>
                <a:gd name="T9" fmla="*/ 221 h 221"/>
                <a:gd name="T10" fmla="*/ 11 w 11"/>
                <a:gd name="T11" fmla="*/ 200 h 221"/>
                <a:gd name="T12" fmla="*/ 11 w 11"/>
                <a:gd name="T13" fmla="*/ 0 h 221"/>
                <a:gd name="T14" fmla="*/ 10 w 11"/>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221">
                  <a:moveTo>
                    <a:pt x="10" y="0"/>
                  </a:moveTo>
                  <a:cubicBezTo>
                    <a:pt x="10" y="200"/>
                    <a:pt x="10" y="200"/>
                    <a:pt x="10" y="200"/>
                  </a:cubicBezTo>
                  <a:cubicBezTo>
                    <a:pt x="0" y="218"/>
                    <a:pt x="0" y="218"/>
                    <a:pt x="0" y="218"/>
                  </a:cubicBezTo>
                  <a:cubicBezTo>
                    <a:pt x="0" y="221"/>
                    <a:pt x="0" y="221"/>
                    <a:pt x="0" y="221"/>
                  </a:cubicBezTo>
                  <a:cubicBezTo>
                    <a:pt x="0" y="221"/>
                    <a:pt x="0" y="221"/>
                    <a:pt x="0" y="221"/>
                  </a:cubicBezTo>
                  <a:cubicBezTo>
                    <a:pt x="11" y="200"/>
                    <a:pt x="11" y="200"/>
                    <a:pt x="11" y="200"/>
                  </a:cubicBezTo>
                  <a:cubicBezTo>
                    <a:pt x="11" y="0"/>
                    <a:pt x="11" y="0"/>
                    <a:pt x="11" y="0"/>
                  </a:cubicBezTo>
                  <a:lnTo>
                    <a:pt x="10" y="0"/>
                  </a:lnTo>
                  <a:close/>
                </a:path>
              </a:pathLst>
            </a:custGeom>
            <a:solidFill>
              <a:srgbClr val="7A7B7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54" name="Rectangle 29"/>
            <p:cNvSpPr>
              <a:spLocks noChangeArrowheads="1"/>
            </p:cNvSpPr>
            <p:nvPr/>
          </p:nvSpPr>
          <p:spPr bwMode="auto">
            <a:xfrm>
              <a:off x="9512232" y="7246960"/>
              <a:ext cx="53975" cy="7937"/>
            </a:xfrm>
            <a:prstGeom prst="rect">
              <a:avLst/>
            </a:prstGeom>
            <a:solidFill>
              <a:srgbClr val="AAAA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grpSp>
      <p:grpSp>
        <p:nvGrpSpPr>
          <p:cNvPr id="75" name="组合 74"/>
          <p:cNvGrpSpPr/>
          <p:nvPr/>
        </p:nvGrpSpPr>
        <p:grpSpPr>
          <a:xfrm>
            <a:off x="3755244" y="2651733"/>
            <a:ext cx="404284" cy="529165"/>
            <a:chOff x="8345419" y="7035823"/>
            <a:chExt cx="303213" cy="396874"/>
          </a:xfrm>
        </p:grpSpPr>
        <p:sp>
          <p:nvSpPr>
            <p:cNvPr id="55" name="Freeform 30"/>
            <p:cNvSpPr/>
            <p:nvPr/>
          </p:nvSpPr>
          <p:spPr bwMode="auto">
            <a:xfrm>
              <a:off x="8345419" y="7050110"/>
              <a:ext cx="303213" cy="382587"/>
            </a:xfrm>
            <a:custGeom>
              <a:avLst/>
              <a:gdLst>
                <a:gd name="T0" fmla="*/ 388 w 388"/>
                <a:gd name="T1" fmla="*/ 473 h 490"/>
                <a:gd name="T2" fmla="*/ 371 w 388"/>
                <a:gd name="T3" fmla="*/ 490 h 490"/>
                <a:gd name="T4" fmla="*/ 18 w 388"/>
                <a:gd name="T5" fmla="*/ 490 h 490"/>
                <a:gd name="T6" fmla="*/ 0 w 388"/>
                <a:gd name="T7" fmla="*/ 473 h 490"/>
                <a:gd name="T8" fmla="*/ 0 w 388"/>
                <a:gd name="T9" fmla="*/ 17 h 490"/>
                <a:gd name="T10" fmla="*/ 18 w 388"/>
                <a:gd name="T11" fmla="*/ 0 h 490"/>
                <a:gd name="T12" fmla="*/ 371 w 388"/>
                <a:gd name="T13" fmla="*/ 0 h 490"/>
                <a:gd name="T14" fmla="*/ 388 w 388"/>
                <a:gd name="T15" fmla="*/ 17 h 490"/>
                <a:gd name="T16" fmla="*/ 388 w 388"/>
                <a:gd name="T17" fmla="*/ 47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490">
                  <a:moveTo>
                    <a:pt x="388" y="473"/>
                  </a:moveTo>
                  <a:cubicBezTo>
                    <a:pt x="388" y="483"/>
                    <a:pt x="381" y="490"/>
                    <a:pt x="371" y="490"/>
                  </a:cubicBezTo>
                  <a:cubicBezTo>
                    <a:pt x="18" y="490"/>
                    <a:pt x="18" y="490"/>
                    <a:pt x="18" y="490"/>
                  </a:cubicBezTo>
                  <a:cubicBezTo>
                    <a:pt x="8" y="490"/>
                    <a:pt x="0" y="483"/>
                    <a:pt x="0" y="473"/>
                  </a:cubicBezTo>
                  <a:cubicBezTo>
                    <a:pt x="0" y="17"/>
                    <a:pt x="0" y="17"/>
                    <a:pt x="0" y="17"/>
                  </a:cubicBezTo>
                  <a:cubicBezTo>
                    <a:pt x="0" y="7"/>
                    <a:pt x="8" y="0"/>
                    <a:pt x="18" y="0"/>
                  </a:cubicBezTo>
                  <a:cubicBezTo>
                    <a:pt x="371" y="0"/>
                    <a:pt x="371" y="0"/>
                    <a:pt x="371" y="0"/>
                  </a:cubicBezTo>
                  <a:cubicBezTo>
                    <a:pt x="381" y="0"/>
                    <a:pt x="388" y="7"/>
                    <a:pt x="388" y="17"/>
                  </a:cubicBezTo>
                  <a:lnTo>
                    <a:pt x="388" y="473"/>
                  </a:lnTo>
                  <a:close/>
                </a:path>
              </a:pathLst>
            </a:custGeom>
            <a:solidFill>
              <a:srgbClr val="10375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56" name="Freeform 31"/>
            <p:cNvSpPr/>
            <p:nvPr/>
          </p:nvSpPr>
          <p:spPr bwMode="auto">
            <a:xfrm>
              <a:off x="8345419" y="7040585"/>
              <a:ext cx="303213" cy="382587"/>
            </a:xfrm>
            <a:custGeom>
              <a:avLst/>
              <a:gdLst>
                <a:gd name="T0" fmla="*/ 388 w 388"/>
                <a:gd name="T1" fmla="*/ 473 h 490"/>
                <a:gd name="T2" fmla="*/ 371 w 388"/>
                <a:gd name="T3" fmla="*/ 490 h 490"/>
                <a:gd name="T4" fmla="*/ 18 w 388"/>
                <a:gd name="T5" fmla="*/ 490 h 490"/>
                <a:gd name="T6" fmla="*/ 0 w 388"/>
                <a:gd name="T7" fmla="*/ 473 h 490"/>
                <a:gd name="T8" fmla="*/ 0 w 388"/>
                <a:gd name="T9" fmla="*/ 17 h 490"/>
                <a:gd name="T10" fmla="*/ 18 w 388"/>
                <a:gd name="T11" fmla="*/ 0 h 490"/>
                <a:gd name="T12" fmla="*/ 371 w 388"/>
                <a:gd name="T13" fmla="*/ 0 h 490"/>
                <a:gd name="T14" fmla="*/ 388 w 388"/>
                <a:gd name="T15" fmla="*/ 17 h 490"/>
                <a:gd name="T16" fmla="*/ 388 w 388"/>
                <a:gd name="T17" fmla="*/ 47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490">
                  <a:moveTo>
                    <a:pt x="388" y="473"/>
                  </a:moveTo>
                  <a:cubicBezTo>
                    <a:pt x="388" y="482"/>
                    <a:pt x="381" y="490"/>
                    <a:pt x="371" y="490"/>
                  </a:cubicBezTo>
                  <a:cubicBezTo>
                    <a:pt x="18" y="490"/>
                    <a:pt x="18" y="490"/>
                    <a:pt x="18" y="490"/>
                  </a:cubicBezTo>
                  <a:cubicBezTo>
                    <a:pt x="8" y="490"/>
                    <a:pt x="0" y="482"/>
                    <a:pt x="0" y="473"/>
                  </a:cubicBezTo>
                  <a:cubicBezTo>
                    <a:pt x="0" y="17"/>
                    <a:pt x="0" y="17"/>
                    <a:pt x="0" y="17"/>
                  </a:cubicBezTo>
                  <a:cubicBezTo>
                    <a:pt x="0" y="7"/>
                    <a:pt x="8" y="0"/>
                    <a:pt x="18" y="0"/>
                  </a:cubicBezTo>
                  <a:cubicBezTo>
                    <a:pt x="371" y="0"/>
                    <a:pt x="371" y="0"/>
                    <a:pt x="371" y="0"/>
                  </a:cubicBezTo>
                  <a:cubicBezTo>
                    <a:pt x="381" y="0"/>
                    <a:pt x="388" y="7"/>
                    <a:pt x="388" y="17"/>
                  </a:cubicBezTo>
                  <a:lnTo>
                    <a:pt x="388" y="473"/>
                  </a:lnTo>
                  <a:close/>
                </a:path>
              </a:pathLst>
            </a:custGeom>
            <a:solidFill>
              <a:srgbClr val="174F7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57" name="Rectangle 32"/>
            <p:cNvSpPr>
              <a:spLocks noChangeArrowheads="1"/>
            </p:cNvSpPr>
            <p:nvPr/>
          </p:nvSpPr>
          <p:spPr bwMode="auto">
            <a:xfrm>
              <a:off x="8370819" y="7064398"/>
              <a:ext cx="254000" cy="333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58" name="Rectangle 33"/>
            <p:cNvSpPr>
              <a:spLocks noChangeArrowheads="1"/>
            </p:cNvSpPr>
            <p:nvPr/>
          </p:nvSpPr>
          <p:spPr bwMode="auto">
            <a:xfrm>
              <a:off x="8370819" y="7388248"/>
              <a:ext cx="254000" cy="9525"/>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59" name="Freeform 34"/>
            <p:cNvSpPr/>
            <p:nvPr/>
          </p:nvSpPr>
          <p:spPr bwMode="auto">
            <a:xfrm>
              <a:off x="8439082" y="7061223"/>
              <a:ext cx="117475" cy="22225"/>
            </a:xfrm>
            <a:custGeom>
              <a:avLst/>
              <a:gdLst>
                <a:gd name="T0" fmla="*/ 151 w 151"/>
                <a:gd name="T1" fmla="*/ 28 h 28"/>
                <a:gd name="T2" fmla="*/ 151 w 151"/>
                <a:gd name="T3" fmla="*/ 10 h 28"/>
                <a:gd name="T4" fmla="*/ 140 w 151"/>
                <a:gd name="T5" fmla="*/ 0 h 28"/>
                <a:gd name="T6" fmla="*/ 10 w 151"/>
                <a:gd name="T7" fmla="*/ 0 h 28"/>
                <a:gd name="T8" fmla="*/ 0 w 151"/>
                <a:gd name="T9" fmla="*/ 10 h 28"/>
                <a:gd name="T10" fmla="*/ 0 w 151"/>
                <a:gd name="T11" fmla="*/ 28 h 28"/>
                <a:gd name="T12" fmla="*/ 151 w 151"/>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51" h="28">
                  <a:moveTo>
                    <a:pt x="151" y="28"/>
                  </a:moveTo>
                  <a:cubicBezTo>
                    <a:pt x="151" y="10"/>
                    <a:pt x="151" y="10"/>
                    <a:pt x="151" y="10"/>
                  </a:cubicBezTo>
                  <a:cubicBezTo>
                    <a:pt x="151" y="4"/>
                    <a:pt x="146" y="0"/>
                    <a:pt x="140" y="0"/>
                  </a:cubicBezTo>
                  <a:cubicBezTo>
                    <a:pt x="10" y="0"/>
                    <a:pt x="10" y="0"/>
                    <a:pt x="10" y="0"/>
                  </a:cubicBezTo>
                  <a:cubicBezTo>
                    <a:pt x="4" y="0"/>
                    <a:pt x="0" y="4"/>
                    <a:pt x="0" y="10"/>
                  </a:cubicBezTo>
                  <a:cubicBezTo>
                    <a:pt x="0" y="28"/>
                    <a:pt x="0" y="28"/>
                    <a:pt x="0" y="28"/>
                  </a:cubicBezTo>
                  <a:lnTo>
                    <a:pt x="151" y="28"/>
                  </a:lnTo>
                  <a:close/>
                </a:path>
              </a:pathLst>
            </a:custGeom>
            <a:solidFill>
              <a:srgbClr val="80828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0" name="Freeform 35"/>
            <p:cNvSpPr/>
            <p:nvPr/>
          </p:nvSpPr>
          <p:spPr bwMode="auto">
            <a:xfrm>
              <a:off x="8439082" y="7054873"/>
              <a:ext cx="117475" cy="22225"/>
            </a:xfrm>
            <a:custGeom>
              <a:avLst/>
              <a:gdLst>
                <a:gd name="T0" fmla="*/ 151 w 151"/>
                <a:gd name="T1" fmla="*/ 28 h 28"/>
                <a:gd name="T2" fmla="*/ 151 w 151"/>
                <a:gd name="T3" fmla="*/ 11 h 28"/>
                <a:gd name="T4" fmla="*/ 140 w 151"/>
                <a:gd name="T5" fmla="*/ 0 h 28"/>
                <a:gd name="T6" fmla="*/ 10 w 151"/>
                <a:gd name="T7" fmla="*/ 0 h 28"/>
                <a:gd name="T8" fmla="*/ 0 w 151"/>
                <a:gd name="T9" fmla="*/ 11 h 28"/>
                <a:gd name="T10" fmla="*/ 0 w 151"/>
                <a:gd name="T11" fmla="*/ 28 h 28"/>
                <a:gd name="T12" fmla="*/ 151 w 151"/>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51" h="28">
                  <a:moveTo>
                    <a:pt x="151" y="28"/>
                  </a:moveTo>
                  <a:cubicBezTo>
                    <a:pt x="151" y="11"/>
                    <a:pt x="151" y="11"/>
                    <a:pt x="151" y="11"/>
                  </a:cubicBezTo>
                  <a:cubicBezTo>
                    <a:pt x="151" y="5"/>
                    <a:pt x="146" y="0"/>
                    <a:pt x="140" y="0"/>
                  </a:cubicBezTo>
                  <a:cubicBezTo>
                    <a:pt x="10" y="0"/>
                    <a:pt x="10" y="0"/>
                    <a:pt x="10" y="0"/>
                  </a:cubicBezTo>
                  <a:cubicBezTo>
                    <a:pt x="4" y="0"/>
                    <a:pt x="0" y="5"/>
                    <a:pt x="0" y="11"/>
                  </a:cubicBezTo>
                  <a:cubicBezTo>
                    <a:pt x="0" y="28"/>
                    <a:pt x="0" y="28"/>
                    <a:pt x="0" y="28"/>
                  </a:cubicBezTo>
                  <a:lnTo>
                    <a:pt x="151" y="28"/>
                  </a:lnTo>
                  <a:close/>
                </a:path>
              </a:pathLst>
            </a:custGeom>
            <a:solidFill>
              <a:srgbClr val="D6D6D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1" name="Oval 36"/>
            <p:cNvSpPr>
              <a:spLocks noChangeArrowheads="1"/>
            </p:cNvSpPr>
            <p:nvPr/>
          </p:nvSpPr>
          <p:spPr bwMode="auto">
            <a:xfrm>
              <a:off x="8478769" y="7035823"/>
              <a:ext cx="38100" cy="36512"/>
            </a:xfrm>
            <a:prstGeom prst="ellipse">
              <a:avLst/>
            </a:prstGeom>
            <a:solidFill>
              <a:srgbClr val="D6D6D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2" name="Oval 37"/>
            <p:cNvSpPr>
              <a:spLocks noChangeArrowheads="1"/>
            </p:cNvSpPr>
            <p:nvPr/>
          </p:nvSpPr>
          <p:spPr bwMode="auto">
            <a:xfrm>
              <a:off x="8489882" y="7046935"/>
              <a:ext cx="15875" cy="14287"/>
            </a:xfrm>
            <a:prstGeom prst="ellipse">
              <a:avLst/>
            </a:prstGeom>
            <a:solidFill>
              <a:srgbClr val="10375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3" name="Rectangle 38"/>
            <p:cNvSpPr>
              <a:spLocks noChangeArrowheads="1"/>
            </p:cNvSpPr>
            <p:nvPr/>
          </p:nvSpPr>
          <p:spPr bwMode="auto">
            <a:xfrm>
              <a:off x="8489882" y="7153298"/>
              <a:ext cx="100013" cy="9525"/>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64" name="Rectangle 39"/>
            <p:cNvSpPr>
              <a:spLocks noChangeArrowheads="1"/>
            </p:cNvSpPr>
            <p:nvPr/>
          </p:nvSpPr>
          <p:spPr bwMode="auto">
            <a:xfrm>
              <a:off x="8489882" y="7188223"/>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65" name="Rectangle 40"/>
            <p:cNvSpPr>
              <a:spLocks noChangeArrowheads="1"/>
            </p:cNvSpPr>
            <p:nvPr/>
          </p:nvSpPr>
          <p:spPr bwMode="auto">
            <a:xfrm>
              <a:off x="8489882" y="7223148"/>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66" name="Rectangle 41"/>
            <p:cNvSpPr>
              <a:spLocks noChangeArrowheads="1"/>
            </p:cNvSpPr>
            <p:nvPr/>
          </p:nvSpPr>
          <p:spPr bwMode="auto">
            <a:xfrm>
              <a:off x="8489882" y="7256485"/>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67" name="Rectangle 42"/>
            <p:cNvSpPr>
              <a:spLocks noChangeArrowheads="1"/>
            </p:cNvSpPr>
            <p:nvPr/>
          </p:nvSpPr>
          <p:spPr bwMode="auto">
            <a:xfrm>
              <a:off x="8489882" y="7286648"/>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68" name="Rectangle 43"/>
            <p:cNvSpPr>
              <a:spLocks noChangeArrowheads="1"/>
            </p:cNvSpPr>
            <p:nvPr/>
          </p:nvSpPr>
          <p:spPr bwMode="auto">
            <a:xfrm>
              <a:off x="8489882" y="7319985"/>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69" name="Rectangle 44"/>
            <p:cNvSpPr>
              <a:spLocks noChangeArrowheads="1"/>
            </p:cNvSpPr>
            <p:nvPr/>
          </p:nvSpPr>
          <p:spPr bwMode="auto">
            <a:xfrm>
              <a:off x="8489882" y="7354910"/>
              <a:ext cx="100013" cy="7937"/>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70" name="Freeform 45"/>
            <p:cNvSpPr/>
            <p:nvPr/>
          </p:nvSpPr>
          <p:spPr bwMode="auto">
            <a:xfrm>
              <a:off x="8391457" y="7142185"/>
              <a:ext cx="52388" cy="46037"/>
            </a:xfrm>
            <a:custGeom>
              <a:avLst/>
              <a:gdLst>
                <a:gd name="T0" fmla="*/ 25 w 67"/>
                <a:gd name="T1" fmla="*/ 59 h 59"/>
                <a:gd name="T2" fmla="*/ 18 w 67"/>
                <a:gd name="T3" fmla="*/ 56 h 59"/>
                <a:gd name="T4" fmla="*/ 3 w 67"/>
                <a:gd name="T5" fmla="*/ 40 h 59"/>
                <a:gd name="T6" fmla="*/ 4 w 67"/>
                <a:gd name="T7" fmla="*/ 28 h 59"/>
                <a:gd name="T8" fmla="*/ 16 w 67"/>
                <a:gd name="T9" fmla="*/ 28 h 59"/>
                <a:gd name="T10" fmla="*/ 24 w 67"/>
                <a:gd name="T11" fmla="*/ 36 h 59"/>
                <a:gd name="T12" fmla="*/ 50 w 67"/>
                <a:gd name="T13" fmla="*/ 4 h 59"/>
                <a:gd name="T14" fmla="*/ 63 w 67"/>
                <a:gd name="T15" fmla="*/ 3 h 59"/>
                <a:gd name="T16" fmla="*/ 64 w 67"/>
                <a:gd name="T17" fmla="*/ 16 h 59"/>
                <a:gd name="T18" fmla="*/ 32 w 67"/>
                <a:gd name="T19" fmla="*/ 56 h 59"/>
                <a:gd name="T20" fmla="*/ 25 w 67"/>
                <a:gd name="T21" fmla="*/ 59 h 59"/>
                <a:gd name="T22" fmla="*/ 25 w 67"/>
                <a:gd name="T2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59">
                  <a:moveTo>
                    <a:pt x="25" y="59"/>
                  </a:moveTo>
                  <a:cubicBezTo>
                    <a:pt x="22" y="59"/>
                    <a:pt x="20" y="58"/>
                    <a:pt x="18" y="56"/>
                  </a:cubicBezTo>
                  <a:cubicBezTo>
                    <a:pt x="3" y="40"/>
                    <a:pt x="3" y="40"/>
                    <a:pt x="3" y="40"/>
                  </a:cubicBezTo>
                  <a:cubicBezTo>
                    <a:pt x="0" y="37"/>
                    <a:pt x="0" y="31"/>
                    <a:pt x="4" y="28"/>
                  </a:cubicBezTo>
                  <a:cubicBezTo>
                    <a:pt x="7" y="24"/>
                    <a:pt x="13" y="24"/>
                    <a:pt x="16" y="28"/>
                  </a:cubicBezTo>
                  <a:cubicBezTo>
                    <a:pt x="24" y="36"/>
                    <a:pt x="24" y="36"/>
                    <a:pt x="24" y="36"/>
                  </a:cubicBezTo>
                  <a:cubicBezTo>
                    <a:pt x="50" y="4"/>
                    <a:pt x="50" y="4"/>
                    <a:pt x="50" y="4"/>
                  </a:cubicBezTo>
                  <a:cubicBezTo>
                    <a:pt x="53" y="0"/>
                    <a:pt x="59" y="0"/>
                    <a:pt x="63" y="3"/>
                  </a:cubicBezTo>
                  <a:cubicBezTo>
                    <a:pt x="67" y="6"/>
                    <a:pt x="67" y="12"/>
                    <a:pt x="64" y="16"/>
                  </a:cubicBezTo>
                  <a:cubicBezTo>
                    <a:pt x="32" y="56"/>
                    <a:pt x="32" y="56"/>
                    <a:pt x="32" y="56"/>
                  </a:cubicBezTo>
                  <a:cubicBezTo>
                    <a:pt x="30" y="57"/>
                    <a:pt x="27" y="59"/>
                    <a:pt x="25" y="59"/>
                  </a:cubicBezTo>
                  <a:cubicBezTo>
                    <a:pt x="25" y="59"/>
                    <a:pt x="25" y="59"/>
                    <a:pt x="25" y="59"/>
                  </a:cubicBez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1" name="Freeform 46"/>
            <p:cNvSpPr/>
            <p:nvPr/>
          </p:nvSpPr>
          <p:spPr bwMode="auto">
            <a:xfrm>
              <a:off x="8391457" y="7204098"/>
              <a:ext cx="52388" cy="46037"/>
            </a:xfrm>
            <a:custGeom>
              <a:avLst/>
              <a:gdLst>
                <a:gd name="T0" fmla="*/ 25 w 67"/>
                <a:gd name="T1" fmla="*/ 59 h 59"/>
                <a:gd name="T2" fmla="*/ 18 w 67"/>
                <a:gd name="T3" fmla="*/ 56 h 59"/>
                <a:gd name="T4" fmla="*/ 3 w 67"/>
                <a:gd name="T5" fmla="*/ 40 h 59"/>
                <a:gd name="T6" fmla="*/ 4 w 67"/>
                <a:gd name="T7" fmla="*/ 28 h 59"/>
                <a:gd name="T8" fmla="*/ 16 w 67"/>
                <a:gd name="T9" fmla="*/ 28 h 59"/>
                <a:gd name="T10" fmla="*/ 24 w 67"/>
                <a:gd name="T11" fmla="*/ 36 h 59"/>
                <a:gd name="T12" fmla="*/ 50 w 67"/>
                <a:gd name="T13" fmla="*/ 4 h 59"/>
                <a:gd name="T14" fmla="*/ 63 w 67"/>
                <a:gd name="T15" fmla="*/ 3 h 59"/>
                <a:gd name="T16" fmla="*/ 64 w 67"/>
                <a:gd name="T17" fmla="*/ 16 h 59"/>
                <a:gd name="T18" fmla="*/ 32 w 67"/>
                <a:gd name="T19" fmla="*/ 55 h 59"/>
                <a:gd name="T20" fmla="*/ 25 w 67"/>
                <a:gd name="T21" fmla="*/ 59 h 59"/>
                <a:gd name="T22" fmla="*/ 25 w 67"/>
                <a:gd name="T2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59">
                  <a:moveTo>
                    <a:pt x="25" y="59"/>
                  </a:moveTo>
                  <a:cubicBezTo>
                    <a:pt x="22" y="59"/>
                    <a:pt x="20" y="58"/>
                    <a:pt x="18" y="56"/>
                  </a:cubicBezTo>
                  <a:cubicBezTo>
                    <a:pt x="3" y="40"/>
                    <a:pt x="3" y="40"/>
                    <a:pt x="3" y="40"/>
                  </a:cubicBezTo>
                  <a:cubicBezTo>
                    <a:pt x="0" y="37"/>
                    <a:pt x="0" y="31"/>
                    <a:pt x="4" y="28"/>
                  </a:cubicBezTo>
                  <a:cubicBezTo>
                    <a:pt x="7" y="24"/>
                    <a:pt x="13" y="24"/>
                    <a:pt x="16" y="28"/>
                  </a:cubicBezTo>
                  <a:cubicBezTo>
                    <a:pt x="24" y="36"/>
                    <a:pt x="24" y="36"/>
                    <a:pt x="24" y="36"/>
                  </a:cubicBezTo>
                  <a:cubicBezTo>
                    <a:pt x="50" y="4"/>
                    <a:pt x="50" y="4"/>
                    <a:pt x="50" y="4"/>
                  </a:cubicBezTo>
                  <a:cubicBezTo>
                    <a:pt x="53" y="0"/>
                    <a:pt x="59" y="0"/>
                    <a:pt x="63" y="3"/>
                  </a:cubicBezTo>
                  <a:cubicBezTo>
                    <a:pt x="67" y="6"/>
                    <a:pt x="67" y="12"/>
                    <a:pt x="64" y="16"/>
                  </a:cubicBezTo>
                  <a:cubicBezTo>
                    <a:pt x="32" y="55"/>
                    <a:pt x="32" y="55"/>
                    <a:pt x="32" y="55"/>
                  </a:cubicBezTo>
                  <a:cubicBezTo>
                    <a:pt x="30" y="57"/>
                    <a:pt x="27" y="59"/>
                    <a:pt x="25" y="59"/>
                  </a:cubicBezTo>
                  <a:cubicBezTo>
                    <a:pt x="25" y="59"/>
                    <a:pt x="25" y="59"/>
                    <a:pt x="25" y="59"/>
                  </a:cubicBez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2" name="Freeform 47"/>
            <p:cNvSpPr/>
            <p:nvPr/>
          </p:nvSpPr>
          <p:spPr bwMode="auto">
            <a:xfrm>
              <a:off x="8391457" y="7264423"/>
              <a:ext cx="52388" cy="46037"/>
            </a:xfrm>
            <a:custGeom>
              <a:avLst/>
              <a:gdLst>
                <a:gd name="T0" fmla="*/ 25 w 67"/>
                <a:gd name="T1" fmla="*/ 58 h 58"/>
                <a:gd name="T2" fmla="*/ 18 w 67"/>
                <a:gd name="T3" fmla="*/ 56 h 58"/>
                <a:gd name="T4" fmla="*/ 3 w 67"/>
                <a:gd name="T5" fmla="*/ 40 h 58"/>
                <a:gd name="T6" fmla="*/ 4 w 67"/>
                <a:gd name="T7" fmla="*/ 27 h 58"/>
                <a:gd name="T8" fmla="*/ 16 w 67"/>
                <a:gd name="T9" fmla="*/ 28 h 58"/>
                <a:gd name="T10" fmla="*/ 24 w 67"/>
                <a:gd name="T11" fmla="*/ 36 h 58"/>
                <a:gd name="T12" fmla="*/ 50 w 67"/>
                <a:gd name="T13" fmla="*/ 4 h 58"/>
                <a:gd name="T14" fmla="*/ 63 w 67"/>
                <a:gd name="T15" fmla="*/ 3 h 58"/>
                <a:gd name="T16" fmla="*/ 64 w 67"/>
                <a:gd name="T17" fmla="*/ 15 h 58"/>
                <a:gd name="T18" fmla="*/ 32 w 67"/>
                <a:gd name="T19" fmla="*/ 55 h 58"/>
                <a:gd name="T20" fmla="*/ 25 w 67"/>
                <a:gd name="T21" fmla="*/ 58 h 58"/>
                <a:gd name="T22" fmla="*/ 25 w 67"/>
                <a:gd name="T23"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58">
                  <a:moveTo>
                    <a:pt x="25" y="58"/>
                  </a:moveTo>
                  <a:cubicBezTo>
                    <a:pt x="22" y="58"/>
                    <a:pt x="20" y="57"/>
                    <a:pt x="18" y="56"/>
                  </a:cubicBezTo>
                  <a:cubicBezTo>
                    <a:pt x="3" y="40"/>
                    <a:pt x="3" y="40"/>
                    <a:pt x="3" y="40"/>
                  </a:cubicBezTo>
                  <a:cubicBezTo>
                    <a:pt x="0" y="37"/>
                    <a:pt x="0" y="31"/>
                    <a:pt x="4" y="27"/>
                  </a:cubicBezTo>
                  <a:cubicBezTo>
                    <a:pt x="7" y="24"/>
                    <a:pt x="13" y="24"/>
                    <a:pt x="16" y="28"/>
                  </a:cubicBezTo>
                  <a:cubicBezTo>
                    <a:pt x="24" y="36"/>
                    <a:pt x="24" y="36"/>
                    <a:pt x="24" y="36"/>
                  </a:cubicBezTo>
                  <a:cubicBezTo>
                    <a:pt x="50" y="4"/>
                    <a:pt x="50" y="4"/>
                    <a:pt x="50" y="4"/>
                  </a:cubicBezTo>
                  <a:cubicBezTo>
                    <a:pt x="53" y="0"/>
                    <a:pt x="59" y="0"/>
                    <a:pt x="63" y="3"/>
                  </a:cubicBezTo>
                  <a:cubicBezTo>
                    <a:pt x="67" y="6"/>
                    <a:pt x="67" y="12"/>
                    <a:pt x="64" y="15"/>
                  </a:cubicBezTo>
                  <a:cubicBezTo>
                    <a:pt x="32" y="55"/>
                    <a:pt x="32" y="55"/>
                    <a:pt x="32" y="55"/>
                  </a:cubicBezTo>
                  <a:cubicBezTo>
                    <a:pt x="30" y="57"/>
                    <a:pt x="27" y="58"/>
                    <a:pt x="25" y="58"/>
                  </a:cubicBezTo>
                  <a:cubicBezTo>
                    <a:pt x="25" y="58"/>
                    <a:pt x="25" y="58"/>
                    <a:pt x="25" y="58"/>
                  </a:cubicBez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
        <p:nvSpPr>
          <p:cNvPr id="78" name="TextBox 13"/>
          <p:cNvSpPr txBox="1"/>
          <p:nvPr/>
        </p:nvSpPr>
        <p:spPr>
          <a:xfrm>
            <a:off x="4388787" y="1560277"/>
            <a:ext cx="2114496" cy="410210"/>
          </a:xfrm>
          <a:prstGeom prst="rect">
            <a:avLst/>
          </a:prstGeom>
          <a:noFill/>
        </p:spPr>
        <p:txBody>
          <a:bodyPr wrap="square" lIns="0" tIns="0" rIns="0" bIns="0" rtlCol="0" anchor="t" anchorCtr="0">
            <a:spAutoFit/>
          </a:bodyPr>
          <a:lstStyle/>
          <a:p>
            <a:pPr defTabSz="912495">
              <a:spcBef>
                <a:spcPct val="20000"/>
              </a:spcBef>
              <a:defRPr/>
            </a:pPr>
            <a:r>
              <a:rPr lang="zh-CN" altLang="en-US" sz="266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rPr>
              <a:t>单击编辑目录</a:t>
            </a:r>
            <a:endParaRPr lang="en-US" sz="266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endParaRPr>
          </a:p>
        </p:txBody>
      </p:sp>
      <p:sp>
        <p:nvSpPr>
          <p:cNvPr id="79" name="TextBox 13"/>
          <p:cNvSpPr txBox="1"/>
          <p:nvPr/>
        </p:nvSpPr>
        <p:spPr>
          <a:xfrm>
            <a:off x="7342803" y="1560277"/>
            <a:ext cx="2114496" cy="410210"/>
          </a:xfrm>
          <a:prstGeom prst="rect">
            <a:avLst/>
          </a:prstGeom>
          <a:noFill/>
        </p:spPr>
        <p:txBody>
          <a:bodyPr wrap="square" lIns="0" tIns="0" rIns="0" bIns="0" rtlCol="0" anchor="t" anchorCtr="0">
            <a:spAutoFit/>
          </a:bodyPr>
          <a:lstStyle/>
          <a:p>
            <a:pPr defTabSz="912495">
              <a:spcBef>
                <a:spcPct val="20000"/>
              </a:spcBef>
              <a:defRPr/>
            </a:pPr>
            <a:r>
              <a:rPr lang="zh-CN" altLang="en-US" sz="266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rPr>
              <a:t>单击编辑目录</a:t>
            </a:r>
            <a:endParaRPr lang="en-US" sz="266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endParaRPr>
          </a:p>
        </p:txBody>
      </p:sp>
      <p:sp>
        <p:nvSpPr>
          <p:cNvPr id="80" name="TextBox 13"/>
          <p:cNvSpPr txBox="1"/>
          <p:nvPr/>
        </p:nvSpPr>
        <p:spPr>
          <a:xfrm>
            <a:off x="4388787" y="2770529"/>
            <a:ext cx="2114496" cy="410210"/>
          </a:xfrm>
          <a:prstGeom prst="rect">
            <a:avLst/>
          </a:prstGeom>
          <a:noFill/>
        </p:spPr>
        <p:txBody>
          <a:bodyPr wrap="square" lIns="0" tIns="0" rIns="0" bIns="0" rtlCol="0" anchor="t" anchorCtr="0">
            <a:spAutoFit/>
          </a:bodyPr>
          <a:lstStyle/>
          <a:p>
            <a:pPr defTabSz="912495">
              <a:spcBef>
                <a:spcPct val="20000"/>
              </a:spcBef>
              <a:defRPr/>
            </a:pPr>
            <a:r>
              <a:rPr lang="zh-CN" altLang="en-US" sz="266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rPr>
              <a:t>单击编辑目录</a:t>
            </a:r>
            <a:endParaRPr lang="en-US" sz="266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endParaRPr>
          </a:p>
        </p:txBody>
      </p:sp>
      <p:sp>
        <p:nvSpPr>
          <p:cNvPr id="81" name="TextBox 13"/>
          <p:cNvSpPr txBox="1"/>
          <p:nvPr/>
        </p:nvSpPr>
        <p:spPr>
          <a:xfrm>
            <a:off x="7342803" y="2770529"/>
            <a:ext cx="2114496" cy="410210"/>
          </a:xfrm>
          <a:prstGeom prst="rect">
            <a:avLst/>
          </a:prstGeom>
          <a:noFill/>
        </p:spPr>
        <p:txBody>
          <a:bodyPr wrap="square" lIns="0" tIns="0" rIns="0" bIns="0" rtlCol="0" anchor="t" anchorCtr="0">
            <a:spAutoFit/>
          </a:bodyPr>
          <a:lstStyle/>
          <a:p>
            <a:pPr defTabSz="912495">
              <a:spcBef>
                <a:spcPct val="20000"/>
              </a:spcBef>
              <a:defRPr/>
            </a:pPr>
            <a:r>
              <a:rPr lang="zh-CN" altLang="en-US" sz="266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rPr>
              <a:t>单击编辑目录</a:t>
            </a:r>
            <a:endParaRPr lang="en-US" sz="266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出自【趣你的PPT】(微信:qunideppt)：最优质的PPT资源库"/>
          <p:cNvGrpSpPr/>
          <p:nvPr/>
        </p:nvGrpSpPr>
        <p:grpSpPr>
          <a:xfrm>
            <a:off x="3505633" y="1694388"/>
            <a:ext cx="4981015" cy="3774777"/>
            <a:chOff x="3448483" y="1484838"/>
            <a:chExt cx="4981015" cy="3774778"/>
          </a:xfrm>
        </p:grpSpPr>
        <p:sp>
          <p:nvSpPr>
            <p:cNvPr id="5" name="出自【趣你的PPT】(微信:qunideppt)：最优质的PPT资源库"/>
            <p:cNvSpPr/>
            <p:nvPr/>
          </p:nvSpPr>
          <p:spPr bwMode="blackWhite">
            <a:xfrm>
              <a:off x="5100560" y="1994889"/>
              <a:ext cx="1592188" cy="3264727"/>
            </a:xfrm>
            <a:custGeom>
              <a:avLst/>
              <a:gdLst>
                <a:gd name="T0" fmla="*/ 432 w 865"/>
                <a:gd name="T1" fmla="*/ 0 h 1828"/>
                <a:gd name="T2" fmla="*/ 561 w 865"/>
                <a:gd name="T3" fmla="*/ 828 h 1828"/>
                <a:gd name="T4" fmla="*/ 561 w 865"/>
                <a:gd name="T5" fmla="*/ 1539 h 1828"/>
                <a:gd name="T6" fmla="*/ 648 w 865"/>
                <a:gd name="T7" fmla="*/ 1539 h 1828"/>
                <a:gd name="T8" fmla="*/ 864 w 865"/>
                <a:gd name="T9" fmla="*/ 1658 h 1828"/>
                <a:gd name="T10" fmla="*/ 864 w 865"/>
                <a:gd name="T11" fmla="*/ 1827 h 1828"/>
                <a:gd name="T12" fmla="*/ 0 w 865"/>
                <a:gd name="T13" fmla="*/ 1827 h 1828"/>
                <a:gd name="T14" fmla="*/ 0 w 865"/>
                <a:gd name="T15" fmla="*/ 1674 h 1828"/>
                <a:gd name="T16" fmla="*/ 172 w 865"/>
                <a:gd name="T17" fmla="*/ 1556 h 1828"/>
                <a:gd name="T18" fmla="*/ 273 w 865"/>
                <a:gd name="T19" fmla="*/ 1556 h 1828"/>
                <a:gd name="T20" fmla="*/ 273 w 865"/>
                <a:gd name="T21" fmla="*/ 828 h 1828"/>
                <a:gd name="T22" fmla="*/ 432 w 865"/>
                <a:gd name="T23" fmla="*/ 0 h 1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5" h="1828">
                  <a:moveTo>
                    <a:pt x="432" y="0"/>
                  </a:moveTo>
                  <a:lnTo>
                    <a:pt x="561" y="828"/>
                  </a:lnTo>
                  <a:lnTo>
                    <a:pt x="561" y="1539"/>
                  </a:lnTo>
                  <a:lnTo>
                    <a:pt x="648" y="1539"/>
                  </a:lnTo>
                  <a:lnTo>
                    <a:pt x="864" y="1658"/>
                  </a:lnTo>
                  <a:lnTo>
                    <a:pt x="864" y="1827"/>
                  </a:lnTo>
                  <a:lnTo>
                    <a:pt x="0" y="1827"/>
                  </a:lnTo>
                  <a:lnTo>
                    <a:pt x="0" y="1674"/>
                  </a:lnTo>
                  <a:lnTo>
                    <a:pt x="172" y="1556"/>
                  </a:lnTo>
                  <a:lnTo>
                    <a:pt x="273" y="1556"/>
                  </a:lnTo>
                  <a:lnTo>
                    <a:pt x="273" y="828"/>
                  </a:lnTo>
                  <a:lnTo>
                    <a:pt x="432" y="0"/>
                  </a:lnTo>
                </a:path>
              </a:pathLst>
            </a:custGeom>
            <a:solidFill>
              <a:srgbClr val="404040"/>
            </a:solidFill>
            <a:ln w="25400" cap="flat" cmpd="sng" algn="ctr">
              <a:no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4100" b="1" kern="0">
                <a:solidFill>
                  <a:srgbClr val="404040"/>
                </a:solidFill>
                <a:latin typeface="微软雅黑" panose="020B0503020204020204" pitchFamily="34" charset="-122"/>
                <a:ea typeface="微软雅黑" panose="020B0503020204020204" pitchFamily="34" charset="-122"/>
              </a:endParaRPr>
            </a:p>
          </p:txBody>
        </p:sp>
        <p:sp>
          <p:nvSpPr>
            <p:cNvPr id="6" name="出自【趣你的PPT】(微信:qunideppt)：最优质的PPT资源库"/>
            <p:cNvSpPr/>
            <p:nvPr/>
          </p:nvSpPr>
          <p:spPr bwMode="blackWhite">
            <a:xfrm>
              <a:off x="4082468" y="1484838"/>
              <a:ext cx="3756412" cy="1408313"/>
            </a:xfrm>
            <a:custGeom>
              <a:avLst/>
              <a:gdLst>
                <a:gd name="T0" fmla="*/ 0 w 2042"/>
                <a:gd name="T1" fmla="*/ 788 h 789"/>
                <a:gd name="T2" fmla="*/ 2041 w 2042"/>
                <a:gd name="T3" fmla="*/ 78 h 789"/>
                <a:gd name="T4" fmla="*/ 1996 w 2042"/>
                <a:gd name="T5" fmla="*/ 0 h 789"/>
                <a:gd name="T6" fmla="*/ 985 w 2042"/>
                <a:gd name="T7" fmla="*/ 178 h 789"/>
                <a:gd name="T8" fmla="*/ 834 w 2042"/>
                <a:gd name="T9" fmla="*/ 230 h 789"/>
                <a:gd name="T10" fmla="*/ 8 w 2042"/>
                <a:gd name="T11" fmla="*/ 682 h 789"/>
                <a:gd name="T12" fmla="*/ 0 w 2042"/>
                <a:gd name="T13" fmla="*/ 788 h 789"/>
              </a:gdLst>
              <a:ahLst/>
              <a:cxnLst>
                <a:cxn ang="0">
                  <a:pos x="T0" y="T1"/>
                </a:cxn>
                <a:cxn ang="0">
                  <a:pos x="T2" y="T3"/>
                </a:cxn>
                <a:cxn ang="0">
                  <a:pos x="T4" y="T5"/>
                </a:cxn>
                <a:cxn ang="0">
                  <a:pos x="T6" y="T7"/>
                </a:cxn>
                <a:cxn ang="0">
                  <a:pos x="T8" y="T9"/>
                </a:cxn>
                <a:cxn ang="0">
                  <a:pos x="T10" y="T11"/>
                </a:cxn>
                <a:cxn ang="0">
                  <a:pos x="T12" y="T13"/>
                </a:cxn>
              </a:cxnLst>
              <a:rect l="0" t="0" r="r" b="b"/>
              <a:pathLst>
                <a:path w="2042" h="789">
                  <a:moveTo>
                    <a:pt x="0" y="788"/>
                  </a:moveTo>
                  <a:lnTo>
                    <a:pt x="2041" y="78"/>
                  </a:lnTo>
                  <a:lnTo>
                    <a:pt x="1996" y="0"/>
                  </a:lnTo>
                  <a:lnTo>
                    <a:pt x="985" y="178"/>
                  </a:lnTo>
                  <a:lnTo>
                    <a:pt x="834" y="230"/>
                  </a:lnTo>
                  <a:lnTo>
                    <a:pt x="8" y="682"/>
                  </a:lnTo>
                  <a:lnTo>
                    <a:pt x="0" y="788"/>
                  </a:lnTo>
                </a:path>
              </a:pathLst>
            </a:custGeom>
            <a:solidFill>
              <a:srgbClr val="404040"/>
            </a:solidFill>
            <a:ln w="3175" cap="flat" cmpd="sng" algn="ctr">
              <a:solidFill>
                <a:srgbClr val="D7D7D7"/>
              </a:solid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1200" kern="0">
                <a:solidFill>
                  <a:srgbClr val="4D4D4D"/>
                </a:solidFill>
                <a:latin typeface="微软雅黑" panose="020B0503020204020204" pitchFamily="34" charset="-122"/>
                <a:ea typeface="微软雅黑" panose="020B0503020204020204" pitchFamily="34" charset="-122"/>
              </a:endParaRPr>
            </a:p>
          </p:txBody>
        </p:sp>
        <p:sp>
          <p:nvSpPr>
            <p:cNvPr id="7" name="出自【趣你的PPT】(微信:qunideppt)：最优质的PPT资源库"/>
            <p:cNvSpPr>
              <a:spLocks noChangeArrowheads="1"/>
            </p:cNvSpPr>
            <p:nvPr/>
          </p:nvSpPr>
          <p:spPr bwMode="blackWhite">
            <a:xfrm>
              <a:off x="5798563" y="1949458"/>
              <a:ext cx="196183" cy="189979"/>
            </a:xfrm>
            <a:prstGeom prst="ellipse">
              <a:avLst/>
            </a:prstGeom>
            <a:solidFill>
              <a:srgbClr val="404040"/>
            </a:solidFill>
            <a:ln w="25400" cap="flat" cmpd="sng" algn="ctr">
              <a:no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4100" b="1" kern="0">
                <a:solidFill>
                  <a:sysClr val="window" lastClr="FFFFFF"/>
                </a:solidFill>
                <a:latin typeface="微软雅黑" panose="020B0503020204020204" pitchFamily="34" charset="-122"/>
                <a:ea typeface="微软雅黑" panose="020B0503020204020204" pitchFamily="34" charset="-122"/>
              </a:endParaRPr>
            </a:p>
          </p:txBody>
        </p:sp>
        <p:sp>
          <p:nvSpPr>
            <p:cNvPr id="8" name="出自【趣你的PPT】(微信:qunideppt)：最优质的PPT资源库"/>
            <p:cNvSpPr>
              <a:spLocks noChangeShapeType="1"/>
            </p:cNvSpPr>
            <p:nvPr/>
          </p:nvSpPr>
          <p:spPr bwMode="blackWhite">
            <a:xfrm>
              <a:off x="7712907" y="1662426"/>
              <a:ext cx="675287" cy="1621007"/>
            </a:xfrm>
            <a:prstGeom prst="line">
              <a:avLst/>
            </a:prstGeom>
            <a:gradFill>
              <a:gsLst>
                <a:gs pos="33000">
                  <a:srgbClr val="F9F9F9"/>
                </a:gs>
                <a:gs pos="100000">
                  <a:srgbClr val="D7D7D7"/>
                </a:gs>
              </a:gsLst>
              <a:lin ang="5400000" scaled="0"/>
            </a:gradFill>
            <a:ln w="3175" cap="flat" cmpd="sng" algn="ctr">
              <a:solidFill>
                <a:schemeClr val="accent3">
                  <a:lumMod val="75000"/>
                </a:schemeClr>
              </a:solid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1200" kern="0">
                <a:solidFill>
                  <a:srgbClr val="4D4D4D"/>
                </a:solidFill>
                <a:latin typeface="微软雅黑" panose="020B0503020204020204" pitchFamily="34" charset="-122"/>
                <a:ea typeface="微软雅黑" panose="020B0503020204020204" pitchFamily="34" charset="-122"/>
              </a:endParaRPr>
            </a:p>
          </p:txBody>
        </p:sp>
        <p:sp>
          <p:nvSpPr>
            <p:cNvPr id="9" name="出自【趣你的PPT】(微信:qunideppt)：最优质的PPT资源库"/>
            <p:cNvSpPr>
              <a:spLocks noChangeShapeType="1"/>
            </p:cNvSpPr>
            <p:nvPr/>
          </p:nvSpPr>
          <p:spPr bwMode="blackWhite">
            <a:xfrm>
              <a:off x="7698451" y="1662426"/>
              <a:ext cx="0" cy="1610681"/>
            </a:xfrm>
            <a:prstGeom prst="line">
              <a:avLst/>
            </a:prstGeom>
            <a:gradFill>
              <a:gsLst>
                <a:gs pos="33000">
                  <a:srgbClr val="F9F9F9"/>
                </a:gs>
                <a:gs pos="100000">
                  <a:srgbClr val="D7D7D7"/>
                </a:gs>
              </a:gsLst>
              <a:lin ang="5400000" scaled="0"/>
            </a:gradFill>
            <a:ln w="3175" cap="flat" cmpd="sng" algn="ctr">
              <a:solidFill>
                <a:schemeClr val="accent3">
                  <a:lumMod val="75000"/>
                </a:schemeClr>
              </a:solid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1200" kern="0">
                <a:solidFill>
                  <a:srgbClr val="4D4D4D"/>
                </a:solidFill>
                <a:latin typeface="微软雅黑" panose="020B0503020204020204" pitchFamily="34" charset="-122"/>
                <a:ea typeface="微软雅黑" panose="020B0503020204020204" pitchFamily="34" charset="-122"/>
              </a:endParaRPr>
            </a:p>
          </p:txBody>
        </p:sp>
        <p:sp>
          <p:nvSpPr>
            <p:cNvPr id="10" name="出自【趣你的PPT】(微信:qunideppt)：最优质的PPT资源库"/>
            <p:cNvSpPr>
              <a:spLocks noChangeShapeType="1"/>
            </p:cNvSpPr>
            <p:nvPr/>
          </p:nvSpPr>
          <p:spPr bwMode="blackWhite">
            <a:xfrm flipH="1">
              <a:off x="6985994" y="1666557"/>
              <a:ext cx="704199" cy="1569381"/>
            </a:xfrm>
            <a:prstGeom prst="line">
              <a:avLst/>
            </a:prstGeom>
            <a:gradFill>
              <a:gsLst>
                <a:gs pos="33000">
                  <a:srgbClr val="F9F9F9"/>
                </a:gs>
                <a:gs pos="100000">
                  <a:srgbClr val="D7D7D7"/>
                </a:gs>
              </a:gsLst>
              <a:lin ang="5400000" scaled="0"/>
            </a:gradFill>
            <a:ln w="3175" cap="flat" cmpd="sng" algn="ctr">
              <a:solidFill>
                <a:schemeClr val="accent3">
                  <a:lumMod val="75000"/>
                </a:schemeClr>
              </a:solid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1200" kern="0">
                <a:solidFill>
                  <a:srgbClr val="4D4D4D"/>
                </a:solidFill>
                <a:latin typeface="微软雅黑" panose="020B0503020204020204" pitchFamily="34" charset="-122"/>
                <a:ea typeface="微软雅黑" panose="020B0503020204020204" pitchFamily="34" charset="-122"/>
              </a:endParaRPr>
            </a:p>
          </p:txBody>
        </p:sp>
        <p:sp>
          <p:nvSpPr>
            <p:cNvPr id="11" name="出自【趣你的PPT】(微信:qunideppt)：最优质的PPT资源库"/>
            <p:cNvSpPr/>
            <p:nvPr/>
          </p:nvSpPr>
          <p:spPr bwMode="blackWhite">
            <a:xfrm>
              <a:off x="6901326" y="3246265"/>
              <a:ext cx="1528172" cy="491464"/>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chemeClr val="accent2">
                <a:lumMod val="60000"/>
                <a:lumOff val="40000"/>
              </a:schemeClr>
            </a:solidFill>
            <a:ln w="3175" cap="flat" cmpd="sng" algn="ctr">
              <a:solidFill>
                <a:srgbClr val="D7D7D7"/>
              </a:solid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1200" kern="0">
                <a:solidFill>
                  <a:srgbClr val="4D4D4D"/>
                </a:solidFill>
                <a:latin typeface="微软雅黑" panose="020B0503020204020204" pitchFamily="34" charset="-122"/>
                <a:ea typeface="微软雅黑" panose="020B0503020204020204" pitchFamily="34" charset="-122"/>
              </a:endParaRPr>
            </a:p>
          </p:txBody>
        </p:sp>
        <p:sp>
          <p:nvSpPr>
            <p:cNvPr id="12" name="出自【趣你的PPT】(微信:qunideppt)：最优质的PPT资源库"/>
            <p:cNvSpPr>
              <a:spLocks noChangeShapeType="1"/>
            </p:cNvSpPr>
            <p:nvPr/>
          </p:nvSpPr>
          <p:spPr bwMode="blackWhite">
            <a:xfrm>
              <a:off x="4258002" y="2825009"/>
              <a:ext cx="675287" cy="1618941"/>
            </a:xfrm>
            <a:prstGeom prst="line">
              <a:avLst/>
            </a:prstGeom>
            <a:gradFill>
              <a:gsLst>
                <a:gs pos="33000">
                  <a:srgbClr val="F9F9F9"/>
                </a:gs>
                <a:gs pos="100000">
                  <a:srgbClr val="D7D7D7"/>
                </a:gs>
              </a:gsLst>
              <a:lin ang="5400000" scaled="0"/>
            </a:gradFill>
            <a:ln w="3175" cap="flat" cmpd="sng" algn="ctr">
              <a:solidFill>
                <a:schemeClr val="tx1">
                  <a:lumMod val="75000"/>
                  <a:lumOff val="25000"/>
                </a:schemeClr>
              </a:solid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1200" kern="0">
                <a:solidFill>
                  <a:srgbClr val="4D4D4D"/>
                </a:solidFill>
                <a:latin typeface="微软雅黑" panose="020B0503020204020204" pitchFamily="34" charset="-122"/>
                <a:ea typeface="微软雅黑" panose="020B0503020204020204" pitchFamily="34" charset="-122"/>
              </a:endParaRPr>
            </a:p>
          </p:txBody>
        </p:sp>
        <p:sp>
          <p:nvSpPr>
            <p:cNvPr id="13" name="出自【趣你的PPT】(微信:qunideppt)：最优质的PPT资源库"/>
            <p:cNvSpPr>
              <a:spLocks noChangeShapeType="1"/>
            </p:cNvSpPr>
            <p:nvPr/>
          </p:nvSpPr>
          <p:spPr bwMode="blackWhite">
            <a:xfrm>
              <a:off x="4247674" y="2825009"/>
              <a:ext cx="0" cy="1610681"/>
            </a:xfrm>
            <a:prstGeom prst="line">
              <a:avLst/>
            </a:prstGeom>
            <a:gradFill>
              <a:gsLst>
                <a:gs pos="33000">
                  <a:srgbClr val="F9F9F9"/>
                </a:gs>
                <a:gs pos="100000">
                  <a:srgbClr val="D7D7D7"/>
                </a:gs>
              </a:gsLst>
              <a:lin ang="5400000" scaled="0"/>
            </a:gradFill>
            <a:ln w="3175" cap="flat" cmpd="sng" algn="ctr">
              <a:solidFill>
                <a:schemeClr val="tx1">
                  <a:lumMod val="75000"/>
                  <a:lumOff val="25000"/>
                </a:schemeClr>
              </a:solid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1200" kern="0">
                <a:solidFill>
                  <a:srgbClr val="4D4D4D"/>
                </a:solidFill>
                <a:latin typeface="微软雅黑" panose="020B0503020204020204" pitchFamily="34" charset="-122"/>
                <a:ea typeface="微软雅黑" panose="020B0503020204020204" pitchFamily="34" charset="-122"/>
              </a:endParaRPr>
            </a:p>
          </p:txBody>
        </p:sp>
        <p:sp>
          <p:nvSpPr>
            <p:cNvPr id="14" name="出自【趣你的PPT】(微信:qunideppt)：最优质的PPT资源库"/>
            <p:cNvSpPr>
              <a:spLocks noChangeShapeType="1"/>
            </p:cNvSpPr>
            <p:nvPr/>
          </p:nvSpPr>
          <p:spPr bwMode="blackWhite">
            <a:xfrm flipH="1">
              <a:off x="3522826" y="2827073"/>
              <a:ext cx="714524" cy="1579707"/>
            </a:xfrm>
            <a:prstGeom prst="line">
              <a:avLst/>
            </a:prstGeom>
            <a:gradFill>
              <a:gsLst>
                <a:gs pos="33000">
                  <a:srgbClr val="F9F9F9"/>
                </a:gs>
                <a:gs pos="100000">
                  <a:srgbClr val="D7D7D7"/>
                </a:gs>
              </a:gsLst>
              <a:lin ang="5400000" scaled="0"/>
            </a:gradFill>
            <a:ln w="3175" cap="flat" cmpd="sng" algn="ctr">
              <a:solidFill>
                <a:schemeClr val="tx1">
                  <a:lumMod val="75000"/>
                  <a:lumOff val="25000"/>
                </a:schemeClr>
              </a:solid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1200" kern="0">
                <a:solidFill>
                  <a:srgbClr val="4D4D4D"/>
                </a:solidFill>
                <a:latin typeface="微软雅黑" panose="020B0503020204020204" pitchFamily="34" charset="-122"/>
                <a:ea typeface="微软雅黑" panose="020B0503020204020204" pitchFamily="34" charset="-122"/>
              </a:endParaRPr>
            </a:p>
          </p:txBody>
        </p:sp>
        <p:sp>
          <p:nvSpPr>
            <p:cNvPr id="15" name="出自【趣你的PPT】(微信:qunideppt)：最优质的PPT资源库"/>
            <p:cNvSpPr/>
            <p:nvPr/>
          </p:nvSpPr>
          <p:spPr bwMode="blackWhite">
            <a:xfrm>
              <a:off x="3448483" y="4406781"/>
              <a:ext cx="1528172" cy="491464"/>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chemeClr val="accent2"/>
            </a:solidFill>
            <a:ln w="3175" cap="flat" cmpd="sng" algn="ctr">
              <a:solidFill>
                <a:srgbClr val="D7D7D7"/>
              </a:solidFill>
              <a:prstDash val="solid"/>
            </a:ln>
            <a:effectLst>
              <a:outerShdw blurRad="50800" dist="38100" dir="5400000" algn="t" rotWithShape="0">
                <a:prstClr val="black">
                  <a:alpha val="40000"/>
                </a:prstClr>
              </a:outerShdw>
            </a:effectLst>
          </p:spPr>
          <p:txBody>
            <a:bodyPr lIns="93296" tIns="46648" rIns="93296" bIns="46648" anchor="ctr"/>
            <a:lstStyle/>
            <a:p>
              <a:pPr defTabSz="685800">
                <a:lnSpc>
                  <a:spcPct val="120000"/>
                </a:lnSpc>
                <a:defRPr/>
              </a:pPr>
              <a:endParaRPr lang="zh-CN" altLang="en-US" sz="1200" kern="0">
                <a:solidFill>
                  <a:srgbClr val="4D4D4D"/>
                </a:solidFill>
                <a:latin typeface="微软雅黑" panose="020B0503020204020204" pitchFamily="34" charset="-122"/>
                <a:ea typeface="微软雅黑" panose="020B0503020204020204" pitchFamily="34" charset="-122"/>
              </a:endParaRPr>
            </a:p>
          </p:txBody>
        </p:sp>
      </p:grpSp>
      <p:sp>
        <p:nvSpPr>
          <p:cNvPr id="16" name="出自【趣你的PPT】(微信:qunideppt)：最优质的PPT资源库"/>
          <p:cNvSpPr txBox="1">
            <a:spLocks noChangeArrowheads="1"/>
          </p:cNvSpPr>
          <p:nvPr/>
        </p:nvSpPr>
        <p:spPr bwMode="auto">
          <a:xfrm>
            <a:off x="1257457" y="4048461"/>
            <a:ext cx="2248176" cy="27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p>
            <a:pPr algn="ctr" defTabSz="699770"/>
            <a:r>
              <a:rPr lang="zh-CN" altLang="en-US" sz="1200" b="1" dirty="0">
                <a:solidFill>
                  <a:schemeClr val="tx1">
                    <a:lumMod val="1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en-US" dirty="0">
              <a:solidFill>
                <a:schemeClr val="tx1">
                  <a:lumMod val="10000"/>
                </a:schemeClr>
              </a:solidFill>
              <a:latin typeface="Arial" panose="020B0604020202020204" pitchFamily="34" charset="0"/>
              <a:cs typeface="宋体" panose="02010600030101010101" pitchFamily="2" charset="-122"/>
            </a:endParaRPr>
          </a:p>
        </p:txBody>
      </p:sp>
      <p:sp>
        <p:nvSpPr>
          <p:cNvPr id="17" name="出自【趣你的PPT】(微信:qunideppt)：最优质的PPT资源库"/>
          <p:cNvSpPr txBox="1"/>
          <p:nvPr/>
        </p:nvSpPr>
        <p:spPr bwMode="auto">
          <a:xfrm>
            <a:off x="1256741" y="4469399"/>
            <a:ext cx="2321667" cy="923290"/>
          </a:xfrm>
          <a:prstGeom prst="rect">
            <a:avLst/>
          </a:prstGeom>
          <a:noFill/>
        </p:spPr>
        <p:txBody>
          <a:bodyPr vert="horz" wrap="square" lIns="93296" tIns="46648" rIns="93296" bIns="46648" numCol="1" anchor="t" anchorCtr="0" compatLnSpc="1">
            <a:spAutoFit/>
          </a:bodyPr>
          <a:lstStyle/>
          <a:p>
            <a:pPr algn="ctr" defTabSz="699770">
              <a:lnSpc>
                <a:spcPct val="150000"/>
              </a:lnSpc>
              <a:defRPr/>
            </a:pPr>
            <a:r>
              <a:rPr lang="zh-CN" altLang="en-US" sz="1200" dirty="0">
                <a:solidFill>
                  <a:schemeClr val="tx1">
                    <a:lumMod val="1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p>
        </p:txBody>
      </p:sp>
      <p:sp>
        <p:nvSpPr>
          <p:cNvPr id="18" name="出自【趣你的PPT】(微信:qunideppt)：最优质的PPT资源库"/>
          <p:cNvSpPr txBox="1">
            <a:spLocks noChangeArrowheads="1"/>
          </p:cNvSpPr>
          <p:nvPr/>
        </p:nvSpPr>
        <p:spPr bwMode="auto">
          <a:xfrm>
            <a:off x="8640535" y="2626233"/>
            <a:ext cx="2248176" cy="27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p>
            <a:pPr algn="ctr" defTabSz="699770"/>
            <a:r>
              <a:rPr lang="zh-CN" altLang="en-US" sz="1200" b="1" dirty="0">
                <a:solidFill>
                  <a:schemeClr val="tx1">
                    <a:lumMod val="1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单击此处添加标题</a:t>
            </a:r>
          </a:p>
        </p:txBody>
      </p:sp>
      <p:sp>
        <p:nvSpPr>
          <p:cNvPr id="19" name="出自【趣你的PPT】(微信:qunideppt)：最优质的PPT资源库"/>
          <p:cNvSpPr txBox="1"/>
          <p:nvPr/>
        </p:nvSpPr>
        <p:spPr bwMode="auto">
          <a:xfrm>
            <a:off x="8552729" y="3047171"/>
            <a:ext cx="2335981" cy="923290"/>
          </a:xfrm>
          <a:prstGeom prst="rect">
            <a:avLst/>
          </a:prstGeom>
          <a:noFill/>
        </p:spPr>
        <p:txBody>
          <a:bodyPr vert="horz" wrap="square" lIns="93296" tIns="46648" rIns="93296" bIns="46648" numCol="1" anchor="t" anchorCtr="0" compatLnSpc="1">
            <a:spAutoFit/>
          </a:bodyPr>
          <a:lstStyle/>
          <a:p>
            <a:pPr algn="ctr" defTabSz="699770">
              <a:lnSpc>
                <a:spcPct val="150000"/>
              </a:lnSpc>
              <a:defRPr/>
            </a:pPr>
            <a:r>
              <a:rPr lang="zh-CN" altLang="en-US" sz="1200" dirty="0">
                <a:solidFill>
                  <a:schemeClr val="tx1">
                    <a:lumMod val="10000"/>
                  </a:schemeClr>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p>
        </p:txBody>
      </p:sp>
      <p:sp>
        <p:nvSpPr>
          <p:cNvPr id="20" name="文本框 5"/>
          <p:cNvSpPr txBox="1">
            <a:spLocks noChangeArrowheads="1"/>
          </p:cNvSpPr>
          <p:nvPr/>
        </p:nvSpPr>
        <p:spPr bwMode="auto">
          <a:xfrm>
            <a:off x="481189" y="542759"/>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3"/>
          <p:cNvSpPr txBox="1"/>
          <p:nvPr/>
        </p:nvSpPr>
        <p:spPr>
          <a:xfrm>
            <a:off x="5486400" y="2780404"/>
            <a:ext cx="2947283" cy="574675"/>
          </a:xfrm>
          <a:prstGeom prst="rect">
            <a:avLst/>
          </a:prstGeom>
          <a:noFill/>
        </p:spPr>
        <p:txBody>
          <a:bodyPr wrap="square" lIns="0" tIns="0" rIns="0" bIns="0" rtlCol="0" anchor="t" anchorCtr="0">
            <a:spAutoFit/>
          </a:bodyPr>
          <a:lstStyle/>
          <a:p>
            <a:pPr defTabSz="912495">
              <a:spcBef>
                <a:spcPct val="20000"/>
              </a:spcBef>
              <a:defRPr/>
            </a:pPr>
            <a:r>
              <a:rPr lang="zh-CN" altLang="en-US" sz="373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rPr>
              <a:t>单击编辑目录</a:t>
            </a:r>
            <a:endParaRPr lang="en-US" sz="373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endParaRPr>
          </a:p>
        </p:txBody>
      </p:sp>
      <p:grpSp>
        <p:nvGrpSpPr>
          <p:cNvPr id="16" name="组合 15"/>
          <p:cNvGrpSpPr/>
          <p:nvPr/>
        </p:nvGrpSpPr>
        <p:grpSpPr>
          <a:xfrm>
            <a:off x="5094243" y="2791888"/>
            <a:ext cx="300567" cy="563032"/>
            <a:chOff x="9426507" y="7023123"/>
            <a:chExt cx="225425" cy="422274"/>
          </a:xfrm>
        </p:grpSpPr>
        <p:sp>
          <p:nvSpPr>
            <p:cNvPr id="17" name="Freeform 22"/>
            <p:cNvSpPr/>
            <p:nvPr/>
          </p:nvSpPr>
          <p:spPr bwMode="auto">
            <a:xfrm>
              <a:off x="9512232" y="7246960"/>
              <a:ext cx="53975" cy="198437"/>
            </a:xfrm>
            <a:custGeom>
              <a:avLst/>
              <a:gdLst>
                <a:gd name="T0" fmla="*/ 0 w 70"/>
                <a:gd name="T1" fmla="*/ 0 h 254"/>
                <a:gd name="T2" fmla="*/ 0 w 70"/>
                <a:gd name="T3" fmla="*/ 37 h 254"/>
                <a:gd name="T4" fmla="*/ 6 w 70"/>
                <a:gd name="T5" fmla="*/ 48 h 254"/>
                <a:gd name="T6" fmla="*/ 11 w 70"/>
                <a:gd name="T7" fmla="*/ 58 h 254"/>
                <a:gd name="T8" fmla="*/ 11 w 70"/>
                <a:gd name="T9" fmla="*/ 63 h 254"/>
                <a:gd name="T10" fmla="*/ 6 w 70"/>
                <a:gd name="T11" fmla="*/ 73 h 254"/>
                <a:gd name="T12" fmla="*/ 0 w 70"/>
                <a:gd name="T13" fmla="*/ 84 h 254"/>
                <a:gd name="T14" fmla="*/ 0 w 70"/>
                <a:gd name="T15" fmla="*/ 85 h 254"/>
                <a:gd name="T16" fmla="*/ 6 w 70"/>
                <a:gd name="T17" fmla="*/ 96 h 254"/>
                <a:gd name="T18" fmla="*/ 11 w 70"/>
                <a:gd name="T19" fmla="*/ 106 h 254"/>
                <a:gd name="T20" fmla="*/ 11 w 70"/>
                <a:gd name="T21" fmla="*/ 109 h 254"/>
                <a:gd name="T22" fmla="*/ 6 w 70"/>
                <a:gd name="T23" fmla="*/ 123 h 254"/>
                <a:gd name="T24" fmla="*/ 6 w 70"/>
                <a:gd name="T25" fmla="*/ 123 h 254"/>
                <a:gd name="T26" fmla="*/ 6 w 70"/>
                <a:gd name="T27" fmla="*/ 134 h 254"/>
                <a:gd name="T28" fmla="*/ 6 w 70"/>
                <a:gd name="T29" fmla="*/ 134 h 254"/>
                <a:gd name="T30" fmla="*/ 11 w 70"/>
                <a:gd name="T31" fmla="*/ 147 h 254"/>
                <a:gd name="T32" fmla="*/ 11 w 70"/>
                <a:gd name="T33" fmla="*/ 165 h 254"/>
                <a:gd name="T34" fmla="*/ 6 w 70"/>
                <a:gd name="T35" fmla="*/ 179 h 254"/>
                <a:gd name="T36" fmla="*/ 5 w 70"/>
                <a:gd name="T37" fmla="*/ 179 h 254"/>
                <a:gd name="T38" fmla="*/ 0 w 70"/>
                <a:gd name="T39" fmla="*/ 190 h 254"/>
                <a:gd name="T40" fmla="*/ 4 w 70"/>
                <a:gd name="T41" fmla="*/ 201 h 254"/>
                <a:gd name="T42" fmla="*/ 31 w 70"/>
                <a:gd name="T43" fmla="*/ 250 h 254"/>
                <a:gd name="T44" fmla="*/ 39 w 70"/>
                <a:gd name="T45" fmla="*/ 250 h 254"/>
                <a:gd name="T46" fmla="*/ 66 w 70"/>
                <a:gd name="T47" fmla="*/ 201 h 254"/>
                <a:gd name="T48" fmla="*/ 70 w 70"/>
                <a:gd name="T49" fmla="*/ 190 h 254"/>
                <a:gd name="T50" fmla="*/ 65 w 70"/>
                <a:gd name="T51" fmla="*/ 179 h 254"/>
                <a:gd name="T52" fmla="*/ 64 w 70"/>
                <a:gd name="T53" fmla="*/ 179 h 254"/>
                <a:gd name="T54" fmla="*/ 59 w 70"/>
                <a:gd name="T55" fmla="*/ 165 h 254"/>
                <a:gd name="T56" fmla="*/ 59 w 70"/>
                <a:gd name="T57" fmla="*/ 147 h 254"/>
                <a:gd name="T58" fmla="*/ 64 w 70"/>
                <a:gd name="T59" fmla="*/ 134 h 254"/>
                <a:gd name="T60" fmla="*/ 64 w 70"/>
                <a:gd name="T61" fmla="*/ 134 h 254"/>
                <a:gd name="T62" fmla="*/ 64 w 70"/>
                <a:gd name="T63" fmla="*/ 123 h 254"/>
                <a:gd name="T64" fmla="*/ 64 w 70"/>
                <a:gd name="T65" fmla="*/ 123 h 254"/>
                <a:gd name="T66" fmla="*/ 59 w 70"/>
                <a:gd name="T67" fmla="*/ 109 h 254"/>
                <a:gd name="T68" fmla="*/ 59 w 70"/>
                <a:gd name="T69" fmla="*/ 106 h 254"/>
                <a:gd name="T70" fmla="*/ 64 w 70"/>
                <a:gd name="T71" fmla="*/ 96 h 254"/>
                <a:gd name="T72" fmla="*/ 70 w 70"/>
                <a:gd name="T73" fmla="*/ 85 h 254"/>
                <a:gd name="T74" fmla="*/ 70 w 70"/>
                <a:gd name="T75" fmla="*/ 84 h 254"/>
                <a:gd name="T76" fmla="*/ 64 w 70"/>
                <a:gd name="T77" fmla="*/ 73 h 254"/>
                <a:gd name="T78" fmla="*/ 59 w 70"/>
                <a:gd name="T79" fmla="*/ 63 h 254"/>
                <a:gd name="T80" fmla="*/ 59 w 70"/>
                <a:gd name="T81" fmla="*/ 58 h 254"/>
                <a:gd name="T82" fmla="*/ 64 w 70"/>
                <a:gd name="T83" fmla="*/ 48 h 254"/>
                <a:gd name="T84" fmla="*/ 70 w 70"/>
                <a:gd name="T85" fmla="*/ 37 h 254"/>
                <a:gd name="T86" fmla="*/ 70 w 70"/>
                <a:gd name="T87" fmla="*/ 0 h 254"/>
                <a:gd name="T88" fmla="*/ 0 w 70"/>
                <a:gd name="T89"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0" h="254">
                  <a:moveTo>
                    <a:pt x="0" y="0"/>
                  </a:moveTo>
                  <a:cubicBezTo>
                    <a:pt x="0" y="37"/>
                    <a:pt x="0" y="37"/>
                    <a:pt x="0" y="37"/>
                  </a:cubicBezTo>
                  <a:cubicBezTo>
                    <a:pt x="0" y="41"/>
                    <a:pt x="3" y="46"/>
                    <a:pt x="6" y="48"/>
                  </a:cubicBezTo>
                  <a:cubicBezTo>
                    <a:pt x="9" y="49"/>
                    <a:pt x="11" y="54"/>
                    <a:pt x="11" y="58"/>
                  </a:cubicBezTo>
                  <a:cubicBezTo>
                    <a:pt x="11" y="63"/>
                    <a:pt x="11" y="63"/>
                    <a:pt x="11" y="63"/>
                  </a:cubicBezTo>
                  <a:cubicBezTo>
                    <a:pt x="11" y="67"/>
                    <a:pt x="9" y="72"/>
                    <a:pt x="6" y="73"/>
                  </a:cubicBezTo>
                  <a:cubicBezTo>
                    <a:pt x="2" y="75"/>
                    <a:pt x="0" y="79"/>
                    <a:pt x="0" y="84"/>
                  </a:cubicBezTo>
                  <a:cubicBezTo>
                    <a:pt x="0" y="85"/>
                    <a:pt x="0" y="85"/>
                    <a:pt x="0" y="85"/>
                  </a:cubicBezTo>
                  <a:cubicBezTo>
                    <a:pt x="0" y="90"/>
                    <a:pt x="2" y="94"/>
                    <a:pt x="6" y="96"/>
                  </a:cubicBezTo>
                  <a:cubicBezTo>
                    <a:pt x="9" y="97"/>
                    <a:pt x="11" y="102"/>
                    <a:pt x="11" y="106"/>
                  </a:cubicBezTo>
                  <a:cubicBezTo>
                    <a:pt x="11" y="109"/>
                    <a:pt x="11" y="109"/>
                    <a:pt x="11" y="109"/>
                  </a:cubicBezTo>
                  <a:cubicBezTo>
                    <a:pt x="11" y="114"/>
                    <a:pt x="9" y="120"/>
                    <a:pt x="6" y="123"/>
                  </a:cubicBezTo>
                  <a:cubicBezTo>
                    <a:pt x="6" y="123"/>
                    <a:pt x="6" y="123"/>
                    <a:pt x="6" y="123"/>
                  </a:cubicBezTo>
                  <a:cubicBezTo>
                    <a:pt x="3" y="126"/>
                    <a:pt x="3" y="131"/>
                    <a:pt x="6" y="134"/>
                  </a:cubicBezTo>
                  <a:cubicBezTo>
                    <a:pt x="6" y="134"/>
                    <a:pt x="6" y="134"/>
                    <a:pt x="6" y="134"/>
                  </a:cubicBezTo>
                  <a:cubicBezTo>
                    <a:pt x="9" y="137"/>
                    <a:pt x="11" y="143"/>
                    <a:pt x="11" y="147"/>
                  </a:cubicBezTo>
                  <a:cubicBezTo>
                    <a:pt x="11" y="165"/>
                    <a:pt x="11" y="165"/>
                    <a:pt x="11" y="165"/>
                  </a:cubicBezTo>
                  <a:cubicBezTo>
                    <a:pt x="11" y="170"/>
                    <a:pt x="9" y="176"/>
                    <a:pt x="6" y="179"/>
                  </a:cubicBezTo>
                  <a:cubicBezTo>
                    <a:pt x="5" y="179"/>
                    <a:pt x="5" y="179"/>
                    <a:pt x="5" y="179"/>
                  </a:cubicBezTo>
                  <a:cubicBezTo>
                    <a:pt x="2" y="182"/>
                    <a:pt x="0" y="187"/>
                    <a:pt x="0" y="190"/>
                  </a:cubicBezTo>
                  <a:cubicBezTo>
                    <a:pt x="0" y="192"/>
                    <a:pt x="2" y="198"/>
                    <a:pt x="4" y="201"/>
                  </a:cubicBezTo>
                  <a:cubicBezTo>
                    <a:pt x="31" y="250"/>
                    <a:pt x="31" y="250"/>
                    <a:pt x="31" y="250"/>
                  </a:cubicBezTo>
                  <a:cubicBezTo>
                    <a:pt x="33" y="254"/>
                    <a:pt x="37" y="254"/>
                    <a:pt x="39" y="250"/>
                  </a:cubicBezTo>
                  <a:cubicBezTo>
                    <a:pt x="66" y="201"/>
                    <a:pt x="66" y="201"/>
                    <a:pt x="66" y="201"/>
                  </a:cubicBezTo>
                  <a:cubicBezTo>
                    <a:pt x="68" y="198"/>
                    <a:pt x="70" y="192"/>
                    <a:pt x="70" y="190"/>
                  </a:cubicBezTo>
                  <a:cubicBezTo>
                    <a:pt x="70" y="187"/>
                    <a:pt x="67" y="182"/>
                    <a:pt x="65" y="179"/>
                  </a:cubicBezTo>
                  <a:cubicBezTo>
                    <a:pt x="64" y="179"/>
                    <a:pt x="64" y="179"/>
                    <a:pt x="64" y="179"/>
                  </a:cubicBezTo>
                  <a:cubicBezTo>
                    <a:pt x="61" y="176"/>
                    <a:pt x="59" y="170"/>
                    <a:pt x="59" y="165"/>
                  </a:cubicBezTo>
                  <a:cubicBezTo>
                    <a:pt x="59" y="147"/>
                    <a:pt x="59" y="147"/>
                    <a:pt x="59" y="147"/>
                  </a:cubicBezTo>
                  <a:cubicBezTo>
                    <a:pt x="59" y="143"/>
                    <a:pt x="61" y="137"/>
                    <a:pt x="64" y="134"/>
                  </a:cubicBezTo>
                  <a:cubicBezTo>
                    <a:pt x="64" y="134"/>
                    <a:pt x="64" y="134"/>
                    <a:pt x="64" y="134"/>
                  </a:cubicBezTo>
                  <a:cubicBezTo>
                    <a:pt x="67" y="131"/>
                    <a:pt x="67" y="126"/>
                    <a:pt x="64" y="123"/>
                  </a:cubicBezTo>
                  <a:cubicBezTo>
                    <a:pt x="64" y="123"/>
                    <a:pt x="64" y="123"/>
                    <a:pt x="64" y="123"/>
                  </a:cubicBezTo>
                  <a:cubicBezTo>
                    <a:pt x="61" y="120"/>
                    <a:pt x="59" y="114"/>
                    <a:pt x="59" y="109"/>
                  </a:cubicBezTo>
                  <a:cubicBezTo>
                    <a:pt x="59" y="106"/>
                    <a:pt x="59" y="106"/>
                    <a:pt x="59" y="106"/>
                  </a:cubicBezTo>
                  <a:cubicBezTo>
                    <a:pt x="59" y="102"/>
                    <a:pt x="61" y="97"/>
                    <a:pt x="64" y="96"/>
                  </a:cubicBezTo>
                  <a:cubicBezTo>
                    <a:pt x="67" y="94"/>
                    <a:pt x="70" y="90"/>
                    <a:pt x="70" y="85"/>
                  </a:cubicBezTo>
                  <a:cubicBezTo>
                    <a:pt x="70" y="84"/>
                    <a:pt x="70" y="84"/>
                    <a:pt x="70" y="84"/>
                  </a:cubicBezTo>
                  <a:cubicBezTo>
                    <a:pt x="70" y="79"/>
                    <a:pt x="67" y="75"/>
                    <a:pt x="64" y="73"/>
                  </a:cubicBezTo>
                  <a:cubicBezTo>
                    <a:pt x="61" y="72"/>
                    <a:pt x="59" y="67"/>
                    <a:pt x="59" y="63"/>
                  </a:cubicBezTo>
                  <a:cubicBezTo>
                    <a:pt x="59" y="58"/>
                    <a:pt x="59" y="58"/>
                    <a:pt x="59" y="58"/>
                  </a:cubicBezTo>
                  <a:cubicBezTo>
                    <a:pt x="59" y="54"/>
                    <a:pt x="61" y="49"/>
                    <a:pt x="64" y="48"/>
                  </a:cubicBezTo>
                  <a:cubicBezTo>
                    <a:pt x="67" y="46"/>
                    <a:pt x="70" y="41"/>
                    <a:pt x="70" y="37"/>
                  </a:cubicBezTo>
                  <a:cubicBezTo>
                    <a:pt x="70" y="0"/>
                    <a:pt x="70" y="0"/>
                    <a:pt x="70" y="0"/>
                  </a:cubicBezTo>
                  <a:lnTo>
                    <a:pt x="0" y="0"/>
                  </a:lnTo>
                  <a:close/>
                </a:path>
              </a:pathLst>
            </a:custGeom>
            <a:solidFill>
              <a:srgbClr val="BABEC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8" name="Freeform 23"/>
            <p:cNvSpPr>
              <a:spLocks noEditPoints="1"/>
            </p:cNvSpPr>
            <p:nvPr/>
          </p:nvSpPr>
          <p:spPr bwMode="auto">
            <a:xfrm>
              <a:off x="9426507" y="7023123"/>
              <a:ext cx="225425" cy="223837"/>
            </a:xfrm>
            <a:custGeom>
              <a:avLst/>
              <a:gdLst>
                <a:gd name="T0" fmla="*/ 215 w 288"/>
                <a:gd name="T1" fmla="*/ 288 h 288"/>
                <a:gd name="T2" fmla="*/ 265 w 288"/>
                <a:gd name="T3" fmla="*/ 244 h 288"/>
                <a:gd name="T4" fmla="*/ 285 w 288"/>
                <a:gd name="T5" fmla="*/ 70 h 288"/>
                <a:gd name="T6" fmla="*/ 246 w 288"/>
                <a:gd name="T7" fmla="*/ 16 h 288"/>
                <a:gd name="T8" fmla="*/ 188 w 288"/>
                <a:gd name="T9" fmla="*/ 5 h 288"/>
                <a:gd name="T10" fmla="*/ 100 w 288"/>
                <a:gd name="T11" fmla="*/ 5 h 288"/>
                <a:gd name="T12" fmla="*/ 42 w 288"/>
                <a:gd name="T13" fmla="*/ 16 h 288"/>
                <a:gd name="T14" fmla="*/ 3 w 288"/>
                <a:gd name="T15" fmla="*/ 70 h 288"/>
                <a:gd name="T16" fmla="*/ 22 w 288"/>
                <a:gd name="T17" fmla="*/ 244 h 288"/>
                <a:gd name="T18" fmla="*/ 72 w 288"/>
                <a:gd name="T19" fmla="*/ 288 h 288"/>
                <a:gd name="T20" fmla="*/ 215 w 288"/>
                <a:gd name="T21" fmla="*/ 288 h 288"/>
                <a:gd name="T22" fmla="*/ 137 w 288"/>
                <a:gd name="T23" fmla="*/ 25 h 288"/>
                <a:gd name="T24" fmla="*/ 194 w 288"/>
                <a:gd name="T25" fmla="*/ 39 h 288"/>
                <a:gd name="T26" fmla="*/ 137 w 288"/>
                <a:gd name="T27" fmla="*/ 53 h 288"/>
                <a:gd name="T28" fmla="*/ 81 w 288"/>
                <a:gd name="T29" fmla="*/ 39 h 288"/>
                <a:gd name="T30" fmla="*/ 137 w 288"/>
                <a:gd name="T31" fmla="*/ 25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288">
                  <a:moveTo>
                    <a:pt x="215" y="288"/>
                  </a:moveTo>
                  <a:cubicBezTo>
                    <a:pt x="240" y="288"/>
                    <a:pt x="263" y="268"/>
                    <a:pt x="265" y="244"/>
                  </a:cubicBezTo>
                  <a:cubicBezTo>
                    <a:pt x="285" y="70"/>
                    <a:pt x="285" y="70"/>
                    <a:pt x="285" y="70"/>
                  </a:cubicBezTo>
                  <a:cubicBezTo>
                    <a:pt x="288" y="46"/>
                    <a:pt x="270" y="21"/>
                    <a:pt x="246" y="16"/>
                  </a:cubicBezTo>
                  <a:cubicBezTo>
                    <a:pt x="188" y="5"/>
                    <a:pt x="188" y="5"/>
                    <a:pt x="188" y="5"/>
                  </a:cubicBezTo>
                  <a:cubicBezTo>
                    <a:pt x="164" y="0"/>
                    <a:pt x="124" y="0"/>
                    <a:pt x="100" y="5"/>
                  </a:cubicBezTo>
                  <a:cubicBezTo>
                    <a:pt x="42" y="16"/>
                    <a:pt x="42" y="16"/>
                    <a:pt x="42" y="16"/>
                  </a:cubicBezTo>
                  <a:cubicBezTo>
                    <a:pt x="17" y="21"/>
                    <a:pt x="0" y="46"/>
                    <a:pt x="3" y="70"/>
                  </a:cubicBezTo>
                  <a:cubicBezTo>
                    <a:pt x="22" y="244"/>
                    <a:pt x="22" y="244"/>
                    <a:pt x="22" y="244"/>
                  </a:cubicBezTo>
                  <a:cubicBezTo>
                    <a:pt x="25" y="268"/>
                    <a:pt x="48" y="288"/>
                    <a:pt x="72" y="288"/>
                  </a:cubicBezTo>
                  <a:lnTo>
                    <a:pt x="215" y="288"/>
                  </a:lnTo>
                  <a:close/>
                  <a:moveTo>
                    <a:pt x="137" y="25"/>
                  </a:moveTo>
                  <a:cubicBezTo>
                    <a:pt x="169" y="25"/>
                    <a:pt x="194" y="31"/>
                    <a:pt x="194" y="39"/>
                  </a:cubicBezTo>
                  <a:cubicBezTo>
                    <a:pt x="194" y="46"/>
                    <a:pt x="169" y="53"/>
                    <a:pt x="137" y="53"/>
                  </a:cubicBezTo>
                  <a:cubicBezTo>
                    <a:pt x="106" y="53"/>
                    <a:pt x="81" y="46"/>
                    <a:pt x="81" y="39"/>
                  </a:cubicBezTo>
                  <a:cubicBezTo>
                    <a:pt x="81" y="31"/>
                    <a:pt x="106" y="25"/>
                    <a:pt x="137" y="25"/>
                  </a:cubicBezTo>
                  <a:close/>
                </a:path>
              </a:pathLst>
            </a:custGeom>
            <a:solidFill>
              <a:srgbClr val="3D556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9" name="Freeform 24"/>
            <p:cNvSpPr/>
            <p:nvPr/>
          </p:nvSpPr>
          <p:spPr bwMode="auto">
            <a:xfrm>
              <a:off x="9443969" y="7034235"/>
              <a:ext cx="207963" cy="212725"/>
            </a:xfrm>
            <a:custGeom>
              <a:avLst/>
              <a:gdLst>
                <a:gd name="T0" fmla="*/ 224 w 266"/>
                <a:gd name="T1" fmla="*/ 2 h 274"/>
                <a:gd name="T2" fmla="*/ 212 w 266"/>
                <a:gd name="T3" fmla="*/ 0 h 274"/>
                <a:gd name="T4" fmla="*/ 212 w 266"/>
                <a:gd name="T5" fmla="*/ 5 h 274"/>
                <a:gd name="T6" fmla="*/ 192 w 266"/>
                <a:gd name="T7" fmla="*/ 178 h 274"/>
                <a:gd name="T8" fmla="*/ 142 w 266"/>
                <a:gd name="T9" fmla="*/ 223 h 274"/>
                <a:gd name="T10" fmla="*/ 0 w 266"/>
                <a:gd name="T11" fmla="*/ 223 h 274"/>
                <a:gd name="T12" fmla="*/ 0 w 266"/>
                <a:gd name="T13" fmla="*/ 230 h 274"/>
                <a:gd name="T14" fmla="*/ 50 w 266"/>
                <a:gd name="T15" fmla="*/ 274 h 274"/>
                <a:gd name="T16" fmla="*/ 193 w 266"/>
                <a:gd name="T17" fmla="*/ 274 h 274"/>
                <a:gd name="T18" fmla="*/ 243 w 266"/>
                <a:gd name="T19" fmla="*/ 230 h 274"/>
                <a:gd name="T20" fmla="*/ 263 w 266"/>
                <a:gd name="T21" fmla="*/ 56 h 274"/>
                <a:gd name="T22" fmla="*/ 224 w 266"/>
                <a:gd name="T23" fmla="*/ 2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6" h="274">
                  <a:moveTo>
                    <a:pt x="224" y="2"/>
                  </a:moveTo>
                  <a:cubicBezTo>
                    <a:pt x="212" y="0"/>
                    <a:pt x="212" y="0"/>
                    <a:pt x="212" y="0"/>
                  </a:cubicBezTo>
                  <a:cubicBezTo>
                    <a:pt x="212" y="2"/>
                    <a:pt x="212" y="3"/>
                    <a:pt x="212" y="5"/>
                  </a:cubicBezTo>
                  <a:cubicBezTo>
                    <a:pt x="192" y="178"/>
                    <a:pt x="192" y="178"/>
                    <a:pt x="192" y="178"/>
                  </a:cubicBezTo>
                  <a:cubicBezTo>
                    <a:pt x="189" y="203"/>
                    <a:pt x="167" y="223"/>
                    <a:pt x="142" y="223"/>
                  </a:cubicBezTo>
                  <a:cubicBezTo>
                    <a:pt x="0" y="223"/>
                    <a:pt x="0" y="223"/>
                    <a:pt x="0" y="223"/>
                  </a:cubicBezTo>
                  <a:cubicBezTo>
                    <a:pt x="0" y="230"/>
                    <a:pt x="0" y="230"/>
                    <a:pt x="0" y="230"/>
                  </a:cubicBezTo>
                  <a:cubicBezTo>
                    <a:pt x="3" y="254"/>
                    <a:pt x="26" y="274"/>
                    <a:pt x="50" y="274"/>
                  </a:cubicBezTo>
                  <a:cubicBezTo>
                    <a:pt x="193" y="274"/>
                    <a:pt x="193" y="274"/>
                    <a:pt x="193" y="274"/>
                  </a:cubicBezTo>
                  <a:cubicBezTo>
                    <a:pt x="218" y="274"/>
                    <a:pt x="241" y="254"/>
                    <a:pt x="243" y="230"/>
                  </a:cubicBezTo>
                  <a:cubicBezTo>
                    <a:pt x="263" y="56"/>
                    <a:pt x="263" y="56"/>
                    <a:pt x="263" y="56"/>
                  </a:cubicBezTo>
                  <a:cubicBezTo>
                    <a:pt x="266" y="32"/>
                    <a:pt x="248" y="7"/>
                    <a:pt x="224" y="2"/>
                  </a:cubicBezTo>
                  <a:close/>
                </a:path>
              </a:pathLst>
            </a:custGeom>
            <a:solidFill>
              <a:srgbClr val="374D6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0" name="Freeform 25"/>
            <p:cNvSpPr/>
            <p:nvPr/>
          </p:nvSpPr>
          <p:spPr bwMode="auto">
            <a:xfrm>
              <a:off x="9534457" y="7062810"/>
              <a:ext cx="4763" cy="1587"/>
            </a:xfrm>
            <a:custGeom>
              <a:avLst/>
              <a:gdLst>
                <a:gd name="T0" fmla="*/ 0 w 6"/>
                <a:gd name="T1" fmla="*/ 1 h 1"/>
                <a:gd name="T2" fmla="*/ 1 w 6"/>
                <a:gd name="T3" fmla="*/ 1 h 1"/>
                <a:gd name="T4" fmla="*/ 6 w 6"/>
                <a:gd name="T5" fmla="*/ 0 h 1"/>
                <a:gd name="T6" fmla="*/ 0 w 6"/>
                <a:gd name="T7" fmla="*/ 1 h 1"/>
              </a:gdLst>
              <a:ahLst/>
              <a:cxnLst>
                <a:cxn ang="0">
                  <a:pos x="T0" y="T1"/>
                </a:cxn>
                <a:cxn ang="0">
                  <a:pos x="T2" y="T3"/>
                </a:cxn>
                <a:cxn ang="0">
                  <a:pos x="T4" y="T5"/>
                </a:cxn>
                <a:cxn ang="0">
                  <a:pos x="T6" y="T7"/>
                </a:cxn>
              </a:cxnLst>
              <a:rect l="0" t="0" r="r" b="b"/>
              <a:pathLst>
                <a:path w="6" h="1">
                  <a:moveTo>
                    <a:pt x="0" y="1"/>
                  </a:moveTo>
                  <a:cubicBezTo>
                    <a:pt x="1" y="1"/>
                    <a:pt x="1" y="1"/>
                    <a:pt x="1" y="1"/>
                  </a:cubicBezTo>
                  <a:cubicBezTo>
                    <a:pt x="3" y="1"/>
                    <a:pt x="4" y="1"/>
                    <a:pt x="6" y="0"/>
                  </a:cubicBezTo>
                  <a:cubicBezTo>
                    <a:pt x="4" y="1"/>
                    <a:pt x="2" y="1"/>
                    <a:pt x="0" y="1"/>
                  </a:cubicBezTo>
                  <a:close/>
                </a:path>
              </a:pathLst>
            </a:custGeom>
            <a:solidFill>
              <a:srgbClr val="2D3E5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1" name="Freeform 26"/>
            <p:cNvSpPr/>
            <p:nvPr/>
          </p:nvSpPr>
          <p:spPr bwMode="auto">
            <a:xfrm>
              <a:off x="9534457" y="7042173"/>
              <a:ext cx="4763" cy="0"/>
            </a:xfrm>
            <a:custGeom>
              <a:avLst/>
              <a:gdLst>
                <a:gd name="T0" fmla="*/ 0 w 6"/>
                <a:gd name="T1" fmla="*/ 6 w 6"/>
                <a:gd name="T2" fmla="*/ 1 w 6"/>
                <a:gd name="T3" fmla="*/ 0 w 6"/>
              </a:gdLst>
              <a:ahLst/>
              <a:cxnLst>
                <a:cxn ang="0">
                  <a:pos x="T0" y="0"/>
                </a:cxn>
                <a:cxn ang="0">
                  <a:pos x="T1" y="0"/>
                </a:cxn>
                <a:cxn ang="0">
                  <a:pos x="T2" y="0"/>
                </a:cxn>
                <a:cxn ang="0">
                  <a:pos x="T3" y="0"/>
                </a:cxn>
              </a:cxnLst>
              <a:rect l="0" t="0" r="r" b="b"/>
              <a:pathLst>
                <a:path w="6">
                  <a:moveTo>
                    <a:pt x="0" y="0"/>
                  </a:moveTo>
                  <a:cubicBezTo>
                    <a:pt x="2" y="0"/>
                    <a:pt x="4" y="0"/>
                    <a:pt x="6" y="0"/>
                  </a:cubicBezTo>
                  <a:cubicBezTo>
                    <a:pt x="4" y="0"/>
                    <a:pt x="3" y="0"/>
                    <a:pt x="1" y="0"/>
                  </a:cubicBezTo>
                  <a:cubicBezTo>
                    <a:pt x="1" y="0"/>
                    <a:pt x="1" y="0"/>
                    <a:pt x="0" y="0"/>
                  </a:cubicBezTo>
                  <a:close/>
                </a:path>
              </a:pathLst>
            </a:custGeom>
            <a:solidFill>
              <a:srgbClr val="2D3E5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2" name="Freeform 27"/>
            <p:cNvSpPr/>
            <p:nvPr/>
          </p:nvSpPr>
          <p:spPr bwMode="auto">
            <a:xfrm>
              <a:off x="9542394" y="7269185"/>
              <a:ext cx="7938" cy="173037"/>
            </a:xfrm>
            <a:custGeom>
              <a:avLst/>
              <a:gdLst>
                <a:gd name="T0" fmla="*/ 0 w 11"/>
                <a:gd name="T1" fmla="*/ 221 h 221"/>
                <a:gd name="T2" fmla="*/ 0 w 11"/>
                <a:gd name="T3" fmla="*/ 221 h 221"/>
                <a:gd name="T4" fmla="*/ 11 w 11"/>
                <a:gd name="T5" fmla="*/ 200 h 221"/>
                <a:gd name="T6" fmla="*/ 11 w 11"/>
                <a:gd name="T7" fmla="*/ 0 h 221"/>
                <a:gd name="T8" fmla="*/ 0 w 11"/>
                <a:gd name="T9" fmla="*/ 0 h 221"/>
                <a:gd name="T10" fmla="*/ 0 w 11"/>
                <a:gd name="T11" fmla="*/ 221 h 221"/>
              </a:gdLst>
              <a:ahLst/>
              <a:cxnLst>
                <a:cxn ang="0">
                  <a:pos x="T0" y="T1"/>
                </a:cxn>
                <a:cxn ang="0">
                  <a:pos x="T2" y="T3"/>
                </a:cxn>
                <a:cxn ang="0">
                  <a:pos x="T4" y="T5"/>
                </a:cxn>
                <a:cxn ang="0">
                  <a:pos x="T6" y="T7"/>
                </a:cxn>
                <a:cxn ang="0">
                  <a:pos x="T8" y="T9"/>
                </a:cxn>
                <a:cxn ang="0">
                  <a:pos x="T10" y="T11"/>
                </a:cxn>
              </a:cxnLst>
              <a:rect l="0" t="0" r="r" b="b"/>
              <a:pathLst>
                <a:path w="11" h="221">
                  <a:moveTo>
                    <a:pt x="0" y="221"/>
                  </a:moveTo>
                  <a:cubicBezTo>
                    <a:pt x="0" y="221"/>
                    <a:pt x="0" y="221"/>
                    <a:pt x="0" y="221"/>
                  </a:cubicBezTo>
                  <a:cubicBezTo>
                    <a:pt x="11" y="200"/>
                    <a:pt x="11" y="200"/>
                    <a:pt x="11" y="200"/>
                  </a:cubicBezTo>
                  <a:cubicBezTo>
                    <a:pt x="11" y="0"/>
                    <a:pt x="11" y="0"/>
                    <a:pt x="11" y="0"/>
                  </a:cubicBezTo>
                  <a:cubicBezTo>
                    <a:pt x="0" y="0"/>
                    <a:pt x="0" y="0"/>
                    <a:pt x="0" y="0"/>
                  </a:cubicBezTo>
                  <a:lnTo>
                    <a:pt x="0" y="221"/>
                  </a:lnTo>
                  <a:close/>
                </a:path>
              </a:pathLst>
            </a:custGeom>
            <a:solidFill>
              <a:srgbClr val="97999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3" name="Freeform 28"/>
            <p:cNvSpPr/>
            <p:nvPr/>
          </p:nvSpPr>
          <p:spPr bwMode="auto">
            <a:xfrm>
              <a:off x="9542394" y="7269185"/>
              <a:ext cx="7938" cy="173037"/>
            </a:xfrm>
            <a:custGeom>
              <a:avLst/>
              <a:gdLst>
                <a:gd name="T0" fmla="*/ 10 w 11"/>
                <a:gd name="T1" fmla="*/ 0 h 221"/>
                <a:gd name="T2" fmla="*/ 10 w 11"/>
                <a:gd name="T3" fmla="*/ 200 h 221"/>
                <a:gd name="T4" fmla="*/ 0 w 11"/>
                <a:gd name="T5" fmla="*/ 218 h 221"/>
                <a:gd name="T6" fmla="*/ 0 w 11"/>
                <a:gd name="T7" fmla="*/ 221 h 221"/>
                <a:gd name="T8" fmla="*/ 0 w 11"/>
                <a:gd name="T9" fmla="*/ 221 h 221"/>
                <a:gd name="T10" fmla="*/ 11 w 11"/>
                <a:gd name="T11" fmla="*/ 200 h 221"/>
                <a:gd name="T12" fmla="*/ 11 w 11"/>
                <a:gd name="T13" fmla="*/ 0 h 221"/>
                <a:gd name="T14" fmla="*/ 10 w 11"/>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221">
                  <a:moveTo>
                    <a:pt x="10" y="0"/>
                  </a:moveTo>
                  <a:cubicBezTo>
                    <a:pt x="10" y="200"/>
                    <a:pt x="10" y="200"/>
                    <a:pt x="10" y="200"/>
                  </a:cubicBezTo>
                  <a:cubicBezTo>
                    <a:pt x="0" y="218"/>
                    <a:pt x="0" y="218"/>
                    <a:pt x="0" y="218"/>
                  </a:cubicBezTo>
                  <a:cubicBezTo>
                    <a:pt x="0" y="221"/>
                    <a:pt x="0" y="221"/>
                    <a:pt x="0" y="221"/>
                  </a:cubicBezTo>
                  <a:cubicBezTo>
                    <a:pt x="0" y="221"/>
                    <a:pt x="0" y="221"/>
                    <a:pt x="0" y="221"/>
                  </a:cubicBezTo>
                  <a:cubicBezTo>
                    <a:pt x="11" y="200"/>
                    <a:pt x="11" y="200"/>
                    <a:pt x="11" y="200"/>
                  </a:cubicBezTo>
                  <a:cubicBezTo>
                    <a:pt x="11" y="0"/>
                    <a:pt x="11" y="0"/>
                    <a:pt x="11" y="0"/>
                  </a:cubicBezTo>
                  <a:lnTo>
                    <a:pt x="10" y="0"/>
                  </a:lnTo>
                  <a:close/>
                </a:path>
              </a:pathLst>
            </a:custGeom>
            <a:solidFill>
              <a:srgbClr val="7A7B7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4" name="Rectangle 29"/>
            <p:cNvSpPr>
              <a:spLocks noChangeArrowheads="1"/>
            </p:cNvSpPr>
            <p:nvPr/>
          </p:nvSpPr>
          <p:spPr bwMode="auto">
            <a:xfrm>
              <a:off x="9512232" y="7246960"/>
              <a:ext cx="53975" cy="7937"/>
            </a:xfrm>
            <a:prstGeom prst="rect">
              <a:avLst/>
            </a:prstGeom>
            <a:solidFill>
              <a:srgbClr val="AAAAA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出自【趣你的PPT】(微信:qunideppt)：最优质的PPT资源库"/>
          <p:cNvSpPr/>
          <p:nvPr/>
        </p:nvSpPr>
        <p:spPr>
          <a:xfrm>
            <a:off x="3760631" y="1630792"/>
            <a:ext cx="2395471" cy="2395469"/>
          </a:xfrm>
          <a:prstGeom prst="diamond">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出自【趣你的PPT】(微信:qunideppt)：最优质的PPT资源库"/>
          <p:cNvSpPr/>
          <p:nvPr/>
        </p:nvSpPr>
        <p:spPr>
          <a:xfrm>
            <a:off x="6156100" y="1630792"/>
            <a:ext cx="2395471" cy="2395469"/>
          </a:xfrm>
          <a:prstGeom prst="diamond">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出自【趣你的PPT】(微信:qunideppt)：最优质的PPT资源库"/>
          <p:cNvSpPr/>
          <p:nvPr/>
        </p:nvSpPr>
        <p:spPr>
          <a:xfrm>
            <a:off x="8551571" y="1641259"/>
            <a:ext cx="2395471" cy="2395469"/>
          </a:xfrm>
          <a:prstGeom prst="diamond">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出自【趣你的PPT】(微信:qunideppt)：最优质的PPT资源库"/>
          <p:cNvSpPr/>
          <p:nvPr/>
        </p:nvSpPr>
        <p:spPr>
          <a:xfrm>
            <a:off x="1365160" y="1633205"/>
            <a:ext cx="2395471" cy="2395469"/>
          </a:xfrm>
          <a:prstGeom prst="diamond">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出自【趣你的PPT】(微信:qunideppt)：最优质的PPT资源库"/>
          <p:cNvSpPr/>
          <p:nvPr/>
        </p:nvSpPr>
        <p:spPr>
          <a:xfrm>
            <a:off x="1365160" y="1416677"/>
            <a:ext cx="2395471" cy="2395469"/>
          </a:xfrm>
          <a:prstGeom prst="diamond">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出自【趣你的PPT】(微信:qunideppt)：最优质的PPT资源库"/>
          <p:cNvSpPr/>
          <p:nvPr/>
        </p:nvSpPr>
        <p:spPr>
          <a:xfrm>
            <a:off x="3760631" y="1416677"/>
            <a:ext cx="2395471" cy="2395469"/>
          </a:xfrm>
          <a:prstGeom prst="diamond">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出自【趣你的PPT】(微信:qunideppt)：最优质的PPT资源库"/>
          <p:cNvSpPr/>
          <p:nvPr/>
        </p:nvSpPr>
        <p:spPr>
          <a:xfrm>
            <a:off x="6156100" y="1416677"/>
            <a:ext cx="2395471" cy="2395469"/>
          </a:xfrm>
          <a:prstGeom prst="diamond">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出自【趣你的PPT】(微信:qunideppt)：最优质的PPT资源库"/>
          <p:cNvSpPr/>
          <p:nvPr/>
        </p:nvSpPr>
        <p:spPr>
          <a:xfrm>
            <a:off x="8551571" y="1416677"/>
            <a:ext cx="2395471" cy="2395469"/>
          </a:xfrm>
          <a:prstGeom prst="diamond">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出自【趣你的PPT】(微信:qunideppt)：最优质的PPT资源库"/>
          <p:cNvSpPr txBox="1"/>
          <p:nvPr/>
        </p:nvSpPr>
        <p:spPr>
          <a:xfrm>
            <a:off x="2240923" y="2099257"/>
            <a:ext cx="824248" cy="521970"/>
          </a:xfrm>
          <a:prstGeom prst="rect">
            <a:avLst/>
          </a:prstGeom>
          <a:noFill/>
        </p:spPr>
        <p:txBody>
          <a:bodyPr wrap="squar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01</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4" name="出自【趣你的PPT】(微信:qunideppt)：最优质的PPT资源库"/>
          <p:cNvSpPr txBox="1"/>
          <p:nvPr/>
        </p:nvSpPr>
        <p:spPr>
          <a:xfrm>
            <a:off x="1983348" y="2739141"/>
            <a:ext cx="1262128" cy="39878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您的标题</a:t>
            </a:r>
          </a:p>
        </p:txBody>
      </p:sp>
      <p:sp>
        <p:nvSpPr>
          <p:cNvPr id="15" name="出自【趣你的PPT】(微信:qunideppt)：最优质的PPT资源库"/>
          <p:cNvSpPr txBox="1"/>
          <p:nvPr/>
        </p:nvSpPr>
        <p:spPr>
          <a:xfrm>
            <a:off x="4533359" y="2099257"/>
            <a:ext cx="824248" cy="521970"/>
          </a:xfrm>
          <a:prstGeom prst="rect">
            <a:avLst/>
          </a:prstGeom>
          <a:noFill/>
        </p:spPr>
        <p:txBody>
          <a:bodyPr wrap="squar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02</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6" name="出自【趣你的PPT】(微信:qunideppt)：最优质的PPT资源库"/>
          <p:cNvSpPr txBox="1"/>
          <p:nvPr/>
        </p:nvSpPr>
        <p:spPr>
          <a:xfrm>
            <a:off x="4275784" y="2739141"/>
            <a:ext cx="1262128" cy="39878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您的标题</a:t>
            </a:r>
          </a:p>
        </p:txBody>
      </p:sp>
      <p:sp>
        <p:nvSpPr>
          <p:cNvPr id="17" name="出自【趣你的PPT】(微信:qunideppt)：最优质的PPT资源库"/>
          <p:cNvSpPr txBox="1"/>
          <p:nvPr/>
        </p:nvSpPr>
        <p:spPr>
          <a:xfrm>
            <a:off x="6980345" y="2099257"/>
            <a:ext cx="824248" cy="521970"/>
          </a:xfrm>
          <a:prstGeom prst="rect">
            <a:avLst/>
          </a:prstGeom>
          <a:noFill/>
        </p:spPr>
        <p:txBody>
          <a:bodyPr wrap="squar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03</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8" name="出自【趣你的PPT】(微信:qunideppt)：最优质的PPT资源库"/>
          <p:cNvSpPr txBox="1"/>
          <p:nvPr/>
        </p:nvSpPr>
        <p:spPr>
          <a:xfrm>
            <a:off x="6722771" y="2739141"/>
            <a:ext cx="1262128" cy="39878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您的标题</a:t>
            </a:r>
          </a:p>
        </p:txBody>
      </p:sp>
      <p:sp>
        <p:nvSpPr>
          <p:cNvPr id="19" name="出自【趣你的PPT】(微信:qunideppt)：最优质的PPT资源库"/>
          <p:cNvSpPr txBox="1"/>
          <p:nvPr/>
        </p:nvSpPr>
        <p:spPr>
          <a:xfrm>
            <a:off x="9427327" y="2083184"/>
            <a:ext cx="824248" cy="521970"/>
          </a:xfrm>
          <a:prstGeom prst="rect">
            <a:avLst/>
          </a:prstGeom>
          <a:noFill/>
        </p:spPr>
        <p:txBody>
          <a:bodyPr wrap="squar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04</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0" name="出自【趣你的PPT】(微信:qunideppt)：最优质的PPT资源库"/>
          <p:cNvSpPr txBox="1"/>
          <p:nvPr/>
        </p:nvSpPr>
        <p:spPr>
          <a:xfrm>
            <a:off x="9169753" y="2723068"/>
            <a:ext cx="1262128" cy="39878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您的标题</a:t>
            </a:r>
          </a:p>
        </p:txBody>
      </p:sp>
      <p:sp>
        <p:nvSpPr>
          <p:cNvPr id="21" name="出自【趣你的PPT】(微信:qunideppt)：最优质的PPT资源库"/>
          <p:cNvSpPr txBox="1"/>
          <p:nvPr/>
        </p:nvSpPr>
        <p:spPr>
          <a:xfrm>
            <a:off x="1725761" y="4478653"/>
            <a:ext cx="1700011" cy="460375"/>
          </a:xfrm>
          <a:prstGeom prst="rect">
            <a:avLst/>
          </a:prstGeom>
          <a:noFill/>
        </p:spPr>
        <p:txBody>
          <a:bodyPr wrap="square" rtlCol="0">
            <a:spAutoFit/>
          </a:bodyPr>
          <a:lstStyle/>
          <a:p>
            <a:r>
              <a:rPr lang="zh-CN" altLang="en-US" sz="2400" b="1" dirty="0">
                <a:solidFill>
                  <a:schemeClr val="accent1">
                    <a:lumMod val="75000"/>
                  </a:schemeClr>
                </a:solidFill>
                <a:latin typeface="微软雅黑" panose="020B0503020204020204" pitchFamily="34" charset="-122"/>
                <a:ea typeface="微软雅黑" panose="020B0503020204020204" pitchFamily="34" charset="-122"/>
              </a:rPr>
              <a:t>您的标题</a:t>
            </a:r>
          </a:p>
        </p:txBody>
      </p:sp>
      <p:sp>
        <p:nvSpPr>
          <p:cNvPr id="22" name="出自【趣你的PPT】(微信:qunideppt)：最优质的PPT资源库"/>
          <p:cNvSpPr txBox="1"/>
          <p:nvPr/>
        </p:nvSpPr>
        <p:spPr>
          <a:xfrm>
            <a:off x="1725761" y="5062801"/>
            <a:ext cx="8525815" cy="306705"/>
          </a:xfrm>
          <a:prstGeom prst="rect">
            <a:avLst/>
          </a:prstGeom>
          <a:noFill/>
        </p:spPr>
        <p:txBody>
          <a:bodyPr wrap="square" rtlCol="0">
            <a:spAutoFit/>
          </a:bodyPr>
          <a:lstStyle/>
          <a:p>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23" name="文本框 5"/>
          <p:cNvSpPr txBox="1">
            <a:spLocks noChangeArrowheads="1"/>
          </p:cNvSpPr>
          <p:nvPr/>
        </p:nvSpPr>
        <p:spPr bwMode="auto">
          <a:xfrm>
            <a:off x="427481" y="491799"/>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出自【趣你的PPT】(微信:qunideppt)：最优质的PPT资源库"/>
          <p:cNvGrpSpPr/>
          <p:nvPr/>
        </p:nvGrpSpPr>
        <p:grpSpPr>
          <a:xfrm>
            <a:off x="0" y="1568981"/>
            <a:ext cx="5008880" cy="5289019"/>
            <a:chOff x="0" y="2456929"/>
            <a:chExt cx="4167963" cy="4401071"/>
          </a:xfrm>
        </p:grpSpPr>
        <p:pic>
          <p:nvPicPr>
            <p:cNvPr id="5" name="出自【趣你的PPT】(微信:qunideppt)：最优质的PPT资源库"/>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56929"/>
              <a:ext cx="4167963" cy="4401071"/>
            </a:xfrm>
            <a:prstGeom prst="rect">
              <a:avLst/>
            </a:prstGeom>
          </p:spPr>
        </p:pic>
        <p:sp>
          <p:nvSpPr>
            <p:cNvPr id="6" name="出自【趣你的PPT】(微信:qunideppt)：最优质的PPT资源库"/>
            <p:cNvSpPr/>
            <p:nvPr/>
          </p:nvSpPr>
          <p:spPr>
            <a:xfrm rot="2700000">
              <a:off x="682729" y="3619129"/>
              <a:ext cx="1661275" cy="1661275"/>
            </a:xfrm>
            <a:prstGeom prst="ellipse">
              <a:avLst/>
            </a:prstGeom>
            <a:solidFill>
              <a:schemeClr val="accent1">
                <a:alpha val="90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bg-BG" kern="0">
                <a:solidFill>
                  <a:srgbClr val="1CBB9F"/>
                </a:solidFill>
              </a:endParaRPr>
            </a:p>
          </p:txBody>
        </p:sp>
      </p:grpSp>
      <p:sp>
        <p:nvSpPr>
          <p:cNvPr id="7" name="出自【趣你的PPT】(微信:qunideppt)：最优质的PPT资源库"/>
          <p:cNvSpPr/>
          <p:nvPr/>
        </p:nvSpPr>
        <p:spPr bwMode="auto">
          <a:xfrm rot="3042777">
            <a:off x="1362828" y="3669141"/>
            <a:ext cx="789820" cy="691092"/>
          </a:xfrm>
          <a:custGeom>
            <a:avLst/>
            <a:gdLst>
              <a:gd name="T0" fmla="*/ 217 w 288"/>
              <a:gd name="T1" fmla="*/ 0 h 252"/>
              <a:gd name="T2" fmla="*/ 144 w 288"/>
              <a:gd name="T3" fmla="*/ 44 h 252"/>
              <a:gd name="T4" fmla="*/ 72 w 288"/>
              <a:gd name="T5" fmla="*/ 0 h 252"/>
              <a:gd name="T6" fmla="*/ 0 w 288"/>
              <a:gd name="T7" fmla="*/ 72 h 252"/>
              <a:gd name="T8" fmla="*/ 36 w 288"/>
              <a:gd name="T9" fmla="*/ 144 h 252"/>
              <a:gd name="T10" fmla="*/ 144 w 288"/>
              <a:gd name="T11" fmla="*/ 252 h 252"/>
              <a:gd name="T12" fmla="*/ 252 w 288"/>
              <a:gd name="T13" fmla="*/ 144 h 252"/>
              <a:gd name="T14" fmla="*/ 288 w 288"/>
              <a:gd name="T15" fmla="*/ 72 h 252"/>
              <a:gd name="T16" fmla="*/ 217 w 288"/>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8" h="252">
                <a:moveTo>
                  <a:pt x="217" y="0"/>
                </a:moveTo>
                <a:cubicBezTo>
                  <a:pt x="180" y="0"/>
                  <a:pt x="144" y="44"/>
                  <a:pt x="144" y="44"/>
                </a:cubicBezTo>
                <a:cubicBezTo>
                  <a:pt x="144" y="44"/>
                  <a:pt x="108" y="0"/>
                  <a:pt x="72" y="0"/>
                </a:cubicBezTo>
                <a:cubicBezTo>
                  <a:pt x="35" y="0"/>
                  <a:pt x="0" y="18"/>
                  <a:pt x="0" y="72"/>
                </a:cubicBezTo>
                <a:cubicBezTo>
                  <a:pt x="0" y="111"/>
                  <a:pt x="36" y="144"/>
                  <a:pt x="36" y="144"/>
                </a:cubicBezTo>
                <a:cubicBezTo>
                  <a:pt x="144" y="252"/>
                  <a:pt x="144" y="252"/>
                  <a:pt x="144" y="252"/>
                </a:cubicBezTo>
                <a:cubicBezTo>
                  <a:pt x="252" y="144"/>
                  <a:pt x="252" y="144"/>
                  <a:pt x="252" y="144"/>
                </a:cubicBezTo>
                <a:cubicBezTo>
                  <a:pt x="252" y="144"/>
                  <a:pt x="288" y="111"/>
                  <a:pt x="288" y="72"/>
                </a:cubicBezTo>
                <a:cubicBezTo>
                  <a:pt x="288" y="18"/>
                  <a:pt x="253" y="0"/>
                  <a:pt x="217"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8" name="出自【趣你的PPT】(微信:qunideppt)：最优质的PPT资源库"/>
          <p:cNvSpPr/>
          <p:nvPr/>
        </p:nvSpPr>
        <p:spPr>
          <a:xfrm>
            <a:off x="5880325" y="2481669"/>
            <a:ext cx="304165" cy="460375"/>
          </a:xfrm>
          <a:prstGeom prst="rect">
            <a:avLst/>
          </a:prstGeom>
        </p:spPr>
        <p:txBody>
          <a:bodyPr wrap="none">
            <a:spAutoFit/>
          </a:bodyPr>
          <a:lstStyle/>
          <a:p>
            <a:pPr>
              <a:defRPr/>
            </a:pPr>
            <a:r>
              <a:rPr lang="lv-LV" sz="2400" kern="0" dirty="0">
                <a:solidFill>
                  <a:sysClr val="windowText" lastClr="000000"/>
                </a:solidFill>
                <a:latin typeface="Sosa" pitchFamily="2" charset="0"/>
              </a:rPr>
              <a:t>›</a:t>
            </a:r>
            <a:endParaRPr lang="en-US" sz="2400" kern="0" dirty="0">
              <a:solidFill>
                <a:sysClr val="windowText" lastClr="000000"/>
              </a:solidFill>
            </a:endParaRPr>
          </a:p>
        </p:txBody>
      </p:sp>
      <p:sp>
        <p:nvSpPr>
          <p:cNvPr id="9" name="出自【趣你的PPT】(微信:qunideppt)：最优质的PPT资源库"/>
          <p:cNvSpPr/>
          <p:nvPr/>
        </p:nvSpPr>
        <p:spPr>
          <a:xfrm>
            <a:off x="5880325" y="3222767"/>
            <a:ext cx="304165" cy="460375"/>
          </a:xfrm>
          <a:prstGeom prst="rect">
            <a:avLst/>
          </a:prstGeom>
        </p:spPr>
        <p:txBody>
          <a:bodyPr wrap="none">
            <a:spAutoFit/>
          </a:bodyPr>
          <a:lstStyle/>
          <a:p>
            <a:pPr>
              <a:defRPr/>
            </a:pPr>
            <a:r>
              <a:rPr lang="lv-LV" sz="2400" kern="0" dirty="0">
                <a:solidFill>
                  <a:sysClr val="windowText" lastClr="000000"/>
                </a:solidFill>
                <a:latin typeface="Sosa" pitchFamily="2" charset="0"/>
              </a:rPr>
              <a:t>›</a:t>
            </a:r>
            <a:endParaRPr lang="en-US" sz="2400" kern="0" dirty="0">
              <a:solidFill>
                <a:sysClr val="windowText" lastClr="000000"/>
              </a:solidFill>
            </a:endParaRPr>
          </a:p>
        </p:txBody>
      </p:sp>
      <p:sp>
        <p:nvSpPr>
          <p:cNvPr id="10" name="出自【趣你的PPT】(微信:qunideppt)：最优质的PPT资源库"/>
          <p:cNvSpPr/>
          <p:nvPr/>
        </p:nvSpPr>
        <p:spPr>
          <a:xfrm>
            <a:off x="5880325" y="3963865"/>
            <a:ext cx="304165" cy="460375"/>
          </a:xfrm>
          <a:prstGeom prst="rect">
            <a:avLst/>
          </a:prstGeom>
        </p:spPr>
        <p:txBody>
          <a:bodyPr wrap="none">
            <a:spAutoFit/>
          </a:bodyPr>
          <a:lstStyle/>
          <a:p>
            <a:pPr>
              <a:defRPr/>
            </a:pPr>
            <a:r>
              <a:rPr lang="lv-LV" sz="2400" kern="0" dirty="0">
                <a:solidFill>
                  <a:sysClr val="windowText" lastClr="000000"/>
                </a:solidFill>
                <a:latin typeface="Sosa" pitchFamily="2" charset="0"/>
              </a:rPr>
              <a:t>›</a:t>
            </a:r>
            <a:endParaRPr lang="en-US" sz="2400" kern="0" dirty="0">
              <a:solidFill>
                <a:sysClr val="windowText" lastClr="000000"/>
              </a:solidFill>
            </a:endParaRPr>
          </a:p>
        </p:txBody>
      </p:sp>
      <p:sp>
        <p:nvSpPr>
          <p:cNvPr id="11" name="出自【趣你的PPT】(微信:qunideppt)：最优质的PPT资源库"/>
          <p:cNvSpPr/>
          <p:nvPr/>
        </p:nvSpPr>
        <p:spPr>
          <a:xfrm>
            <a:off x="5880325" y="4704963"/>
            <a:ext cx="304165" cy="460375"/>
          </a:xfrm>
          <a:prstGeom prst="rect">
            <a:avLst/>
          </a:prstGeom>
        </p:spPr>
        <p:txBody>
          <a:bodyPr wrap="none">
            <a:spAutoFit/>
          </a:bodyPr>
          <a:lstStyle/>
          <a:p>
            <a:pPr>
              <a:defRPr/>
            </a:pPr>
            <a:r>
              <a:rPr lang="lv-LV" sz="2400" kern="0" dirty="0">
                <a:solidFill>
                  <a:sysClr val="windowText" lastClr="000000"/>
                </a:solidFill>
                <a:latin typeface="Sosa" pitchFamily="2" charset="0"/>
              </a:rPr>
              <a:t>›</a:t>
            </a:r>
            <a:endParaRPr lang="en-US" sz="2400" kern="0" dirty="0">
              <a:solidFill>
                <a:sysClr val="windowText" lastClr="000000"/>
              </a:solidFill>
            </a:endParaRPr>
          </a:p>
        </p:txBody>
      </p:sp>
      <p:sp>
        <p:nvSpPr>
          <p:cNvPr id="12" name="出自【趣你的PPT】(微信:qunideppt)：最优质的PPT资源库"/>
          <p:cNvSpPr txBox="1"/>
          <p:nvPr/>
        </p:nvSpPr>
        <p:spPr>
          <a:xfrm>
            <a:off x="6489575" y="2502337"/>
            <a:ext cx="4592943" cy="306705"/>
          </a:xfrm>
          <a:prstGeom prst="rect">
            <a:avLst/>
          </a:prstGeom>
          <a:noFill/>
        </p:spPr>
        <p:txBody>
          <a:bodyPr wrap="square" rtlCol="0">
            <a:spAutoFit/>
          </a:bodyPr>
          <a:lstStyle/>
          <a:p>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3" name="出自【趣你的PPT】(微信:qunideppt)：最优质的PPT资源库"/>
          <p:cNvSpPr txBox="1"/>
          <p:nvPr/>
        </p:nvSpPr>
        <p:spPr>
          <a:xfrm>
            <a:off x="6489573" y="3191989"/>
            <a:ext cx="4592943" cy="306705"/>
          </a:xfrm>
          <a:prstGeom prst="rect">
            <a:avLst/>
          </a:prstGeom>
          <a:noFill/>
        </p:spPr>
        <p:txBody>
          <a:bodyPr wrap="square" rtlCol="0">
            <a:spAutoFit/>
          </a:bodyPr>
          <a:lstStyle/>
          <a:p>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4" name="出自【趣你的PPT】(微信:qunideppt)：最优质的PPT资源库"/>
          <p:cNvSpPr txBox="1"/>
          <p:nvPr/>
        </p:nvSpPr>
        <p:spPr>
          <a:xfrm>
            <a:off x="6517787" y="3933087"/>
            <a:ext cx="4592943" cy="306705"/>
          </a:xfrm>
          <a:prstGeom prst="rect">
            <a:avLst/>
          </a:prstGeom>
          <a:noFill/>
        </p:spPr>
        <p:txBody>
          <a:bodyPr wrap="square" rtlCol="0">
            <a:spAutoFit/>
          </a:bodyPr>
          <a:lstStyle/>
          <a:p>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5" name="出自【趣你的PPT】(微信:qunideppt)：最优质的PPT资源库"/>
          <p:cNvSpPr txBox="1"/>
          <p:nvPr/>
        </p:nvSpPr>
        <p:spPr>
          <a:xfrm>
            <a:off x="6517785" y="4682112"/>
            <a:ext cx="4592943" cy="306705"/>
          </a:xfrm>
          <a:prstGeom prst="rect">
            <a:avLst/>
          </a:prstGeom>
          <a:noFill/>
        </p:spPr>
        <p:txBody>
          <a:bodyPr wrap="square" rtlCol="0">
            <a:spAutoFit/>
          </a:bodyPr>
          <a:lstStyle/>
          <a:p>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6" name="文本框 5"/>
          <p:cNvSpPr txBox="1">
            <a:spLocks noChangeArrowheads="1"/>
          </p:cNvSpPr>
          <p:nvPr/>
        </p:nvSpPr>
        <p:spPr bwMode="auto">
          <a:xfrm>
            <a:off x="406996" y="486312"/>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出自【趣你的PPT】(微信:qunideppt)：最优质的PPT资源库"/>
          <p:cNvGrpSpPr/>
          <p:nvPr/>
        </p:nvGrpSpPr>
        <p:grpSpPr>
          <a:xfrm>
            <a:off x="3092451" y="1454149"/>
            <a:ext cx="190500" cy="5403851"/>
            <a:chOff x="3536950" y="1454150"/>
            <a:chExt cx="190500" cy="5403850"/>
          </a:xfrm>
        </p:grpSpPr>
        <p:cxnSp>
          <p:nvCxnSpPr>
            <p:cNvPr id="5" name="出自【趣你的PPT】(微信:qunideppt)：最优质的PPT资源库"/>
            <p:cNvCxnSpPr/>
            <p:nvPr/>
          </p:nvCxnSpPr>
          <p:spPr>
            <a:xfrm>
              <a:off x="3632200" y="1549400"/>
              <a:ext cx="0" cy="5308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出自【趣你的PPT】(微信:qunideppt)：最优质的PPT资源库"/>
            <p:cNvSpPr/>
            <p:nvPr/>
          </p:nvSpPr>
          <p:spPr>
            <a:xfrm>
              <a:off x="3536950" y="1454150"/>
              <a:ext cx="190500" cy="190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出自【趣你的PPT】(微信:qunideppt)：最优质的PPT资源库"/>
            <p:cNvSpPr/>
            <p:nvPr/>
          </p:nvSpPr>
          <p:spPr>
            <a:xfrm>
              <a:off x="3536950" y="2597120"/>
              <a:ext cx="190500" cy="190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出自【趣你的PPT】(微信:qunideppt)：最优质的PPT资源库"/>
            <p:cNvSpPr/>
            <p:nvPr/>
          </p:nvSpPr>
          <p:spPr>
            <a:xfrm>
              <a:off x="3536950" y="4041715"/>
              <a:ext cx="190500" cy="190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出自【趣你的PPT】(微信:qunideppt)：最优质的PPT资源库"/>
            <p:cNvSpPr/>
            <p:nvPr/>
          </p:nvSpPr>
          <p:spPr>
            <a:xfrm>
              <a:off x="3536950" y="5311746"/>
              <a:ext cx="190500" cy="190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0" name="出自【趣你的PPT】(微信:qunideppt)：最优质的PPT资源库"/>
          <p:cNvSpPr txBox="1"/>
          <p:nvPr/>
        </p:nvSpPr>
        <p:spPr>
          <a:xfrm>
            <a:off x="2288493" y="5197445"/>
            <a:ext cx="851583" cy="398780"/>
          </a:xfrm>
          <a:prstGeom prst="rect">
            <a:avLst/>
          </a:prstGeom>
          <a:noFill/>
        </p:spPr>
        <p:txBody>
          <a:bodyPr wrap="square" rtlCol="0">
            <a:spAutoFit/>
          </a:bodyPr>
          <a:lstStyle/>
          <a:p>
            <a:r>
              <a:rPr lang="en-US" altLang="zh-CN" sz="2000" dirty="0">
                <a:solidFill>
                  <a:prstClr val="black">
                    <a:lumMod val="75000"/>
                    <a:lumOff val="25000"/>
                  </a:prstClr>
                </a:solidFill>
                <a:latin typeface="微软雅黑" panose="020B0503020204020204" pitchFamily="34" charset="-122"/>
                <a:ea typeface="微软雅黑" panose="020B0503020204020204" pitchFamily="34" charset="-122"/>
              </a:rPr>
              <a:t>2014</a:t>
            </a:r>
            <a:endParaRPr lang="zh-CN" altLang="en-US" sz="200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1" name="出自【趣你的PPT】(微信:qunideppt)：最优质的PPT资源库"/>
          <p:cNvSpPr txBox="1"/>
          <p:nvPr/>
        </p:nvSpPr>
        <p:spPr>
          <a:xfrm>
            <a:off x="2288493" y="3895740"/>
            <a:ext cx="851583" cy="398780"/>
          </a:xfrm>
          <a:prstGeom prst="rect">
            <a:avLst/>
          </a:prstGeom>
          <a:noFill/>
        </p:spPr>
        <p:txBody>
          <a:bodyPr wrap="square" rtlCol="0">
            <a:spAutoFit/>
          </a:bodyPr>
          <a:lstStyle/>
          <a:p>
            <a:r>
              <a:rPr lang="en-US" altLang="zh-CN" sz="2000" dirty="0">
                <a:solidFill>
                  <a:prstClr val="black">
                    <a:lumMod val="75000"/>
                    <a:lumOff val="25000"/>
                  </a:prstClr>
                </a:solidFill>
                <a:latin typeface="微软雅黑" panose="020B0503020204020204" pitchFamily="34" charset="-122"/>
                <a:ea typeface="微软雅黑" panose="020B0503020204020204" pitchFamily="34" charset="-122"/>
              </a:rPr>
              <a:t>2015</a:t>
            </a:r>
            <a:endParaRPr lang="zh-CN" altLang="en-US" sz="200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2" name="出自【趣你的PPT】(微信:qunideppt)：最优质的PPT资源库"/>
          <p:cNvSpPr txBox="1"/>
          <p:nvPr/>
        </p:nvSpPr>
        <p:spPr>
          <a:xfrm>
            <a:off x="2288493" y="2492316"/>
            <a:ext cx="851583" cy="398780"/>
          </a:xfrm>
          <a:prstGeom prst="rect">
            <a:avLst/>
          </a:prstGeom>
          <a:noFill/>
        </p:spPr>
        <p:txBody>
          <a:bodyPr wrap="square" rtlCol="0">
            <a:spAutoFit/>
          </a:bodyPr>
          <a:lstStyle/>
          <a:p>
            <a:r>
              <a:rPr lang="en-US" altLang="zh-CN" sz="2000" dirty="0">
                <a:solidFill>
                  <a:prstClr val="black">
                    <a:lumMod val="75000"/>
                    <a:lumOff val="25000"/>
                  </a:prstClr>
                </a:solidFill>
                <a:latin typeface="微软雅黑" panose="020B0503020204020204" pitchFamily="34" charset="-122"/>
                <a:ea typeface="微软雅黑" panose="020B0503020204020204" pitchFamily="34" charset="-122"/>
              </a:rPr>
              <a:t>2016</a:t>
            </a:r>
            <a:endParaRPr lang="zh-CN" altLang="en-US" sz="2000" dirty="0">
              <a:solidFill>
                <a:prstClr val="black">
                  <a:lumMod val="75000"/>
                  <a:lumOff val="25000"/>
                </a:prstClr>
              </a:solidFill>
              <a:latin typeface="微软雅黑" panose="020B0503020204020204" pitchFamily="34" charset="-122"/>
              <a:ea typeface="微软雅黑" panose="020B0503020204020204" pitchFamily="34" charset="-122"/>
            </a:endParaRPr>
          </a:p>
        </p:txBody>
      </p:sp>
      <p:cxnSp>
        <p:nvCxnSpPr>
          <p:cNvPr id="14" name="出自【趣你的PPT】(微信:qunideppt)：最优质的PPT资源库"/>
          <p:cNvCxnSpPr/>
          <p:nvPr/>
        </p:nvCxnSpPr>
        <p:spPr>
          <a:xfrm>
            <a:off x="3187700" y="2692371"/>
            <a:ext cx="4572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出自【趣你的PPT】(微信:qunideppt)：最优质的PPT资源库"/>
          <p:cNvSpPr/>
          <p:nvPr/>
        </p:nvSpPr>
        <p:spPr>
          <a:xfrm>
            <a:off x="3644900" y="2305020"/>
            <a:ext cx="774700" cy="774700"/>
          </a:xfrm>
          <a:prstGeom prst="roundRect">
            <a:avLst>
              <a:gd name="adj" fmla="val 797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出自【趣你的PPT】(微信:qunideppt)：最优质的PPT资源库"/>
          <p:cNvSpPr>
            <a:spLocks noEditPoints="1"/>
          </p:cNvSpPr>
          <p:nvPr/>
        </p:nvSpPr>
        <p:spPr bwMode="auto">
          <a:xfrm>
            <a:off x="3796336" y="2498483"/>
            <a:ext cx="421028" cy="393943"/>
          </a:xfrm>
          <a:custGeom>
            <a:avLst/>
            <a:gdLst>
              <a:gd name="T0" fmla="*/ 266 w 301"/>
              <a:gd name="T1" fmla="*/ 192 h 282"/>
              <a:gd name="T2" fmla="*/ 234 w 301"/>
              <a:gd name="T3" fmla="*/ 69 h 282"/>
              <a:gd name="T4" fmla="*/ 81 w 301"/>
              <a:gd name="T5" fmla="*/ 36 h 282"/>
              <a:gd name="T6" fmla="*/ 32 w 301"/>
              <a:gd name="T7" fmla="*/ 3 h 282"/>
              <a:gd name="T8" fmla="*/ 12 w 301"/>
              <a:gd name="T9" fmla="*/ 13 h 282"/>
              <a:gd name="T10" fmla="*/ 61 w 301"/>
              <a:gd name="T11" fmla="*/ 57 h 282"/>
              <a:gd name="T12" fmla="*/ 132 w 301"/>
              <a:gd name="T13" fmla="*/ 249 h 282"/>
              <a:gd name="T14" fmla="*/ 301 w 301"/>
              <a:gd name="T15" fmla="*/ 260 h 282"/>
              <a:gd name="T16" fmla="*/ 266 w 301"/>
              <a:gd name="T17" fmla="*/ 192 h 282"/>
              <a:gd name="T18" fmla="*/ 242 w 301"/>
              <a:gd name="T19" fmla="*/ 232 h 282"/>
              <a:gd name="T20" fmla="*/ 240 w 301"/>
              <a:gd name="T21" fmla="*/ 233 h 282"/>
              <a:gd name="T22" fmla="*/ 238 w 301"/>
              <a:gd name="T23" fmla="*/ 232 h 282"/>
              <a:gd name="T24" fmla="*/ 159 w 301"/>
              <a:gd name="T25" fmla="*/ 138 h 282"/>
              <a:gd name="T26" fmla="*/ 106 w 301"/>
              <a:gd name="T27" fmla="*/ 75 h 282"/>
              <a:gd name="T28" fmla="*/ 106 w 301"/>
              <a:gd name="T29" fmla="*/ 71 h 282"/>
              <a:gd name="T30" fmla="*/ 109 w 301"/>
              <a:gd name="T31" fmla="*/ 71 h 282"/>
              <a:gd name="T32" fmla="*/ 178 w 301"/>
              <a:gd name="T33" fmla="*/ 122 h 282"/>
              <a:gd name="T34" fmla="*/ 243 w 301"/>
              <a:gd name="T35" fmla="*/ 229 h 282"/>
              <a:gd name="T36" fmla="*/ 242 w 301"/>
              <a:gd name="T37" fmla="*/ 23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1" h="282">
                <a:moveTo>
                  <a:pt x="266" y="192"/>
                </a:moveTo>
                <a:cubicBezTo>
                  <a:pt x="268" y="152"/>
                  <a:pt x="252" y="95"/>
                  <a:pt x="234" y="69"/>
                </a:cubicBezTo>
                <a:cubicBezTo>
                  <a:pt x="197" y="16"/>
                  <a:pt x="116" y="0"/>
                  <a:pt x="81" y="36"/>
                </a:cubicBezTo>
                <a:cubicBezTo>
                  <a:pt x="74" y="43"/>
                  <a:pt x="32" y="3"/>
                  <a:pt x="32" y="3"/>
                </a:cubicBezTo>
                <a:cubicBezTo>
                  <a:pt x="12" y="13"/>
                  <a:pt x="12" y="13"/>
                  <a:pt x="12" y="13"/>
                </a:cubicBezTo>
                <a:cubicBezTo>
                  <a:pt x="61" y="57"/>
                  <a:pt x="61" y="57"/>
                  <a:pt x="61" y="57"/>
                </a:cubicBezTo>
                <a:cubicBezTo>
                  <a:pt x="61" y="57"/>
                  <a:pt x="0" y="152"/>
                  <a:pt x="132" y="249"/>
                </a:cubicBezTo>
                <a:cubicBezTo>
                  <a:pt x="177" y="282"/>
                  <a:pt x="241" y="269"/>
                  <a:pt x="301" y="260"/>
                </a:cubicBezTo>
                <a:cubicBezTo>
                  <a:pt x="301" y="260"/>
                  <a:pt x="265" y="248"/>
                  <a:pt x="266" y="192"/>
                </a:cubicBezTo>
                <a:close/>
                <a:moveTo>
                  <a:pt x="242" y="232"/>
                </a:moveTo>
                <a:cubicBezTo>
                  <a:pt x="241" y="233"/>
                  <a:pt x="241" y="233"/>
                  <a:pt x="240" y="233"/>
                </a:cubicBezTo>
                <a:cubicBezTo>
                  <a:pt x="240" y="233"/>
                  <a:pt x="239" y="232"/>
                  <a:pt x="238" y="232"/>
                </a:cubicBezTo>
                <a:cubicBezTo>
                  <a:pt x="238" y="232"/>
                  <a:pt x="198" y="182"/>
                  <a:pt x="159" y="138"/>
                </a:cubicBezTo>
                <a:cubicBezTo>
                  <a:pt x="115" y="89"/>
                  <a:pt x="106" y="75"/>
                  <a:pt x="106" y="75"/>
                </a:cubicBezTo>
                <a:cubicBezTo>
                  <a:pt x="105" y="74"/>
                  <a:pt x="105" y="72"/>
                  <a:pt x="106" y="71"/>
                </a:cubicBezTo>
                <a:cubicBezTo>
                  <a:pt x="107" y="71"/>
                  <a:pt x="108" y="70"/>
                  <a:pt x="109" y="71"/>
                </a:cubicBezTo>
                <a:cubicBezTo>
                  <a:pt x="109" y="71"/>
                  <a:pt x="144" y="87"/>
                  <a:pt x="178" y="122"/>
                </a:cubicBezTo>
                <a:cubicBezTo>
                  <a:pt x="210" y="156"/>
                  <a:pt x="243" y="229"/>
                  <a:pt x="243" y="229"/>
                </a:cubicBezTo>
                <a:cubicBezTo>
                  <a:pt x="243" y="230"/>
                  <a:pt x="243" y="232"/>
                  <a:pt x="242" y="23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cxnSp>
        <p:nvCxnSpPr>
          <p:cNvPr id="18" name="出自【趣你的PPT】(微信:qunideppt)：最优质的PPT资源库"/>
          <p:cNvCxnSpPr/>
          <p:nvPr/>
        </p:nvCxnSpPr>
        <p:spPr>
          <a:xfrm>
            <a:off x="3187700" y="4095796"/>
            <a:ext cx="4572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出自【趣你的PPT】(微信:qunideppt)：最优质的PPT资源库"/>
          <p:cNvSpPr/>
          <p:nvPr/>
        </p:nvSpPr>
        <p:spPr>
          <a:xfrm>
            <a:off x="3644900" y="3705211"/>
            <a:ext cx="774700" cy="774700"/>
          </a:xfrm>
          <a:prstGeom prst="roundRect">
            <a:avLst>
              <a:gd name="adj" fmla="val 797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出自【趣你的PPT】(微信:qunideppt)：最优质的PPT资源库"/>
          <p:cNvSpPr>
            <a:spLocks noEditPoints="1"/>
          </p:cNvSpPr>
          <p:nvPr/>
        </p:nvSpPr>
        <p:spPr bwMode="auto">
          <a:xfrm>
            <a:off x="3796336" y="3895589"/>
            <a:ext cx="421028" cy="393943"/>
          </a:xfrm>
          <a:custGeom>
            <a:avLst/>
            <a:gdLst>
              <a:gd name="T0" fmla="*/ 266 w 301"/>
              <a:gd name="T1" fmla="*/ 192 h 282"/>
              <a:gd name="T2" fmla="*/ 234 w 301"/>
              <a:gd name="T3" fmla="*/ 69 h 282"/>
              <a:gd name="T4" fmla="*/ 81 w 301"/>
              <a:gd name="T5" fmla="*/ 36 h 282"/>
              <a:gd name="T6" fmla="*/ 32 w 301"/>
              <a:gd name="T7" fmla="*/ 3 h 282"/>
              <a:gd name="T8" fmla="*/ 12 w 301"/>
              <a:gd name="T9" fmla="*/ 13 h 282"/>
              <a:gd name="T10" fmla="*/ 61 w 301"/>
              <a:gd name="T11" fmla="*/ 57 h 282"/>
              <a:gd name="T12" fmla="*/ 132 w 301"/>
              <a:gd name="T13" fmla="*/ 249 h 282"/>
              <a:gd name="T14" fmla="*/ 301 w 301"/>
              <a:gd name="T15" fmla="*/ 260 h 282"/>
              <a:gd name="T16" fmla="*/ 266 w 301"/>
              <a:gd name="T17" fmla="*/ 192 h 282"/>
              <a:gd name="T18" fmla="*/ 242 w 301"/>
              <a:gd name="T19" fmla="*/ 232 h 282"/>
              <a:gd name="T20" fmla="*/ 240 w 301"/>
              <a:gd name="T21" fmla="*/ 233 h 282"/>
              <a:gd name="T22" fmla="*/ 238 w 301"/>
              <a:gd name="T23" fmla="*/ 232 h 282"/>
              <a:gd name="T24" fmla="*/ 159 w 301"/>
              <a:gd name="T25" fmla="*/ 138 h 282"/>
              <a:gd name="T26" fmla="*/ 106 w 301"/>
              <a:gd name="T27" fmla="*/ 75 h 282"/>
              <a:gd name="T28" fmla="*/ 106 w 301"/>
              <a:gd name="T29" fmla="*/ 71 h 282"/>
              <a:gd name="T30" fmla="*/ 109 w 301"/>
              <a:gd name="T31" fmla="*/ 71 h 282"/>
              <a:gd name="T32" fmla="*/ 178 w 301"/>
              <a:gd name="T33" fmla="*/ 122 h 282"/>
              <a:gd name="T34" fmla="*/ 243 w 301"/>
              <a:gd name="T35" fmla="*/ 229 h 282"/>
              <a:gd name="T36" fmla="*/ 242 w 301"/>
              <a:gd name="T37" fmla="*/ 23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1" h="282">
                <a:moveTo>
                  <a:pt x="266" y="192"/>
                </a:moveTo>
                <a:cubicBezTo>
                  <a:pt x="268" y="152"/>
                  <a:pt x="252" y="95"/>
                  <a:pt x="234" y="69"/>
                </a:cubicBezTo>
                <a:cubicBezTo>
                  <a:pt x="197" y="16"/>
                  <a:pt x="116" y="0"/>
                  <a:pt x="81" y="36"/>
                </a:cubicBezTo>
                <a:cubicBezTo>
                  <a:pt x="74" y="43"/>
                  <a:pt x="32" y="3"/>
                  <a:pt x="32" y="3"/>
                </a:cubicBezTo>
                <a:cubicBezTo>
                  <a:pt x="12" y="13"/>
                  <a:pt x="12" y="13"/>
                  <a:pt x="12" y="13"/>
                </a:cubicBezTo>
                <a:cubicBezTo>
                  <a:pt x="61" y="57"/>
                  <a:pt x="61" y="57"/>
                  <a:pt x="61" y="57"/>
                </a:cubicBezTo>
                <a:cubicBezTo>
                  <a:pt x="61" y="57"/>
                  <a:pt x="0" y="152"/>
                  <a:pt x="132" y="249"/>
                </a:cubicBezTo>
                <a:cubicBezTo>
                  <a:pt x="177" y="282"/>
                  <a:pt x="241" y="269"/>
                  <a:pt x="301" y="260"/>
                </a:cubicBezTo>
                <a:cubicBezTo>
                  <a:pt x="301" y="260"/>
                  <a:pt x="265" y="248"/>
                  <a:pt x="266" y="192"/>
                </a:cubicBezTo>
                <a:close/>
                <a:moveTo>
                  <a:pt x="242" y="232"/>
                </a:moveTo>
                <a:cubicBezTo>
                  <a:pt x="241" y="233"/>
                  <a:pt x="241" y="233"/>
                  <a:pt x="240" y="233"/>
                </a:cubicBezTo>
                <a:cubicBezTo>
                  <a:pt x="240" y="233"/>
                  <a:pt x="239" y="232"/>
                  <a:pt x="238" y="232"/>
                </a:cubicBezTo>
                <a:cubicBezTo>
                  <a:pt x="238" y="232"/>
                  <a:pt x="198" y="182"/>
                  <a:pt x="159" y="138"/>
                </a:cubicBezTo>
                <a:cubicBezTo>
                  <a:pt x="115" y="89"/>
                  <a:pt x="106" y="75"/>
                  <a:pt x="106" y="75"/>
                </a:cubicBezTo>
                <a:cubicBezTo>
                  <a:pt x="105" y="74"/>
                  <a:pt x="105" y="72"/>
                  <a:pt x="106" y="71"/>
                </a:cubicBezTo>
                <a:cubicBezTo>
                  <a:pt x="107" y="71"/>
                  <a:pt x="108" y="70"/>
                  <a:pt x="109" y="71"/>
                </a:cubicBezTo>
                <a:cubicBezTo>
                  <a:pt x="109" y="71"/>
                  <a:pt x="144" y="87"/>
                  <a:pt x="178" y="122"/>
                </a:cubicBezTo>
                <a:cubicBezTo>
                  <a:pt x="210" y="156"/>
                  <a:pt x="243" y="229"/>
                  <a:pt x="243" y="229"/>
                </a:cubicBezTo>
                <a:cubicBezTo>
                  <a:pt x="243" y="230"/>
                  <a:pt x="243" y="232"/>
                  <a:pt x="242" y="23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cxnSp>
        <p:nvCxnSpPr>
          <p:cNvPr id="22" name="出自【趣你的PPT】(微信:qunideppt)：最优质的PPT资源库"/>
          <p:cNvCxnSpPr/>
          <p:nvPr/>
        </p:nvCxnSpPr>
        <p:spPr>
          <a:xfrm>
            <a:off x="3187700" y="5397501"/>
            <a:ext cx="4572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出自【趣你的PPT】(微信:qunideppt)：最优质的PPT资源库"/>
          <p:cNvSpPr/>
          <p:nvPr/>
        </p:nvSpPr>
        <p:spPr>
          <a:xfrm>
            <a:off x="3644900" y="5022731"/>
            <a:ext cx="774700" cy="774700"/>
          </a:xfrm>
          <a:prstGeom prst="roundRect">
            <a:avLst>
              <a:gd name="adj" fmla="val 797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出自【趣你的PPT】(微信:qunideppt)：最优质的PPT资源库"/>
          <p:cNvSpPr>
            <a:spLocks noEditPoints="1"/>
          </p:cNvSpPr>
          <p:nvPr/>
        </p:nvSpPr>
        <p:spPr bwMode="auto">
          <a:xfrm>
            <a:off x="3796336" y="5210025"/>
            <a:ext cx="421028" cy="393943"/>
          </a:xfrm>
          <a:custGeom>
            <a:avLst/>
            <a:gdLst>
              <a:gd name="T0" fmla="*/ 266 w 301"/>
              <a:gd name="T1" fmla="*/ 192 h 282"/>
              <a:gd name="T2" fmla="*/ 234 w 301"/>
              <a:gd name="T3" fmla="*/ 69 h 282"/>
              <a:gd name="T4" fmla="*/ 81 w 301"/>
              <a:gd name="T5" fmla="*/ 36 h 282"/>
              <a:gd name="T6" fmla="*/ 32 w 301"/>
              <a:gd name="T7" fmla="*/ 3 h 282"/>
              <a:gd name="T8" fmla="*/ 12 w 301"/>
              <a:gd name="T9" fmla="*/ 13 h 282"/>
              <a:gd name="T10" fmla="*/ 61 w 301"/>
              <a:gd name="T11" fmla="*/ 57 h 282"/>
              <a:gd name="T12" fmla="*/ 132 w 301"/>
              <a:gd name="T13" fmla="*/ 249 h 282"/>
              <a:gd name="T14" fmla="*/ 301 w 301"/>
              <a:gd name="T15" fmla="*/ 260 h 282"/>
              <a:gd name="T16" fmla="*/ 266 w 301"/>
              <a:gd name="T17" fmla="*/ 192 h 282"/>
              <a:gd name="T18" fmla="*/ 242 w 301"/>
              <a:gd name="T19" fmla="*/ 232 h 282"/>
              <a:gd name="T20" fmla="*/ 240 w 301"/>
              <a:gd name="T21" fmla="*/ 233 h 282"/>
              <a:gd name="T22" fmla="*/ 238 w 301"/>
              <a:gd name="T23" fmla="*/ 232 h 282"/>
              <a:gd name="T24" fmla="*/ 159 w 301"/>
              <a:gd name="T25" fmla="*/ 138 h 282"/>
              <a:gd name="T26" fmla="*/ 106 w 301"/>
              <a:gd name="T27" fmla="*/ 75 h 282"/>
              <a:gd name="T28" fmla="*/ 106 w 301"/>
              <a:gd name="T29" fmla="*/ 71 h 282"/>
              <a:gd name="T30" fmla="*/ 109 w 301"/>
              <a:gd name="T31" fmla="*/ 71 h 282"/>
              <a:gd name="T32" fmla="*/ 178 w 301"/>
              <a:gd name="T33" fmla="*/ 122 h 282"/>
              <a:gd name="T34" fmla="*/ 243 w 301"/>
              <a:gd name="T35" fmla="*/ 229 h 282"/>
              <a:gd name="T36" fmla="*/ 242 w 301"/>
              <a:gd name="T37" fmla="*/ 23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1" h="282">
                <a:moveTo>
                  <a:pt x="266" y="192"/>
                </a:moveTo>
                <a:cubicBezTo>
                  <a:pt x="268" y="152"/>
                  <a:pt x="252" y="95"/>
                  <a:pt x="234" y="69"/>
                </a:cubicBezTo>
                <a:cubicBezTo>
                  <a:pt x="197" y="16"/>
                  <a:pt x="116" y="0"/>
                  <a:pt x="81" y="36"/>
                </a:cubicBezTo>
                <a:cubicBezTo>
                  <a:pt x="74" y="43"/>
                  <a:pt x="32" y="3"/>
                  <a:pt x="32" y="3"/>
                </a:cubicBezTo>
                <a:cubicBezTo>
                  <a:pt x="12" y="13"/>
                  <a:pt x="12" y="13"/>
                  <a:pt x="12" y="13"/>
                </a:cubicBezTo>
                <a:cubicBezTo>
                  <a:pt x="61" y="57"/>
                  <a:pt x="61" y="57"/>
                  <a:pt x="61" y="57"/>
                </a:cubicBezTo>
                <a:cubicBezTo>
                  <a:pt x="61" y="57"/>
                  <a:pt x="0" y="152"/>
                  <a:pt x="132" y="249"/>
                </a:cubicBezTo>
                <a:cubicBezTo>
                  <a:pt x="177" y="282"/>
                  <a:pt x="241" y="269"/>
                  <a:pt x="301" y="260"/>
                </a:cubicBezTo>
                <a:cubicBezTo>
                  <a:pt x="301" y="260"/>
                  <a:pt x="265" y="248"/>
                  <a:pt x="266" y="192"/>
                </a:cubicBezTo>
                <a:close/>
                <a:moveTo>
                  <a:pt x="242" y="232"/>
                </a:moveTo>
                <a:cubicBezTo>
                  <a:pt x="241" y="233"/>
                  <a:pt x="241" y="233"/>
                  <a:pt x="240" y="233"/>
                </a:cubicBezTo>
                <a:cubicBezTo>
                  <a:pt x="240" y="233"/>
                  <a:pt x="239" y="232"/>
                  <a:pt x="238" y="232"/>
                </a:cubicBezTo>
                <a:cubicBezTo>
                  <a:pt x="238" y="232"/>
                  <a:pt x="198" y="182"/>
                  <a:pt x="159" y="138"/>
                </a:cubicBezTo>
                <a:cubicBezTo>
                  <a:pt x="115" y="89"/>
                  <a:pt x="106" y="75"/>
                  <a:pt x="106" y="75"/>
                </a:cubicBezTo>
                <a:cubicBezTo>
                  <a:pt x="105" y="74"/>
                  <a:pt x="105" y="72"/>
                  <a:pt x="106" y="71"/>
                </a:cubicBezTo>
                <a:cubicBezTo>
                  <a:pt x="107" y="71"/>
                  <a:pt x="108" y="70"/>
                  <a:pt x="109" y="71"/>
                </a:cubicBezTo>
                <a:cubicBezTo>
                  <a:pt x="109" y="71"/>
                  <a:pt x="144" y="87"/>
                  <a:pt x="178" y="122"/>
                </a:cubicBezTo>
                <a:cubicBezTo>
                  <a:pt x="210" y="156"/>
                  <a:pt x="243" y="229"/>
                  <a:pt x="243" y="229"/>
                </a:cubicBezTo>
                <a:cubicBezTo>
                  <a:pt x="243" y="230"/>
                  <a:pt x="243" y="232"/>
                  <a:pt x="242" y="23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25" name="出自【趣你的PPT】(微信:qunideppt)：最优质的PPT资源库"/>
          <p:cNvSpPr txBox="1"/>
          <p:nvPr/>
        </p:nvSpPr>
        <p:spPr>
          <a:xfrm>
            <a:off x="4781549" y="2305020"/>
            <a:ext cx="5518151" cy="337185"/>
          </a:xfrm>
          <a:prstGeom prst="rect">
            <a:avLst/>
          </a:prstGeom>
          <a:noFill/>
        </p:spPr>
        <p:txBody>
          <a:bodyPr wrap="square" rtlCol="0">
            <a:spAutoFit/>
          </a:bodyPr>
          <a:lstStyle/>
          <a:p>
            <a:r>
              <a:rPr lang="zh-CN" altLang="en-US" sz="16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26" name="出自【趣你的PPT】(微信:qunideppt)：最优质的PPT资源库"/>
          <p:cNvSpPr txBox="1"/>
          <p:nvPr/>
        </p:nvSpPr>
        <p:spPr>
          <a:xfrm>
            <a:off x="4781549" y="3692068"/>
            <a:ext cx="5518151" cy="337185"/>
          </a:xfrm>
          <a:prstGeom prst="rect">
            <a:avLst/>
          </a:prstGeom>
          <a:noFill/>
        </p:spPr>
        <p:txBody>
          <a:bodyPr wrap="square" rtlCol="0">
            <a:spAutoFit/>
          </a:bodyPr>
          <a:lstStyle/>
          <a:p>
            <a:r>
              <a:rPr lang="zh-CN" altLang="en-US" sz="16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27" name="出自【趣你的PPT】(微信:qunideppt)：最优质的PPT资源库"/>
          <p:cNvSpPr txBox="1"/>
          <p:nvPr/>
        </p:nvSpPr>
        <p:spPr>
          <a:xfrm>
            <a:off x="4781549" y="5006504"/>
            <a:ext cx="5518151" cy="337185"/>
          </a:xfrm>
          <a:prstGeom prst="rect">
            <a:avLst/>
          </a:prstGeom>
          <a:noFill/>
        </p:spPr>
        <p:txBody>
          <a:bodyPr wrap="square" rtlCol="0">
            <a:spAutoFit/>
          </a:bodyPr>
          <a:lstStyle/>
          <a:p>
            <a:r>
              <a:rPr lang="zh-CN" altLang="en-US" sz="16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28" name="文本框 5"/>
          <p:cNvSpPr txBox="1">
            <a:spLocks noChangeArrowheads="1"/>
          </p:cNvSpPr>
          <p:nvPr/>
        </p:nvSpPr>
        <p:spPr bwMode="auto">
          <a:xfrm>
            <a:off x="456372" y="535140"/>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出自【趣你的PPT】(微信:qunideppt)：最优质的PPT资源库"/>
          <p:cNvGrpSpPr/>
          <p:nvPr/>
        </p:nvGrpSpPr>
        <p:grpSpPr>
          <a:xfrm>
            <a:off x="1592392" y="859097"/>
            <a:ext cx="3785193" cy="4628800"/>
            <a:chOff x="2062554" y="664912"/>
            <a:chExt cx="3785193" cy="4628800"/>
          </a:xfrm>
        </p:grpSpPr>
        <p:pic>
          <p:nvPicPr>
            <p:cNvPr id="55" name="出自【趣你的PPT】(微信:qunideppt)：最优质的PPT资源库"/>
            <p:cNvPicPr>
              <a:picLocks noChangeAspect="1"/>
            </p:cNvPicPr>
            <p:nvPr/>
          </p:nvPicPr>
          <p:blipFill>
            <a:blip r:embed="rId2"/>
            <a:stretch>
              <a:fillRect/>
            </a:stretch>
          </p:blipFill>
          <p:spPr>
            <a:xfrm rot="2357107">
              <a:off x="2548333" y="664912"/>
              <a:ext cx="3299414" cy="3820374"/>
            </a:xfrm>
            <a:prstGeom prst="rect">
              <a:avLst/>
            </a:prstGeom>
          </p:spPr>
        </p:pic>
        <p:grpSp>
          <p:nvGrpSpPr>
            <p:cNvPr id="56" name="组合 55"/>
            <p:cNvGrpSpPr/>
            <p:nvPr/>
          </p:nvGrpSpPr>
          <p:grpSpPr>
            <a:xfrm rot="21262358">
              <a:off x="2062554" y="3863833"/>
              <a:ext cx="920521" cy="1429879"/>
              <a:chOff x="1930474" y="3965433"/>
              <a:chExt cx="920521" cy="1429879"/>
            </a:xfrm>
          </p:grpSpPr>
          <p:sp>
            <p:nvSpPr>
              <p:cNvPr id="57" name="出自【趣你的PPT】(微信:qunideppt)：最优质的PPT资源库"/>
              <p:cNvSpPr/>
              <p:nvPr/>
            </p:nvSpPr>
            <p:spPr>
              <a:xfrm rot="2699183" flipH="1" flipV="1">
                <a:off x="1930474" y="3965433"/>
                <a:ext cx="903585" cy="1429879"/>
              </a:xfrm>
              <a:custGeom>
                <a:avLst/>
                <a:gdLst>
                  <a:gd name="connsiteX0" fmla="*/ 354180 w 1565091"/>
                  <a:gd name="connsiteY0" fmla="*/ 2219098 h 2219098"/>
                  <a:gd name="connsiteX1" fmla="*/ 60808 w 1565091"/>
                  <a:gd name="connsiteY1" fmla="*/ 2219098 h 2219098"/>
                  <a:gd name="connsiteX2" fmla="*/ 157217 w 1565091"/>
                  <a:gd name="connsiteY2" fmla="*/ 1275531 h 2219098"/>
                  <a:gd name="connsiteX3" fmla="*/ 296139 w 1565091"/>
                  <a:gd name="connsiteY3" fmla="*/ 1920401 h 2219098"/>
                  <a:gd name="connsiteX4" fmla="*/ 306136 w 1565091"/>
                  <a:gd name="connsiteY4" fmla="*/ 1968000 h 2219098"/>
                  <a:gd name="connsiteX5" fmla="*/ 315921 w 1565091"/>
                  <a:gd name="connsiteY5" fmla="*/ 1865616 h 2219098"/>
                  <a:gd name="connsiteX6" fmla="*/ 323884 w 1565091"/>
                  <a:gd name="connsiteY6" fmla="*/ 1798357 h 2219098"/>
                  <a:gd name="connsiteX7" fmla="*/ 309982 w 1565091"/>
                  <a:gd name="connsiteY7" fmla="*/ 1717604 h 2219098"/>
                  <a:gd name="connsiteX8" fmla="*/ 456178 w 1565091"/>
                  <a:gd name="connsiteY8" fmla="*/ 425775 h 2219098"/>
                  <a:gd name="connsiteX9" fmla="*/ 482478 w 1565091"/>
                  <a:gd name="connsiteY9" fmla="*/ 665339 h 2219098"/>
                  <a:gd name="connsiteX10" fmla="*/ 489661 w 1565091"/>
                  <a:gd name="connsiteY10" fmla="*/ 719607 h 2219098"/>
                  <a:gd name="connsiteX11" fmla="*/ 531217 w 1565091"/>
                  <a:gd name="connsiteY11" fmla="*/ 528707 h 2219098"/>
                  <a:gd name="connsiteX12" fmla="*/ 756611 w 1565091"/>
                  <a:gd name="connsiteY12" fmla="*/ 0 h 2219098"/>
                  <a:gd name="connsiteX13" fmla="*/ 1179997 w 1565091"/>
                  <a:gd name="connsiteY13" fmla="*/ 1454283 h 2219098"/>
                  <a:gd name="connsiteX14" fmla="*/ 1190156 w 1565091"/>
                  <a:gd name="connsiteY14" fmla="*/ 1533118 h 2219098"/>
                  <a:gd name="connsiteX15" fmla="*/ 1229319 w 1565091"/>
                  <a:gd name="connsiteY15" fmla="*/ 1393814 h 2219098"/>
                  <a:gd name="connsiteX16" fmla="*/ 1368480 w 1565091"/>
                  <a:gd name="connsiteY16" fmla="*/ 728830 h 2219098"/>
                  <a:gd name="connsiteX17" fmla="*/ 1458424 w 1565091"/>
                  <a:gd name="connsiteY17" fmla="*/ 2213228 h 2219098"/>
                  <a:gd name="connsiteX18" fmla="*/ 1234657 w 1565091"/>
                  <a:gd name="connsiteY18" fmla="*/ 2199019 h 2219098"/>
                  <a:gd name="connsiteX19" fmla="*/ 1230371 w 1565091"/>
                  <a:gd name="connsiteY19" fmla="*/ 2211634 h 2219098"/>
                  <a:gd name="connsiteX20" fmla="*/ 352821 w 1565091"/>
                  <a:gd name="connsiteY20" fmla="*/ 2211634 h 2219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65091" h="2219098">
                    <a:moveTo>
                      <a:pt x="354180" y="2219098"/>
                    </a:moveTo>
                    <a:lnTo>
                      <a:pt x="60808" y="2219098"/>
                    </a:lnTo>
                    <a:cubicBezTo>
                      <a:pt x="21319" y="2089237"/>
                      <a:pt x="-93702" y="1748513"/>
                      <a:pt x="157217" y="1275531"/>
                    </a:cubicBezTo>
                    <a:cubicBezTo>
                      <a:pt x="207044" y="1615583"/>
                      <a:pt x="244111" y="1689614"/>
                      <a:pt x="296139" y="1920401"/>
                    </a:cubicBezTo>
                    <a:lnTo>
                      <a:pt x="306136" y="1968000"/>
                    </a:lnTo>
                    <a:lnTo>
                      <a:pt x="315921" y="1865616"/>
                    </a:lnTo>
                    <a:lnTo>
                      <a:pt x="323884" y="1798357"/>
                    </a:lnTo>
                    <a:lnTo>
                      <a:pt x="309982" y="1717604"/>
                    </a:lnTo>
                    <a:cubicBezTo>
                      <a:pt x="269129" y="1441309"/>
                      <a:pt x="249768" y="993023"/>
                      <a:pt x="456178" y="425775"/>
                    </a:cubicBezTo>
                    <a:cubicBezTo>
                      <a:pt x="465286" y="516403"/>
                      <a:pt x="474006" y="595214"/>
                      <a:pt x="482478" y="665339"/>
                    </a:cubicBezTo>
                    <a:lnTo>
                      <a:pt x="489661" y="719607"/>
                    </a:lnTo>
                    <a:lnTo>
                      <a:pt x="531217" y="528707"/>
                    </a:lnTo>
                    <a:cubicBezTo>
                      <a:pt x="598877" y="254442"/>
                      <a:pt x="675253" y="55468"/>
                      <a:pt x="756611" y="0"/>
                    </a:cubicBezTo>
                    <a:cubicBezTo>
                      <a:pt x="964981" y="261069"/>
                      <a:pt x="1106110" y="922339"/>
                      <a:pt x="1179997" y="1454283"/>
                    </a:cubicBezTo>
                    <a:lnTo>
                      <a:pt x="1190156" y="1533118"/>
                    </a:lnTo>
                    <a:lnTo>
                      <a:pt x="1229319" y="1393814"/>
                    </a:lnTo>
                    <a:cubicBezTo>
                      <a:pt x="1302866" y="1135771"/>
                      <a:pt x="1366149" y="898918"/>
                      <a:pt x="1368480" y="728830"/>
                    </a:cubicBezTo>
                    <a:cubicBezTo>
                      <a:pt x="1722838" y="1378200"/>
                      <a:pt x="1497914" y="2083367"/>
                      <a:pt x="1458424" y="2213228"/>
                    </a:cubicBezTo>
                    <a:lnTo>
                      <a:pt x="1234657" y="2199019"/>
                    </a:lnTo>
                    <a:lnTo>
                      <a:pt x="1230371" y="2211634"/>
                    </a:lnTo>
                    <a:lnTo>
                      <a:pt x="352821" y="2211634"/>
                    </a:lnTo>
                    <a:close/>
                  </a:path>
                </a:pathLst>
              </a:custGeom>
              <a:solidFill>
                <a:sysClr val="window" lastClr="FFFFFF">
                  <a:alpha val="71000"/>
                </a:sysClr>
              </a:solid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58" name="出自【趣你的PPT】(微信:qunideppt)：最优质的PPT资源库"/>
              <p:cNvSpPr/>
              <p:nvPr/>
            </p:nvSpPr>
            <p:spPr>
              <a:xfrm rot="2699183" flipH="1" flipV="1">
                <a:off x="2175465" y="4031478"/>
                <a:ext cx="675530" cy="1089091"/>
              </a:xfrm>
              <a:custGeom>
                <a:avLst/>
                <a:gdLst>
                  <a:gd name="connsiteX0" fmla="*/ 354180 w 1565091"/>
                  <a:gd name="connsiteY0" fmla="*/ 2219098 h 2219098"/>
                  <a:gd name="connsiteX1" fmla="*/ 60808 w 1565091"/>
                  <a:gd name="connsiteY1" fmla="*/ 2219098 h 2219098"/>
                  <a:gd name="connsiteX2" fmla="*/ 157217 w 1565091"/>
                  <a:gd name="connsiteY2" fmla="*/ 1275531 h 2219098"/>
                  <a:gd name="connsiteX3" fmla="*/ 296139 w 1565091"/>
                  <a:gd name="connsiteY3" fmla="*/ 1920401 h 2219098"/>
                  <a:gd name="connsiteX4" fmla="*/ 306136 w 1565091"/>
                  <a:gd name="connsiteY4" fmla="*/ 1968000 h 2219098"/>
                  <a:gd name="connsiteX5" fmla="*/ 315921 w 1565091"/>
                  <a:gd name="connsiteY5" fmla="*/ 1865616 h 2219098"/>
                  <a:gd name="connsiteX6" fmla="*/ 323884 w 1565091"/>
                  <a:gd name="connsiteY6" fmla="*/ 1798357 h 2219098"/>
                  <a:gd name="connsiteX7" fmla="*/ 309982 w 1565091"/>
                  <a:gd name="connsiteY7" fmla="*/ 1717604 h 2219098"/>
                  <a:gd name="connsiteX8" fmla="*/ 456178 w 1565091"/>
                  <a:gd name="connsiteY8" fmla="*/ 425775 h 2219098"/>
                  <a:gd name="connsiteX9" fmla="*/ 482478 w 1565091"/>
                  <a:gd name="connsiteY9" fmla="*/ 665339 h 2219098"/>
                  <a:gd name="connsiteX10" fmla="*/ 489661 w 1565091"/>
                  <a:gd name="connsiteY10" fmla="*/ 719607 h 2219098"/>
                  <a:gd name="connsiteX11" fmla="*/ 531217 w 1565091"/>
                  <a:gd name="connsiteY11" fmla="*/ 528707 h 2219098"/>
                  <a:gd name="connsiteX12" fmla="*/ 756611 w 1565091"/>
                  <a:gd name="connsiteY12" fmla="*/ 0 h 2219098"/>
                  <a:gd name="connsiteX13" fmla="*/ 1179997 w 1565091"/>
                  <a:gd name="connsiteY13" fmla="*/ 1454283 h 2219098"/>
                  <a:gd name="connsiteX14" fmla="*/ 1190156 w 1565091"/>
                  <a:gd name="connsiteY14" fmla="*/ 1533118 h 2219098"/>
                  <a:gd name="connsiteX15" fmla="*/ 1229319 w 1565091"/>
                  <a:gd name="connsiteY15" fmla="*/ 1393814 h 2219098"/>
                  <a:gd name="connsiteX16" fmla="*/ 1368480 w 1565091"/>
                  <a:gd name="connsiteY16" fmla="*/ 728830 h 2219098"/>
                  <a:gd name="connsiteX17" fmla="*/ 1458424 w 1565091"/>
                  <a:gd name="connsiteY17" fmla="*/ 2213228 h 2219098"/>
                  <a:gd name="connsiteX18" fmla="*/ 1234657 w 1565091"/>
                  <a:gd name="connsiteY18" fmla="*/ 2199019 h 2219098"/>
                  <a:gd name="connsiteX19" fmla="*/ 1230371 w 1565091"/>
                  <a:gd name="connsiteY19" fmla="*/ 2211634 h 2219098"/>
                  <a:gd name="connsiteX20" fmla="*/ 352821 w 1565091"/>
                  <a:gd name="connsiteY20" fmla="*/ 2211634 h 2219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65091" h="2219098">
                    <a:moveTo>
                      <a:pt x="354180" y="2219098"/>
                    </a:moveTo>
                    <a:lnTo>
                      <a:pt x="60808" y="2219098"/>
                    </a:lnTo>
                    <a:cubicBezTo>
                      <a:pt x="21319" y="2089237"/>
                      <a:pt x="-93702" y="1748513"/>
                      <a:pt x="157217" y="1275531"/>
                    </a:cubicBezTo>
                    <a:cubicBezTo>
                      <a:pt x="207044" y="1615583"/>
                      <a:pt x="244111" y="1689614"/>
                      <a:pt x="296139" y="1920401"/>
                    </a:cubicBezTo>
                    <a:lnTo>
                      <a:pt x="306136" y="1968000"/>
                    </a:lnTo>
                    <a:lnTo>
                      <a:pt x="315921" y="1865616"/>
                    </a:lnTo>
                    <a:lnTo>
                      <a:pt x="323884" y="1798357"/>
                    </a:lnTo>
                    <a:lnTo>
                      <a:pt x="309982" y="1717604"/>
                    </a:lnTo>
                    <a:cubicBezTo>
                      <a:pt x="269129" y="1441309"/>
                      <a:pt x="249768" y="993023"/>
                      <a:pt x="456178" y="425775"/>
                    </a:cubicBezTo>
                    <a:cubicBezTo>
                      <a:pt x="465286" y="516403"/>
                      <a:pt x="474006" y="595214"/>
                      <a:pt x="482478" y="665339"/>
                    </a:cubicBezTo>
                    <a:lnTo>
                      <a:pt x="489661" y="719607"/>
                    </a:lnTo>
                    <a:lnTo>
                      <a:pt x="531217" y="528707"/>
                    </a:lnTo>
                    <a:cubicBezTo>
                      <a:pt x="598877" y="254442"/>
                      <a:pt x="675253" y="55468"/>
                      <a:pt x="756611" y="0"/>
                    </a:cubicBezTo>
                    <a:cubicBezTo>
                      <a:pt x="964981" y="261069"/>
                      <a:pt x="1106110" y="922339"/>
                      <a:pt x="1179997" y="1454283"/>
                    </a:cubicBezTo>
                    <a:lnTo>
                      <a:pt x="1190156" y="1533118"/>
                    </a:lnTo>
                    <a:lnTo>
                      <a:pt x="1229319" y="1393814"/>
                    </a:lnTo>
                    <a:cubicBezTo>
                      <a:pt x="1302866" y="1135771"/>
                      <a:pt x="1366149" y="898918"/>
                      <a:pt x="1368480" y="728830"/>
                    </a:cubicBezTo>
                    <a:cubicBezTo>
                      <a:pt x="1722838" y="1378200"/>
                      <a:pt x="1497914" y="2083367"/>
                      <a:pt x="1458424" y="2213228"/>
                    </a:cubicBezTo>
                    <a:lnTo>
                      <a:pt x="1234657" y="2199019"/>
                    </a:lnTo>
                    <a:lnTo>
                      <a:pt x="1230371" y="2211634"/>
                    </a:lnTo>
                    <a:lnTo>
                      <a:pt x="352821" y="2211634"/>
                    </a:lnTo>
                    <a:close/>
                  </a:path>
                </a:pathLst>
              </a:custGeom>
              <a:solidFill>
                <a:sysClr val="window" lastClr="FFFFFF">
                  <a:lumMod val="65000"/>
                  <a:alpha val="25000"/>
                </a:sysClr>
              </a:solid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grpSp>
      </p:grpSp>
      <p:grpSp>
        <p:nvGrpSpPr>
          <p:cNvPr id="59" name="Group 58出自【趣你的PPT】(微信:qunideppt)：最优质的PPT资源库"/>
          <p:cNvGrpSpPr/>
          <p:nvPr/>
        </p:nvGrpSpPr>
        <p:grpSpPr>
          <a:xfrm>
            <a:off x="-29916" y="5286584"/>
            <a:ext cx="12256539" cy="3167449"/>
            <a:chOff x="-29916" y="5286583"/>
            <a:chExt cx="12256539" cy="3167449"/>
          </a:xfrm>
          <a:solidFill>
            <a:sysClr val="window" lastClr="FFFFFF"/>
          </a:solidFill>
        </p:grpSpPr>
        <p:sp>
          <p:nvSpPr>
            <p:cNvPr id="60" name="出自【趣你的PPT】(微信:qunideppt)：最优质的PPT资源库"/>
            <p:cNvSpPr/>
            <p:nvPr/>
          </p:nvSpPr>
          <p:spPr>
            <a:xfrm rot="7859451">
              <a:off x="-29916" y="5994208"/>
              <a:ext cx="1727586" cy="1727586"/>
            </a:xfrm>
            <a:prstGeom prst="chord">
              <a:avLst>
                <a:gd name="adj1" fmla="val 2700000"/>
                <a:gd name="adj2" fmla="val 14015238"/>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61" name="出自【趣你的PPT】(微信:qunideppt)：最优质的PPT资源库"/>
            <p:cNvSpPr/>
            <p:nvPr/>
          </p:nvSpPr>
          <p:spPr>
            <a:xfrm rot="7859451">
              <a:off x="2144278" y="5784933"/>
              <a:ext cx="2146135" cy="2146135"/>
            </a:xfrm>
            <a:prstGeom prst="chord">
              <a:avLst>
                <a:gd name="adj1" fmla="val 2700000"/>
                <a:gd name="adj2" fmla="val 14015238"/>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62" name="出自【趣你的PPT】(微信:qunideppt)：最优质的PPT资源库"/>
            <p:cNvSpPr/>
            <p:nvPr/>
          </p:nvSpPr>
          <p:spPr>
            <a:xfrm rot="7859451">
              <a:off x="4304518" y="5797240"/>
              <a:ext cx="2146135" cy="2146135"/>
            </a:xfrm>
            <a:prstGeom prst="chord">
              <a:avLst>
                <a:gd name="adj1" fmla="val 2700000"/>
                <a:gd name="adj2" fmla="val 14015238"/>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63" name="出自【趣你的PPT】(微信:qunideppt)：最优质的PPT资源库"/>
            <p:cNvSpPr/>
            <p:nvPr/>
          </p:nvSpPr>
          <p:spPr>
            <a:xfrm rot="7859451">
              <a:off x="5990510" y="6203830"/>
              <a:ext cx="888815" cy="888815"/>
            </a:xfrm>
            <a:prstGeom prst="chord">
              <a:avLst>
                <a:gd name="adj1" fmla="val 2700000"/>
                <a:gd name="adj2" fmla="val 16889701"/>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64" name="出自【趣你的PPT】(微信:qunideppt)：最优质的PPT资源库"/>
            <p:cNvSpPr/>
            <p:nvPr/>
          </p:nvSpPr>
          <p:spPr>
            <a:xfrm rot="6457608">
              <a:off x="6712055" y="5889529"/>
              <a:ext cx="1359525" cy="1359525"/>
            </a:xfrm>
            <a:prstGeom prst="chord">
              <a:avLst>
                <a:gd name="adj1" fmla="val 2700000"/>
                <a:gd name="adj2" fmla="val 16889701"/>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65" name="出自【趣你的PPT】(微信:qunideppt)：最优质的PPT资源库"/>
            <p:cNvSpPr/>
            <p:nvPr/>
          </p:nvSpPr>
          <p:spPr>
            <a:xfrm rot="7859451">
              <a:off x="7779315" y="5777157"/>
              <a:ext cx="2146135" cy="2146135"/>
            </a:xfrm>
            <a:prstGeom prst="chord">
              <a:avLst>
                <a:gd name="adj1" fmla="val 2700000"/>
                <a:gd name="adj2" fmla="val 14015238"/>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66" name="出自【趣你的PPT】(微信:qunideppt)：最优质的PPT资源库"/>
            <p:cNvSpPr/>
            <p:nvPr/>
          </p:nvSpPr>
          <p:spPr>
            <a:xfrm rot="7859451">
              <a:off x="9059174" y="5286583"/>
              <a:ext cx="3167449" cy="3167449"/>
            </a:xfrm>
            <a:prstGeom prst="chord">
              <a:avLst>
                <a:gd name="adj1" fmla="val 2700000"/>
                <a:gd name="adj2" fmla="val 14015238"/>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67" name="出自【趣你的PPT】(微信:qunideppt)：最优质的PPT资源库"/>
            <p:cNvSpPr/>
            <p:nvPr/>
          </p:nvSpPr>
          <p:spPr>
            <a:xfrm rot="7859451">
              <a:off x="1018596" y="5777157"/>
              <a:ext cx="2146135" cy="2146135"/>
            </a:xfrm>
            <a:prstGeom prst="chord">
              <a:avLst>
                <a:gd name="adj1" fmla="val 2700000"/>
                <a:gd name="adj2" fmla="val 14015238"/>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68" name="出自【趣你的PPT】(微信:qunideppt)：最优质的PPT资源库"/>
            <p:cNvSpPr/>
            <p:nvPr/>
          </p:nvSpPr>
          <p:spPr>
            <a:xfrm rot="5843794">
              <a:off x="3801103" y="6072976"/>
              <a:ext cx="1150519" cy="1150519"/>
            </a:xfrm>
            <a:prstGeom prst="chord">
              <a:avLst>
                <a:gd name="adj1" fmla="val 2700000"/>
                <a:gd name="adj2" fmla="val 16889701"/>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69" name="出自【趣你的PPT】(微信:qunideppt)：最优质的PPT资源库"/>
            <p:cNvSpPr/>
            <p:nvPr/>
          </p:nvSpPr>
          <p:spPr>
            <a:xfrm rot="6457608">
              <a:off x="9247231" y="5660683"/>
              <a:ext cx="344409" cy="344409"/>
            </a:xfrm>
            <a:prstGeom prst="chord">
              <a:avLst>
                <a:gd name="adj1" fmla="val 2700000"/>
                <a:gd name="adj2" fmla="val 16889701"/>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70" name="出自【趣你的PPT】(微信:qunideppt)：最优质的PPT资源库"/>
            <p:cNvSpPr/>
            <p:nvPr/>
          </p:nvSpPr>
          <p:spPr>
            <a:xfrm rot="6457608">
              <a:off x="969648" y="5882625"/>
              <a:ext cx="344409" cy="344409"/>
            </a:xfrm>
            <a:prstGeom prst="chord">
              <a:avLst>
                <a:gd name="adj1" fmla="val 2700000"/>
                <a:gd name="adj2" fmla="val 16889701"/>
              </a:avLst>
            </a:prstGeom>
            <a:grp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71" name="出自【趣你的PPT】(微信:qunideppt)：最优质的PPT资源库"/>
            <p:cNvSpPr/>
            <p:nvPr/>
          </p:nvSpPr>
          <p:spPr>
            <a:xfrm rot="4147648">
              <a:off x="4876673" y="5995806"/>
              <a:ext cx="241249" cy="429358"/>
            </a:xfrm>
            <a:prstGeom prst="moon">
              <a:avLst>
                <a:gd name="adj" fmla="val 17246"/>
              </a:avLst>
            </a:prstGeom>
            <a:solidFill>
              <a:schemeClr val="accent1">
                <a:lumMod val="75000"/>
              </a:schemeClr>
            </a:solid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sp>
          <p:nvSpPr>
            <p:cNvPr id="72" name="出自【趣你的PPT】(微信:qunideppt)：最优质的PPT资源库"/>
            <p:cNvSpPr/>
            <p:nvPr/>
          </p:nvSpPr>
          <p:spPr>
            <a:xfrm rot="6023875">
              <a:off x="9924899" y="5303335"/>
              <a:ext cx="599529" cy="1059102"/>
            </a:xfrm>
            <a:prstGeom prst="moon">
              <a:avLst>
                <a:gd name="adj" fmla="val 17246"/>
              </a:avLst>
            </a:prstGeom>
            <a:solidFill>
              <a:schemeClr val="accent1">
                <a:lumMod val="75000"/>
              </a:schemeClr>
            </a:solidFill>
            <a:ln w="12700" cap="flat" cmpd="sng" algn="ctr">
              <a:no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grpSp>
      <p:grpSp>
        <p:nvGrpSpPr>
          <p:cNvPr id="73" name="Group 72出自【趣你的PPT】(微信:qunideppt)：最优质的PPT资源库"/>
          <p:cNvGrpSpPr/>
          <p:nvPr/>
        </p:nvGrpSpPr>
        <p:grpSpPr>
          <a:xfrm>
            <a:off x="6325853" y="1698561"/>
            <a:ext cx="4862880" cy="680306"/>
            <a:chOff x="7452945" y="1004457"/>
            <a:chExt cx="4862880" cy="680306"/>
          </a:xfrm>
        </p:grpSpPr>
        <p:grpSp>
          <p:nvGrpSpPr>
            <p:cNvPr id="74" name="组合 73"/>
            <p:cNvGrpSpPr/>
            <p:nvPr/>
          </p:nvGrpSpPr>
          <p:grpSpPr>
            <a:xfrm>
              <a:off x="7452945" y="1213560"/>
              <a:ext cx="471203" cy="471203"/>
              <a:chOff x="1242727" y="3857910"/>
              <a:chExt cx="771239" cy="771239"/>
            </a:xfrm>
          </p:grpSpPr>
          <p:sp>
            <p:nvSpPr>
              <p:cNvPr id="78" name="出自【趣你的PPT】(微信:qunideppt)：最优质的PPT资源库"/>
              <p:cNvSpPr/>
              <p:nvPr/>
            </p:nvSpPr>
            <p:spPr>
              <a:xfrm>
                <a:off x="1242727" y="3857910"/>
                <a:ext cx="771239" cy="771239"/>
              </a:xfrm>
              <a:prstGeom prst="ellipse">
                <a:avLst/>
              </a:prstGeom>
              <a:noFill/>
              <a:ln w="12700" cap="flat" cmpd="sng" algn="ctr">
                <a:solidFill>
                  <a:sysClr val="window" lastClr="FFFFFF"/>
                </a:solid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grpSp>
            <p:nvGrpSpPr>
              <p:cNvPr id="79" name="组合 78"/>
              <p:cNvGrpSpPr/>
              <p:nvPr/>
            </p:nvGrpSpPr>
            <p:grpSpPr>
              <a:xfrm>
                <a:off x="1443038" y="4121921"/>
                <a:ext cx="368204" cy="319251"/>
                <a:chOff x="4940301" y="5915025"/>
                <a:chExt cx="274638" cy="238125"/>
              </a:xfrm>
              <a:solidFill>
                <a:sysClr val="window" lastClr="FFFFFF"/>
              </a:solidFill>
            </p:grpSpPr>
            <p:sp>
              <p:nvSpPr>
                <p:cNvPr id="80" name="出自【趣你的PPT】(微信:qunideppt)：最优质的PPT资源库"/>
                <p:cNvSpPr>
                  <a:spLocks noEditPoints="1"/>
                </p:cNvSpPr>
                <p:nvPr/>
              </p:nvSpPr>
              <p:spPr bwMode="auto">
                <a:xfrm>
                  <a:off x="4940301" y="5915025"/>
                  <a:ext cx="274638" cy="238125"/>
                </a:xfrm>
                <a:custGeom>
                  <a:avLst/>
                  <a:gdLst>
                    <a:gd name="T0" fmla="*/ 235 w 288"/>
                    <a:gd name="T1" fmla="*/ 0 h 250"/>
                    <a:gd name="T2" fmla="*/ 53 w 288"/>
                    <a:gd name="T3" fmla="*/ 0 h 250"/>
                    <a:gd name="T4" fmla="*/ 0 w 288"/>
                    <a:gd name="T5" fmla="*/ 53 h 250"/>
                    <a:gd name="T6" fmla="*/ 0 w 288"/>
                    <a:gd name="T7" fmla="*/ 156 h 250"/>
                    <a:gd name="T8" fmla="*/ 40 w 288"/>
                    <a:gd name="T9" fmla="*/ 207 h 250"/>
                    <a:gd name="T10" fmla="*/ 11 w 288"/>
                    <a:gd name="T11" fmla="*/ 243 h 250"/>
                    <a:gd name="T12" fmla="*/ 25 w 288"/>
                    <a:gd name="T13" fmla="*/ 250 h 250"/>
                    <a:gd name="T14" fmla="*/ 106 w 288"/>
                    <a:gd name="T15" fmla="*/ 209 h 250"/>
                    <a:gd name="T16" fmla="*/ 235 w 288"/>
                    <a:gd name="T17" fmla="*/ 209 h 250"/>
                    <a:gd name="T18" fmla="*/ 288 w 288"/>
                    <a:gd name="T19" fmla="*/ 156 h 250"/>
                    <a:gd name="T20" fmla="*/ 288 w 288"/>
                    <a:gd name="T21" fmla="*/ 53 h 250"/>
                    <a:gd name="T22" fmla="*/ 235 w 288"/>
                    <a:gd name="T23" fmla="*/ 0 h 250"/>
                    <a:gd name="T24" fmla="*/ 265 w 288"/>
                    <a:gd name="T25" fmla="*/ 156 h 250"/>
                    <a:gd name="T26" fmla="*/ 235 w 288"/>
                    <a:gd name="T27" fmla="*/ 185 h 250"/>
                    <a:gd name="T28" fmla="*/ 106 w 288"/>
                    <a:gd name="T29" fmla="*/ 185 h 250"/>
                    <a:gd name="T30" fmla="*/ 96 w 288"/>
                    <a:gd name="T31" fmla="*/ 185 h 250"/>
                    <a:gd name="T32" fmla="*/ 89 w 288"/>
                    <a:gd name="T33" fmla="*/ 192 h 250"/>
                    <a:gd name="T34" fmla="*/ 63 w 288"/>
                    <a:gd name="T35" fmla="*/ 213 h 250"/>
                    <a:gd name="T36" fmla="*/ 71 w 288"/>
                    <a:gd name="T37" fmla="*/ 191 h 250"/>
                    <a:gd name="T38" fmla="*/ 46 w 288"/>
                    <a:gd name="T39" fmla="*/ 184 h 250"/>
                    <a:gd name="T40" fmla="*/ 24 w 288"/>
                    <a:gd name="T41" fmla="*/ 156 h 250"/>
                    <a:gd name="T42" fmla="*/ 24 w 288"/>
                    <a:gd name="T43" fmla="*/ 53 h 250"/>
                    <a:gd name="T44" fmla="*/ 53 w 288"/>
                    <a:gd name="T45" fmla="*/ 24 h 250"/>
                    <a:gd name="T46" fmla="*/ 235 w 288"/>
                    <a:gd name="T47" fmla="*/ 24 h 250"/>
                    <a:gd name="T48" fmla="*/ 265 w 288"/>
                    <a:gd name="T49" fmla="*/ 53 h 250"/>
                    <a:gd name="T50" fmla="*/ 265 w 288"/>
                    <a:gd name="T51" fmla="*/ 156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8" h="250">
                      <a:moveTo>
                        <a:pt x="235" y="0"/>
                      </a:moveTo>
                      <a:cubicBezTo>
                        <a:pt x="53" y="0"/>
                        <a:pt x="53" y="0"/>
                        <a:pt x="53" y="0"/>
                      </a:cubicBezTo>
                      <a:cubicBezTo>
                        <a:pt x="24" y="0"/>
                        <a:pt x="0" y="24"/>
                        <a:pt x="0" y="53"/>
                      </a:cubicBezTo>
                      <a:cubicBezTo>
                        <a:pt x="0" y="156"/>
                        <a:pt x="0" y="156"/>
                        <a:pt x="0" y="156"/>
                      </a:cubicBezTo>
                      <a:cubicBezTo>
                        <a:pt x="0" y="181"/>
                        <a:pt x="17" y="201"/>
                        <a:pt x="40" y="207"/>
                      </a:cubicBezTo>
                      <a:cubicBezTo>
                        <a:pt x="36" y="218"/>
                        <a:pt x="28" y="231"/>
                        <a:pt x="11" y="243"/>
                      </a:cubicBezTo>
                      <a:cubicBezTo>
                        <a:pt x="7" y="246"/>
                        <a:pt x="13" y="250"/>
                        <a:pt x="25" y="250"/>
                      </a:cubicBezTo>
                      <a:cubicBezTo>
                        <a:pt x="43" y="250"/>
                        <a:pt x="75" y="241"/>
                        <a:pt x="106" y="209"/>
                      </a:cubicBezTo>
                      <a:cubicBezTo>
                        <a:pt x="235" y="209"/>
                        <a:pt x="235" y="209"/>
                        <a:pt x="235" y="209"/>
                      </a:cubicBezTo>
                      <a:cubicBezTo>
                        <a:pt x="265" y="209"/>
                        <a:pt x="288" y="185"/>
                        <a:pt x="288" y="156"/>
                      </a:cubicBezTo>
                      <a:cubicBezTo>
                        <a:pt x="288" y="53"/>
                        <a:pt x="288" y="53"/>
                        <a:pt x="288" y="53"/>
                      </a:cubicBezTo>
                      <a:cubicBezTo>
                        <a:pt x="288" y="24"/>
                        <a:pt x="265" y="0"/>
                        <a:pt x="235" y="0"/>
                      </a:cubicBezTo>
                      <a:close/>
                      <a:moveTo>
                        <a:pt x="265" y="156"/>
                      </a:moveTo>
                      <a:cubicBezTo>
                        <a:pt x="265" y="172"/>
                        <a:pt x="251" y="185"/>
                        <a:pt x="235" y="185"/>
                      </a:cubicBezTo>
                      <a:cubicBezTo>
                        <a:pt x="106" y="185"/>
                        <a:pt x="106" y="185"/>
                        <a:pt x="106" y="185"/>
                      </a:cubicBezTo>
                      <a:cubicBezTo>
                        <a:pt x="96" y="185"/>
                        <a:pt x="96" y="185"/>
                        <a:pt x="96" y="185"/>
                      </a:cubicBezTo>
                      <a:cubicBezTo>
                        <a:pt x="89" y="192"/>
                        <a:pt x="89" y="192"/>
                        <a:pt x="89" y="192"/>
                      </a:cubicBezTo>
                      <a:cubicBezTo>
                        <a:pt x="80" y="202"/>
                        <a:pt x="71" y="209"/>
                        <a:pt x="63" y="213"/>
                      </a:cubicBezTo>
                      <a:cubicBezTo>
                        <a:pt x="71" y="191"/>
                        <a:pt x="71" y="191"/>
                        <a:pt x="71" y="191"/>
                      </a:cubicBezTo>
                      <a:cubicBezTo>
                        <a:pt x="46" y="184"/>
                        <a:pt x="46" y="184"/>
                        <a:pt x="46" y="184"/>
                      </a:cubicBezTo>
                      <a:cubicBezTo>
                        <a:pt x="33" y="181"/>
                        <a:pt x="24" y="169"/>
                        <a:pt x="24" y="156"/>
                      </a:cubicBezTo>
                      <a:cubicBezTo>
                        <a:pt x="24" y="53"/>
                        <a:pt x="24" y="53"/>
                        <a:pt x="24" y="53"/>
                      </a:cubicBezTo>
                      <a:cubicBezTo>
                        <a:pt x="24" y="37"/>
                        <a:pt x="37" y="24"/>
                        <a:pt x="53" y="24"/>
                      </a:cubicBezTo>
                      <a:cubicBezTo>
                        <a:pt x="235" y="24"/>
                        <a:pt x="235" y="24"/>
                        <a:pt x="235" y="24"/>
                      </a:cubicBezTo>
                      <a:cubicBezTo>
                        <a:pt x="251" y="24"/>
                        <a:pt x="265" y="37"/>
                        <a:pt x="265" y="53"/>
                      </a:cubicBezTo>
                      <a:lnTo>
                        <a:pt x="265" y="1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sp>
              <p:nvSpPr>
                <p:cNvPr id="81" name="出自【趣你的PPT】(微信:qunideppt)：最优质的PPT资源库"/>
                <p:cNvSpPr>
                  <a:spLocks noChangeArrowheads="1"/>
                </p:cNvSpPr>
                <p:nvPr/>
              </p:nvSpPr>
              <p:spPr bwMode="auto">
                <a:xfrm>
                  <a:off x="5005388" y="5975350"/>
                  <a:ext cx="144463"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sp>
              <p:nvSpPr>
                <p:cNvPr id="82" name="出自【趣你的PPT】(微信:qunideppt)：最优质的PPT资源库"/>
                <p:cNvSpPr>
                  <a:spLocks noChangeArrowheads="1"/>
                </p:cNvSpPr>
                <p:nvPr/>
              </p:nvSpPr>
              <p:spPr bwMode="auto">
                <a:xfrm>
                  <a:off x="5005388" y="6030913"/>
                  <a:ext cx="144463"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grpSp>
        </p:grpSp>
        <p:grpSp>
          <p:nvGrpSpPr>
            <p:cNvPr id="75" name="组合 74"/>
            <p:cNvGrpSpPr/>
            <p:nvPr/>
          </p:nvGrpSpPr>
          <p:grpSpPr>
            <a:xfrm>
              <a:off x="8064520" y="1004457"/>
              <a:ext cx="4251305" cy="603288"/>
              <a:chOff x="8064520" y="916977"/>
              <a:chExt cx="4251305" cy="603288"/>
            </a:xfrm>
          </p:grpSpPr>
          <p:sp>
            <p:nvSpPr>
              <p:cNvPr id="76" name="出自【趣你的PPT】(微信:qunideppt)：最优质的PPT资源库"/>
              <p:cNvSpPr/>
              <p:nvPr/>
            </p:nvSpPr>
            <p:spPr>
              <a:xfrm>
                <a:off x="8064520" y="1213560"/>
                <a:ext cx="4251305" cy="306705"/>
              </a:xfrm>
              <a:prstGeom prst="rect">
                <a:avLst/>
              </a:prstGeom>
            </p:spPr>
            <p:txBody>
              <a:bodyPr wrap="square">
                <a:spAutoFit/>
              </a:bodyPr>
              <a:lstStyle/>
              <a:p>
                <a:pPr algn="just" defTabSz="685800">
                  <a:defRPr/>
                </a:pPr>
                <a:r>
                  <a:rPr lang="zh-CN" altLang="en-US" sz="1400" kern="0" dirty="0">
                    <a:solidFill>
                      <a:prstClr val="white"/>
                    </a:solidFill>
                    <a:latin typeface="微软雅黑" panose="020B0503020204020204" pitchFamily="34" charset="-122"/>
                    <a:ea typeface="微软雅黑" panose="020B0503020204020204" pitchFamily="34" charset="-122"/>
                  </a:rPr>
                  <a:t>请输入替换内容请输入替换内容</a:t>
                </a:r>
                <a:endParaRPr lang="zh-CN" altLang="en-US" sz="1400" kern="0" dirty="0">
                  <a:solidFill>
                    <a:prstClr val="white"/>
                  </a:solidFill>
                  <a:latin typeface="Calibri" panose="020F0502020204030204"/>
                  <a:ea typeface="微软雅黑" panose="020B0503020204020204" pitchFamily="34" charset="-122"/>
                </a:endParaRPr>
              </a:p>
            </p:txBody>
          </p:sp>
          <p:sp>
            <p:nvSpPr>
              <p:cNvPr id="77" name="出自【趣你的PPT】(微信:qunideppt)：最优质的PPT资源库"/>
              <p:cNvSpPr txBox="1"/>
              <p:nvPr/>
            </p:nvSpPr>
            <p:spPr>
              <a:xfrm>
                <a:off x="8064520" y="916977"/>
                <a:ext cx="1234631" cy="368300"/>
              </a:xfrm>
              <a:prstGeom prst="rect">
                <a:avLst/>
              </a:prstGeom>
              <a:noFill/>
            </p:spPr>
            <p:txBody>
              <a:bodyPr wrap="square" rtlCol="0">
                <a:spAutoFit/>
              </a:bodyPr>
              <a:lstStyle/>
              <a:p>
                <a:pPr defTabSz="685800">
                  <a:defRPr/>
                </a:pPr>
                <a:r>
                  <a:rPr lang="zh-CN" altLang="en-US" b="1" kern="0" dirty="0">
                    <a:solidFill>
                      <a:prstClr val="white"/>
                    </a:solidFill>
                    <a:latin typeface="微软雅黑" panose="020B0503020204020204" pitchFamily="34" charset="-122"/>
                    <a:ea typeface="微软雅黑" panose="020B0503020204020204" pitchFamily="34" charset="-122"/>
                  </a:rPr>
                  <a:t>添加标题</a:t>
                </a:r>
              </a:p>
            </p:txBody>
          </p:sp>
        </p:grpSp>
      </p:grpSp>
      <p:grpSp>
        <p:nvGrpSpPr>
          <p:cNvPr id="83" name="Group 82出自【趣你的PPT】(微信:qunideppt)：最优质的PPT资源库"/>
          <p:cNvGrpSpPr/>
          <p:nvPr/>
        </p:nvGrpSpPr>
        <p:grpSpPr>
          <a:xfrm>
            <a:off x="6325853" y="2647077"/>
            <a:ext cx="4969265" cy="679443"/>
            <a:chOff x="7452945" y="2057610"/>
            <a:chExt cx="4969265" cy="679443"/>
          </a:xfrm>
        </p:grpSpPr>
        <p:grpSp>
          <p:nvGrpSpPr>
            <p:cNvPr id="84" name="组合 83"/>
            <p:cNvGrpSpPr/>
            <p:nvPr/>
          </p:nvGrpSpPr>
          <p:grpSpPr>
            <a:xfrm>
              <a:off x="7452945" y="2265850"/>
              <a:ext cx="471203" cy="471203"/>
              <a:chOff x="1791558" y="2867505"/>
              <a:chExt cx="771239" cy="771239"/>
            </a:xfrm>
          </p:grpSpPr>
          <p:sp>
            <p:nvSpPr>
              <p:cNvPr id="88" name="出自【趣你的PPT】(微信:qunideppt)：最优质的PPT资源库"/>
              <p:cNvSpPr/>
              <p:nvPr/>
            </p:nvSpPr>
            <p:spPr>
              <a:xfrm>
                <a:off x="1791558" y="2867505"/>
                <a:ext cx="771239" cy="771239"/>
              </a:xfrm>
              <a:prstGeom prst="ellipse">
                <a:avLst/>
              </a:prstGeom>
              <a:noFill/>
              <a:ln w="12700" cap="flat" cmpd="sng" algn="ctr">
                <a:solidFill>
                  <a:sysClr val="window" lastClr="FFFFFF"/>
                </a:solid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grpSp>
            <p:nvGrpSpPr>
              <p:cNvPr id="89" name="组合 88"/>
              <p:cNvGrpSpPr/>
              <p:nvPr/>
            </p:nvGrpSpPr>
            <p:grpSpPr>
              <a:xfrm>
                <a:off x="1987116" y="3066593"/>
                <a:ext cx="373063" cy="373062"/>
                <a:chOff x="3286126" y="2584450"/>
                <a:chExt cx="274638" cy="274637"/>
              </a:xfrm>
              <a:solidFill>
                <a:sysClr val="window" lastClr="FFFFFF"/>
              </a:solidFill>
            </p:grpSpPr>
            <p:sp>
              <p:nvSpPr>
                <p:cNvPr id="90" name="出自【趣你的PPT】(微信:qunideppt)：最优质的PPT资源库"/>
                <p:cNvSpPr>
                  <a:spLocks noEditPoints="1"/>
                </p:cNvSpPr>
                <p:nvPr/>
              </p:nvSpPr>
              <p:spPr bwMode="auto">
                <a:xfrm>
                  <a:off x="3286126" y="2584450"/>
                  <a:ext cx="274638" cy="274637"/>
                </a:xfrm>
                <a:custGeom>
                  <a:avLst/>
                  <a:gdLst>
                    <a:gd name="T0" fmla="*/ 252 w 288"/>
                    <a:gd name="T1" fmla="*/ 223 h 287"/>
                    <a:gd name="T2" fmla="*/ 252 w 288"/>
                    <a:gd name="T3" fmla="*/ 34 h 287"/>
                    <a:gd name="T4" fmla="*/ 221 w 288"/>
                    <a:gd name="T5" fmla="*/ 1 h 287"/>
                    <a:gd name="T6" fmla="*/ 46 w 288"/>
                    <a:gd name="T7" fmla="*/ 1 h 287"/>
                    <a:gd name="T8" fmla="*/ 20 w 288"/>
                    <a:gd name="T9" fmla="*/ 10 h 287"/>
                    <a:gd name="T10" fmla="*/ 0 w 288"/>
                    <a:gd name="T11" fmla="*/ 71 h 287"/>
                    <a:gd name="T12" fmla="*/ 0 w 288"/>
                    <a:gd name="T13" fmla="*/ 80 h 287"/>
                    <a:gd name="T14" fmla="*/ 36 w 288"/>
                    <a:gd name="T15" fmla="*/ 80 h 287"/>
                    <a:gd name="T16" fmla="*/ 36 w 288"/>
                    <a:gd name="T17" fmla="*/ 257 h 287"/>
                    <a:gd name="T18" fmla="*/ 44 w 288"/>
                    <a:gd name="T19" fmla="*/ 281 h 287"/>
                    <a:gd name="T20" fmla="*/ 57 w 288"/>
                    <a:gd name="T21" fmla="*/ 287 h 287"/>
                    <a:gd name="T22" fmla="*/ 57 w 288"/>
                    <a:gd name="T23" fmla="*/ 287 h 287"/>
                    <a:gd name="T24" fmla="*/ 243 w 288"/>
                    <a:gd name="T25" fmla="*/ 287 h 287"/>
                    <a:gd name="T26" fmla="*/ 288 w 288"/>
                    <a:gd name="T27" fmla="*/ 232 h 287"/>
                    <a:gd name="T28" fmla="*/ 288 w 288"/>
                    <a:gd name="T29" fmla="*/ 223 h 287"/>
                    <a:gd name="T30" fmla="*/ 252 w 288"/>
                    <a:gd name="T31" fmla="*/ 223 h 287"/>
                    <a:gd name="T32" fmla="*/ 18 w 288"/>
                    <a:gd name="T33" fmla="*/ 62 h 287"/>
                    <a:gd name="T34" fmla="*/ 31 w 288"/>
                    <a:gd name="T35" fmla="*/ 24 h 287"/>
                    <a:gd name="T36" fmla="*/ 36 w 288"/>
                    <a:gd name="T37" fmla="*/ 43 h 287"/>
                    <a:gd name="T38" fmla="*/ 36 w 288"/>
                    <a:gd name="T39" fmla="*/ 62 h 287"/>
                    <a:gd name="T40" fmla="*/ 18 w 288"/>
                    <a:gd name="T41" fmla="*/ 62 h 287"/>
                    <a:gd name="T42" fmla="*/ 72 w 288"/>
                    <a:gd name="T43" fmla="*/ 232 h 287"/>
                    <a:gd name="T44" fmla="*/ 58 w 288"/>
                    <a:gd name="T45" fmla="*/ 270 h 287"/>
                    <a:gd name="T46" fmla="*/ 54 w 288"/>
                    <a:gd name="T47" fmla="*/ 257 h 287"/>
                    <a:gd name="T48" fmla="*/ 54 w 288"/>
                    <a:gd name="T49" fmla="*/ 43 h 287"/>
                    <a:gd name="T50" fmla="*/ 48 w 288"/>
                    <a:gd name="T51" fmla="*/ 18 h 287"/>
                    <a:gd name="T52" fmla="*/ 221 w 288"/>
                    <a:gd name="T53" fmla="*/ 19 h 287"/>
                    <a:gd name="T54" fmla="*/ 234 w 288"/>
                    <a:gd name="T55" fmla="*/ 34 h 287"/>
                    <a:gd name="T56" fmla="*/ 234 w 288"/>
                    <a:gd name="T57" fmla="*/ 223 h 287"/>
                    <a:gd name="T58" fmla="*/ 72 w 288"/>
                    <a:gd name="T59" fmla="*/ 224 h 287"/>
                    <a:gd name="T60" fmla="*/ 72 w 288"/>
                    <a:gd name="T61" fmla="*/ 232 h 287"/>
                    <a:gd name="T62" fmla="*/ 243 w 288"/>
                    <a:gd name="T63" fmla="*/ 270 h 287"/>
                    <a:gd name="T64" fmla="*/ 83 w 288"/>
                    <a:gd name="T65" fmla="*/ 270 h 287"/>
                    <a:gd name="T66" fmla="*/ 90 w 288"/>
                    <a:gd name="T67" fmla="*/ 241 h 287"/>
                    <a:gd name="T68" fmla="*/ 269 w 288"/>
                    <a:gd name="T69" fmla="*/ 241 h 287"/>
                    <a:gd name="T70" fmla="*/ 243 w 288"/>
                    <a:gd name="T71" fmla="*/ 27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8" h="287">
                      <a:moveTo>
                        <a:pt x="252" y="223"/>
                      </a:moveTo>
                      <a:cubicBezTo>
                        <a:pt x="252" y="34"/>
                        <a:pt x="252" y="34"/>
                        <a:pt x="252" y="34"/>
                      </a:cubicBezTo>
                      <a:cubicBezTo>
                        <a:pt x="252" y="20"/>
                        <a:pt x="243" y="1"/>
                        <a:pt x="221" y="1"/>
                      </a:cubicBezTo>
                      <a:cubicBezTo>
                        <a:pt x="46" y="1"/>
                        <a:pt x="46" y="1"/>
                        <a:pt x="46" y="1"/>
                      </a:cubicBezTo>
                      <a:cubicBezTo>
                        <a:pt x="43" y="0"/>
                        <a:pt x="31" y="0"/>
                        <a:pt x="20" y="10"/>
                      </a:cubicBezTo>
                      <a:cubicBezTo>
                        <a:pt x="7" y="22"/>
                        <a:pt x="0" y="42"/>
                        <a:pt x="0" y="71"/>
                      </a:cubicBezTo>
                      <a:cubicBezTo>
                        <a:pt x="0" y="80"/>
                        <a:pt x="0" y="80"/>
                        <a:pt x="0" y="80"/>
                      </a:cubicBezTo>
                      <a:cubicBezTo>
                        <a:pt x="36" y="80"/>
                        <a:pt x="36" y="80"/>
                        <a:pt x="36" y="80"/>
                      </a:cubicBezTo>
                      <a:cubicBezTo>
                        <a:pt x="36" y="257"/>
                        <a:pt x="36" y="257"/>
                        <a:pt x="36" y="257"/>
                      </a:cubicBezTo>
                      <a:cubicBezTo>
                        <a:pt x="36" y="268"/>
                        <a:pt x="39" y="276"/>
                        <a:pt x="44" y="281"/>
                      </a:cubicBezTo>
                      <a:cubicBezTo>
                        <a:pt x="49" y="286"/>
                        <a:pt x="54" y="287"/>
                        <a:pt x="57" y="287"/>
                      </a:cubicBezTo>
                      <a:cubicBezTo>
                        <a:pt x="57" y="287"/>
                        <a:pt x="57" y="287"/>
                        <a:pt x="57" y="287"/>
                      </a:cubicBezTo>
                      <a:cubicBezTo>
                        <a:pt x="243" y="287"/>
                        <a:pt x="243" y="287"/>
                        <a:pt x="243" y="287"/>
                      </a:cubicBezTo>
                      <a:cubicBezTo>
                        <a:pt x="279" y="287"/>
                        <a:pt x="288" y="251"/>
                        <a:pt x="288" y="232"/>
                      </a:cubicBezTo>
                      <a:cubicBezTo>
                        <a:pt x="288" y="223"/>
                        <a:pt x="288" y="223"/>
                        <a:pt x="288" y="223"/>
                      </a:cubicBezTo>
                      <a:lnTo>
                        <a:pt x="252" y="223"/>
                      </a:lnTo>
                      <a:close/>
                      <a:moveTo>
                        <a:pt x="18" y="62"/>
                      </a:moveTo>
                      <a:cubicBezTo>
                        <a:pt x="20" y="40"/>
                        <a:pt x="25" y="30"/>
                        <a:pt x="31" y="24"/>
                      </a:cubicBezTo>
                      <a:cubicBezTo>
                        <a:pt x="33" y="26"/>
                        <a:pt x="36" y="32"/>
                        <a:pt x="36" y="43"/>
                      </a:cubicBezTo>
                      <a:cubicBezTo>
                        <a:pt x="36" y="62"/>
                        <a:pt x="36" y="62"/>
                        <a:pt x="36" y="62"/>
                      </a:cubicBezTo>
                      <a:lnTo>
                        <a:pt x="18" y="62"/>
                      </a:lnTo>
                      <a:close/>
                      <a:moveTo>
                        <a:pt x="72" y="232"/>
                      </a:moveTo>
                      <a:cubicBezTo>
                        <a:pt x="72" y="260"/>
                        <a:pt x="64" y="269"/>
                        <a:pt x="58" y="270"/>
                      </a:cubicBezTo>
                      <a:cubicBezTo>
                        <a:pt x="56" y="269"/>
                        <a:pt x="54" y="266"/>
                        <a:pt x="54" y="257"/>
                      </a:cubicBezTo>
                      <a:cubicBezTo>
                        <a:pt x="54" y="43"/>
                        <a:pt x="54" y="43"/>
                        <a:pt x="54" y="43"/>
                      </a:cubicBezTo>
                      <a:cubicBezTo>
                        <a:pt x="54" y="32"/>
                        <a:pt x="51" y="24"/>
                        <a:pt x="48" y="18"/>
                      </a:cubicBezTo>
                      <a:cubicBezTo>
                        <a:pt x="221" y="19"/>
                        <a:pt x="221" y="19"/>
                        <a:pt x="221" y="19"/>
                      </a:cubicBezTo>
                      <a:cubicBezTo>
                        <a:pt x="233" y="19"/>
                        <a:pt x="234" y="30"/>
                        <a:pt x="234" y="34"/>
                      </a:cubicBezTo>
                      <a:cubicBezTo>
                        <a:pt x="234" y="223"/>
                        <a:pt x="234" y="223"/>
                        <a:pt x="234" y="223"/>
                      </a:cubicBezTo>
                      <a:cubicBezTo>
                        <a:pt x="72" y="224"/>
                        <a:pt x="72" y="224"/>
                        <a:pt x="72" y="224"/>
                      </a:cubicBezTo>
                      <a:lnTo>
                        <a:pt x="72" y="232"/>
                      </a:lnTo>
                      <a:close/>
                      <a:moveTo>
                        <a:pt x="243" y="270"/>
                      </a:moveTo>
                      <a:cubicBezTo>
                        <a:pt x="83" y="270"/>
                        <a:pt x="83" y="270"/>
                        <a:pt x="83" y="270"/>
                      </a:cubicBezTo>
                      <a:cubicBezTo>
                        <a:pt x="86" y="263"/>
                        <a:pt x="89" y="254"/>
                        <a:pt x="90" y="241"/>
                      </a:cubicBezTo>
                      <a:cubicBezTo>
                        <a:pt x="269" y="241"/>
                        <a:pt x="269" y="241"/>
                        <a:pt x="269" y="241"/>
                      </a:cubicBezTo>
                      <a:cubicBezTo>
                        <a:pt x="267" y="252"/>
                        <a:pt x="262" y="270"/>
                        <a:pt x="243" y="2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sp>
              <p:nvSpPr>
                <p:cNvPr id="91" name="出自【趣你的PPT】(微信:qunideppt)：最优质的PPT资源库"/>
                <p:cNvSpPr>
                  <a:spLocks noChangeArrowheads="1"/>
                </p:cNvSpPr>
                <p:nvPr/>
              </p:nvSpPr>
              <p:spPr bwMode="auto">
                <a:xfrm>
                  <a:off x="3368676" y="2638425"/>
                  <a:ext cx="112713"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sp>
              <p:nvSpPr>
                <p:cNvPr id="92" name="出自【趣你的PPT】(微信:qunideppt)：最优质的PPT资源库"/>
                <p:cNvSpPr>
                  <a:spLocks noChangeArrowheads="1"/>
                </p:cNvSpPr>
                <p:nvPr/>
              </p:nvSpPr>
              <p:spPr bwMode="auto">
                <a:xfrm>
                  <a:off x="3368676" y="2674938"/>
                  <a:ext cx="112713" cy="174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sp>
              <p:nvSpPr>
                <p:cNvPr id="93" name="出自【趣你的PPT】(微信:qunideppt)：最优质的PPT资源库"/>
                <p:cNvSpPr>
                  <a:spLocks noChangeArrowheads="1"/>
                </p:cNvSpPr>
                <p:nvPr/>
              </p:nvSpPr>
              <p:spPr bwMode="auto">
                <a:xfrm>
                  <a:off x="3368676" y="2713038"/>
                  <a:ext cx="112713" cy="174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sp>
              <p:nvSpPr>
                <p:cNvPr id="94" name="出自【趣你的PPT】(微信:qunideppt)：最优质的PPT资源库"/>
                <p:cNvSpPr>
                  <a:spLocks noChangeArrowheads="1"/>
                </p:cNvSpPr>
                <p:nvPr/>
              </p:nvSpPr>
              <p:spPr bwMode="auto">
                <a:xfrm>
                  <a:off x="3368676" y="2751138"/>
                  <a:ext cx="112713" cy="174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grpSp>
        </p:grpSp>
        <p:grpSp>
          <p:nvGrpSpPr>
            <p:cNvPr id="85" name="组合 84"/>
            <p:cNvGrpSpPr/>
            <p:nvPr/>
          </p:nvGrpSpPr>
          <p:grpSpPr>
            <a:xfrm>
              <a:off x="8056605" y="2057610"/>
              <a:ext cx="4365605" cy="603288"/>
              <a:chOff x="8064520" y="916977"/>
              <a:chExt cx="4365605" cy="603288"/>
            </a:xfrm>
          </p:grpSpPr>
          <p:sp>
            <p:nvSpPr>
              <p:cNvPr id="86" name="出自【趣你的PPT】(微信:qunideppt)：最优质的PPT资源库"/>
              <p:cNvSpPr/>
              <p:nvPr/>
            </p:nvSpPr>
            <p:spPr>
              <a:xfrm>
                <a:off x="8064520" y="1213560"/>
                <a:ext cx="4365605" cy="306705"/>
              </a:xfrm>
              <a:prstGeom prst="rect">
                <a:avLst/>
              </a:prstGeom>
            </p:spPr>
            <p:txBody>
              <a:bodyPr wrap="square">
                <a:spAutoFit/>
              </a:bodyPr>
              <a:lstStyle/>
              <a:p>
                <a:pPr algn="just" defTabSz="685800">
                  <a:defRPr/>
                </a:pPr>
                <a:r>
                  <a:rPr lang="zh-CN" altLang="en-US" sz="1400" kern="0" dirty="0">
                    <a:solidFill>
                      <a:prstClr val="white"/>
                    </a:solidFill>
                    <a:latin typeface="微软雅黑" panose="020B0503020204020204" pitchFamily="34" charset="-122"/>
                    <a:ea typeface="微软雅黑" panose="020B0503020204020204" pitchFamily="34" charset="-122"/>
                  </a:rPr>
                  <a:t>请输入替换内容请输入替换内容</a:t>
                </a:r>
                <a:endParaRPr lang="zh-CN" altLang="en-US" sz="1400" kern="0" dirty="0">
                  <a:solidFill>
                    <a:prstClr val="white"/>
                  </a:solidFill>
                  <a:latin typeface="Calibri" panose="020F0502020204030204"/>
                  <a:ea typeface="微软雅黑" panose="020B0503020204020204" pitchFamily="34" charset="-122"/>
                </a:endParaRPr>
              </a:p>
            </p:txBody>
          </p:sp>
          <p:sp>
            <p:nvSpPr>
              <p:cNvPr id="87" name="出自【趣你的PPT】(微信:qunideppt)：最优质的PPT资源库"/>
              <p:cNvSpPr txBox="1"/>
              <p:nvPr/>
            </p:nvSpPr>
            <p:spPr>
              <a:xfrm>
                <a:off x="8064520" y="916977"/>
                <a:ext cx="1234631" cy="368300"/>
              </a:xfrm>
              <a:prstGeom prst="rect">
                <a:avLst/>
              </a:prstGeom>
              <a:noFill/>
            </p:spPr>
            <p:txBody>
              <a:bodyPr wrap="square" rtlCol="0">
                <a:spAutoFit/>
              </a:bodyPr>
              <a:lstStyle/>
              <a:p>
                <a:pPr defTabSz="685800">
                  <a:defRPr/>
                </a:pPr>
                <a:r>
                  <a:rPr lang="zh-CN" altLang="en-US" b="1" kern="0" dirty="0">
                    <a:solidFill>
                      <a:prstClr val="white"/>
                    </a:solidFill>
                    <a:latin typeface="微软雅黑" panose="020B0503020204020204" pitchFamily="34" charset="-122"/>
                    <a:ea typeface="微软雅黑" panose="020B0503020204020204" pitchFamily="34" charset="-122"/>
                  </a:rPr>
                  <a:t>添加标题</a:t>
                </a:r>
              </a:p>
            </p:txBody>
          </p:sp>
        </p:grpSp>
      </p:grpSp>
      <p:grpSp>
        <p:nvGrpSpPr>
          <p:cNvPr id="95" name="Group 94出自【趣你的PPT】(微信:qunideppt)：最优质的PPT资源库"/>
          <p:cNvGrpSpPr/>
          <p:nvPr/>
        </p:nvGrpSpPr>
        <p:grpSpPr>
          <a:xfrm>
            <a:off x="6325853" y="3595595"/>
            <a:ext cx="4877725" cy="633518"/>
            <a:chOff x="7452945" y="3155825"/>
            <a:chExt cx="4877725" cy="633518"/>
          </a:xfrm>
        </p:grpSpPr>
        <p:grpSp>
          <p:nvGrpSpPr>
            <p:cNvPr id="96" name="组合 95"/>
            <p:cNvGrpSpPr/>
            <p:nvPr/>
          </p:nvGrpSpPr>
          <p:grpSpPr>
            <a:xfrm>
              <a:off x="7452945" y="3318140"/>
              <a:ext cx="471203" cy="471203"/>
              <a:chOff x="2887741" y="2464880"/>
              <a:chExt cx="771239" cy="771239"/>
            </a:xfrm>
          </p:grpSpPr>
          <p:sp>
            <p:nvSpPr>
              <p:cNvPr id="100" name="出自【趣你的PPT】(微信:qunideppt)：最优质的PPT资源库"/>
              <p:cNvSpPr/>
              <p:nvPr/>
            </p:nvSpPr>
            <p:spPr>
              <a:xfrm>
                <a:off x="2887741" y="2464880"/>
                <a:ext cx="771239" cy="771239"/>
              </a:xfrm>
              <a:prstGeom prst="ellipse">
                <a:avLst/>
              </a:prstGeom>
              <a:noFill/>
              <a:ln w="12700" cap="flat" cmpd="sng" algn="ctr">
                <a:solidFill>
                  <a:sysClr val="window" lastClr="FFFFFF"/>
                </a:solidFill>
                <a:prstDash val="solid"/>
                <a:miter lim="800000"/>
              </a:ln>
              <a:effectLst/>
            </p:spPr>
            <p:txBody>
              <a:bodyPr rtlCol="0" anchor="ctr"/>
              <a:lstStyle/>
              <a:p>
                <a:pPr algn="ctr" defTabSz="685800">
                  <a:defRPr/>
                </a:pPr>
                <a:endParaRPr lang="zh-CN" altLang="en-US" kern="0" dirty="0">
                  <a:solidFill>
                    <a:prstClr val="white"/>
                  </a:solidFill>
                  <a:latin typeface="Calibri" panose="020F0502020204030204"/>
                  <a:ea typeface="微软雅黑" panose="020B0503020204020204" pitchFamily="34" charset="-122"/>
                </a:endParaRPr>
              </a:p>
            </p:txBody>
          </p:sp>
          <p:grpSp>
            <p:nvGrpSpPr>
              <p:cNvPr id="101" name="组合 100"/>
              <p:cNvGrpSpPr/>
              <p:nvPr/>
            </p:nvGrpSpPr>
            <p:grpSpPr>
              <a:xfrm>
                <a:off x="3100030" y="2663174"/>
                <a:ext cx="346660" cy="374650"/>
                <a:chOff x="5500688" y="2584450"/>
                <a:chExt cx="255588" cy="276225"/>
              </a:xfrm>
              <a:solidFill>
                <a:sysClr val="window" lastClr="FFFFFF"/>
              </a:solidFill>
            </p:grpSpPr>
            <p:sp>
              <p:nvSpPr>
                <p:cNvPr id="102" name="出自【趣你的PPT】(微信:qunideppt)：最优质的PPT资源库"/>
                <p:cNvSpPr>
                  <a:spLocks noEditPoints="1"/>
                </p:cNvSpPr>
                <p:nvPr/>
              </p:nvSpPr>
              <p:spPr bwMode="auto">
                <a:xfrm>
                  <a:off x="5500688" y="2584450"/>
                  <a:ext cx="255588" cy="276225"/>
                </a:xfrm>
                <a:custGeom>
                  <a:avLst/>
                  <a:gdLst>
                    <a:gd name="T0" fmla="*/ 237 w 266"/>
                    <a:gd name="T1" fmla="*/ 24 h 288"/>
                    <a:gd name="T2" fmla="*/ 221 w 266"/>
                    <a:gd name="T3" fmla="*/ 24 h 288"/>
                    <a:gd name="T4" fmla="*/ 221 w 266"/>
                    <a:gd name="T5" fmla="*/ 14 h 288"/>
                    <a:gd name="T6" fmla="*/ 207 w 266"/>
                    <a:gd name="T7" fmla="*/ 0 h 288"/>
                    <a:gd name="T8" fmla="*/ 193 w 266"/>
                    <a:gd name="T9" fmla="*/ 14 h 288"/>
                    <a:gd name="T10" fmla="*/ 193 w 266"/>
                    <a:gd name="T11" fmla="*/ 24 h 288"/>
                    <a:gd name="T12" fmla="*/ 146 w 266"/>
                    <a:gd name="T13" fmla="*/ 24 h 288"/>
                    <a:gd name="T14" fmla="*/ 146 w 266"/>
                    <a:gd name="T15" fmla="*/ 14 h 288"/>
                    <a:gd name="T16" fmla="*/ 133 w 266"/>
                    <a:gd name="T17" fmla="*/ 0 h 288"/>
                    <a:gd name="T18" fmla="*/ 119 w 266"/>
                    <a:gd name="T19" fmla="*/ 14 h 288"/>
                    <a:gd name="T20" fmla="*/ 119 w 266"/>
                    <a:gd name="T21" fmla="*/ 24 h 288"/>
                    <a:gd name="T22" fmla="*/ 73 w 266"/>
                    <a:gd name="T23" fmla="*/ 24 h 288"/>
                    <a:gd name="T24" fmla="*/ 73 w 266"/>
                    <a:gd name="T25" fmla="*/ 14 h 288"/>
                    <a:gd name="T26" fmla="*/ 59 w 266"/>
                    <a:gd name="T27" fmla="*/ 0 h 288"/>
                    <a:gd name="T28" fmla="*/ 45 w 266"/>
                    <a:gd name="T29" fmla="*/ 14 h 288"/>
                    <a:gd name="T30" fmla="*/ 45 w 266"/>
                    <a:gd name="T31" fmla="*/ 24 h 288"/>
                    <a:gd name="T32" fmla="*/ 29 w 266"/>
                    <a:gd name="T33" fmla="*/ 24 h 288"/>
                    <a:gd name="T34" fmla="*/ 0 w 266"/>
                    <a:gd name="T35" fmla="*/ 53 h 288"/>
                    <a:gd name="T36" fmla="*/ 0 w 266"/>
                    <a:gd name="T37" fmla="*/ 259 h 288"/>
                    <a:gd name="T38" fmla="*/ 29 w 266"/>
                    <a:gd name="T39" fmla="*/ 288 h 288"/>
                    <a:gd name="T40" fmla="*/ 237 w 266"/>
                    <a:gd name="T41" fmla="*/ 288 h 288"/>
                    <a:gd name="T42" fmla="*/ 266 w 266"/>
                    <a:gd name="T43" fmla="*/ 259 h 288"/>
                    <a:gd name="T44" fmla="*/ 266 w 266"/>
                    <a:gd name="T45" fmla="*/ 53 h 288"/>
                    <a:gd name="T46" fmla="*/ 237 w 266"/>
                    <a:gd name="T47" fmla="*/ 24 h 288"/>
                    <a:gd name="T48" fmla="*/ 237 w 266"/>
                    <a:gd name="T49" fmla="*/ 257 h 288"/>
                    <a:gd name="T50" fmla="*/ 29 w 266"/>
                    <a:gd name="T51" fmla="*/ 257 h 288"/>
                    <a:gd name="T52" fmla="*/ 29 w 266"/>
                    <a:gd name="T53" fmla="*/ 55 h 288"/>
                    <a:gd name="T54" fmla="*/ 45 w 266"/>
                    <a:gd name="T55" fmla="*/ 55 h 288"/>
                    <a:gd name="T56" fmla="*/ 45 w 266"/>
                    <a:gd name="T57" fmla="*/ 65 h 288"/>
                    <a:gd name="T58" fmla="*/ 59 w 266"/>
                    <a:gd name="T59" fmla="*/ 79 h 288"/>
                    <a:gd name="T60" fmla="*/ 73 w 266"/>
                    <a:gd name="T61" fmla="*/ 65 h 288"/>
                    <a:gd name="T62" fmla="*/ 73 w 266"/>
                    <a:gd name="T63" fmla="*/ 55 h 288"/>
                    <a:gd name="T64" fmla="*/ 119 w 266"/>
                    <a:gd name="T65" fmla="*/ 55 h 288"/>
                    <a:gd name="T66" fmla="*/ 119 w 266"/>
                    <a:gd name="T67" fmla="*/ 65 h 288"/>
                    <a:gd name="T68" fmla="*/ 133 w 266"/>
                    <a:gd name="T69" fmla="*/ 79 h 288"/>
                    <a:gd name="T70" fmla="*/ 146 w 266"/>
                    <a:gd name="T71" fmla="*/ 65 h 288"/>
                    <a:gd name="T72" fmla="*/ 146 w 266"/>
                    <a:gd name="T73" fmla="*/ 55 h 288"/>
                    <a:gd name="T74" fmla="*/ 193 w 266"/>
                    <a:gd name="T75" fmla="*/ 55 h 288"/>
                    <a:gd name="T76" fmla="*/ 193 w 266"/>
                    <a:gd name="T77" fmla="*/ 65 h 288"/>
                    <a:gd name="T78" fmla="*/ 207 w 266"/>
                    <a:gd name="T79" fmla="*/ 79 h 288"/>
                    <a:gd name="T80" fmla="*/ 221 w 266"/>
                    <a:gd name="T81" fmla="*/ 65 h 288"/>
                    <a:gd name="T82" fmla="*/ 221 w 266"/>
                    <a:gd name="T83" fmla="*/ 55 h 288"/>
                    <a:gd name="T84" fmla="*/ 237 w 266"/>
                    <a:gd name="T85" fmla="*/ 55 h 288"/>
                    <a:gd name="T86" fmla="*/ 237 w 266"/>
                    <a:gd name="T87" fmla="*/ 257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6" h="288">
                      <a:moveTo>
                        <a:pt x="237" y="24"/>
                      </a:moveTo>
                      <a:cubicBezTo>
                        <a:pt x="221" y="24"/>
                        <a:pt x="221" y="24"/>
                        <a:pt x="221" y="24"/>
                      </a:cubicBezTo>
                      <a:cubicBezTo>
                        <a:pt x="221" y="14"/>
                        <a:pt x="221" y="14"/>
                        <a:pt x="221" y="14"/>
                      </a:cubicBezTo>
                      <a:cubicBezTo>
                        <a:pt x="221" y="6"/>
                        <a:pt x="214" y="0"/>
                        <a:pt x="207" y="0"/>
                      </a:cubicBezTo>
                      <a:cubicBezTo>
                        <a:pt x="199" y="0"/>
                        <a:pt x="193" y="6"/>
                        <a:pt x="193" y="14"/>
                      </a:cubicBezTo>
                      <a:cubicBezTo>
                        <a:pt x="193" y="24"/>
                        <a:pt x="193" y="24"/>
                        <a:pt x="193" y="24"/>
                      </a:cubicBezTo>
                      <a:cubicBezTo>
                        <a:pt x="146" y="24"/>
                        <a:pt x="146" y="24"/>
                        <a:pt x="146" y="24"/>
                      </a:cubicBezTo>
                      <a:cubicBezTo>
                        <a:pt x="146" y="14"/>
                        <a:pt x="146" y="14"/>
                        <a:pt x="146" y="14"/>
                      </a:cubicBezTo>
                      <a:cubicBezTo>
                        <a:pt x="146" y="6"/>
                        <a:pt x="140" y="0"/>
                        <a:pt x="133" y="0"/>
                      </a:cubicBezTo>
                      <a:cubicBezTo>
                        <a:pt x="125" y="0"/>
                        <a:pt x="119" y="6"/>
                        <a:pt x="119" y="14"/>
                      </a:cubicBezTo>
                      <a:cubicBezTo>
                        <a:pt x="119" y="24"/>
                        <a:pt x="119" y="24"/>
                        <a:pt x="119" y="24"/>
                      </a:cubicBezTo>
                      <a:cubicBezTo>
                        <a:pt x="73" y="24"/>
                        <a:pt x="73" y="24"/>
                        <a:pt x="73" y="24"/>
                      </a:cubicBezTo>
                      <a:cubicBezTo>
                        <a:pt x="73" y="14"/>
                        <a:pt x="73" y="14"/>
                        <a:pt x="73" y="14"/>
                      </a:cubicBezTo>
                      <a:cubicBezTo>
                        <a:pt x="73" y="6"/>
                        <a:pt x="66" y="0"/>
                        <a:pt x="59" y="0"/>
                      </a:cubicBezTo>
                      <a:cubicBezTo>
                        <a:pt x="51" y="0"/>
                        <a:pt x="45" y="6"/>
                        <a:pt x="45" y="14"/>
                      </a:cubicBezTo>
                      <a:cubicBezTo>
                        <a:pt x="45" y="24"/>
                        <a:pt x="45" y="24"/>
                        <a:pt x="45" y="24"/>
                      </a:cubicBezTo>
                      <a:cubicBezTo>
                        <a:pt x="29" y="24"/>
                        <a:pt x="29" y="24"/>
                        <a:pt x="29" y="24"/>
                      </a:cubicBezTo>
                      <a:cubicBezTo>
                        <a:pt x="13" y="24"/>
                        <a:pt x="0" y="37"/>
                        <a:pt x="0" y="53"/>
                      </a:cubicBezTo>
                      <a:cubicBezTo>
                        <a:pt x="0" y="259"/>
                        <a:pt x="0" y="259"/>
                        <a:pt x="0" y="259"/>
                      </a:cubicBezTo>
                      <a:cubicBezTo>
                        <a:pt x="0" y="275"/>
                        <a:pt x="13" y="288"/>
                        <a:pt x="29" y="288"/>
                      </a:cubicBezTo>
                      <a:cubicBezTo>
                        <a:pt x="237" y="288"/>
                        <a:pt x="237" y="288"/>
                        <a:pt x="237" y="288"/>
                      </a:cubicBezTo>
                      <a:cubicBezTo>
                        <a:pt x="253" y="288"/>
                        <a:pt x="266" y="275"/>
                        <a:pt x="266" y="259"/>
                      </a:cubicBezTo>
                      <a:cubicBezTo>
                        <a:pt x="266" y="53"/>
                        <a:pt x="266" y="53"/>
                        <a:pt x="266" y="53"/>
                      </a:cubicBezTo>
                      <a:cubicBezTo>
                        <a:pt x="266" y="37"/>
                        <a:pt x="253" y="24"/>
                        <a:pt x="237" y="24"/>
                      </a:cubicBezTo>
                      <a:close/>
                      <a:moveTo>
                        <a:pt x="237" y="257"/>
                      </a:moveTo>
                      <a:cubicBezTo>
                        <a:pt x="29" y="257"/>
                        <a:pt x="29" y="257"/>
                        <a:pt x="29" y="257"/>
                      </a:cubicBezTo>
                      <a:cubicBezTo>
                        <a:pt x="29" y="55"/>
                        <a:pt x="29" y="55"/>
                        <a:pt x="29" y="55"/>
                      </a:cubicBezTo>
                      <a:cubicBezTo>
                        <a:pt x="45" y="55"/>
                        <a:pt x="45" y="55"/>
                        <a:pt x="45" y="55"/>
                      </a:cubicBezTo>
                      <a:cubicBezTo>
                        <a:pt x="45" y="65"/>
                        <a:pt x="45" y="65"/>
                        <a:pt x="45" y="65"/>
                      </a:cubicBezTo>
                      <a:cubicBezTo>
                        <a:pt x="45" y="73"/>
                        <a:pt x="51" y="79"/>
                        <a:pt x="59" y="79"/>
                      </a:cubicBezTo>
                      <a:cubicBezTo>
                        <a:pt x="66" y="79"/>
                        <a:pt x="73" y="73"/>
                        <a:pt x="73" y="65"/>
                      </a:cubicBezTo>
                      <a:cubicBezTo>
                        <a:pt x="73" y="55"/>
                        <a:pt x="73" y="55"/>
                        <a:pt x="73" y="55"/>
                      </a:cubicBezTo>
                      <a:cubicBezTo>
                        <a:pt x="119" y="55"/>
                        <a:pt x="119" y="55"/>
                        <a:pt x="119" y="55"/>
                      </a:cubicBezTo>
                      <a:cubicBezTo>
                        <a:pt x="119" y="65"/>
                        <a:pt x="119" y="65"/>
                        <a:pt x="119" y="65"/>
                      </a:cubicBezTo>
                      <a:cubicBezTo>
                        <a:pt x="119" y="73"/>
                        <a:pt x="125" y="79"/>
                        <a:pt x="133" y="79"/>
                      </a:cubicBezTo>
                      <a:cubicBezTo>
                        <a:pt x="140" y="79"/>
                        <a:pt x="146" y="73"/>
                        <a:pt x="146" y="65"/>
                      </a:cubicBezTo>
                      <a:cubicBezTo>
                        <a:pt x="146" y="55"/>
                        <a:pt x="146" y="55"/>
                        <a:pt x="146" y="55"/>
                      </a:cubicBezTo>
                      <a:cubicBezTo>
                        <a:pt x="193" y="55"/>
                        <a:pt x="193" y="55"/>
                        <a:pt x="193" y="55"/>
                      </a:cubicBezTo>
                      <a:cubicBezTo>
                        <a:pt x="193" y="65"/>
                        <a:pt x="193" y="65"/>
                        <a:pt x="193" y="65"/>
                      </a:cubicBezTo>
                      <a:cubicBezTo>
                        <a:pt x="193" y="73"/>
                        <a:pt x="199" y="79"/>
                        <a:pt x="207" y="79"/>
                      </a:cubicBezTo>
                      <a:cubicBezTo>
                        <a:pt x="214" y="79"/>
                        <a:pt x="221" y="73"/>
                        <a:pt x="221" y="65"/>
                      </a:cubicBezTo>
                      <a:cubicBezTo>
                        <a:pt x="221" y="55"/>
                        <a:pt x="221" y="55"/>
                        <a:pt x="221" y="55"/>
                      </a:cubicBezTo>
                      <a:cubicBezTo>
                        <a:pt x="237" y="55"/>
                        <a:pt x="237" y="55"/>
                        <a:pt x="237" y="55"/>
                      </a:cubicBezTo>
                      <a:lnTo>
                        <a:pt x="237" y="2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sp>
              <p:nvSpPr>
                <p:cNvPr id="103" name="出自【趣你的PPT】(微信:qunideppt)：最优质的PPT资源库"/>
                <p:cNvSpPr/>
                <p:nvPr/>
              </p:nvSpPr>
              <p:spPr bwMode="auto">
                <a:xfrm>
                  <a:off x="5556251" y="2689225"/>
                  <a:ext cx="144463" cy="106362"/>
                </a:xfrm>
                <a:custGeom>
                  <a:avLst/>
                  <a:gdLst>
                    <a:gd name="T0" fmla="*/ 133 w 150"/>
                    <a:gd name="T1" fmla="*/ 3 h 111"/>
                    <a:gd name="T2" fmla="*/ 124 w 150"/>
                    <a:gd name="T3" fmla="*/ 3 h 111"/>
                    <a:gd name="T4" fmla="*/ 58 w 150"/>
                    <a:gd name="T5" fmla="*/ 69 h 111"/>
                    <a:gd name="T6" fmla="*/ 50 w 150"/>
                    <a:gd name="T7" fmla="*/ 69 h 111"/>
                    <a:gd name="T8" fmla="*/ 25 w 150"/>
                    <a:gd name="T9" fmla="*/ 45 h 111"/>
                    <a:gd name="T10" fmla="*/ 17 w 150"/>
                    <a:gd name="T11" fmla="*/ 45 h 111"/>
                    <a:gd name="T12" fmla="*/ 2 w 150"/>
                    <a:gd name="T13" fmla="*/ 60 h 111"/>
                    <a:gd name="T14" fmla="*/ 2 w 150"/>
                    <a:gd name="T15" fmla="*/ 68 h 111"/>
                    <a:gd name="T16" fmla="*/ 40 w 150"/>
                    <a:gd name="T17" fmla="*/ 106 h 111"/>
                    <a:gd name="T18" fmla="*/ 50 w 150"/>
                    <a:gd name="T19" fmla="*/ 111 h 111"/>
                    <a:gd name="T20" fmla="*/ 57 w 150"/>
                    <a:gd name="T21" fmla="*/ 111 h 111"/>
                    <a:gd name="T22" fmla="*/ 67 w 150"/>
                    <a:gd name="T23" fmla="*/ 106 h 111"/>
                    <a:gd name="T24" fmla="*/ 148 w 150"/>
                    <a:gd name="T25" fmla="*/ 26 h 111"/>
                    <a:gd name="T26" fmla="*/ 148 w 150"/>
                    <a:gd name="T27" fmla="*/ 17 h 111"/>
                    <a:gd name="T28" fmla="*/ 133 w 150"/>
                    <a:gd name="T29" fmla="*/ 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0" h="111">
                      <a:moveTo>
                        <a:pt x="133" y="3"/>
                      </a:moveTo>
                      <a:cubicBezTo>
                        <a:pt x="131" y="0"/>
                        <a:pt x="127" y="0"/>
                        <a:pt x="124" y="3"/>
                      </a:cubicBezTo>
                      <a:cubicBezTo>
                        <a:pt x="58" y="69"/>
                        <a:pt x="58" y="69"/>
                        <a:pt x="58" y="69"/>
                      </a:cubicBezTo>
                      <a:cubicBezTo>
                        <a:pt x="56" y="71"/>
                        <a:pt x="52" y="71"/>
                        <a:pt x="50" y="69"/>
                      </a:cubicBezTo>
                      <a:cubicBezTo>
                        <a:pt x="25" y="45"/>
                        <a:pt x="25" y="45"/>
                        <a:pt x="25" y="45"/>
                      </a:cubicBezTo>
                      <a:cubicBezTo>
                        <a:pt x="23" y="43"/>
                        <a:pt x="19" y="43"/>
                        <a:pt x="17" y="45"/>
                      </a:cubicBezTo>
                      <a:cubicBezTo>
                        <a:pt x="2" y="60"/>
                        <a:pt x="2" y="60"/>
                        <a:pt x="2" y="60"/>
                      </a:cubicBezTo>
                      <a:cubicBezTo>
                        <a:pt x="0" y="62"/>
                        <a:pt x="0" y="66"/>
                        <a:pt x="2" y="68"/>
                      </a:cubicBezTo>
                      <a:cubicBezTo>
                        <a:pt x="40" y="106"/>
                        <a:pt x="40" y="106"/>
                        <a:pt x="40" y="106"/>
                      </a:cubicBezTo>
                      <a:cubicBezTo>
                        <a:pt x="42" y="109"/>
                        <a:pt x="47" y="111"/>
                        <a:pt x="50" y="111"/>
                      </a:cubicBezTo>
                      <a:cubicBezTo>
                        <a:pt x="57" y="111"/>
                        <a:pt x="57" y="111"/>
                        <a:pt x="57" y="111"/>
                      </a:cubicBezTo>
                      <a:cubicBezTo>
                        <a:pt x="60" y="111"/>
                        <a:pt x="65" y="109"/>
                        <a:pt x="67" y="106"/>
                      </a:cubicBezTo>
                      <a:cubicBezTo>
                        <a:pt x="148" y="26"/>
                        <a:pt x="148" y="26"/>
                        <a:pt x="148" y="26"/>
                      </a:cubicBezTo>
                      <a:cubicBezTo>
                        <a:pt x="150" y="23"/>
                        <a:pt x="150" y="20"/>
                        <a:pt x="148" y="17"/>
                      </a:cubicBezTo>
                      <a:lnTo>
                        <a:pt x="133"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defRPr/>
                  </a:pPr>
                  <a:endParaRPr lang="zh-CN" altLang="en-US" kern="0" dirty="0">
                    <a:solidFill>
                      <a:prstClr val="black"/>
                    </a:solidFill>
                    <a:latin typeface="Calibri" panose="020F0502020204030204"/>
                    <a:ea typeface="微软雅黑" panose="020B0503020204020204" pitchFamily="34" charset="-122"/>
                  </a:endParaRPr>
                </a:p>
              </p:txBody>
            </p:sp>
          </p:grpSp>
        </p:grpSp>
        <p:grpSp>
          <p:nvGrpSpPr>
            <p:cNvPr id="97" name="组合 96"/>
            <p:cNvGrpSpPr/>
            <p:nvPr/>
          </p:nvGrpSpPr>
          <p:grpSpPr>
            <a:xfrm>
              <a:off x="8079365" y="3155825"/>
              <a:ext cx="4251305" cy="603288"/>
              <a:chOff x="8064520" y="916977"/>
              <a:chExt cx="4251305" cy="603288"/>
            </a:xfrm>
          </p:grpSpPr>
          <p:sp>
            <p:nvSpPr>
              <p:cNvPr id="98" name="出自【趣你的PPT】(微信:qunideppt)：最优质的PPT资源库"/>
              <p:cNvSpPr/>
              <p:nvPr/>
            </p:nvSpPr>
            <p:spPr>
              <a:xfrm>
                <a:off x="8064520" y="1213560"/>
                <a:ext cx="4251305" cy="306705"/>
              </a:xfrm>
              <a:prstGeom prst="rect">
                <a:avLst/>
              </a:prstGeom>
            </p:spPr>
            <p:txBody>
              <a:bodyPr wrap="square">
                <a:spAutoFit/>
              </a:bodyPr>
              <a:lstStyle/>
              <a:p>
                <a:pPr algn="just" defTabSz="685800">
                  <a:defRPr/>
                </a:pPr>
                <a:r>
                  <a:rPr lang="zh-CN" altLang="en-US" sz="1400" kern="0" dirty="0">
                    <a:solidFill>
                      <a:prstClr val="white"/>
                    </a:solidFill>
                    <a:latin typeface="微软雅黑" panose="020B0503020204020204" pitchFamily="34" charset="-122"/>
                    <a:ea typeface="微软雅黑" panose="020B0503020204020204" pitchFamily="34" charset="-122"/>
                  </a:rPr>
                  <a:t>请输入替换内容请输入替换内容</a:t>
                </a:r>
                <a:endParaRPr lang="zh-CN" altLang="en-US" sz="1400" kern="0" dirty="0">
                  <a:solidFill>
                    <a:prstClr val="white"/>
                  </a:solidFill>
                  <a:latin typeface="Calibri" panose="020F0502020204030204"/>
                  <a:ea typeface="微软雅黑" panose="020B0503020204020204" pitchFamily="34" charset="-122"/>
                </a:endParaRPr>
              </a:p>
            </p:txBody>
          </p:sp>
          <p:sp>
            <p:nvSpPr>
              <p:cNvPr id="99" name="出自【趣你的PPT】(微信:qunideppt)：最优质的PPT资源库"/>
              <p:cNvSpPr txBox="1"/>
              <p:nvPr/>
            </p:nvSpPr>
            <p:spPr>
              <a:xfrm>
                <a:off x="8064520" y="916977"/>
                <a:ext cx="1234631" cy="368300"/>
              </a:xfrm>
              <a:prstGeom prst="rect">
                <a:avLst/>
              </a:prstGeom>
              <a:noFill/>
            </p:spPr>
            <p:txBody>
              <a:bodyPr wrap="square" rtlCol="0">
                <a:spAutoFit/>
              </a:bodyPr>
              <a:lstStyle/>
              <a:p>
                <a:pPr defTabSz="685800">
                  <a:defRPr/>
                </a:pPr>
                <a:r>
                  <a:rPr lang="zh-CN" altLang="en-US" b="1" kern="0" dirty="0">
                    <a:solidFill>
                      <a:prstClr val="white"/>
                    </a:solidFill>
                    <a:latin typeface="微软雅黑" panose="020B0503020204020204" pitchFamily="34" charset="-122"/>
                    <a:ea typeface="微软雅黑" panose="020B0503020204020204" pitchFamily="34" charset="-122"/>
                  </a:rPr>
                  <a:t>添加标题</a:t>
                </a:r>
              </a:p>
            </p:txBody>
          </p:sp>
        </p:grpSp>
      </p:grpSp>
      <p:sp>
        <p:nvSpPr>
          <p:cNvPr id="123" name="文本框 5"/>
          <p:cNvSpPr txBox="1">
            <a:spLocks noChangeArrowheads="1"/>
          </p:cNvSpPr>
          <p:nvPr/>
        </p:nvSpPr>
        <p:spPr bwMode="auto">
          <a:xfrm>
            <a:off x="456372" y="535140"/>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5" name="文本框 5"/>
          <p:cNvSpPr txBox="1">
            <a:spLocks noChangeArrowheads="1"/>
          </p:cNvSpPr>
          <p:nvPr/>
        </p:nvSpPr>
        <p:spPr bwMode="auto">
          <a:xfrm>
            <a:off x="453249" y="558629"/>
            <a:ext cx="290277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cxnSp>
        <p:nvCxnSpPr>
          <p:cNvPr id="67" name="Straight Connector 4"/>
          <p:cNvCxnSpPr/>
          <p:nvPr/>
        </p:nvCxnSpPr>
        <p:spPr>
          <a:xfrm>
            <a:off x="1058781" y="3315793"/>
            <a:ext cx="10200347" cy="0"/>
          </a:xfrm>
          <a:prstGeom prst="line">
            <a:avLst/>
          </a:prstGeom>
          <a:ln>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8" name="Oval 5"/>
          <p:cNvSpPr/>
          <p:nvPr/>
        </p:nvSpPr>
        <p:spPr>
          <a:xfrm>
            <a:off x="11165547" y="3272636"/>
            <a:ext cx="93581" cy="9994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sp>
        <p:nvSpPr>
          <p:cNvPr id="69" name="Oval 6"/>
          <p:cNvSpPr/>
          <p:nvPr/>
        </p:nvSpPr>
        <p:spPr>
          <a:xfrm>
            <a:off x="973219" y="3272636"/>
            <a:ext cx="93581" cy="9994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sp>
        <p:nvSpPr>
          <p:cNvPr id="70" name="Oval 9"/>
          <p:cNvSpPr/>
          <p:nvPr/>
        </p:nvSpPr>
        <p:spPr>
          <a:xfrm>
            <a:off x="9423979" y="2757681"/>
            <a:ext cx="1106885" cy="1106885"/>
          </a:xfrm>
          <a:prstGeom prst="ellipse">
            <a:avLst/>
          </a:prstGeom>
          <a:solidFill>
            <a:srgbClr val="E74E3E"/>
          </a:solidFill>
          <a:ln>
            <a:noFill/>
          </a:ln>
        </p:spPr>
        <p:style>
          <a:lnRef idx="3">
            <a:schemeClr val="lt1"/>
          </a:lnRef>
          <a:fillRef idx="1">
            <a:schemeClr val="accent4"/>
          </a:fillRef>
          <a:effectRef idx="1">
            <a:schemeClr val="accent4"/>
          </a:effectRef>
          <a:fontRef idx="minor">
            <a:schemeClr val="lt1"/>
          </a:fontRef>
        </p:style>
        <p:txBody>
          <a:bodyPr lIns="121920" tIns="60960" rIns="121920" bIns="60960"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sp>
        <p:nvSpPr>
          <p:cNvPr id="77" name="Oval 30"/>
          <p:cNvSpPr/>
          <p:nvPr/>
        </p:nvSpPr>
        <p:spPr>
          <a:xfrm>
            <a:off x="9342421" y="2679540"/>
            <a:ext cx="1270000" cy="1270000"/>
          </a:xfrm>
          <a:prstGeom prst="ellipse">
            <a:avLst/>
          </a:prstGeom>
          <a:noFill/>
          <a:ln w="38100">
            <a:solidFill>
              <a:srgbClr val="E74E3E"/>
            </a:solidFill>
          </a:ln>
        </p:spPr>
        <p:style>
          <a:lnRef idx="3">
            <a:schemeClr val="lt1"/>
          </a:lnRef>
          <a:fillRef idx="1">
            <a:schemeClr val="accent2"/>
          </a:fillRef>
          <a:effectRef idx="1">
            <a:schemeClr val="accent2"/>
          </a:effectRef>
          <a:fontRef idx="minor">
            <a:schemeClr val="lt1"/>
          </a:fontRef>
        </p:style>
        <p:txBody>
          <a:bodyPr lIns="121920" tIns="60960" rIns="121920" bIns="60960"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sp>
        <p:nvSpPr>
          <p:cNvPr id="78" name="Oval 9"/>
          <p:cNvSpPr/>
          <p:nvPr/>
        </p:nvSpPr>
        <p:spPr>
          <a:xfrm>
            <a:off x="1740084" y="2757681"/>
            <a:ext cx="1106885" cy="1106885"/>
          </a:xfrm>
          <a:prstGeom prst="ellipse">
            <a:avLst/>
          </a:prstGeom>
          <a:solidFill>
            <a:srgbClr val="3CBDDC"/>
          </a:solidFill>
          <a:ln>
            <a:noFill/>
          </a:ln>
        </p:spPr>
        <p:style>
          <a:lnRef idx="3">
            <a:schemeClr val="lt1"/>
          </a:lnRef>
          <a:fillRef idx="1">
            <a:schemeClr val="accent4"/>
          </a:fillRef>
          <a:effectRef idx="1">
            <a:schemeClr val="accent4"/>
          </a:effectRef>
          <a:fontRef idx="minor">
            <a:schemeClr val="lt1"/>
          </a:fontRef>
        </p:style>
        <p:txBody>
          <a:bodyPr lIns="121920" tIns="60960" rIns="121920" bIns="60960"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sp>
        <p:nvSpPr>
          <p:cNvPr id="79" name="Oval 30"/>
          <p:cNvSpPr/>
          <p:nvPr/>
        </p:nvSpPr>
        <p:spPr>
          <a:xfrm>
            <a:off x="1658527" y="2679540"/>
            <a:ext cx="1270000" cy="1270000"/>
          </a:xfrm>
          <a:prstGeom prst="ellipse">
            <a:avLst/>
          </a:prstGeom>
          <a:noFill/>
          <a:ln w="38100">
            <a:solidFill>
              <a:srgbClr val="3CBDDC"/>
            </a:solidFill>
          </a:ln>
        </p:spPr>
        <p:style>
          <a:lnRef idx="3">
            <a:schemeClr val="lt1"/>
          </a:lnRef>
          <a:fillRef idx="1">
            <a:schemeClr val="accent2"/>
          </a:fillRef>
          <a:effectRef idx="1">
            <a:schemeClr val="accent2"/>
          </a:effectRef>
          <a:fontRef idx="minor">
            <a:schemeClr val="lt1"/>
          </a:fontRef>
        </p:style>
        <p:txBody>
          <a:bodyPr lIns="121920" tIns="60960" rIns="121920" bIns="60960"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sp>
        <p:nvSpPr>
          <p:cNvPr id="80" name="Oval 9"/>
          <p:cNvSpPr/>
          <p:nvPr/>
        </p:nvSpPr>
        <p:spPr>
          <a:xfrm>
            <a:off x="4274661" y="2757681"/>
            <a:ext cx="1106885" cy="1106885"/>
          </a:xfrm>
          <a:prstGeom prst="ellipse">
            <a:avLst/>
          </a:prstGeom>
          <a:solidFill>
            <a:srgbClr val="FBA41F"/>
          </a:solidFill>
          <a:ln>
            <a:noFill/>
          </a:ln>
        </p:spPr>
        <p:style>
          <a:lnRef idx="3">
            <a:schemeClr val="lt1"/>
          </a:lnRef>
          <a:fillRef idx="1">
            <a:schemeClr val="accent4"/>
          </a:fillRef>
          <a:effectRef idx="1">
            <a:schemeClr val="accent4"/>
          </a:effectRef>
          <a:fontRef idx="minor">
            <a:schemeClr val="lt1"/>
          </a:fontRef>
        </p:style>
        <p:txBody>
          <a:bodyPr lIns="121920" tIns="60960" rIns="121920" bIns="60960"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sp>
        <p:nvSpPr>
          <p:cNvPr id="81" name="Oval 30"/>
          <p:cNvSpPr/>
          <p:nvPr/>
        </p:nvSpPr>
        <p:spPr>
          <a:xfrm>
            <a:off x="4193104" y="2679540"/>
            <a:ext cx="1270000" cy="1270000"/>
          </a:xfrm>
          <a:prstGeom prst="ellipse">
            <a:avLst/>
          </a:prstGeom>
          <a:noFill/>
          <a:ln w="38100">
            <a:solidFill>
              <a:srgbClr val="FBA41F"/>
            </a:solidFill>
          </a:ln>
        </p:spPr>
        <p:style>
          <a:lnRef idx="3">
            <a:schemeClr val="lt1"/>
          </a:lnRef>
          <a:fillRef idx="1">
            <a:schemeClr val="accent2"/>
          </a:fillRef>
          <a:effectRef idx="1">
            <a:schemeClr val="accent2"/>
          </a:effectRef>
          <a:fontRef idx="minor">
            <a:schemeClr val="lt1"/>
          </a:fontRef>
        </p:style>
        <p:txBody>
          <a:bodyPr lIns="121920" tIns="60960" rIns="121920" bIns="60960"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sp>
        <p:nvSpPr>
          <p:cNvPr id="82" name="Oval 9"/>
          <p:cNvSpPr/>
          <p:nvPr/>
        </p:nvSpPr>
        <p:spPr>
          <a:xfrm>
            <a:off x="6821025" y="2757681"/>
            <a:ext cx="1106885" cy="1106885"/>
          </a:xfrm>
          <a:prstGeom prst="ellipse">
            <a:avLst/>
          </a:prstGeom>
          <a:solidFill>
            <a:srgbClr val="2DBE9B"/>
          </a:solidFill>
          <a:ln>
            <a:noFill/>
          </a:ln>
        </p:spPr>
        <p:style>
          <a:lnRef idx="3">
            <a:schemeClr val="lt1"/>
          </a:lnRef>
          <a:fillRef idx="1">
            <a:schemeClr val="accent4"/>
          </a:fillRef>
          <a:effectRef idx="1">
            <a:schemeClr val="accent4"/>
          </a:effectRef>
          <a:fontRef idx="minor">
            <a:schemeClr val="lt1"/>
          </a:fontRef>
        </p:style>
        <p:txBody>
          <a:bodyPr lIns="121920" tIns="60960" rIns="121920" bIns="60960"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cxnSp>
        <p:nvCxnSpPr>
          <p:cNvPr id="83" name="Straight Connector 25"/>
          <p:cNvCxnSpPr/>
          <p:nvPr/>
        </p:nvCxnSpPr>
        <p:spPr>
          <a:xfrm>
            <a:off x="3556000" y="3314700"/>
            <a:ext cx="0" cy="24384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26"/>
          <p:cNvCxnSpPr/>
          <p:nvPr/>
        </p:nvCxnSpPr>
        <p:spPr>
          <a:xfrm>
            <a:off x="6096000" y="3322607"/>
            <a:ext cx="0" cy="24384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27"/>
          <p:cNvCxnSpPr/>
          <p:nvPr/>
        </p:nvCxnSpPr>
        <p:spPr>
          <a:xfrm>
            <a:off x="8698955" y="3330513"/>
            <a:ext cx="0" cy="24384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6" name="Oval 30"/>
          <p:cNvSpPr/>
          <p:nvPr/>
        </p:nvSpPr>
        <p:spPr>
          <a:xfrm>
            <a:off x="6739468" y="2679540"/>
            <a:ext cx="1270000" cy="1270000"/>
          </a:xfrm>
          <a:prstGeom prst="ellipse">
            <a:avLst/>
          </a:prstGeom>
          <a:noFill/>
          <a:ln w="38100">
            <a:solidFill>
              <a:srgbClr val="1CBB9F"/>
            </a:solidFill>
          </a:ln>
        </p:spPr>
        <p:style>
          <a:lnRef idx="3">
            <a:schemeClr val="lt1"/>
          </a:lnRef>
          <a:fillRef idx="1">
            <a:schemeClr val="accent2"/>
          </a:fillRef>
          <a:effectRef idx="1">
            <a:schemeClr val="accent2"/>
          </a:effectRef>
          <a:fontRef idx="minor">
            <a:schemeClr val="lt1"/>
          </a:fontRef>
        </p:style>
        <p:txBody>
          <a:bodyPr lIns="121920" tIns="60960" rIns="121920" bIns="60960"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prstClr val="white"/>
              </a:solidFill>
              <a:effectLst/>
              <a:uLnTx/>
              <a:uFillTx/>
            </a:endParaRPr>
          </a:p>
        </p:txBody>
      </p:sp>
      <p:sp>
        <p:nvSpPr>
          <p:cNvPr id="87" name="Freeform 5"/>
          <p:cNvSpPr>
            <a:spLocks noEditPoints="1"/>
          </p:cNvSpPr>
          <p:nvPr/>
        </p:nvSpPr>
        <p:spPr bwMode="auto">
          <a:xfrm>
            <a:off x="2087656" y="3145844"/>
            <a:ext cx="422088" cy="420424"/>
          </a:xfrm>
          <a:custGeom>
            <a:avLst/>
            <a:gdLst>
              <a:gd name="T0" fmla="*/ 424 w 427"/>
              <a:gd name="T1" fmla="*/ 2 h 425"/>
              <a:gd name="T2" fmla="*/ 418 w 427"/>
              <a:gd name="T3" fmla="*/ 0 h 425"/>
              <a:gd name="T4" fmla="*/ 306 w 427"/>
              <a:gd name="T5" fmla="*/ 19 h 425"/>
              <a:gd name="T6" fmla="*/ 212 w 427"/>
              <a:gd name="T7" fmla="*/ 86 h 425"/>
              <a:gd name="T8" fmla="*/ 166 w 427"/>
              <a:gd name="T9" fmla="*/ 137 h 425"/>
              <a:gd name="T10" fmla="*/ 67 w 427"/>
              <a:gd name="T11" fmla="*/ 142 h 425"/>
              <a:gd name="T12" fmla="*/ 61 w 427"/>
              <a:gd name="T13" fmla="*/ 146 h 425"/>
              <a:gd name="T14" fmla="*/ 2 w 427"/>
              <a:gd name="T15" fmla="*/ 246 h 425"/>
              <a:gd name="T16" fmla="*/ 4 w 427"/>
              <a:gd name="T17" fmla="*/ 256 h 425"/>
              <a:gd name="T18" fmla="*/ 20 w 427"/>
              <a:gd name="T19" fmla="*/ 273 h 425"/>
              <a:gd name="T20" fmla="*/ 26 w 427"/>
              <a:gd name="T21" fmla="*/ 275 h 425"/>
              <a:gd name="T22" fmla="*/ 29 w 427"/>
              <a:gd name="T23" fmla="*/ 275 h 425"/>
              <a:gd name="T24" fmla="*/ 101 w 427"/>
              <a:gd name="T25" fmla="*/ 253 h 425"/>
              <a:gd name="T26" fmla="*/ 174 w 427"/>
              <a:gd name="T27" fmla="*/ 326 h 425"/>
              <a:gd name="T28" fmla="*/ 152 w 427"/>
              <a:gd name="T29" fmla="*/ 398 h 425"/>
              <a:gd name="T30" fmla="*/ 154 w 427"/>
              <a:gd name="T31" fmla="*/ 406 h 425"/>
              <a:gd name="T32" fmla="*/ 170 w 427"/>
              <a:gd name="T33" fmla="*/ 423 h 425"/>
              <a:gd name="T34" fmla="*/ 176 w 427"/>
              <a:gd name="T35" fmla="*/ 425 h 425"/>
              <a:gd name="T36" fmla="*/ 181 w 427"/>
              <a:gd name="T37" fmla="*/ 424 h 425"/>
              <a:gd name="T38" fmla="*/ 281 w 427"/>
              <a:gd name="T39" fmla="*/ 366 h 425"/>
              <a:gd name="T40" fmla="*/ 285 w 427"/>
              <a:gd name="T41" fmla="*/ 359 h 425"/>
              <a:gd name="T42" fmla="*/ 290 w 427"/>
              <a:gd name="T43" fmla="*/ 260 h 425"/>
              <a:gd name="T44" fmla="*/ 341 w 427"/>
              <a:gd name="T45" fmla="*/ 215 h 425"/>
              <a:gd name="T46" fmla="*/ 407 w 427"/>
              <a:gd name="T47" fmla="*/ 121 h 425"/>
              <a:gd name="T48" fmla="*/ 427 w 427"/>
              <a:gd name="T49" fmla="*/ 8 h 425"/>
              <a:gd name="T50" fmla="*/ 424 w 427"/>
              <a:gd name="T51" fmla="*/ 2 h 425"/>
              <a:gd name="T52" fmla="*/ 361 w 427"/>
              <a:gd name="T53" fmla="*/ 101 h 425"/>
              <a:gd name="T54" fmla="*/ 343 w 427"/>
              <a:gd name="T55" fmla="*/ 108 h 425"/>
              <a:gd name="T56" fmla="*/ 326 w 427"/>
              <a:gd name="T57" fmla="*/ 101 h 425"/>
              <a:gd name="T58" fmla="*/ 318 w 427"/>
              <a:gd name="T59" fmla="*/ 83 h 425"/>
              <a:gd name="T60" fmla="*/ 326 w 427"/>
              <a:gd name="T61" fmla="*/ 66 h 425"/>
              <a:gd name="T62" fmla="*/ 343 w 427"/>
              <a:gd name="T63" fmla="*/ 58 h 425"/>
              <a:gd name="T64" fmla="*/ 361 w 427"/>
              <a:gd name="T65" fmla="*/ 66 h 425"/>
              <a:gd name="T66" fmla="*/ 368 w 427"/>
              <a:gd name="T67" fmla="*/ 83 h 425"/>
              <a:gd name="T68" fmla="*/ 361 w 427"/>
              <a:gd name="T69" fmla="*/ 101 h 425"/>
              <a:gd name="T70" fmla="*/ 361 w 427"/>
              <a:gd name="T71" fmla="*/ 101 h 425"/>
              <a:gd name="T72" fmla="*/ 361 w 427"/>
              <a:gd name="T73" fmla="*/ 10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7" h="425">
                <a:moveTo>
                  <a:pt x="424" y="2"/>
                </a:moveTo>
                <a:cubicBezTo>
                  <a:pt x="422" y="1"/>
                  <a:pt x="420" y="0"/>
                  <a:pt x="418" y="0"/>
                </a:cubicBezTo>
                <a:cubicBezTo>
                  <a:pt x="373" y="0"/>
                  <a:pt x="335" y="6"/>
                  <a:pt x="306" y="19"/>
                </a:cubicBezTo>
                <a:cubicBezTo>
                  <a:pt x="276" y="31"/>
                  <a:pt x="245" y="53"/>
                  <a:pt x="212" y="86"/>
                </a:cubicBezTo>
                <a:cubicBezTo>
                  <a:pt x="198" y="100"/>
                  <a:pt x="183" y="117"/>
                  <a:pt x="166" y="137"/>
                </a:cubicBezTo>
                <a:cubicBezTo>
                  <a:pt x="67" y="142"/>
                  <a:pt x="67" y="142"/>
                  <a:pt x="67" y="142"/>
                </a:cubicBezTo>
                <a:cubicBezTo>
                  <a:pt x="65" y="142"/>
                  <a:pt x="62" y="144"/>
                  <a:pt x="61" y="146"/>
                </a:cubicBezTo>
                <a:cubicBezTo>
                  <a:pt x="2" y="246"/>
                  <a:pt x="2" y="246"/>
                  <a:pt x="2" y="246"/>
                </a:cubicBezTo>
                <a:cubicBezTo>
                  <a:pt x="0" y="250"/>
                  <a:pt x="1" y="253"/>
                  <a:pt x="4" y="256"/>
                </a:cubicBezTo>
                <a:cubicBezTo>
                  <a:pt x="20" y="273"/>
                  <a:pt x="20" y="273"/>
                  <a:pt x="20" y="273"/>
                </a:cubicBezTo>
                <a:cubicBezTo>
                  <a:pt x="22" y="275"/>
                  <a:pt x="24" y="275"/>
                  <a:pt x="26" y="275"/>
                </a:cubicBezTo>
                <a:cubicBezTo>
                  <a:pt x="27" y="275"/>
                  <a:pt x="28" y="275"/>
                  <a:pt x="29" y="275"/>
                </a:cubicBezTo>
                <a:cubicBezTo>
                  <a:pt x="101" y="253"/>
                  <a:pt x="101" y="253"/>
                  <a:pt x="101" y="253"/>
                </a:cubicBezTo>
                <a:cubicBezTo>
                  <a:pt x="174" y="326"/>
                  <a:pt x="174" y="326"/>
                  <a:pt x="174" y="326"/>
                </a:cubicBezTo>
                <a:cubicBezTo>
                  <a:pt x="152" y="398"/>
                  <a:pt x="152" y="398"/>
                  <a:pt x="152" y="398"/>
                </a:cubicBezTo>
                <a:cubicBezTo>
                  <a:pt x="151" y="401"/>
                  <a:pt x="152" y="404"/>
                  <a:pt x="154" y="406"/>
                </a:cubicBezTo>
                <a:cubicBezTo>
                  <a:pt x="170" y="423"/>
                  <a:pt x="170" y="423"/>
                  <a:pt x="170" y="423"/>
                </a:cubicBezTo>
                <a:cubicBezTo>
                  <a:pt x="172" y="425"/>
                  <a:pt x="174" y="425"/>
                  <a:pt x="176" y="425"/>
                </a:cubicBezTo>
                <a:cubicBezTo>
                  <a:pt x="178" y="425"/>
                  <a:pt x="179" y="425"/>
                  <a:pt x="181" y="424"/>
                </a:cubicBezTo>
                <a:cubicBezTo>
                  <a:pt x="281" y="366"/>
                  <a:pt x="281" y="366"/>
                  <a:pt x="281" y="366"/>
                </a:cubicBezTo>
                <a:cubicBezTo>
                  <a:pt x="283" y="364"/>
                  <a:pt x="285" y="362"/>
                  <a:pt x="285" y="359"/>
                </a:cubicBezTo>
                <a:cubicBezTo>
                  <a:pt x="290" y="260"/>
                  <a:pt x="290" y="260"/>
                  <a:pt x="290" y="260"/>
                </a:cubicBezTo>
                <a:cubicBezTo>
                  <a:pt x="310" y="244"/>
                  <a:pt x="327" y="228"/>
                  <a:pt x="341" y="215"/>
                </a:cubicBezTo>
                <a:cubicBezTo>
                  <a:pt x="372" y="183"/>
                  <a:pt x="394" y="152"/>
                  <a:pt x="407" y="121"/>
                </a:cubicBezTo>
                <a:cubicBezTo>
                  <a:pt x="420" y="89"/>
                  <a:pt x="427" y="52"/>
                  <a:pt x="427" y="8"/>
                </a:cubicBezTo>
                <a:cubicBezTo>
                  <a:pt x="427" y="6"/>
                  <a:pt x="426" y="4"/>
                  <a:pt x="424" y="2"/>
                </a:cubicBezTo>
                <a:close/>
                <a:moveTo>
                  <a:pt x="361" y="101"/>
                </a:moveTo>
                <a:cubicBezTo>
                  <a:pt x="356" y="106"/>
                  <a:pt x="350" y="108"/>
                  <a:pt x="343" y="108"/>
                </a:cubicBezTo>
                <a:cubicBezTo>
                  <a:pt x="336" y="108"/>
                  <a:pt x="330" y="106"/>
                  <a:pt x="326" y="101"/>
                </a:cubicBezTo>
                <a:cubicBezTo>
                  <a:pt x="321" y="96"/>
                  <a:pt x="318" y="90"/>
                  <a:pt x="318" y="83"/>
                </a:cubicBezTo>
                <a:cubicBezTo>
                  <a:pt x="318" y="76"/>
                  <a:pt x="321" y="71"/>
                  <a:pt x="326" y="66"/>
                </a:cubicBezTo>
                <a:cubicBezTo>
                  <a:pt x="330" y="61"/>
                  <a:pt x="336" y="58"/>
                  <a:pt x="343" y="58"/>
                </a:cubicBezTo>
                <a:cubicBezTo>
                  <a:pt x="350" y="58"/>
                  <a:pt x="356" y="61"/>
                  <a:pt x="361" y="66"/>
                </a:cubicBezTo>
                <a:cubicBezTo>
                  <a:pt x="366" y="71"/>
                  <a:pt x="368" y="76"/>
                  <a:pt x="368" y="83"/>
                </a:cubicBezTo>
                <a:cubicBezTo>
                  <a:pt x="368" y="90"/>
                  <a:pt x="366" y="96"/>
                  <a:pt x="361" y="101"/>
                </a:cubicBezTo>
                <a:close/>
                <a:moveTo>
                  <a:pt x="361" y="101"/>
                </a:moveTo>
                <a:cubicBezTo>
                  <a:pt x="361" y="101"/>
                  <a:pt x="361" y="101"/>
                  <a:pt x="361" y="101"/>
                </a:cubicBezTo>
              </a:path>
            </a:pathLst>
          </a:custGeom>
          <a:solidFill>
            <a:schemeClr val="bg1"/>
          </a:solidFill>
          <a:ln>
            <a:noFill/>
          </a:ln>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grpSp>
        <p:nvGrpSpPr>
          <p:cNvPr id="88" name="Group 36"/>
          <p:cNvGrpSpPr/>
          <p:nvPr/>
        </p:nvGrpSpPr>
        <p:grpSpPr>
          <a:xfrm>
            <a:off x="4566697" y="3129808"/>
            <a:ext cx="450872" cy="387100"/>
            <a:chOff x="10610850" y="8362950"/>
            <a:chExt cx="1762126" cy="1512888"/>
          </a:xfrm>
          <a:solidFill>
            <a:schemeClr val="bg1"/>
          </a:solidFill>
        </p:grpSpPr>
        <p:sp>
          <p:nvSpPr>
            <p:cNvPr id="89" name="Freeform 379"/>
            <p:cNvSpPr>
              <a:spLocks noEditPoints="1"/>
            </p:cNvSpPr>
            <p:nvPr/>
          </p:nvSpPr>
          <p:spPr bwMode="auto">
            <a:xfrm>
              <a:off x="10610850" y="9625013"/>
              <a:ext cx="252413" cy="250825"/>
            </a:xfrm>
            <a:custGeom>
              <a:avLst/>
              <a:gdLst>
                <a:gd name="T0" fmla="*/ 58 w 67"/>
                <a:gd name="T1" fmla="*/ 0 h 66"/>
                <a:gd name="T2" fmla="*/ 8 w 67"/>
                <a:gd name="T3" fmla="*/ 0 h 66"/>
                <a:gd name="T4" fmla="*/ 2 w 67"/>
                <a:gd name="T5" fmla="*/ 2 h 66"/>
                <a:gd name="T6" fmla="*/ 0 w 67"/>
                <a:gd name="T7" fmla="*/ 8 h 66"/>
                <a:gd name="T8" fmla="*/ 0 w 67"/>
                <a:gd name="T9" fmla="*/ 58 h 66"/>
                <a:gd name="T10" fmla="*/ 2 w 67"/>
                <a:gd name="T11" fmla="*/ 64 h 66"/>
                <a:gd name="T12" fmla="*/ 8 w 67"/>
                <a:gd name="T13" fmla="*/ 66 h 66"/>
                <a:gd name="T14" fmla="*/ 58 w 67"/>
                <a:gd name="T15" fmla="*/ 66 h 66"/>
                <a:gd name="T16" fmla="*/ 64 w 67"/>
                <a:gd name="T17" fmla="*/ 64 h 66"/>
                <a:gd name="T18" fmla="*/ 67 w 67"/>
                <a:gd name="T19" fmla="*/ 58 h 66"/>
                <a:gd name="T20" fmla="*/ 67 w 67"/>
                <a:gd name="T21" fmla="*/ 8 h 66"/>
                <a:gd name="T22" fmla="*/ 64 w 67"/>
                <a:gd name="T23" fmla="*/ 2 h 66"/>
                <a:gd name="T24" fmla="*/ 58 w 67"/>
                <a:gd name="T25" fmla="*/ 0 h 66"/>
                <a:gd name="T26" fmla="*/ 58 w 67"/>
                <a:gd name="T27" fmla="*/ 0 h 66"/>
                <a:gd name="T28" fmla="*/ 58 w 67"/>
                <a:gd name="T2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66">
                  <a:moveTo>
                    <a:pt x="58" y="0"/>
                  </a:moveTo>
                  <a:cubicBezTo>
                    <a:pt x="8" y="0"/>
                    <a:pt x="8" y="0"/>
                    <a:pt x="8" y="0"/>
                  </a:cubicBezTo>
                  <a:cubicBezTo>
                    <a:pt x="6" y="0"/>
                    <a:pt x="4" y="0"/>
                    <a:pt x="2" y="2"/>
                  </a:cubicBezTo>
                  <a:cubicBezTo>
                    <a:pt x="1" y="4"/>
                    <a:pt x="0" y="6"/>
                    <a:pt x="0" y="8"/>
                  </a:cubicBezTo>
                  <a:cubicBezTo>
                    <a:pt x="0" y="58"/>
                    <a:pt x="0" y="58"/>
                    <a:pt x="0" y="58"/>
                  </a:cubicBezTo>
                  <a:cubicBezTo>
                    <a:pt x="0" y="61"/>
                    <a:pt x="1" y="63"/>
                    <a:pt x="2" y="64"/>
                  </a:cubicBezTo>
                  <a:cubicBezTo>
                    <a:pt x="4" y="66"/>
                    <a:pt x="6" y="66"/>
                    <a:pt x="8" y="66"/>
                  </a:cubicBezTo>
                  <a:cubicBezTo>
                    <a:pt x="58" y="66"/>
                    <a:pt x="58" y="66"/>
                    <a:pt x="58" y="66"/>
                  </a:cubicBezTo>
                  <a:cubicBezTo>
                    <a:pt x="61" y="66"/>
                    <a:pt x="63" y="66"/>
                    <a:pt x="64" y="64"/>
                  </a:cubicBezTo>
                  <a:cubicBezTo>
                    <a:pt x="66" y="63"/>
                    <a:pt x="67" y="61"/>
                    <a:pt x="67" y="58"/>
                  </a:cubicBezTo>
                  <a:cubicBezTo>
                    <a:pt x="67" y="8"/>
                    <a:pt x="67" y="8"/>
                    <a:pt x="67" y="8"/>
                  </a:cubicBezTo>
                  <a:cubicBezTo>
                    <a:pt x="67" y="6"/>
                    <a:pt x="66" y="4"/>
                    <a:pt x="64" y="2"/>
                  </a:cubicBezTo>
                  <a:cubicBezTo>
                    <a:pt x="63" y="0"/>
                    <a:pt x="61" y="0"/>
                    <a:pt x="58" y="0"/>
                  </a:cubicBezTo>
                  <a:close/>
                  <a:moveTo>
                    <a:pt x="58" y="0"/>
                  </a:moveTo>
                  <a:cubicBezTo>
                    <a:pt x="58" y="0"/>
                    <a:pt x="58" y="0"/>
                    <a:pt x="5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sp>
          <p:nvSpPr>
            <p:cNvPr id="90" name="Freeform 380"/>
            <p:cNvSpPr>
              <a:spLocks noEditPoints="1"/>
            </p:cNvSpPr>
            <p:nvPr/>
          </p:nvSpPr>
          <p:spPr bwMode="auto">
            <a:xfrm>
              <a:off x="11364913" y="9247188"/>
              <a:ext cx="254000" cy="628650"/>
            </a:xfrm>
            <a:custGeom>
              <a:avLst/>
              <a:gdLst>
                <a:gd name="T0" fmla="*/ 59 w 67"/>
                <a:gd name="T1" fmla="*/ 0 h 166"/>
                <a:gd name="T2" fmla="*/ 9 w 67"/>
                <a:gd name="T3" fmla="*/ 0 h 166"/>
                <a:gd name="T4" fmla="*/ 3 w 67"/>
                <a:gd name="T5" fmla="*/ 2 h 166"/>
                <a:gd name="T6" fmla="*/ 0 w 67"/>
                <a:gd name="T7" fmla="*/ 8 h 166"/>
                <a:gd name="T8" fmla="*/ 0 w 67"/>
                <a:gd name="T9" fmla="*/ 158 h 166"/>
                <a:gd name="T10" fmla="*/ 3 w 67"/>
                <a:gd name="T11" fmla="*/ 164 h 166"/>
                <a:gd name="T12" fmla="*/ 9 w 67"/>
                <a:gd name="T13" fmla="*/ 166 h 166"/>
                <a:gd name="T14" fmla="*/ 59 w 67"/>
                <a:gd name="T15" fmla="*/ 166 h 166"/>
                <a:gd name="T16" fmla="*/ 65 w 67"/>
                <a:gd name="T17" fmla="*/ 164 h 166"/>
                <a:gd name="T18" fmla="*/ 67 w 67"/>
                <a:gd name="T19" fmla="*/ 158 h 166"/>
                <a:gd name="T20" fmla="*/ 67 w 67"/>
                <a:gd name="T21" fmla="*/ 8 h 166"/>
                <a:gd name="T22" fmla="*/ 65 w 67"/>
                <a:gd name="T23" fmla="*/ 2 h 166"/>
                <a:gd name="T24" fmla="*/ 59 w 67"/>
                <a:gd name="T25" fmla="*/ 0 h 166"/>
                <a:gd name="T26" fmla="*/ 59 w 67"/>
                <a:gd name="T27" fmla="*/ 0 h 166"/>
                <a:gd name="T28" fmla="*/ 59 w 67"/>
                <a:gd name="T29"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166">
                  <a:moveTo>
                    <a:pt x="59" y="0"/>
                  </a:moveTo>
                  <a:cubicBezTo>
                    <a:pt x="9" y="0"/>
                    <a:pt x="9" y="0"/>
                    <a:pt x="9" y="0"/>
                  </a:cubicBezTo>
                  <a:cubicBezTo>
                    <a:pt x="6" y="0"/>
                    <a:pt x="4" y="0"/>
                    <a:pt x="3" y="2"/>
                  </a:cubicBezTo>
                  <a:cubicBezTo>
                    <a:pt x="1" y="3"/>
                    <a:pt x="0" y="5"/>
                    <a:pt x="0" y="8"/>
                  </a:cubicBezTo>
                  <a:cubicBezTo>
                    <a:pt x="0" y="158"/>
                    <a:pt x="0" y="158"/>
                    <a:pt x="0" y="158"/>
                  </a:cubicBezTo>
                  <a:cubicBezTo>
                    <a:pt x="0" y="161"/>
                    <a:pt x="1" y="163"/>
                    <a:pt x="3" y="164"/>
                  </a:cubicBezTo>
                  <a:cubicBezTo>
                    <a:pt x="4" y="166"/>
                    <a:pt x="6" y="166"/>
                    <a:pt x="9" y="166"/>
                  </a:cubicBezTo>
                  <a:cubicBezTo>
                    <a:pt x="59" y="166"/>
                    <a:pt x="59" y="166"/>
                    <a:pt x="59" y="166"/>
                  </a:cubicBezTo>
                  <a:cubicBezTo>
                    <a:pt x="61" y="166"/>
                    <a:pt x="63" y="166"/>
                    <a:pt x="65" y="164"/>
                  </a:cubicBezTo>
                  <a:cubicBezTo>
                    <a:pt x="66" y="163"/>
                    <a:pt x="67" y="161"/>
                    <a:pt x="67" y="158"/>
                  </a:cubicBezTo>
                  <a:cubicBezTo>
                    <a:pt x="67" y="8"/>
                    <a:pt x="67" y="8"/>
                    <a:pt x="67" y="8"/>
                  </a:cubicBezTo>
                  <a:cubicBezTo>
                    <a:pt x="67" y="5"/>
                    <a:pt x="66" y="3"/>
                    <a:pt x="65" y="2"/>
                  </a:cubicBezTo>
                  <a:cubicBezTo>
                    <a:pt x="63" y="0"/>
                    <a:pt x="61" y="0"/>
                    <a:pt x="59" y="0"/>
                  </a:cubicBezTo>
                  <a:close/>
                  <a:moveTo>
                    <a:pt x="59" y="0"/>
                  </a:moveTo>
                  <a:cubicBezTo>
                    <a:pt x="59" y="0"/>
                    <a:pt x="59" y="0"/>
                    <a:pt x="5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sp>
          <p:nvSpPr>
            <p:cNvPr id="91" name="Freeform 381"/>
            <p:cNvSpPr>
              <a:spLocks noEditPoints="1"/>
            </p:cNvSpPr>
            <p:nvPr/>
          </p:nvSpPr>
          <p:spPr bwMode="auto">
            <a:xfrm>
              <a:off x="10987088" y="9496425"/>
              <a:ext cx="254000" cy="379413"/>
            </a:xfrm>
            <a:custGeom>
              <a:avLst/>
              <a:gdLst>
                <a:gd name="T0" fmla="*/ 59 w 67"/>
                <a:gd name="T1" fmla="*/ 0 h 100"/>
                <a:gd name="T2" fmla="*/ 8 w 67"/>
                <a:gd name="T3" fmla="*/ 0 h 100"/>
                <a:gd name="T4" fmla="*/ 2 w 67"/>
                <a:gd name="T5" fmla="*/ 3 h 100"/>
                <a:gd name="T6" fmla="*/ 0 w 67"/>
                <a:gd name="T7" fmla="*/ 9 h 100"/>
                <a:gd name="T8" fmla="*/ 0 w 67"/>
                <a:gd name="T9" fmla="*/ 92 h 100"/>
                <a:gd name="T10" fmla="*/ 2 w 67"/>
                <a:gd name="T11" fmla="*/ 98 h 100"/>
                <a:gd name="T12" fmla="*/ 8 w 67"/>
                <a:gd name="T13" fmla="*/ 100 h 100"/>
                <a:gd name="T14" fmla="*/ 59 w 67"/>
                <a:gd name="T15" fmla="*/ 100 h 100"/>
                <a:gd name="T16" fmla="*/ 65 w 67"/>
                <a:gd name="T17" fmla="*/ 98 h 100"/>
                <a:gd name="T18" fmla="*/ 67 w 67"/>
                <a:gd name="T19" fmla="*/ 92 h 100"/>
                <a:gd name="T20" fmla="*/ 67 w 67"/>
                <a:gd name="T21" fmla="*/ 9 h 100"/>
                <a:gd name="T22" fmla="*/ 65 w 67"/>
                <a:gd name="T23" fmla="*/ 3 h 100"/>
                <a:gd name="T24" fmla="*/ 59 w 67"/>
                <a:gd name="T25" fmla="*/ 0 h 100"/>
                <a:gd name="T26" fmla="*/ 59 w 67"/>
                <a:gd name="T27" fmla="*/ 0 h 100"/>
                <a:gd name="T28" fmla="*/ 59 w 67"/>
                <a:gd name="T29"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100">
                  <a:moveTo>
                    <a:pt x="59" y="0"/>
                  </a:moveTo>
                  <a:cubicBezTo>
                    <a:pt x="8" y="0"/>
                    <a:pt x="8" y="0"/>
                    <a:pt x="8" y="0"/>
                  </a:cubicBezTo>
                  <a:cubicBezTo>
                    <a:pt x="6" y="0"/>
                    <a:pt x="4" y="1"/>
                    <a:pt x="2" y="3"/>
                  </a:cubicBezTo>
                  <a:cubicBezTo>
                    <a:pt x="1" y="4"/>
                    <a:pt x="0" y="6"/>
                    <a:pt x="0" y="9"/>
                  </a:cubicBezTo>
                  <a:cubicBezTo>
                    <a:pt x="0" y="92"/>
                    <a:pt x="0" y="92"/>
                    <a:pt x="0" y="92"/>
                  </a:cubicBezTo>
                  <a:cubicBezTo>
                    <a:pt x="0" y="95"/>
                    <a:pt x="1" y="97"/>
                    <a:pt x="2" y="98"/>
                  </a:cubicBezTo>
                  <a:cubicBezTo>
                    <a:pt x="4" y="100"/>
                    <a:pt x="6" y="100"/>
                    <a:pt x="8" y="100"/>
                  </a:cubicBezTo>
                  <a:cubicBezTo>
                    <a:pt x="59" y="100"/>
                    <a:pt x="59" y="100"/>
                    <a:pt x="59" y="100"/>
                  </a:cubicBezTo>
                  <a:cubicBezTo>
                    <a:pt x="61" y="100"/>
                    <a:pt x="63" y="100"/>
                    <a:pt x="65" y="98"/>
                  </a:cubicBezTo>
                  <a:cubicBezTo>
                    <a:pt x="66" y="97"/>
                    <a:pt x="67" y="95"/>
                    <a:pt x="67" y="92"/>
                  </a:cubicBezTo>
                  <a:cubicBezTo>
                    <a:pt x="67" y="9"/>
                    <a:pt x="67" y="9"/>
                    <a:pt x="67" y="9"/>
                  </a:cubicBezTo>
                  <a:cubicBezTo>
                    <a:pt x="67" y="6"/>
                    <a:pt x="66" y="4"/>
                    <a:pt x="65" y="3"/>
                  </a:cubicBezTo>
                  <a:cubicBezTo>
                    <a:pt x="63" y="1"/>
                    <a:pt x="61" y="0"/>
                    <a:pt x="59" y="0"/>
                  </a:cubicBezTo>
                  <a:close/>
                  <a:moveTo>
                    <a:pt x="59" y="0"/>
                  </a:moveTo>
                  <a:cubicBezTo>
                    <a:pt x="59" y="0"/>
                    <a:pt x="59" y="0"/>
                    <a:pt x="5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sp>
          <p:nvSpPr>
            <p:cNvPr id="92" name="Freeform 382"/>
            <p:cNvSpPr>
              <a:spLocks noEditPoints="1"/>
            </p:cNvSpPr>
            <p:nvPr/>
          </p:nvSpPr>
          <p:spPr bwMode="auto">
            <a:xfrm>
              <a:off x="11742738" y="8866188"/>
              <a:ext cx="252413" cy="1009650"/>
            </a:xfrm>
            <a:custGeom>
              <a:avLst/>
              <a:gdLst>
                <a:gd name="T0" fmla="*/ 59 w 67"/>
                <a:gd name="T1" fmla="*/ 0 h 267"/>
                <a:gd name="T2" fmla="*/ 9 w 67"/>
                <a:gd name="T3" fmla="*/ 0 h 267"/>
                <a:gd name="T4" fmla="*/ 3 w 67"/>
                <a:gd name="T5" fmla="*/ 3 h 267"/>
                <a:gd name="T6" fmla="*/ 0 w 67"/>
                <a:gd name="T7" fmla="*/ 9 h 267"/>
                <a:gd name="T8" fmla="*/ 0 w 67"/>
                <a:gd name="T9" fmla="*/ 259 h 267"/>
                <a:gd name="T10" fmla="*/ 3 w 67"/>
                <a:gd name="T11" fmla="*/ 265 h 267"/>
                <a:gd name="T12" fmla="*/ 9 w 67"/>
                <a:gd name="T13" fmla="*/ 267 h 267"/>
                <a:gd name="T14" fmla="*/ 59 w 67"/>
                <a:gd name="T15" fmla="*/ 267 h 267"/>
                <a:gd name="T16" fmla="*/ 65 w 67"/>
                <a:gd name="T17" fmla="*/ 265 h 267"/>
                <a:gd name="T18" fmla="*/ 67 w 67"/>
                <a:gd name="T19" fmla="*/ 259 h 267"/>
                <a:gd name="T20" fmla="*/ 67 w 67"/>
                <a:gd name="T21" fmla="*/ 9 h 267"/>
                <a:gd name="T22" fmla="*/ 65 w 67"/>
                <a:gd name="T23" fmla="*/ 3 h 267"/>
                <a:gd name="T24" fmla="*/ 59 w 67"/>
                <a:gd name="T25" fmla="*/ 0 h 267"/>
                <a:gd name="T26" fmla="*/ 59 w 67"/>
                <a:gd name="T27" fmla="*/ 0 h 267"/>
                <a:gd name="T28" fmla="*/ 59 w 67"/>
                <a:gd name="T29"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267">
                  <a:moveTo>
                    <a:pt x="59" y="0"/>
                  </a:moveTo>
                  <a:cubicBezTo>
                    <a:pt x="9" y="0"/>
                    <a:pt x="9" y="0"/>
                    <a:pt x="9" y="0"/>
                  </a:cubicBezTo>
                  <a:cubicBezTo>
                    <a:pt x="6" y="0"/>
                    <a:pt x="4" y="1"/>
                    <a:pt x="3" y="3"/>
                  </a:cubicBezTo>
                  <a:cubicBezTo>
                    <a:pt x="1" y="4"/>
                    <a:pt x="0" y="6"/>
                    <a:pt x="0" y="9"/>
                  </a:cubicBezTo>
                  <a:cubicBezTo>
                    <a:pt x="0" y="259"/>
                    <a:pt x="0" y="259"/>
                    <a:pt x="0" y="259"/>
                  </a:cubicBezTo>
                  <a:cubicBezTo>
                    <a:pt x="0" y="262"/>
                    <a:pt x="1" y="264"/>
                    <a:pt x="3" y="265"/>
                  </a:cubicBezTo>
                  <a:cubicBezTo>
                    <a:pt x="4" y="267"/>
                    <a:pt x="6" y="267"/>
                    <a:pt x="9" y="267"/>
                  </a:cubicBezTo>
                  <a:cubicBezTo>
                    <a:pt x="59" y="267"/>
                    <a:pt x="59" y="267"/>
                    <a:pt x="59" y="267"/>
                  </a:cubicBezTo>
                  <a:cubicBezTo>
                    <a:pt x="61" y="267"/>
                    <a:pt x="63" y="267"/>
                    <a:pt x="65" y="265"/>
                  </a:cubicBezTo>
                  <a:cubicBezTo>
                    <a:pt x="66" y="264"/>
                    <a:pt x="67" y="262"/>
                    <a:pt x="67" y="259"/>
                  </a:cubicBezTo>
                  <a:cubicBezTo>
                    <a:pt x="67" y="9"/>
                    <a:pt x="67" y="9"/>
                    <a:pt x="67" y="9"/>
                  </a:cubicBezTo>
                  <a:cubicBezTo>
                    <a:pt x="67" y="6"/>
                    <a:pt x="66" y="4"/>
                    <a:pt x="65" y="3"/>
                  </a:cubicBezTo>
                  <a:cubicBezTo>
                    <a:pt x="63" y="1"/>
                    <a:pt x="61" y="0"/>
                    <a:pt x="59" y="0"/>
                  </a:cubicBezTo>
                  <a:close/>
                  <a:moveTo>
                    <a:pt x="59" y="0"/>
                  </a:moveTo>
                  <a:cubicBezTo>
                    <a:pt x="59" y="0"/>
                    <a:pt x="59" y="0"/>
                    <a:pt x="5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sp>
          <p:nvSpPr>
            <p:cNvPr id="93" name="Freeform 383"/>
            <p:cNvSpPr>
              <a:spLocks noEditPoints="1"/>
            </p:cNvSpPr>
            <p:nvPr/>
          </p:nvSpPr>
          <p:spPr bwMode="auto">
            <a:xfrm>
              <a:off x="12120563" y="8362950"/>
              <a:ext cx="252413" cy="1512888"/>
            </a:xfrm>
            <a:custGeom>
              <a:avLst/>
              <a:gdLst>
                <a:gd name="T0" fmla="*/ 65 w 67"/>
                <a:gd name="T1" fmla="*/ 2 h 400"/>
                <a:gd name="T2" fmla="*/ 59 w 67"/>
                <a:gd name="T3" fmla="*/ 0 h 400"/>
                <a:gd name="T4" fmla="*/ 9 w 67"/>
                <a:gd name="T5" fmla="*/ 0 h 400"/>
                <a:gd name="T6" fmla="*/ 3 w 67"/>
                <a:gd name="T7" fmla="*/ 2 h 400"/>
                <a:gd name="T8" fmla="*/ 0 w 67"/>
                <a:gd name="T9" fmla="*/ 8 h 400"/>
                <a:gd name="T10" fmla="*/ 0 w 67"/>
                <a:gd name="T11" fmla="*/ 392 h 400"/>
                <a:gd name="T12" fmla="*/ 3 w 67"/>
                <a:gd name="T13" fmla="*/ 398 h 400"/>
                <a:gd name="T14" fmla="*/ 9 w 67"/>
                <a:gd name="T15" fmla="*/ 400 h 400"/>
                <a:gd name="T16" fmla="*/ 59 w 67"/>
                <a:gd name="T17" fmla="*/ 400 h 400"/>
                <a:gd name="T18" fmla="*/ 65 w 67"/>
                <a:gd name="T19" fmla="*/ 398 h 400"/>
                <a:gd name="T20" fmla="*/ 67 w 67"/>
                <a:gd name="T21" fmla="*/ 392 h 400"/>
                <a:gd name="T22" fmla="*/ 67 w 67"/>
                <a:gd name="T23" fmla="*/ 8 h 400"/>
                <a:gd name="T24" fmla="*/ 65 w 67"/>
                <a:gd name="T25" fmla="*/ 2 h 400"/>
                <a:gd name="T26" fmla="*/ 65 w 67"/>
                <a:gd name="T27" fmla="*/ 2 h 400"/>
                <a:gd name="T28" fmla="*/ 65 w 67"/>
                <a:gd name="T29" fmla="*/ 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400">
                  <a:moveTo>
                    <a:pt x="65" y="2"/>
                  </a:moveTo>
                  <a:cubicBezTo>
                    <a:pt x="63" y="1"/>
                    <a:pt x="61" y="0"/>
                    <a:pt x="59" y="0"/>
                  </a:cubicBezTo>
                  <a:cubicBezTo>
                    <a:pt x="9" y="0"/>
                    <a:pt x="9" y="0"/>
                    <a:pt x="9" y="0"/>
                  </a:cubicBezTo>
                  <a:cubicBezTo>
                    <a:pt x="6" y="0"/>
                    <a:pt x="4" y="1"/>
                    <a:pt x="3" y="2"/>
                  </a:cubicBezTo>
                  <a:cubicBezTo>
                    <a:pt x="1" y="4"/>
                    <a:pt x="0" y="6"/>
                    <a:pt x="0" y="8"/>
                  </a:cubicBezTo>
                  <a:cubicBezTo>
                    <a:pt x="0" y="392"/>
                    <a:pt x="0" y="392"/>
                    <a:pt x="0" y="392"/>
                  </a:cubicBezTo>
                  <a:cubicBezTo>
                    <a:pt x="0" y="395"/>
                    <a:pt x="1" y="397"/>
                    <a:pt x="3" y="398"/>
                  </a:cubicBezTo>
                  <a:cubicBezTo>
                    <a:pt x="4" y="400"/>
                    <a:pt x="6" y="400"/>
                    <a:pt x="9" y="400"/>
                  </a:cubicBezTo>
                  <a:cubicBezTo>
                    <a:pt x="59" y="400"/>
                    <a:pt x="59" y="400"/>
                    <a:pt x="59" y="400"/>
                  </a:cubicBezTo>
                  <a:cubicBezTo>
                    <a:pt x="61" y="400"/>
                    <a:pt x="63" y="400"/>
                    <a:pt x="65" y="398"/>
                  </a:cubicBezTo>
                  <a:cubicBezTo>
                    <a:pt x="66" y="397"/>
                    <a:pt x="67" y="395"/>
                    <a:pt x="67" y="392"/>
                  </a:cubicBezTo>
                  <a:cubicBezTo>
                    <a:pt x="67" y="8"/>
                    <a:pt x="67" y="8"/>
                    <a:pt x="67" y="8"/>
                  </a:cubicBezTo>
                  <a:cubicBezTo>
                    <a:pt x="67" y="6"/>
                    <a:pt x="66" y="4"/>
                    <a:pt x="65" y="2"/>
                  </a:cubicBezTo>
                  <a:close/>
                  <a:moveTo>
                    <a:pt x="65" y="2"/>
                  </a:moveTo>
                  <a:cubicBezTo>
                    <a:pt x="65" y="2"/>
                    <a:pt x="65" y="2"/>
                    <a:pt x="6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grpSp>
      <p:grpSp>
        <p:nvGrpSpPr>
          <p:cNvPr id="94" name="Group 42"/>
          <p:cNvGrpSpPr/>
          <p:nvPr/>
        </p:nvGrpSpPr>
        <p:grpSpPr>
          <a:xfrm>
            <a:off x="7109509" y="3112172"/>
            <a:ext cx="538385" cy="429976"/>
            <a:chOff x="-1947863" y="2936875"/>
            <a:chExt cx="1868488" cy="1492250"/>
          </a:xfrm>
          <a:solidFill>
            <a:schemeClr val="bg1"/>
          </a:solidFill>
        </p:grpSpPr>
        <p:sp>
          <p:nvSpPr>
            <p:cNvPr id="95" name="Freeform 467"/>
            <p:cNvSpPr>
              <a:spLocks noEditPoints="1"/>
            </p:cNvSpPr>
            <p:nvPr/>
          </p:nvSpPr>
          <p:spPr bwMode="auto">
            <a:xfrm>
              <a:off x="-1947863" y="2936875"/>
              <a:ext cx="1490663" cy="1492250"/>
            </a:xfrm>
            <a:custGeom>
              <a:avLst/>
              <a:gdLst>
                <a:gd name="T0" fmla="*/ 395 w 395"/>
                <a:gd name="T1" fmla="*/ 234 h 395"/>
                <a:gd name="T2" fmla="*/ 385 w 395"/>
                <a:gd name="T3" fmla="*/ 210 h 395"/>
                <a:gd name="T4" fmla="*/ 199 w 395"/>
                <a:gd name="T5" fmla="*/ 24 h 395"/>
                <a:gd name="T6" fmla="*/ 172 w 395"/>
                <a:gd name="T7" fmla="*/ 7 h 395"/>
                <a:gd name="T8" fmla="*/ 142 w 395"/>
                <a:gd name="T9" fmla="*/ 0 h 395"/>
                <a:gd name="T10" fmla="*/ 33 w 395"/>
                <a:gd name="T11" fmla="*/ 0 h 395"/>
                <a:gd name="T12" fmla="*/ 10 w 395"/>
                <a:gd name="T13" fmla="*/ 10 h 395"/>
                <a:gd name="T14" fmla="*/ 0 w 395"/>
                <a:gd name="T15" fmla="*/ 33 h 395"/>
                <a:gd name="T16" fmla="*/ 0 w 395"/>
                <a:gd name="T17" fmla="*/ 142 h 395"/>
                <a:gd name="T18" fmla="*/ 7 w 395"/>
                <a:gd name="T19" fmla="*/ 172 h 395"/>
                <a:gd name="T20" fmla="*/ 24 w 395"/>
                <a:gd name="T21" fmla="*/ 199 h 395"/>
                <a:gd name="T22" fmla="*/ 210 w 395"/>
                <a:gd name="T23" fmla="*/ 385 h 395"/>
                <a:gd name="T24" fmla="*/ 234 w 395"/>
                <a:gd name="T25" fmla="*/ 395 h 395"/>
                <a:gd name="T26" fmla="*/ 257 w 395"/>
                <a:gd name="T27" fmla="*/ 385 h 395"/>
                <a:gd name="T28" fmla="*/ 385 w 395"/>
                <a:gd name="T29" fmla="*/ 257 h 395"/>
                <a:gd name="T30" fmla="*/ 395 w 395"/>
                <a:gd name="T31" fmla="*/ 234 h 395"/>
                <a:gd name="T32" fmla="*/ 107 w 395"/>
                <a:gd name="T33" fmla="*/ 107 h 395"/>
                <a:gd name="T34" fmla="*/ 83 w 395"/>
                <a:gd name="T35" fmla="*/ 117 h 395"/>
                <a:gd name="T36" fmla="*/ 60 w 395"/>
                <a:gd name="T37" fmla="*/ 107 h 395"/>
                <a:gd name="T38" fmla="*/ 50 w 395"/>
                <a:gd name="T39" fmla="*/ 83 h 395"/>
                <a:gd name="T40" fmla="*/ 60 w 395"/>
                <a:gd name="T41" fmla="*/ 60 h 395"/>
                <a:gd name="T42" fmla="*/ 83 w 395"/>
                <a:gd name="T43" fmla="*/ 50 h 395"/>
                <a:gd name="T44" fmla="*/ 107 w 395"/>
                <a:gd name="T45" fmla="*/ 60 h 395"/>
                <a:gd name="T46" fmla="*/ 117 w 395"/>
                <a:gd name="T47" fmla="*/ 83 h 395"/>
                <a:gd name="T48" fmla="*/ 107 w 395"/>
                <a:gd name="T49" fmla="*/ 107 h 395"/>
                <a:gd name="T50" fmla="*/ 107 w 395"/>
                <a:gd name="T51" fmla="*/ 107 h 395"/>
                <a:gd name="T52" fmla="*/ 107 w 395"/>
                <a:gd name="T53" fmla="*/ 107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5" h="395">
                  <a:moveTo>
                    <a:pt x="395" y="234"/>
                  </a:moveTo>
                  <a:cubicBezTo>
                    <a:pt x="395" y="225"/>
                    <a:pt x="392" y="217"/>
                    <a:pt x="385" y="210"/>
                  </a:cubicBezTo>
                  <a:cubicBezTo>
                    <a:pt x="199" y="24"/>
                    <a:pt x="199" y="24"/>
                    <a:pt x="199" y="24"/>
                  </a:cubicBezTo>
                  <a:cubicBezTo>
                    <a:pt x="192" y="17"/>
                    <a:pt x="183" y="12"/>
                    <a:pt x="172" y="7"/>
                  </a:cubicBezTo>
                  <a:cubicBezTo>
                    <a:pt x="161" y="2"/>
                    <a:pt x="151" y="0"/>
                    <a:pt x="142" y="0"/>
                  </a:cubicBezTo>
                  <a:cubicBezTo>
                    <a:pt x="33" y="0"/>
                    <a:pt x="33" y="0"/>
                    <a:pt x="33" y="0"/>
                  </a:cubicBezTo>
                  <a:cubicBezTo>
                    <a:pt x="24" y="0"/>
                    <a:pt x="17" y="3"/>
                    <a:pt x="10" y="10"/>
                  </a:cubicBezTo>
                  <a:cubicBezTo>
                    <a:pt x="3" y="17"/>
                    <a:pt x="0" y="24"/>
                    <a:pt x="0" y="33"/>
                  </a:cubicBezTo>
                  <a:cubicBezTo>
                    <a:pt x="0" y="142"/>
                    <a:pt x="0" y="142"/>
                    <a:pt x="0" y="142"/>
                  </a:cubicBezTo>
                  <a:cubicBezTo>
                    <a:pt x="0" y="151"/>
                    <a:pt x="2" y="161"/>
                    <a:pt x="7" y="172"/>
                  </a:cubicBezTo>
                  <a:cubicBezTo>
                    <a:pt x="12" y="183"/>
                    <a:pt x="17" y="192"/>
                    <a:pt x="24" y="199"/>
                  </a:cubicBezTo>
                  <a:cubicBezTo>
                    <a:pt x="210" y="385"/>
                    <a:pt x="210" y="385"/>
                    <a:pt x="210" y="385"/>
                  </a:cubicBezTo>
                  <a:cubicBezTo>
                    <a:pt x="217" y="392"/>
                    <a:pt x="224" y="395"/>
                    <a:pt x="234" y="395"/>
                  </a:cubicBezTo>
                  <a:cubicBezTo>
                    <a:pt x="243" y="395"/>
                    <a:pt x="251" y="392"/>
                    <a:pt x="257" y="385"/>
                  </a:cubicBezTo>
                  <a:cubicBezTo>
                    <a:pt x="385" y="257"/>
                    <a:pt x="385" y="257"/>
                    <a:pt x="385" y="257"/>
                  </a:cubicBezTo>
                  <a:cubicBezTo>
                    <a:pt x="392" y="251"/>
                    <a:pt x="395" y="243"/>
                    <a:pt x="395" y="234"/>
                  </a:cubicBezTo>
                  <a:close/>
                  <a:moveTo>
                    <a:pt x="107" y="107"/>
                  </a:moveTo>
                  <a:cubicBezTo>
                    <a:pt x="101" y="114"/>
                    <a:pt x="93" y="117"/>
                    <a:pt x="83" y="117"/>
                  </a:cubicBezTo>
                  <a:cubicBezTo>
                    <a:pt x="74" y="117"/>
                    <a:pt x="66" y="114"/>
                    <a:pt x="60" y="107"/>
                  </a:cubicBezTo>
                  <a:cubicBezTo>
                    <a:pt x="53" y="100"/>
                    <a:pt x="50" y="93"/>
                    <a:pt x="50" y="83"/>
                  </a:cubicBezTo>
                  <a:cubicBezTo>
                    <a:pt x="50" y="74"/>
                    <a:pt x="53" y="66"/>
                    <a:pt x="60" y="60"/>
                  </a:cubicBezTo>
                  <a:cubicBezTo>
                    <a:pt x="66" y="53"/>
                    <a:pt x="74" y="50"/>
                    <a:pt x="83" y="50"/>
                  </a:cubicBezTo>
                  <a:cubicBezTo>
                    <a:pt x="93" y="50"/>
                    <a:pt x="101" y="53"/>
                    <a:pt x="107" y="60"/>
                  </a:cubicBezTo>
                  <a:cubicBezTo>
                    <a:pt x="114" y="66"/>
                    <a:pt x="117" y="74"/>
                    <a:pt x="117" y="83"/>
                  </a:cubicBezTo>
                  <a:cubicBezTo>
                    <a:pt x="117" y="93"/>
                    <a:pt x="114" y="100"/>
                    <a:pt x="107" y="107"/>
                  </a:cubicBezTo>
                  <a:close/>
                  <a:moveTo>
                    <a:pt x="107" y="107"/>
                  </a:moveTo>
                  <a:cubicBezTo>
                    <a:pt x="107" y="107"/>
                    <a:pt x="107" y="107"/>
                    <a:pt x="107" y="10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sp>
          <p:nvSpPr>
            <p:cNvPr id="96" name="Freeform 468"/>
            <p:cNvSpPr>
              <a:spLocks noEditPoints="1"/>
            </p:cNvSpPr>
            <p:nvPr/>
          </p:nvSpPr>
          <p:spPr bwMode="auto">
            <a:xfrm>
              <a:off x="-1254125" y="2936875"/>
              <a:ext cx="1174750" cy="1492250"/>
            </a:xfrm>
            <a:custGeom>
              <a:avLst/>
              <a:gdLst>
                <a:gd name="T0" fmla="*/ 301 w 311"/>
                <a:gd name="T1" fmla="*/ 210 h 395"/>
                <a:gd name="T2" fmla="*/ 115 w 311"/>
                <a:gd name="T3" fmla="*/ 24 h 395"/>
                <a:gd name="T4" fmla="*/ 88 w 311"/>
                <a:gd name="T5" fmla="*/ 7 h 395"/>
                <a:gd name="T6" fmla="*/ 58 w 311"/>
                <a:gd name="T7" fmla="*/ 0 h 395"/>
                <a:gd name="T8" fmla="*/ 0 w 311"/>
                <a:gd name="T9" fmla="*/ 0 h 395"/>
                <a:gd name="T10" fmla="*/ 30 w 311"/>
                <a:gd name="T11" fmla="*/ 7 h 395"/>
                <a:gd name="T12" fmla="*/ 57 w 311"/>
                <a:gd name="T13" fmla="*/ 24 h 395"/>
                <a:gd name="T14" fmla="*/ 243 w 311"/>
                <a:gd name="T15" fmla="*/ 210 h 395"/>
                <a:gd name="T16" fmla="*/ 253 w 311"/>
                <a:gd name="T17" fmla="*/ 234 h 395"/>
                <a:gd name="T18" fmla="*/ 243 w 311"/>
                <a:gd name="T19" fmla="*/ 257 h 395"/>
                <a:gd name="T20" fmla="*/ 121 w 311"/>
                <a:gd name="T21" fmla="*/ 380 h 395"/>
                <a:gd name="T22" fmla="*/ 134 w 311"/>
                <a:gd name="T23" fmla="*/ 391 h 395"/>
                <a:gd name="T24" fmla="*/ 150 w 311"/>
                <a:gd name="T25" fmla="*/ 395 h 395"/>
                <a:gd name="T26" fmla="*/ 173 w 311"/>
                <a:gd name="T27" fmla="*/ 385 h 395"/>
                <a:gd name="T28" fmla="*/ 301 w 311"/>
                <a:gd name="T29" fmla="*/ 257 h 395"/>
                <a:gd name="T30" fmla="*/ 311 w 311"/>
                <a:gd name="T31" fmla="*/ 234 h 395"/>
                <a:gd name="T32" fmla="*/ 301 w 311"/>
                <a:gd name="T33" fmla="*/ 210 h 395"/>
                <a:gd name="T34" fmla="*/ 301 w 311"/>
                <a:gd name="T35" fmla="*/ 210 h 395"/>
                <a:gd name="T36" fmla="*/ 301 w 311"/>
                <a:gd name="T37" fmla="*/ 21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1" h="395">
                  <a:moveTo>
                    <a:pt x="301" y="210"/>
                  </a:moveTo>
                  <a:cubicBezTo>
                    <a:pt x="115" y="24"/>
                    <a:pt x="115" y="24"/>
                    <a:pt x="115" y="24"/>
                  </a:cubicBezTo>
                  <a:cubicBezTo>
                    <a:pt x="108" y="17"/>
                    <a:pt x="100" y="12"/>
                    <a:pt x="88" y="7"/>
                  </a:cubicBezTo>
                  <a:cubicBezTo>
                    <a:pt x="77" y="2"/>
                    <a:pt x="67" y="0"/>
                    <a:pt x="58" y="0"/>
                  </a:cubicBezTo>
                  <a:cubicBezTo>
                    <a:pt x="0" y="0"/>
                    <a:pt x="0" y="0"/>
                    <a:pt x="0" y="0"/>
                  </a:cubicBezTo>
                  <a:cubicBezTo>
                    <a:pt x="9" y="0"/>
                    <a:pt x="19" y="2"/>
                    <a:pt x="30" y="7"/>
                  </a:cubicBezTo>
                  <a:cubicBezTo>
                    <a:pt x="41" y="12"/>
                    <a:pt x="50" y="17"/>
                    <a:pt x="57" y="24"/>
                  </a:cubicBezTo>
                  <a:cubicBezTo>
                    <a:pt x="243" y="210"/>
                    <a:pt x="243" y="210"/>
                    <a:pt x="243" y="210"/>
                  </a:cubicBezTo>
                  <a:cubicBezTo>
                    <a:pt x="249" y="217"/>
                    <a:pt x="253" y="225"/>
                    <a:pt x="253" y="234"/>
                  </a:cubicBezTo>
                  <a:cubicBezTo>
                    <a:pt x="253" y="243"/>
                    <a:pt x="249" y="251"/>
                    <a:pt x="243" y="257"/>
                  </a:cubicBezTo>
                  <a:cubicBezTo>
                    <a:pt x="121" y="380"/>
                    <a:pt x="121" y="380"/>
                    <a:pt x="121" y="380"/>
                  </a:cubicBezTo>
                  <a:cubicBezTo>
                    <a:pt x="126" y="385"/>
                    <a:pt x="130" y="389"/>
                    <a:pt x="134" y="391"/>
                  </a:cubicBezTo>
                  <a:cubicBezTo>
                    <a:pt x="138" y="394"/>
                    <a:pt x="143" y="395"/>
                    <a:pt x="150" y="395"/>
                  </a:cubicBezTo>
                  <a:cubicBezTo>
                    <a:pt x="159" y="395"/>
                    <a:pt x="167" y="392"/>
                    <a:pt x="173" y="385"/>
                  </a:cubicBezTo>
                  <a:cubicBezTo>
                    <a:pt x="301" y="257"/>
                    <a:pt x="301" y="257"/>
                    <a:pt x="301" y="257"/>
                  </a:cubicBezTo>
                  <a:cubicBezTo>
                    <a:pt x="308" y="251"/>
                    <a:pt x="311" y="243"/>
                    <a:pt x="311" y="234"/>
                  </a:cubicBezTo>
                  <a:cubicBezTo>
                    <a:pt x="311" y="225"/>
                    <a:pt x="308" y="217"/>
                    <a:pt x="301" y="210"/>
                  </a:cubicBezTo>
                  <a:close/>
                  <a:moveTo>
                    <a:pt x="301" y="210"/>
                  </a:moveTo>
                  <a:cubicBezTo>
                    <a:pt x="301" y="210"/>
                    <a:pt x="301" y="210"/>
                    <a:pt x="301" y="2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grpSp>
      <p:grpSp>
        <p:nvGrpSpPr>
          <p:cNvPr id="97" name="Group 45"/>
          <p:cNvGrpSpPr/>
          <p:nvPr/>
        </p:nvGrpSpPr>
        <p:grpSpPr>
          <a:xfrm>
            <a:off x="9683505" y="3172980"/>
            <a:ext cx="419595" cy="355011"/>
            <a:chOff x="12944475" y="8515350"/>
            <a:chExt cx="1639888" cy="1387475"/>
          </a:xfrm>
          <a:solidFill>
            <a:schemeClr val="bg1"/>
          </a:solidFill>
        </p:grpSpPr>
        <p:sp>
          <p:nvSpPr>
            <p:cNvPr id="98" name="Freeform 387"/>
            <p:cNvSpPr>
              <a:spLocks noEditPoints="1"/>
            </p:cNvSpPr>
            <p:nvPr/>
          </p:nvSpPr>
          <p:spPr bwMode="auto">
            <a:xfrm>
              <a:off x="14206538" y="9648825"/>
              <a:ext cx="249238" cy="254000"/>
            </a:xfrm>
            <a:custGeom>
              <a:avLst/>
              <a:gdLst>
                <a:gd name="T0" fmla="*/ 0 w 66"/>
                <a:gd name="T1" fmla="*/ 34 h 67"/>
                <a:gd name="T2" fmla="*/ 9 w 66"/>
                <a:gd name="T3" fmla="*/ 57 h 67"/>
                <a:gd name="T4" fmla="*/ 33 w 66"/>
                <a:gd name="T5" fmla="*/ 67 h 67"/>
                <a:gd name="T6" fmla="*/ 57 w 66"/>
                <a:gd name="T7" fmla="*/ 57 h 67"/>
                <a:gd name="T8" fmla="*/ 66 w 66"/>
                <a:gd name="T9" fmla="*/ 34 h 67"/>
                <a:gd name="T10" fmla="*/ 57 w 66"/>
                <a:gd name="T11" fmla="*/ 10 h 67"/>
                <a:gd name="T12" fmla="*/ 33 w 66"/>
                <a:gd name="T13" fmla="*/ 0 h 67"/>
                <a:gd name="T14" fmla="*/ 9 w 66"/>
                <a:gd name="T15" fmla="*/ 10 h 67"/>
                <a:gd name="T16" fmla="*/ 0 w 66"/>
                <a:gd name="T17" fmla="*/ 34 h 67"/>
                <a:gd name="T18" fmla="*/ 0 w 66"/>
                <a:gd name="T19" fmla="*/ 34 h 67"/>
                <a:gd name="T20" fmla="*/ 0 w 66"/>
                <a:gd name="T21" fmla="*/ 3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34"/>
                  </a:moveTo>
                  <a:cubicBezTo>
                    <a:pt x="0" y="43"/>
                    <a:pt x="3" y="51"/>
                    <a:pt x="9" y="57"/>
                  </a:cubicBezTo>
                  <a:cubicBezTo>
                    <a:pt x="16" y="64"/>
                    <a:pt x="24" y="67"/>
                    <a:pt x="33" y="67"/>
                  </a:cubicBezTo>
                  <a:cubicBezTo>
                    <a:pt x="42" y="67"/>
                    <a:pt x="50" y="64"/>
                    <a:pt x="57" y="57"/>
                  </a:cubicBezTo>
                  <a:cubicBezTo>
                    <a:pt x="63" y="51"/>
                    <a:pt x="66" y="43"/>
                    <a:pt x="66" y="34"/>
                  </a:cubicBezTo>
                  <a:cubicBezTo>
                    <a:pt x="66" y="25"/>
                    <a:pt x="63" y="17"/>
                    <a:pt x="57" y="10"/>
                  </a:cubicBezTo>
                  <a:cubicBezTo>
                    <a:pt x="50" y="4"/>
                    <a:pt x="42" y="0"/>
                    <a:pt x="33" y="0"/>
                  </a:cubicBezTo>
                  <a:cubicBezTo>
                    <a:pt x="24" y="0"/>
                    <a:pt x="16" y="4"/>
                    <a:pt x="9" y="10"/>
                  </a:cubicBezTo>
                  <a:cubicBezTo>
                    <a:pt x="3" y="17"/>
                    <a:pt x="0" y="25"/>
                    <a:pt x="0" y="34"/>
                  </a:cubicBezTo>
                  <a:close/>
                  <a:moveTo>
                    <a:pt x="0" y="34"/>
                  </a:moveTo>
                  <a:cubicBezTo>
                    <a:pt x="0" y="34"/>
                    <a:pt x="0" y="34"/>
                    <a:pt x="0" y="3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sp>
          <p:nvSpPr>
            <p:cNvPr id="99" name="Freeform 388"/>
            <p:cNvSpPr>
              <a:spLocks noEditPoints="1"/>
            </p:cNvSpPr>
            <p:nvPr/>
          </p:nvSpPr>
          <p:spPr bwMode="auto">
            <a:xfrm>
              <a:off x="12944475" y="8515350"/>
              <a:ext cx="1639888" cy="1133475"/>
            </a:xfrm>
            <a:custGeom>
              <a:avLst/>
              <a:gdLst>
                <a:gd name="T0" fmla="*/ 429 w 434"/>
                <a:gd name="T1" fmla="*/ 38 h 300"/>
                <a:gd name="T2" fmla="*/ 417 w 434"/>
                <a:gd name="T3" fmla="*/ 33 h 300"/>
                <a:gd name="T4" fmla="*/ 104 w 434"/>
                <a:gd name="T5" fmla="*/ 33 h 300"/>
                <a:gd name="T6" fmla="*/ 103 w 434"/>
                <a:gd name="T7" fmla="*/ 27 h 300"/>
                <a:gd name="T8" fmla="*/ 101 w 434"/>
                <a:gd name="T9" fmla="*/ 19 h 300"/>
                <a:gd name="T10" fmla="*/ 99 w 434"/>
                <a:gd name="T11" fmla="*/ 12 h 300"/>
                <a:gd name="T12" fmla="*/ 96 w 434"/>
                <a:gd name="T13" fmla="*/ 6 h 300"/>
                <a:gd name="T14" fmla="*/ 91 w 434"/>
                <a:gd name="T15" fmla="*/ 2 h 300"/>
                <a:gd name="T16" fmla="*/ 83 w 434"/>
                <a:gd name="T17" fmla="*/ 0 h 300"/>
                <a:gd name="T18" fmla="*/ 17 w 434"/>
                <a:gd name="T19" fmla="*/ 0 h 300"/>
                <a:gd name="T20" fmla="*/ 5 w 434"/>
                <a:gd name="T21" fmla="*/ 5 h 300"/>
                <a:gd name="T22" fmla="*/ 0 w 434"/>
                <a:gd name="T23" fmla="*/ 17 h 300"/>
                <a:gd name="T24" fmla="*/ 5 w 434"/>
                <a:gd name="T25" fmla="*/ 28 h 300"/>
                <a:gd name="T26" fmla="*/ 17 w 434"/>
                <a:gd name="T27" fmla="*/ 33 h 300"/>
                <a:gd name="T28" fmla="*/ 70 w 434"/>
                <a:gd name="T29" fmla="*/ 33 h 300"/>
                <a:gd name="T30" fmla="*/ 116 w 434"/>
                <a:gd name="T31" fmla="*/ 248 h 300"/>
                <a:gd name="T32" fmla="*/ 111 w 434"/>
                <a:gd name="T33" fmla="*/ 258 h 300"/>
                <a:gd name="T34" fmla="*/ 103 w 434"/>
                <a:gd name="T35" fmla="*/ 273 h 300"/>
                <a:gd name="T36" fmla="*/ 100 w 434"/>
                <a:gd name="T37" fmla="*/ 284 h 300"/>
                <a:gd name="T38" fmla="*/ 105 w 434"/>
                <a:gd name="T39" fmla="*/ 295 h 300"/>
                <a:gd name="T40" fmla="*/ 117 w 434"/>
                <a:gd name="T41" fmla="*/ 300 h 300"/>
                <a:gd name="T42" fmla="*/ 384 w 434"/>
                <a:gd name="T43" fmla="*/ 300 h 300"/>
                <a:gd name="T44" fmla="*/ 396 w 434"/>
                <a:gd name="T45" fmla="*/ 295 h 300"/>
                <a:gd name="T46" fmla="*/ 400 w 434"/>
                <a:gd name="T47" fmla="*/ 284 h 300"/>
                <a:gd name="T48" fmla="*/ 396 w 434"/>
                <a:gd name="T49" fmla="*/ 272 h 300"/>
                <a:gd name="T50" fmla="*/ 384 w 434"/>
                <a:gd name="T51" fmla="*/ 267 h 300"/>
                <a:gd name="T52" fmla="*/ 144 w 434"/>
                <a:gd name="T53" fmla="*/ 267 h 300"/>
                <a:gd name="T54" fmla="*/ 150 w 434"/>
                <a:gd name="T55" fmla="*/ 250 h 300"/>
                <a:gd name="T56" fmla="*/ 150 w 434"/>
                <a:gd name="T57" fmla="*/ 245 h 300"/>
                <a:gd name="T58" fmla="*/ 148 w 434"/>
                <a:gd name="T59" fmla="*/ 238 h 300"/>
                <a:gd name="T60" fmla="*/ 147 w 434"/>
                <a:gd name="T61" fmla="*/ 232 h 300"/>
                <a:gd name="T62" fmla="*/ 419 w 434"/>
                <a:gd name="T63" fmla="*/ 200 h 300"/>
                <a:gd name="T64" fmla="*/ 430 w 434"/>
                <a:gd name="T65" fmla="*/ 195 h 300"/>
                <a:gd name="T66" fmla="*/ 434 w 434"/>
                <a:gd name="T67" fmla="*/ 184 h 300"/>
                <a:gd name="T68" fmla="*/ 434 w 434"/>
                <a:gd name="T69" fmla="*/ 50 h 300"/>
                <a:gd name="T70" fmla="*/ 429 w 434"/>
                <a:gd name="T71" fmla="*/ 38 h 300"/>
                <a:gd name="T72" fmla="*/ 429 w 434"/>
                <a:gd name="T73" fmla="*/ 38 h 300"/>
                <a:gd name="T74" fmla="*/ 429 w 434"/>
                <a:gd name="T75" fmla="*/ 3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4" h="300">
                  <a:moveTo>
                    <a:pt x="429" y="38"/>
                  </a:moveTo>
                  <a:cubicBezTo>
                    <a:pt x="426" y="35"/>
                    <a:pt x="422" y="33"/>
                    <a:pt x="417" y="33"/>
                  </a:cubicBezTo>
                  <a:cubicBezTo>
                    <a:pt x="104" y="33"/>
                    <a:pt x="104" y="33"/>
                    <a:pt x="104" y="33"/>
                  </a:cubicBezTo>
                  <a:cubicBezTo>
                    <a:pt x="104" y="32"/>
                    <a:pt x="103" y="30"/>
                    <a:pt x="103" y="27"/>
                  </a:cubicBezTo>
                  <a:cubicBezTo>
                    <a:pt x="102" y="23"/>
                    <a:pt x="102" y="21"/>
                    <a:pt x="101" y="19"/>
                  </a:cubicBezTo>
                  <a:cubicBezTo>
                    <a:pt x="101" y="17"/>
                    <a:pt x="100" y="15"/>
                    <a:pt x="99" y="12"/>
                  </a:cubicBezTo>
                  <a:cubicBezTo>
                    <a:pt x="99" y="9"/>
                    <a:pt x="97" y="7"/>
                    <a:pt x="96" y="6"/>
                  </a:cubicBezTo>
                  <a:cubicBezTo>
                    <a:pt x="95" y="4"/>
                    <a:pt x="93" y="3"/>
                    <a:pt x="91" y="2"/>
                  </a:cubicBezTo>
                  <a:cubicBezTo>
                    <a:pt x="89" y="1"/>
                    <a:pt x="86" y="0"/>
                    <a:pt x="83" y="0"/>
                  </a:cubicBezTo>
                  <a:cubicBezTo>
                    <a:pt x="17" y="0"/>
                    <a:pt x="17" y="0"/>
                    <a:pt x="17" y="0"/>
                  </a:cubicBezTo>
                  <a:cubicBezTo>
                    <a:pt x="12" y="0"/>
                    <a:pt x="8" y="2"/>
                    <a:pt x="5" y="5"/>
                  </a:cubicBezTo>
                  <a:cubicBezTo>
                    <a:pt x="2" y="8"/>
                    <a:pt x="0" y="12"/>
                    <a:pt x="0" y="17"/>
                  </a:cubicBezTo>
                  <a:cubicBezTo>
                    <a:pt x="0" y="21"/>
                    <a:pt x="2" y="25"/>
                    <a:pt x="5" y="28"/>
                  </a:cubicBezTo>
                  <a:cubicBezTo>
                    <a:pt x="8" y="32"/>
                    <a:pt x="12" y="33"/>
                    <a:pt x="17" y="33"/>
                  </a:cubicBezTo>
                  <a:cubicBezTo>
                    <a:pt x="70" y="33"/>
                    <a:pt x="70" y="33"/>
                    <a:pt x="70" y="33"/>
                  </a:cubicBezTo>
                  <a:cubicBezTo>
                    <a:pt x="116" y="248"/>
                    <a:pt x="116" y="248"/>
                    <a:pt x="116" y="248"/>
                  </a:cubicBezTo>
                  <a:cubicBezTo>
                    <a:pt x="116" y="249"/>
                    <a:pt x="114" y="252"/>
                    <a:pt x="111" y="258"/>
                  </a:cubicBezTo>
                  <a:cubicBezTo>
                    <a:pt x="107" y="264"/>
                    <a:pt x="105" y="269"/>
                    <a:pt x="103" y="273"/>
                  </a:cubicBezTo>
                  <a:cubicBezTo>
                    <a:pt x="101" y="278"/>
                    <a:pt x="100" y="281"/>
                    <a:pt x="100" y="284"/>
                  </a:cubicBezTo>
                  <a:cubicBezTo>
                    <a:pt x="100" y="288"/>
                    <a:pt x="102" y="292"/>
                    <a:pt x="105" y="295"/>
                  </a:cubicBezTo>
                  <a:cubicBezTo>
                    <a:pt x="108" y="299"/>
                    <a:pt x="112" y="300"/>
                    <a:pt x="117" y="300"/>
                  </a:cubicBezTo>
                  <a:cubicBezTo>
                    <a:pt x="384" y="300"/>
                    <a:pt x="384" y="300"/>
                    <a:pt x="384" y="300"/>
                  </a:cubicBezTo>
                  <a:cubicBezTo>
                    <a:pt x="388" y="300"/>
                    <a:pt x="392" y="299"/>
                    <a:pt x="396" y="295"/>
                  </a:cubicBezTo>
                  <a:cubicBezTo>
                    <a:pt x="399" y="292"/>
                    <a:pt x="400" y="288"/>
                    <a:pt x="400" y="284"/>
                  </a:cubicBezTo>
                  <a:cubicBezTo>
                    <a:pt x="400" y="279"/>
                    <a:pt x="399" y="275"/>
                    <a:pt x="396" y="272"/>
                  </a:cubicBezTo>
                  <a:cubicBezTo>
                    <a:pt x="392" y="269"/>
                    <a:pt x="388" y="267"/>
                    <a:pt x="384" y="267"/>
                  </a:cubicBezTo>
                  <a:cubicBezTo>
                    <a:pt x="144" y="267"/>
                    <a:pt x="144" y="267"/>
                    <a:pt x="144" y="267"/>
                  </a:cubicBezTo>
                  <a:cubicBezTo>
                    <a:pt x="148" y="259"/>
                    <a:pt x="150" y="253"/>
                    <a:pt x="150" y="250"/>
                  </a:cubicBezTo>
                  <a:cubicBezTo>
                    <a:pt x="150" y="249"/>
                    <a:pt x="150" y="247"/>
                    <a:pt x="150" y="245"/>
                  </a:cubicBezTo>
                  <a:cubicBezTo>
                    <a:pt x="149" y="242"/>
                    <a:pt x="149" y="240"/>
                    <a:pt x="148" y="238"/>
                  </a:cubicBezTo>
                  <a:cubicBezTo>
                    <a:pt x="147" y="235"/>
                    <a:pt x="147" y="233"/>
                    <a:pt x="147" y="232"/>
                  </a:cubicBezTo>
                  <a:cubicBezTo>
                    <a:pt x="419" y="200"/>
                    <a:pt x="419" y="200"/>
                    <a:pt x="419" y="200"/>
                  </a:cubicBezTo>
                  <a:cubicBezTo>
                    <a:pt x="423" y="200"/>
                    <a:pt x="427" y="198"/>
                    <a:pt x="430" y="195"/>
                  </a:cubicBezTo>
                  <a:cubicBezTo>
                    <a:pt x="432" y="191"/>
                    <a:pt x="434" y="188"/>
                    <a:pt x="434" y="184"/>
                  </a:cubicBezTo>
                  <a:cubicBezTo>
                    <a:pt x="434" y="50"/>
                    <a:pt x="434" y="50"/>
                    <a:pt x="434" y="50"/>
                  </a:cubicBezTo>
                  <a:cubicBezTo>
                    <a:pt x="434" y="46"/>
                    <a:pt x="432" y="42"/>
                    <a:pt x="429" y="38"/>
                  </a:cubicBezTo>
                  <a:close/>
                  <a:moveTo>
                    <a:pt x="429" y="38"/>
                  </a:moveTo>
                  <a:cubicBezTo>
                    <a:pt x="429" y="38"/>
                    <a:pt x="429" y="38"/>
                    <a:pt x="429" y="3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sp>
          <p:nvSpPr>
            <p:cNvPr id="100" name="Freeform 389"/>
            <p:cNvSpPr>
              <a:spLocks noEditPoints="1"/>
            </p:cNvSpPr>
            <p:nvPr/>
          </p:nvSpPr>
          <p:spPr bwMode="auto">
            <a:xfrm>
              <a:off x="13322300" y="9648825"/>
              <a:ext cx="252413" cy="254000"/>
            </a:xfrm>
            <a:custGeom>
              <a:avLst/>
              <a:gdLst>
                <a:gd name="T0" fmla="*/ 0 w 67"/>
                <a:gd name="T1" fmla="*/ 34 h 67"/>
                <a:gd name="T2" fmla="*/ 10 w 67"/>
                <a:gd name="T3" fmla="*/ 57 h 67"/>
                <a:gd name="T4" fmla="*/ 33 w 67"/>
                <a:gd name="T5" fmla="*/ 67 h 67"/>
                <a:gd name="T6" fmla="*/ 57 w 67"/>
                <a:gd name="T7" fmla="*/ 57 h 67"/>
                <a:gd name="T8" fmla="*/ 67 w 67"/>
                <a:gd name="T9" fmla="*/ 34 h 67"/>
                <a:gd name="T10" fmla="*/ 57 w 67"/>
                <a:gd name="T11" fmla="*/ 10 h 67"/>
                <a:gd name="T12" fmla="*/ 33 w 67"/>
                <a:gd name="T13" fmla="*/ 0 h 67"/>
                <a:gd name="T14" fmla="*/ 10 w 67"/>
                <a:gd name="T15" fmla="*/ 10 h 67"/>
                <a:gd name="T16" fmla="*/ 0 w 67"/>
                <a:gd name="T17" fmla="*/ 34 h 67"/>
                <a:gd name="T18" fmla="*/ 0 w 67"/>
                <a:gd name="T19" fmla="*/ 34 h 67"/>
                <a:gd name="T20" fmla="*/ 0 w 67"/>
                <a:gd name="T21" fmla="*/ 3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34"/>
                  </a:moveTo>
                  <a:cubicBezTo>
                    <a:pt x="0" y="43"/>
                    <a:pt x="3" y="51"/>
                    <a:pt x="10" y="57"/>
                  </a:cubicBezTo>
                  <a:cubicBezTo>
                    <a:pt x="16" y="64"/>
                    <a:pt x="24" y="67"/>
                    <a:pt x="33" y="67"/>
                  </a:cubicBezTo>
                  <a:cubicBezTo>
                    <a:pt x="43" y="67"/>
                    <a:pt x="51" y="64"/>
                    <a:pt x="57" y="57"/>
                  </a:cubicBezTo>
                  <a:cubicBezTo>
                    <a:pt x="64" y="51"/>
                    <a:pt x="67" y="43"/>
                    <a:pt x="67" y="34"/>
                  </a:cubicBezTo>
                  <a:cubicBezTo>
                    <a:pt x="67" y="25"/>
                    <a:pt x="64" y="17"/>
                    <a:pt x="57" y="10"/>
                  </a:cubicBezTo>
                  <a:cubicBezTo>
                    <a:pt x="51" y="4"/>
                    <a:pt x="43" y="0"/>
                    <a:pt x="33" y="0"/>
                  </a:cubicBezTo>
                  <a:cubicBezTo>
                    <a:pt x="24" y="0"/>
                    <a:pt x="16" y="4"/>
                    <a:pt x="10" y="10"/>
                  </a:cubicBezTo>
                  <a:cubicBezTo>
                    <a:pt x="3" y="17"/>
                    <a:pt x="0" y="25"/>
                    <a:pt x="0" y="34"/>
                  </a:cubicBezTo>
                  <a:close/>
                  <a:moveTo>
                    <a:pt x="0" y="34"/>
                  </a:moveTo>
                  <a:cubicBezTo>
                    <a:pt x="0" y="34"/>
                    <a:pt x="0" y="34"/>
                    <a:pt x="0" y="3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0960" tIns="30480" rIns="60960" bIns="30480" numCol="1" anchor="t" anchorCtr="0" compatLnSpc="1"/>
            <a:lstStyle/>
            <a:p>
              <a:pPr marL="0" marR="0" lvl="0" indent="0" defTabSz="685800" eaLnBrk="1" fontAlgn="auto" latinLnBrk="0" hangingPunct="1">
                <a:lnSpc>
                  <a:spcPct val="100000"/>
                </a:lnSpc>
                <a:spcBef>
                  <a:spcPts val="0"/>
                </a:spcBef>
                <a:spcAft>
                  <a:spcPts val="0"/>
                </a:spcAft>
                <a:buClrTx/>
                <a:buSzTx/>
                <a:buFontTx/>
                <a:buNone/>
                <a:defRPr/>
              </a:pPr>
              <a:endParaRPr kumimoji="0" lang="en-US" b="0" i="0" u="none" strike="noStrike" kern="0" cap="none" spc="0" normalizeH="0" baseline="0" noProof="0">
                <a:ln>
                  <a:noFill/>
                </a:ln>
                <a:solidFill>
                  <a:srgbClr val="595959"/>
                </a:solidFill>
                <a:effectLst/>
                <a:uLnTx/>
                <a:uFillTx/>
              </a:endParaRPr>
            </a:p>
          </p:txBody>
        </p:sp>
      </p:grpSp>
      <p:sp>
        <p:nvSpPr>
          <p:cNvPr id="101" name="矩形 100"/>
          <p:cNvSpPr/>
          <p:nvPr/>
        </p:nvSpPr>
        <p:spPr>
          <a:xfrm>
            <a:off x="1316051" y="4435067"/>
            <a:ext cx="1920333" cy="414020"/>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请输入替换内容</a:t>
            </a:r>
          </a:p>
        </p:txBody>
      </p:sp>
      <p:sp>
        <p:nvSpPr>
          <p:cNvPr id="102" name="文本框 101"/>
          <p:cNvSpPr txBox="1"/>
          <p:nvPr/>
        </p:nvSpPr>
        <p:spPr>
          <a:xfrm>
            <a:off x="1561695" y="4095644"/>
            <a:ext cx="1329672" cy="4203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135" b="1"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添加标题</a:t>
            </a:r>
          </a:p>
        </p:txBody>
      </p:sp>
      <p:sp>
        <p:nvSpPr>
          <p:cNvPr id="103" name="矩形 102"/>
          <p:cNvSpPr/>
          <p:nvPr/>
        </p:nvSpPr>
        <p:spPr>
          <a:xfrm>
            <a:off x="3850217" y="4435067"/>
            <a:ext cx="1920333" cy="414020"/>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请输入替换内容</a:t>
            </a:r>
          </a:p>
        </p:txBody>
      </p:sp>
      <p:sp>
        <p:nvSpPr>
          <p:cNvPr id="104" name="文本框 103"/>
          <p:cNvSpPr txBox="1"/>
          <p:nvPr/>
        </p:nvSpPr>
        <p:spPr>
          <a:xfrm>
            <a:off x="4095861" y="4095644"/>
            <a:ext cx="1329672" cy="4203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135" b="1"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添加标题</a:t>
            </a:r>
          </a:p>
        </p:txBody>
      </p:sp>
      <p:sp>
        <p:nvSpPr>
          <p:cNvPr id="105" name="矩形 104"/>
          <p:cNvSpPr/>
          <p:nvPr/>
        </p:nvSpPr>
        <p:spPr>
          <a:xfrm>
            <a:off x="6484408" y="4435067"/>
            <a:ext cx="1920333" cy="414020"/>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请输入替换内容</a:t>
            </a:r>
          </a:p>
        </p:txBody>
      </p:sp>
      <p:sp>
        <p:nvSpPr>
          <p:cNvPr id="106" name="文本框 105"/>
          <p:cNvSpPr txBox="1"/>
          <p:nvPr/>
        </p:nvSpPr>
        <p:spPr>
          <a:xfrm>
            <a:off x="6730052" y="4095644"/>
            <a:ext cx="1329672" cy="4203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135" b="1"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添加标题</a:t>
            </a:r>
          </a:p>
        </p:txBody>
      </p:sp>
      <p:sp>
        <p:nvSpPr>
          <p:cNvPr id="107" name="矩形 106"/>
          <p:cNvSpPr/>
          <p:nvPr/>
        </p:nvSpPr>
        <p:spPr>
          <a:xfrm>
            <a:off x="9087361" y="4435067"/>
            <a:ext cx="1920333" cy="414020"/>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请输入替换内容</a:t>
            </a:r>
          </a:p>
        </p:txBody>
      </p:sp>
      <p:sp>
        <p:nvSpPr>
          <p:cNvPr id="108" name="文本框 107"/>
          <p:cNvSpPr txBox="1"/>
          <p:nvPr/>
        </p:nvSpPr>
        <p:spPr>
          <a:xfrm>
            <a:off x="9333005" y="4095644"/>
            <a:ext cx="1329672" cy="42037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135" b="1"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p:cTn id="7" dur="500" fill="hold"/>
                                        <p:tgtEl>
                                          <p:spTgt spid="82"/>
                                        </p:tgtEl>
                                        <p:attrNameLst>
                                          <p:attrName>ppt_w</p:attrName>
                                        </p:attrNameLst>
                                      </p:cBhvr>
                                      <p:tavLst>
                                        <p:tav tm="0">
                                          <p:val>
                                            <p:fltVal val="0"/>
                                          </p:val>
                                        </p:tav>
                                        <p:tav tm="100000">
                                          <p:val>
                                            <p:strVal val="#ppt_w"/>
                                          </p:val>
                                        </p:tav>
                                      </p:tavLst>
                                    </p:anim>
                                    <p:anim calcmode="lin" valueType="num">
                                      <p:cBhvr>
                                        <p:cTn id="8" dur="500" fill="hold"/>
                                        <p:tgtEl>
                                          <p:spTgt spid="82"/>
                                        </p:tgtEl>
                                        <p:attrNameLst>
                                          <p:attrName>ppt_h</p:attrName>
                                        </p:attrNameLst>
                                      </p:cBhvr>
                                      <p:tavLst>
                                        <p:tav tm="0">
                                          <p:val>
                                            <p:fltVal val="0"/>
                                          </p:val>
                                        </p:tav>
                                        <p:tav tm="100000">
                                          <p:val>
                                            <p:strVal val="#ppt_h"/>
                                          </p:val>
                                        </p:tav>
                                      </p:tavLst>
                                    </p:anim>
                                    <p:animEffect transition="in" filter="fade">
                                      <p:cBhvr>
                                        <p:cTn id="9" dur="500"/>
                                        <p:tgtEl>
                                          <p:spTgt spid="8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6"/>
                                        </p:tgtEl>
                                        <p:attrNameLst>
                                          <p:attrName>style.visibility</p:attrName>
                                        </p:attrNameLst>
                                      </p:cBhvr>
                                      <p:to>
                                        <p:strVal val="visible"/>
                                      </p:to>
                                    </p:set>
                                    <p:anim calcmode="lin" valueType="num">
                                      <p:cBhvr>
                                        <p:cTn id="13" dur="500" fill="hold"/>
                                        <p:tgtEl>
                                          <p:spTgt spid="86"/>
                                        </p:tgtEl>
                                        <p:attrNameLst>
                                          <p:attrName>ppt_w</p:attrName>
                                        </p:attrNameLst>
                                      </p:cBhvr>
                                      <p:tavLst>
                                        <p:tav tm="0">
                                          <p:val>
                                            <p:fltVal val="0"/>
                                          </p:val>
                                        </p:tav>
                                        <p:tav tm="100000">
                                          <p:val>
                                            <p:strVal val="#ppt_w"/>
                                          </p:val>
                                        </p:tav>
                                      </p:tavLst>
                                    </p:anim>
                                    <p:anim calcmode="lin" valueType="num">
                                      <p:cBhvr>
                                        <p:cTn id="14" dur="500" fill="hold"/>
                                        <p:tgtEl>
                                          <p:spTgt spid="86"/>
                                        </p:tgtEl>
                                        <p:attrNameLst>
                                          <p:attrName>ppt_h</p:attrName>
                                        </p:attrNameLst>
                                      </p:cBhvr>
                                      <p:tavLst>
                                        <p:tav tm="0">
                                          <p:val>
                                            <p:fltVal val="0"/>
                                          </p:val>
                                        </p:tav>
                                        <p:tav tm="100000">
                                          <p:val>
                                            <p:strVal val="#ppt_h"/>
                                          </p:val>
                                        </p:tav>
                                      </p:tavLst>
                                    </p:anim>
                                    <p:animEffect transition="in" filter="fade">
                                      <p:cBhvr>
                                        <p:cTn id="15" dur="500"/>
                                        <p:tgtEl>
                                          <p:spTgt spid="8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ppt_w</p:attrName>
                                        </p:attrNameLst>
                                      </p:cBhvr>
                                      <p:tavLst>
                                        <p:tav tm="0">
                                          <p:val>
                                            <p:fltVal val="0"/>
                                          </p:val>
                                        </p:tav>
                                        <p:tav tm="100000">
                                          <p:val>
                                            <p:strVal val="#ppt_w"/>
                                          </p:val>
                                        </p:tav>
                                      </p:tavLst>
                                    </p:anim>
                                    <p:anim calcmode="lin" valueType="num">
                                      <p:cBhvr>
                                        <p:cTn id="20" dur="500" fill="hold"/>
                                        <p:tgtEl>
                                          <p:spTgt spid="80"/>
                                        </p:tgtEl>
                                        <p:attrNameLst>
                                          <p:attrName>ppt_h</p:attrName>
                                        </p:attrNameLst>
                                      </p:cBhvr>
                                      <p:tavLst>
                                        <p:tav tm="0">
                                          <p:val>
                                            <p:fltVal val="0"/>
                                          </p:val>
                                        </p:tav>
                                        <p:tav tm="100000">
                                          <p:val>
                                            <p:strVal val="#ppt_h"/>
                                          </p:val>
                                        </p:tav>
                                      </p:tavLst>
                                    </p:anim>
                                    <p:animEffect transition="in" filter="fade">
                                      <p:cBhvr>
                                        <p:cTn id="21" dur="500"/>
                                        <p:tgtEl>
                                          <p:spTgt spid="80"/>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Effect transition="in" filter="fade">
                                      <p:cBhvr>
                                        <p:cTn id="27" dur="500"/>
                                        <p:tgtEl>
                                          <p:spTgt spid="81"/>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 calcmode="lin" valueType="num">
                                      <p:cBhvr>
                                        <p:cTn id="31" dur="500" fill="hold"/>
                                        <p:tgtEl>
                                          <p:spTgt spid="78"/>
                                        </p:tgtEl>
                                        <p:attrNameLst>
                                          <p:attrName>ppt_w</p:attrName>
                                        </p:attrNameLst>
                                      </p:cBhvr>
                                      <p:tavLst>
                                        <p:tav tm="0">
                                          <p:val>
                                            <p:fltVal val="0"/>
                                          </p:val>
                                        </p:tav>
                                        <p:tav tm="100000">
                                          <p:val>
                                            <p:strVal val="#ppt_w"/>
                                          </p:val>
                                        </p:tav>
                                      </p:tavLst>
                                    </p:anim>
                                    <p:anim calcmode="lin" valueType="num">
                                      <p:cBhvr>
                                        <p:cTn id="32" dur="500" fill="hold"/>
                                        <p:tgtEl>
                                          <p:spTgt spid="78"/>
                                        </p:tgtEl>
                                        <p:attrNameLst>
                                          <p:attrName>ppt_h</p:attrName>
                                        </p:attrNameLst>
                                      </p:cBhvr>
                                      <p:tavLst>
                                        <p:tav tm="0">
                                          <p:val>
                                            <p:fltVal val="0"/>
                                          </p:val>
                                        </p:tav>
                                        <p:tav tm="100000">
                                          <p:val>
                                            <p:strVal val="#ppt_h"/>
                                          </p:val>
                                        </p:tav>
                                      </p:tavLst>
                                    </p:anim>
                                    <p:animEffect transition="in" filter="fade">
                                      <p:cBhvr>
                                        <p:cTn id="33" dur="500"/>
                                        <p:tgtEl>
                                          <p:spTgt spid="7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79"/>
                                        </p:tgtEl>
                                        <p:attrNameLst>
                                          <p:attrName>style.visibility</p:attrName>
                                        </p:attrNameLst>
                                      </p:cBhvr>
                                      <p:to>
                                        <p:strVal val="visible"/>
                                      </p:to>
                                    </p:set>
                                    <p:anim calcmode="lin" valueType="num">
                                      <p:cBhvr>
                                        <p:cTn id="37" dur="500" fill="hold"/>
                                        <p:tgtEl>
                                          <p:spTgt spid="79"/>
                                        </p:tgtEl>
                                        <p:attrNameLst>
                                          <p:attrName>ppt_w</p:attrName>
                                        </p:attrNameLst>
                                      </p:cBhvr>
                                      <p:tavLst>
                                        <p:tav tm="0">
                                          <p:val>
                                            <p:fltVal val="0"/>
                                          </p:val>
                                        </p:tav>
                                        <p:tav tm="100000">
                                          <p:val>
                                            <p:strVal val="#ppt_w"/>
                                          </p:val>
                                        </p:tav>
                                      </p:tavLst>
                                    </p:anim>
                                    <p:anim calcmode="lin" valueType="num">
                                      <p:cBhvr>
                                        <p:cTn id="38" dur="500" fill="hold"/>
                                        <p:tgtEl>
                                          <p:spTgt spid="79"/>
                                        </p:tgtEl>
                                        <p:attrNameLst>
                                          <p:attrName>ppt_h</p:attrName>
                                        </p:attrNameLst>
                                      </p:cBhvr>
                                      <p:tavLst>
                                        <p:tav tm="0">
                                          <p:val>
                                            <p:fltVal val="0"/>
                                          </p:val>
                                        </p:tav>
                                        <p:tav tm="100000">
                                          <p:val>
                                            <p:strVal val="#ppt_h"/>
                                          </p:val>
                                        </p:tav>
                                      </p:tavLst>
                                    </p:anim>
                                    <p:animEffect transition="in" filter="fade">
                                      <p:cBhvr>
                                        <p:cTn id="39" dur="500"/>
                                        <p:tgtEl>
                                          <p:spTgt spid="79"/>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p:cTn id="43" dur="500" fill="hold"/>
                                        <p:tgtEl>
                                          <p:spTgt spid="70"/>
                                        </p:tgtEl>
                                        <p:attrNameLst>
                                          <p:attrName>ppt_w</p:attrName>
                                        </p:attrNameLst>
                                      </p:cBhvr>
                                      <p:tavLst>
                                        <p:tav tm="0">
                                          <p:val>
                                            <p:fltVal val="0"/>
                                          </p:val>
                                        </p:tav>
                                        <p:tav tm="100000">
                                          <p:val>
                                            <p:strVal val="#ppt_w"/>
                                          </p:val>
                                        </p:tav>
                                      </p:tavLst>
                                    </p:anim>
                                    <p:anim calcmode="lin" valueType="num">
                                      <p:cBhvr>
                                        <p:cTn id="44" dur="500" fill="hold"/>
                                        <p:tgtEl>
                                          <p:spTgt spid="70"/>
                                        </p:tgtEl>
                                        <p:attrNameLst>
                                          <p:attrName>ppt_h</p:attrName>
                                        </p:attrNameLst>
                                      </p:cBhvr>
                                      <p:tavLst>
                                        <p:tav tm="0">
                                          <p:val>
                                            <p:fltVal val="0"/>
                                          </p:val>
                                        </p:tav>
                                        <p:tav tm="100000">
                                          <p:val>
                                            <p:strVal val="#ppt_h"/>
                                          </p:val>
                                        </p:tav>
                                      </p:tavLst>
                                    </p:anim>
                                    <p:animEffect transition="in" filter="fade">
                                      <p:cBhvr>
                                        <p:cTn id="45" dur="500"/>
                                        <p:tgtEl>
                                          <p:spTgt spid="70"/>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77"/>
                                        </p:tgtEl>
                                        <p:attrNameLst>
                                          <p:attrName>style.visibility</p:attrName>
                                        </p:attrNameLst>
                                      </p:cBhvr>
                                      <p:to>
                                        <p:strVal val="visible"/>
                                      </p:to>
                                    </p:set>
                                    <p:anim calcmode="lin" valueType="num">
                                      <p:cBhvr>
                                        <p:cTn id="49" dur="500" fill="hold"/>
                                        <p:tgtEl>
                                          <p:spTgt spid="77"/>
                                        </p:tgtEl>
                                        <p:attrNameLst>
                                          <p:attrName>ppt_w</p:attrName>
                                        </p:attrNameLst>
                                      </p:cBhvr>
                                      <p:tavLst>
                                        <p:tav tm="0">
                                          <p:val>
                                            <p:fltVal val="0"/>
                                          </p:val>
                                        </p:tav>
                                        <p:tav tm="100000">
                                          <p:val>
                                            <p:strVal val="#ppt_w"/>
                                          </p:val>
                                        </p:tav>
                                      </p:tavLst>
                                    </p:anim>
                                    <p:anim calcmode="lin" valueType="num">
                                      <p:cBhvr>
                                        <p:cTn id="50" dur="500" fill="hold"/>
                                        <p:tgtEl>
                                          <p:spTgt spid="77"/>
                                        </p:tgtEl>
                                        <p:attrNameLst>
                                          <p:attrName>ppt_h</p:attrName>
                                        </p:attrNameLst>
                                      </p:cBhvr>
                                      <p:tavLst>
                                        <p:tav tm="0">
                                          <p:val>
                                            <p:fltVal val="0"/>
                                          </p:val>
                                        </p:tav>
                                        <p:tav tm="100000">
                                          <p:val>
                                            <p:strVal val="#ppt_h"/>
                                          </p:val>
                                        </p:tav>
                                      </p:tavLst>
                                    </p:anim>
                                    <p:animEffect transition="in" filter="fade">
                                      <p:cBhvr>
                                        <p:cTn id="51"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bldLvl="0" animBg="1"/>
      <p:bldP spid="77" grpId="0" bldLvl="0" animBg="1"/>
      <p:bldP spid="78" grpId="0" bldLvl="0" animBg="1"/>
      <p:bldP spid="79" grpId="0" bldLvl="0" animBg="1"/>
      <p:bldP spid="80" grpId="0" bldLvl="0" animBg="1"/>
      <p:bldP spid="81" grpId="0" bldLvl="0" animBg="1"/>
      <p:bldP spid="82" grpId="0" bldLvl="0" animBg="1"/>
      <p:bldP spid="86"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a:off x="1312333" y="0"/>
            <a:ext cx="10905067" cy="6858000"/>
          </a:xfrm>
          <a:custGeom>
            <a:avLst/>
            <a:gdLst>
              <a:gd name="connsiteX0" fmla="*/ 5120383 w 8178800"/>
              <a:gd name="connsiteY0" fmla="*/ 0 h 5143500"/>
              <a:gd name="connsiteX1" fmla="*/ 8178800 w 8178800"/>
              <a:gd name="connsiteY1" fmla="*/ 0 h 5143500"/>
              <a:gd name="connsiteX2" fmla="*/ 8178800 w 8178800"/>
              <a:gd name="connsiteY2" fmla="*/ 5143500 h 5143500"/>
              <a:gd name="connsiteX3" fmla="*/ 0 w 81788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8178800" h="5143500">
                <a:moveTo>
                  <a:pt x="5120383" y="0"/>
                </a:moveTo>
                <a:lnTo>
                  <a:pt x="8178800" y="0"/>
                </a:lnTo>
                <a:lnTo>
                  <a:pt x="8178800" y="5143500"/>
                </a:lnTo>
                <a:lnTo>
                  <a:pt x="0" y="5143500"/>
                </a:lnTo>
                <a:close/>
              </a:path>
            </a:pathLst>
          </a:custGeom>
          <a:solidFill>
            <a:srgbClr val="D1D458">
              <a:alpha val="98824"/>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8" name="Freeform 18"/>
          <p:cNvSpPr/>
          <p:nvPr/>
        </p:nvSpPr>
        <p:spPr bwMode="auto">
          <a:xfrm>
            <a:off x="8962660" y="4309533"/>
            <a:ext cx="647700" cy="190500"/>
          </a:xfrm>
          <a:custGeom>
            <a:avLst/>
            <a:gdLst>
              <a:gd name="T0" fmla="*/ 306 w 306"/>
              <a:gd name="T1" fmla="*/ 90 h 90"/>
              <a:gd name="T2" fmla="*/ 6 w 306"/>
              <a:gd name="T3" fmla="*/ 61 h 90"/>
              <a:gd name="T4" fmla="*/ 0 w 306"/>
              <a:gd name="T5" fmla="*/ 25 h 90"/>
              <a:gd name="T6" fmla="*/ 291 w 306"/>
              <a:gd name="T7" fmla="*/ 0 h 90"/>
              <a:gd name="T8" fmla="*/ 306 w 306"/>
              <a:gd name="T9" fmla="*/ 90 h 90"/>
            </a:gdLst>
            <a:ahLst/>
            <a:cxnLst>
              <a:cxn ang="0">
                <a:pos x="T0" y="T1"/>
              </a:cxn>
              <a:cxn ang="0">
                <a:pos x="T2" y="T3"/>
              </a:cxn>
              <a:cxn ang="0">
                <a:pos x="T4" y="T5"/>
              </a:cxn>
              <a:cxn ang="0">
                <a:pos x="T6" y="T7"/>
              </a:cxn>
              <a:cxn ang="0">
                <a:pos x="T8" y="T9"/>
              </a:cxn>
            </a:cxnLst>
            <a:rect l="0" t="0" r="r" b="b"/>
            <a:pathLst>
              <a:path w="306" h="90">
                <a:moveTo>
                  <a:pt x="306" y="90"/>
                </a:moveTo>
                <a:lnTo>
                  <a:pt x="6" y="61"/>
                </a:lnTo>
                <a:lnTo>
                  <a:pt x="0" y="25"/>
                </a:lnTo>
                <a:lnTo>
                  <a:pt x="291" y="0"/>
                </a:lnTo>
                <a:lnTo>
                  <a:pt x="306" y="90"/>
                </a:ln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38" name="矩形 37"/>
          <p:cNvSpPr/>
          <p:nvPr/>
        </p:nvSpPr>
        <p:spPr>
          <a:xfrm>
            <a:off x="2765760" y="2879863"/>
            <a:ext cx="6579987" cy="2175560"/>
          </a:xfrm>
          <a:prstGeom prst="rect">
            <a:avLst/>
          </a:prstGeom>
          <a:solidFill>
            <a:srgbClr val="C8E9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2" name="文本框 21"/>
          <p:cNvSpPr txBox="1"/>
          <p:nvPr/>
        </p:nvSpPr>
        <p:spPr>
          <a:xfrm>
            <a:off x="2674713" y="3421541"/>
            <a:ext cx="6762080" cy="1076325"/>
          </a:xfrm>
          <a:prstGeom prst="rect">
            <a:avLst/>
          </a:prstGeom>
          <a:noFill/>
        </p:spPr>
        <p:txBody>
          <a:bodyPr wrap="square" rtlCol="0">
            <a:spAutoFit/>
          </a:bodyPr>
          <a:lstStyle/>
          <a:p>
            <a:pPr algn="ctr"/>
            <a:r>
              <a:rPr lang="zh-CN" altLang="en-US" sz="6400" dirty="0">
                <a:solidFill>
                  <a:srgbClr val="58595B"/>
                </a:solidFill>
                <a:latin typeface="站酷快乐体" panose="02010600030101010101" pitchFamily="2" charset="-122"/>
                <a:ea typeface="站酷快乐体" panose="02010600030101010101" pitchFamily="2" charset="-122"/>
              </a:rPr>
              <a:t>谢谢大家！</a:t>
            </a:r>
          </a:p>
        </p:txBody>
      </p:sp>
      <p:sp>
        <p:nvSpPr>
          <p:cNvPr id="128" name="矩形 127"/>
          <p:cNvSpPr/>
          <p:nvPr/>
        </p:nvSpPr>
        <p:spPr>
          <a:xfrm>
            <a:off x="2916153" y="3018761"/>
            <a:ext cx="6279200" cy="1876221"/>
          </a:xfrm>
          <a:prstGeom prst="rect">
            <a:avLst/>
          </a:prstGeom>
          <a:noFill/>
          <a:ln w="25400">
            <a:solidFill>
              <a:schemeClr val="accent1">
                <a:shade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3" name="组合 22"/>
          <p:cNvGrpSpPr/>
          <p:nvPr/>
        </p:nvGrpSpPr>
        <p:grpSpPr>
          <a:xfrm>
            <a:off x="8926676" y="3710516"/>
            <a:ext cx="2929468" cy="3183468"/>
            <a:chOff x="6965950" y="2782887"/>
            <a:chExt cx="2197101" cy="2387601"/>
          </a:xfrm>
        </p:grpSpPr>
        <p:sp>
          <p:nvSpPr>
            <p:cNvPr id="4" name="AutoShape 3"/>
            <p:cNvSpPr>
              <a:spLocks noChangeAspect="1" noChangeArrowheads="1" noTextEdit="1"/>
            </p:cNvSpPr>
            <p:nvPr/>
          </p:nvSpPr>
          <p:spPr bwMode="auto">
            <a:xfrm>
              <a:off x="6969125" y="2813050"/>
              <a:ext cx="2193925"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5" name="Freeform 5"/>
            <p:cNvSpPr>
              <a:spLocks noEditPoints="1"/>
            </p:cNvSpPr>
            <p:nvPr/>
          </p:nvSpPr>
          <p:spPr bwMode="auto">
            <a:xfrm>
              <a:off x="8415338" y="3463925"/>
              <a:ext cx="747713" cy="758825"/>
            </a:xfrm>
            <a:custGeom>
              <a:avLst/>
              <a:gdLst>
                <a:gd name="T0" fmla="*/ 111 w 226"/>
                <a:gd name="T1" fmla="*/ 230 h 230"/>
                <a:gd name="T2" fmla="*/ 3 w 226"/>
                <a:gd name="T3" fmla="*/ 153 h 230"/>
                <a:gd name="T4" fmla="*/ 23 w 226"/>
                <a:gd name="T5" fmla="*/ 125 h 230"/>
                <a:gd name="T6" fmla="*/ 41 w 226"/>
                <a:gd name="T7" fmla="*/ 107 h 230"/>
                <a:gd name="T8" fmla="*/ 27 w 226"/>
                <a:gd name="T9" fmla="*/ 82 h 230"/>
                <a:gd name="T10" fmla="*/ 18 w 226"/>
                <a:gd name="T11" fmla="*/ 48 h 230"/>
                <a:gd name="T12" fmla="*/ 111 w 226"/>
                <a:gd name="T13" fmla="*/ 0 h 230"/>
                <a:gd name="T14" fmla="*/ 226 w 226"/>
                <a:gd name="T15" fmla="*/ 115 h 230"/>
                <a:gd name="T16" fmla="*/ 111 w 226"/>
                <a:gd name="T17" fmla="*/ 230 h 230"/>
                <a:gd name="T18" fmla="*/ 111 w 226"/>
                <a:gd name="T19" fmla="*/ 10 h 230"/>
                <a:gd name="T20" fmla="*/ 26 w 226"/>
                <a:gd name="T21" fmla="*/ 54 h 230"/>
                <a:gd name="T22" fmla="*/ 34 w 226"/>
                <a:gd name="T23" fmla="*/ 76 h 230"/>
                <a:gd name="T24" fmla="*/ 51 w 226"/>
                <a:gd name="T25" fmla="*/ 107 h 230"/>
                <a:gd name="T26" fmla="*/ 29 w 226"/>
                <a:gd name="T27" fmla="*/ 133 h 230"/>
                <a:gd name="T28" fmla="*/ 12 w 226"/>
                <a:gd name="T29" fmla="*/ 150 h 230"/>
                <a:gd name="T30" fmla="*/ 111 w 226"/>
                <a:gd name="T31" fmla="*/ 220 h 230"/>
                <a:gd name="T32" fmla="*/ 216 w 226"/>
                <a:gd name="T33" fmla="*/ 115 h 230"/>
                <a:gd name="T34" fmla="*/ 111 w 226"/>
                <a:gd name="T35" fmla="*/ 1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6" h="230">
                  <a:moveTo>
                    <a:pt x="111" y="230"/>
                  </a:moveTo>
                  <a:cubicBezTo>
                    <a:pt x="63" y="230"/>
                    <a:pt x="19" y="199"/>
                    <a:pt x="3" y="153"/>
                  </a:cubicBezTo>
                  <a:cubicBezTo>
                    <a:pt x="0" y="144"/>
                    <a:pt x="10" y="135"/>
                    <a:pt x="23" y="125"/>
                  </a:cubicBezTo>
                  <a:cubicBezTo>
                    <a:pt x="30" y="120"/>
                    <a:pt x="41" y="111"/>
                    <a:pt x="41" y="107"/>
                  </a:cubicBezTo>
                  <a:cubicBezTo>
                    <a:pt x="41" y="98"/>
                    <a:pt x="34" y="90"/>
                    <a:pt x="27" y="82"/>
                  </a:cubicBezTo>
                  <a:cubicBezTo>
                    <a:pt x="18" y="72"/>
                    <a:pt x="8" y="61"/>
                    <a:pt x="18" y="48"/>
                  </a:cubicBezTo>
                  <a:cubicBezTo>
                    <a:pt x="39" y="18"/>
                    <a:pt x="74" y="0"/>
                    <a:pt x="111" y="0"/>
                  </a:cubicBezTo>
                  <a:cubicBezTo>
                    <a:pt x="174" y="0"/>
                    <a:pt x="226" y="52"/>
                    <a:pt x="226" y="115"/>
                  </a:cubicBezTo>
                  <a:cubicBezTo>
                    <a:pt x="226" y="178"/>
                    <a:pt x="174" y="230"/>
                    <a:pt x="111" y="230"/>
                  </a:cubicBezTo>
                  <a:close/>
                  <a:moveTo>
                    <a:pt x="111" y="10"/>
                  </a:moveTo>
                  <a:cubicBezTo>
                    <a:pt x="77" y="10"/>
                    <a:pt x="45" y="26"/>
                    <a:pt x="26" y="54"/>
                  </a:cubicBezTo>
                  <a:cubicBezTo>
                    <a:pt x="21" y="60"/>
                    <a:pt x="25" y="65"/>
                    <a:pt x="34" y="76"/>
                  </a:cubicBezTo>
                  <a:cubicBezTo>
                    <a:pt x="42" y="85"/>
                    <a:pt x="51" y="95"/>
                    <a:pt x="51" y="107"/>
                  </a:cubicBezTo>
                  <a:cubicBezTo>
                    <a:pt x="51" y="116"/>
                    <a:pt x="41" y="124"/>
                    <a:pt x="29" y="133"/>
                  </a:cubicBezTo>
                  <a:cubicBezTo>
                    <a:pt x="24" y="138"/>
                    <a:pt x="12" y="147"/>
                    <a:pt x="12" y="150"/>
                  </a:cubicBezTo>
                  <a:cubicBezTo>
                    <a:pt x="27" y="192"/>
                    <a:pt x="67" y="220"/>
                    <a:pt x="111" y="220"/>
                  </a:cubicBezTo>
                  <a:cubicBezTo>
                    <a:pt x="169" y="220"/>
                    <a:pt x="216" y="173"/>
                    <a:pt x="216" y="115"/>
                  </a:cubicBezTo>
                  <a:cubicBezTo>
                    <a:pt x="216" y="57"/>
                    <a:pt x="169" y="10"/>
                    <a:pt x="111" y="10"/>
                  </a:cubicBez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 name="Freeform 6"/>
            <p:cNvSpPr/>
            <p:nvPr/>
          </p:nvSpPr>
          <p:spPr bwMode="auto">
            <a:xfrm>
              <a:off x="7502525" y="3697288"/>
              <a:ext cx="1352550" cy="941388"/>
            </a:xfrm>
            <a:custGeom>
              <a:avLst/>
              <a:gdLst>
                <a:gd name="T0" fmla="*/ 110 w 852"/>
                <a:gd name="T1" fmla="*/ 593 h 593"/>
                <a:gd name="T2" fmla="*/ 0 w 852"/>
                <a:gd name="T3" fmla="*/ 373 h 593"/>
                <a:gd name="T4" fmla="*/ 740 w 852"/>
                <a:gd name="T5" fmla="*/ 0 h 593"/>
                <a:gd name="T6" fmla="*/ 852 w 852"/>
                <a:gd name="T7" fmla="*/ 219 h 593"/>
                <a:gd name="T8" fmla="*/ 110 w 852"/>
                <a:gd name="T9" fmla="*/ 593 h 593"/>
              </a:gdLst>
              <a:ahLst/>
              <a:cxnLst>
                <a:cxn ang="0">
                  <a:pos x="T0" y="T1"/>
                </a:cxn>
                <a:cxn ang="0">
                  <a:pos x="T2" y="T3"/>
                </a:cxn>
                <a:cxn ang="0">
                  <a:pos x="T4" y="T5"/>
                </a:cxn>
                <a:cxn ang="0">
                  <a:pos x="T6" y="T7"/>
                </a:cxn>
                <a:cxn ang="0">
                  <a:pos x="T8" y="T9"/>
                </a:cxn>
              </a:cxnLst>
              <a:rect l="0" t="0" r="r" b="b"/>
              <a:pathLst>
                <a:path w="852" h="593">
                  <a:moveTo>
                    <a:pt x="110" y="593"/>
                  </a:moveTo>
                  <a:lnTo>
                    <a:pt x="0" y="373"/>
                  </a:lnTo>
                  <a:lnTo>
                    <a:pt x="740" y="0"/>
                  </a:lnTo>
                  <a:lnTo>
                    <a:pt x="852" y="219"/>
                  </a:lnTo>
                  <a:lnTo>
                    <a:pt x="110" y="593"/>
                  </a:lnTo>
                  <a:close/>
                </a:path>
              </a:pathLst>
            </a:custGeom>
            <a:solidFill>
              <a:srgbClr val="3A9EA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 name="Freeform 7"/>
            <p:cNvSpPr/>
            <p:nvPr/>
          </p:nvSpPr>
          <p:spPr bwMode="auto">
            <a:xfrm>
              <a:off x="7573963" y="2962275"/>
              <a:ext cx="1204913" cy="893763"/>
            </a:xfrm>
            <a:custGeom>
              <a:avLst/>
              <a:gdLst>
                <a:gd name="T0" fmla="*/ 665 w 759"/>
                <a:gd name="T1" fmla="*/ 563 h 563"/>
                <a:gd name="T2" fmla="*/ 0 w 759"/>
                <a:gd name="T3" fmla="*/ 147 h 563"/>
                <a:gd name="T4" fmla="*/ 94 w 759"/>
                <a:gd name="T5" fmla="*/ 0 h 563"/>
                <a:gd name="T6" fmla="*/ 759 w 759"/>
                <a:gd name="T7" fmla="*/ 416 h 563"/>
                <a:gd name="T8" fmla="*/ 665 w 759"/>
                <a:gd name="T9" fmla="*/ 563 h 563"/>
              </a:gdLst>
              <a:ahLst/>
              <a:cxnLst>
                <a:cxn ang="0">
                  <a:pos x="T0" y="T1"/>
                </a:cxn>
                <a:cxn ang="0">
                  <a:pos x="T2" y="T3"/>
                </a:cxn>
                <a:cxn ang="0">
                  <a:pos x="T4" y="T5"/>
                </a:cxn>
                <a:cxn ang="0">
                  <a:pos x="T6" y="T7"/>
                </a:cxn>
                <a:cxn ang="0">
                  <a:pos x="T8" y="T9"/>
                </a:cxn>
              </a:cxnLst>
              <a:rect l="0" t="0" r="r" b="b"/>
              <a:pathLst>
                <a:path w="759" h="563">
                  <a:moveTo>
                    <a:pt x="665" y="563"/>
                  </a:moveTo>
                  <a:lnTo>
                    <a:pt x="0" y="147"/>
                  </a:lnTo>
                  <a:lnTo>
                    <a:pt x="94" y="0"/>
                  </a:lnTo>
                  <a:lnTo>
                    <a:pt x="759" y="416"/>
                  </a:lnTo>
                  <a:lnTo>
                    <a:pt x="665" y="563"/>
                  </a:lnTo>
                  <a:close/>
                </a:path>
              </a:pathLst>
            </a:custGeom>
            <a:solidFill>
              <a:srgbClr val="3A9EA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8" name="Rectangle 8"/>
            <p:cNvSpPr>
              <a:spLocks noChangeArrowheads="1"/>
            </p:cNvSpPr>
            <p:nvPr/>
          </p:nvSpPr>
          <p:spPr bwMode="auto">
            <a:xfrm>
              <a:off x="7326313" y="4403725"/>
              <a:ext cx="674688" cy="565150"/>
            </a:xfrm>
            <a:prstGeom prst="rect">
              <a:avLst/>
            </a:prstGeom>
            <a:solidFill>
              <a:srgbClr val="3A9E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9" name="Oval 9"/>
            <p:cNvSpPr>
              <a:spLocks noChangeArrowheads="1"/>
            </p:cNvSpPr>
            <p:nvPr/>
          </p:nvSpPr>
          <p:spPr bwMode="auto">
            <a:xfrm>
              <a:off x="8531225" y="3582988"/>
              <a:ext cx="506413" cy="504825"/>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 name="Oval 10"/>
            <p:cNvSpPr>
              <a:spLocks noChangeArrowheads="1"/>
            </p:cNvSpPr>
            <p:nvPr/>
          </p:nvSpPr>
          <p:spPr bwMode="auto">
            <a:xfrm>
              <a:off x="8656638" y="3708400"/>
              <a:ext cx="258763" cy="257175"/>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 name="Oval 11"/>
            <p:cNvSpPr>
              <a:spLocks noChangeArrowheads="1"/>
            </p:cNvSpPr>
            <p:nvPr/>
          </p:nvSpPr>
          <p:spPr bwMode="auto">
            <a:xfrm>
              <a:off x="8723313" y="3773488"/>
              <a:ext cx="125413" cy="125413"/>
            </a:xfrm>
            <a:prstGeom prst="ellipse">
              <a:avLst/>
            </a:pr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2" name="Oval 12"/>
            <p:cNvSpPr>
              <a:spLocks noChangeArrowheads="1"/>
            </p:cNvSpPr>
            <p:nvPr/>
          </p:nvSpPr>
          <p:spPr bwMode="auto">
            <a:xfrm>
              <a:off x="7167563" y="4149725"/>
              <a:ext cx="625475" cy="623888"/>
            </a:xfrm>
            <a:prstGeom prst="ellipse">
              <a:avLst/>
            </a:pr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3" name="Oval 13"/>
            <p:cNvSpPr>
              <a:spLocks noChangeArrowheads="1"/>
            </p:cNvSpPr>
            <p:nvPr/>
          </p:nvSpPr>
          <p:spPr bwMode="auto">
            <a:xfrm>
              <a:off x="7319963" y="4305300"/>
              <a:ext cx="320675" cy="317500"/>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4" name="Oval 14"/>
            <p:cNvSpPr>
              <a:spLocks noChangeArrowheads="1"/>
            </p:cNvSpPr>
            <p:nvPr/>
          </p:nvSpPr>
          <p:spPr bwMode="auto">
            <a:xfrm>
              <a:off x="7402513" y="4384675"/>
              <a:ext cx="155575" cy="155575"/>
            </a:xfrm>
            <a:prstGeom prst="ellipse">
              <a:avLst/>
            </a:prstGeom>
            <a:solidFill>
              <a:srgbClr val="EEEF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5" name="Rectangle 15"/>
            <p:cNvSpPr>
              <a:spLocks noChangeArrowheads="1"/>
            </p:cNvSpPr>
            <p:nvPr/>
          </p:nvSpPr>
          <p:spPr bwMode="auto">
            <a:xfrm>
              <a:off x="7259638" y="5087938"/>
              <a:ext cx="777875" cy="82550"/>
            </a:xfrm>
            <a:prstGeom prst="rect">
              <a:avLst/>
            </a:prstGeom>
            <a:solidFill>
              <a:srgbClr val="5859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16" name="Rectangle 16"/>
            <p:cNvSpPr>
              <a:spLocks noChangeArrowheads="1"/>
            </p:cNvSpPr>
            <p:nvPr/>
          </p:nvSpPr>
          <p:spPr bwMode="auto">
            <a:xfrm>
              <a:off x="7185025" y="4935538"/>
              <a:ext cx="962025" cy="152400"/>
            </a:xfrm>
            <a:prstGeom prst="rect">
              <a:avLst/>
            </a:prstGeom>
            <a:solidFill>
              <a:srgbClr val="40AD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p>
          </p:txBody>
        </p:sp>
        <p:sp>
          <p:nvSpPr>
            <p:cNvPr id="17" name="Freeform 17"/>
            <p:cNvSpPr/>
            <p:nvPr/>
          </p:nvSpPr>
          <p:spPr bwMode="auto">
            <a:xfrm>
              <a:off x="6965950" y="2898775"/>
              <a:ext cx="457200" cy="260350"/>
            </a:xfrm>
            <a:custGeom>
              <a:avLst/>
              <a:gdLst>
                <a:gd name="T0" fmla="*/ 271 w 288"/>
                <a:gd name="T1" fmla="*/ 0 h 164"/>
                <a:gd name="T2" fmla="*/ 0 w 288"/>
                <a:gd name="T3" fmla="*/ 129 h 164"/>
                <a:gd name="T4" fmla="*/ 6 w 288"/>
                <a:gd name="T5" fmla="*/ 164 h 164"/>
                <a:gd name="T6" fmla="*/ 288 w 288"/>
                <a:gd name="T7" fmla="*/ 90 h 164"/>
                <a:gd name="T8" fmla="*/ 271 w 288"/>
                <a:gd name="T9" fmla="*/ 0 h 164"/>
              </a:gdLst>
              <a:ahLst/>
              <a:cxnLst>
                <a:cxn ang="0">
                  <a:pos x="T0" y="T1"/>
                </a:cxn>
                <a:cxn ang="0">
                  <a:pos x="T2" y="T3"/>
                </a:cxn>
                <a:cxn ang="0">
                  <a:pos x="T4" y="T5"/>
                </a:cxn>
                <a:cxn ang="0">
                  <a:pos x="T6" y="T7"/>
                </a:cxn>
                <a:cxn ang="0">
                  <a:pos x="T8" y="T9"/>
                </a:cxn>
              </a:cxnLst>
              <a:rect l="0" t="0" r="r" b="b"/>
              <a:pathLst>
                <a:path w="288" h="164">
                  <a:moveTo>
                    <a:pt x="271" y="0"/>
                  </a:moveTo>
                  <a:lnTo>
                    <a:pt x="0" y="129"/>
                  </a:lnTo>
                  <a:lnTo>
                    <a:pt x="6" y="164"/>
                  </a:lnTo>
                  <a:lnTo>
                    <a:pt x="288" y="90"/>
                  </a:lnTo>
                  <a:lnTo>
                    <a:pt x="271" y="0"/>
                  </a:ln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9" name="Freeform 19"/>
            <p:cNvSpPr/>
            <p:nvPr/>
          </p:nvSpPr>
          <p:spPr bwMode="auto">
            <a:xfrm>
              <a:off x="7380288" y="2782887"/>
              <a:ext cx="446088" cy="723900"/>
            </a:xfrm>
            <a:custGeom>
              <a:avLst/>
              <a:gdLst>
                <a:gd name="T0" fmla="*/ 40 w 135"/>
                <a:gd name="T1" fmla="*/ 219 h 219"/>
                <a:gd name="T2" fmla="*/ 0 w 135"/>
                <a:gd name="T3" fmla="*/ 11 h 219"/>
                <a:gd name="T4" fmla="*/ 124 w 135"/>
                <a:gd name="T5" fmla="*/ 95 h 219"/>
                <a:gd name="T6" fmla="*/ 40 w 135"/>
                <a:gd name="T7" fmla="*/ 219 h 219"/>
              </a:gdLst>
              <a:ahLst/>
              <a:cxnLst>
                <a:cxn ang="0">
                  <a:pos x="T0" y="T1"/>
                </a:cxn>
                <a:cxn ang="0">
                  <a:pos x="T2" y="T3"/>
                </a:cxn>
                <a:cxn ang="0">
                  <a:pos x="T4" y="T5"/>
                </a:cxn>
                <a:cxn ang="0">
                  <a:pos x="T6" y="T7"/>
                </a:cxn>
              </a:cxnLst>
              <a:rect l="0" t="0" r="r" b="b"/>
              <a:pathLst>
                <a:path w="135" h="219">
                  <a:moveTo>
                    <a:pt x="40" y="219"/>
                  </a:moveTo>
                  <a:cubicBezTo>
                    <a:pt x="21" y="122"/>
                    <a:pt x="15" y="87"/>
                    <a:pt x="0" y="11"/>
                  </a:cubicBezTo>
                  <a:cubicBezTo>
                    <a:pt x="58" y="0"/>
                    <a:pt x="113" y="38"/>
                    <a:pt x="124" y="95"/>
                  </a:cubicBezTo>
                  <a:cubicBezTo>
                    <a:pt x="135" y="153"/>
                    <a:pt x="98" y="208"/>
                    <a:pt x="40" y="219"/>
                  </a:cubicBezTo>
                  <a:close/>
                </a:path>
              </a:pathLst>
            </a:custGeom>
            <a:solidFill>
              <a:srgbClr val="40ADB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0" name="Freeform 20"/>
            <p:cNvSpPr/>
            <p:nvPr/>
          </p:nvSpPr>
          <p:spPr bwMode="auto">
            <a:xfrm>
              <a:off x="7369175" y="2868613"/>
              <a:ext cx="139700" cy="601663"/>
            </a:xfrm>
            <a:custGeom>
              <a:avLst/>
              <a:gdLst>
                <a:gd name="T0" fmla="*/ 88 w 88"/>
                <a:gd name="T1" fmla="*/ 379 h 379"/>
                <a:gd name="T2" fmla="*/ 63 w 88"/>
                <a:gd name="T3" fmla="*/ 369 h 379"/>
                <a:gd name="T4" fmla="*/ 0 w 88"/>
                <a:gd name="T5" fmla="*/ 19 h 379"/>
                <a:gd name="T6" fmla="*/ 15 w 88"/>
                <a:gd name="T7" fmla="*/ 0 h 379"/>
                <a:gd name="T8" fmla="*/ 88 w 88"/>
                <a:gd name="T9" fmla="*/ 379 h 379"/>
              </a:gdLst>
              <a:ahLst/>
              <a:cxnLst>
                <a:cxn ang="0">
                  <a:pos x="T0" y="T1"/>
                </a:cxn>
                <a:cxn ang="0">
                  <a:pos x="T2" y="T3"/>
                </a:cxn>
                <a:cxn ang="0">
                  <a:pos x="T4" y="T5"/>
                </a:cxn>
                <a:cxn ang="0">
                  <a:pos x="T6" y="T7"/>
                </a:cxn>
                <a:cxn ang="0">
                  <a:pos x="T8" y="T9"/>
                </a:cxn>
              </a:cxnLst>
              <a:rect l="0" t="0" r="r" b="b"/>
              <a:pathLst>
                <a:path w="88" h="379">
                  <a:moveTo>
                    <a:pt x="88" y="379"/>
                  </a:moveTo>
                  <a:lnTo>
                    <a:pt x="63" y="369"/>
                  </a:lnTo>
                  <a:lnTo>
                    <a:pt x="0" y="19"/>
                  </a:lnTo>
                  <a:lnTo>
                    <a:pt x="15" y="0"/>
                  </a:lnTo>
                  <a:lnTo>
                    <a:pt x="88" y="379"/>
                  </a:lnTo>
                  <a:close/>
                </a:path>
              </a:pathLst>
            </a:custGeom>
            <a:solidFill>
              <a:srgbClr val="3A9EA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565927" y="2692431"/>
            <a:ext cx="586317" cy="586316"/>
            <a:chOff x="7742169" y="5610248"/>
            <a:chExt cx="439738" cy="439737"/>
          </a:xfrm>
        </p:grpSpPr>
        <p:sp>
          <p:nvSpPr>
            <p:cNvPr id="3" name="Freeform 5"/>
            <p:cNvSpPr>
              <a:spLocks noEditPoints="1"/>
            </p:cNvSpPr>
            <p:nvPr/>
          </p:nvSpPr>
          <p:spPr bwMode="auto">
            <a:xfrm>
              <a:off x="7929494" y="5869010"/>
              <a:ext cx="61913" cy="160337"/>
            </a:xfrm>
            <a:custGeom>
              <a:avLst/>
              <a:gdLst>
                <a:gd name="T0" fmla="*/ 60 w 79"/>
                <a:gd name="T1" fmla="*/ 180 h 207"/>
                <a:gd name="T2" fmla="*/ 79 w 79"/>
                <a:gd name="T3" fmla="*/ 2 h 207"/>
                <a:gd name="T4" fmla="*/ 0 w 79"/>
                <a:gd name="T5" fmla="*/ 0 h 207"/>
                <a:gd name="T6" fmla="*/ 9 w 79"/>
                <a:gd name="T7" fmla="*/ 188 h 207"/>
                <a:gd name="T8" fmla="*/ 60 w 79"/>
                <a:gd name="T9" fmla="*/ 180 h 207"/>
                <a:gd name="T10" fmla="*/ 41 w 79"/>
                <a:gd name="T11" fmla="*/ 147 h 207"/>
                <a:gd name="T12" fmla="*/ 36 w 79"/>
                <a:gd name="T13" fmla="*/ 154 h 207"/>
                <a:gd name="T14" fmla="*/ 34 w 79"/>
                <a:gd name="T15" fmla="*/ 154 h 207"/>
                <a:gd name="T16" fmla="*/ 30 w 79"/>
                <a:gd name="T17" fmla="*/ 147 h 207"/>
                <a:gd name="T18" fmla="*/ 32 w 79"/>
                <a:gd name="T19" fmla="*/ 63 h 207"/>
                <a:gd name="T20" fmla="*/ 37 w 79"/>
                <a:gd name="T21" fmla="*/ 56 h 207"/>
                <a:gd name="T22" fmla="*/ 39 w 79"/>
                <a:gd name="T23" fmla="*/ 56 h 207"/>
                <a:gd name="T24" fmla="*/ 43 w 79"/>
                <a:gd name="T25" fmla="*/ 63 h 207"/>
                <a:gd name="T26" fmla="*/ 41 w 79"/>
                <a:gd name="T27" fmla="*/ 14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 h="207">
                  <a:moveTo>
                    <a:pt x="60" y="180"/>
                  </a:moveTo>
                  <a:cubicBezTo>
                    <a:pt x="79" y="2"/>
                    <a:pt x="79" y="2"/>
                    <a:pt x="79" y="2"/>
                  </a:cubicBezTo>
                  <a:cubicBezTo>
                    <a:pt x="0" y="0"/>
                    <a:pt x="0" y="0"/>
                    <a:pt x="0" y="0"/>
                  </a:cubicBezTo>
                  <a:cubicBezTo>
                    <a:pt x="0" y="0"/>
                    <a:pt x="7" y="168"/>
                    <a:pt x="9" y="188"/>
                  </a:cubicBezTo>
                  <a:cubicBezTo>
                    <a:pt x="11" y="207"/>
                    <a:pt x="60" y="180"/>
                    <a:pt x="60" y="180"/>
                  </a:cubicBezTo>
                  <a:close/>
                  <a:moveTo>
                    <a:pt x="41" y="147"/>
                  </a:moveTo>
                  <a:cubicBezTo>
                    <a:pt x="41" y="151"/>
                    <a:pt x="39" y="154"/>
                    <a:pt x="36" y="154"/>
                  </a:cubicBezTo>
                  <a:cubicBezTo>
                    <a:pt x="34" y="154"/>
                    <a:pt x="34" y="154"/>
                    <a:pt x="34" y="154"/>
                  </a:cubicBezTo>
                  <a:cubicBezTo>
                    <a:pt x="32" y="153"/>
                    <a:pt x="30" y="150"/>
                    <a:pt x="30" y="147"/>
                  </a:cubicBezTo>
                  <a:cubicBezTo>
                    <a:pt x="32" y="63"/>
                    <a:pt x="32" y="63"/>
                    <a:pt x="32" y="63"/>
                  </a:cubicBezTo>
                  <a:cubicBezTo>
                    <a:pt x="32" y="59"/>
                    <a:pt x="34" y="56"/>
                    <a:pt x="37" y="56"/>
                  </a:cubicBezTo>
                  <a:cubicBezTo>
                    <a:pt x="39" y="56"/>
                    <a:pt x="39" y="56"/>
                    <a:pt x="39" y="56"/>
                  </a:cubicBezTo>
                  <a:cubicBezTo>
                    <a:pt x="41" y="56"/>
                    <a:pt x="44" y="59"/>
                    <a:pt x="43" y="63"/>
                  </a:cubicBezTo>
                  <a:lnTo>
                    <a:pt x="41" y="147"/>
                  </a:lnTo>
                  <a:close/>
                </a:path>
              </a:pathLst>
            </a:custGeom>
            <a:solidFill>
              <a:srgbClr val="1C608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4" name="Freeform 6"/>
            <p:cNvSpPr>
              <a:spLocks noEditPoints="1"/>
            </p:cNvSpPr>
            <p:nvPr/>
          </p:nvSpPr>
          <p:spPr bwMode="auto">
            <a:xfrm>
              <a:off x="7929494" y="5869010"/>
              <a:ext cx="61913" cy="160337"/>
            </a:xfrm>
            <a:custGeom>
              <a:avLst/>
              <a:gdLst>
                <a:gd name="T0" fmla="*/ 60 w 79"/>
                <a:gd name="T1" fmla="*/ 180 h 207"/>
                <a:gd name="T2" fmla="*/ 79 w 79"/>
                <a:gd name="T3" fmla="*/ 2 h 207"/>
                <a:gd name="T4" fmla="*/ 0 w 79"/>
                <a:gd name="T5" fmla="*/ 0 h 207"/>
                <a:gd name="T6" fmla="*/ 9 w 79"/>
                <a:gd name="T7" fmla="*/ 188 h 207"/>
                <a:gd name="T8" fmla="*/ 60 w 79"/>
                <a:gd name="T9" fmla="*/ 180 h 207"/>
                <a:gd name="T10" fmla="*/ 41 w 79"/>
                <a:gd name="T11" fmla="*/ 147 h 207"/>
                <a:gd name="T12" fmla="*/ 36 w 79"/>
                <a:gd name="T13" fmla="*/ 154 h 207"/>
                <a:gd name="T14" fmla="*/ 34 w 79"/>
                <a:gd name="T15" fmla="*/ 154 h 207"/>
                <a:gd name="T16" fmla="*/ 30 w 79"/>
                <a:gd name="T17" fmla="*/ 147 h 207"/>
                <a:gd name="T18" fmla="*/ 32 w 79"/>
                <a:gd name="T19" fmla="*/ 63 h 207"/>
                <a:gd name="T20" fmla="*/ 37 w 79"/>
                <a:gd name="T21" fmla="*/ 56 h 207"/>
                <a:gd name="T22" fmla="*/ 39 w 79"/>
                <a:gd name="T23" fmla="*/ 56 h 207"/>
                <a:gd name="T24" fmla="*/ 43 w 79"/>
                <a:gd name="T25" fmla="*/ 63 h 207"/>
                <a:gd name="T26" fmla="*/ 41 w 79"/>
                <a:gd name="T27" fmla="*/ 14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 h="207">
                  <a:moveTo>
                    <a:pt x="60" y="180"/>
                  </a:moveTo>
                  <a:cubicBezTo>
                    <a:pt x="79" y="2"/>
                    <a:pt x="79" y="2"/>
                    <a:pt x="79" y="2"/>
                  </a:cubicBezTo>
                  <a:cubicBezTo>
                    <a:pt x="0" y="0"/>
                    <a:pt x="0" y="0"/>
                    <a:pt x="0" y="0"/>
                  </a:cubicBezTo>
                  <a:cubicBezTo>
                    <a:pt x="0" y="0"/>
                    <a:pt x="7" y="168"/>
                    <a:pt x="9" y="188"/>
                  </a:cubicBezTo>
                  <a:cubicBezTo>
                    <a:pt x="11" y="207"/>
                    <a:pt x="60" y="180"/>
                    <a:pt x="60" y="180"/>
                  </a:cubicBezTo>
                  <a:close/>
                  <a:moveTo>
                    <a:pt x="41" y="147"/>
                  </a:moveTo>
                  <a:cubicBezTo>
                    <a:pt x="41" y="151"/>
                    <a:pt x="39" y="154"/>
                    <a:pt x="36" y="154"/>
                  </a:cubicBezTo>
                  <a:cubicBezTo>
                    <a:pt x="34" y="154"/>
                    <a:pt x="34" y="154"/>
                    <a:pt x="34" y="154"/>
                  </a:cubicBezTo>
                  <a:cubicBezTo>
                    <a:pt x="32" y="153"/>
                    <a:pt x="30" y="150"/>
                    <a:pt x="30" y="147"/>
                  </a:cubicBezTo>
                  <a:cubicBezTo>
                    <a:pt x="32" y="63"/>
                    <a:pt x="32" y="63"/>
                    <a:pt x="32" y="63"/>
                  </a:cubicBezTo>
                  <a:cubicBezTo>
                    <a:pt x="32" y="59"/>
                    <a:pt x="34" y="56"/>
                    <a:pt x="37" y="56"/>
                  </a:cubicBezTo>
                  <a:cubicBezTo>
                    <a:pt x="39" y="56"/>
                    <a:pt x="39" y="56"/>
                    <a:pt x="39" y="56"/>
                  </a:cubicBezTo>
                  <a:cubicBezTo>
                    <a:pt x="41" y="56"/>
                    <a:pt x="44" y="59"/>
                    <a:pt x="43" y="63"/>
                  </a:cubicBezTo>
                  <a:lnTo>
                    <a:pt x="41" y="147"/>
                  </a:lnTo>
                  <a:close/>
                </a:path>
              </a:pathLst>
            </a:custGeom>
            <a:solidFill>
              <a:srgbClr val="1C608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5" name="Freeform 7"/>
            <p:cNvSpPr/>
            <p:nvPr/>
          </p:nvSpPr>
          <p:spPr bwMode="auto">
            <a:xfrm>
              <a:off x="7994582" y="5780110"/>
              <a:ext cx="131763" cy="71437"/>
            </a:xfrm>
            <a:custGeom>
              <a:avLst/>
              <a:gdLst>
                <a:gd name="T0" fmla="*/ 136 w 168"/>
                <a:gd name="T1" fmla="*/ 0 h 93"/>
                <a:gd name="T2" fmla="*/ 0 w 168"/>
                <a:gd name="T3" fmla="*/ 16 h 93"/>
                <a:gd name="T4" fmla="*/ 19 w 168"/>
                <a:gd name="T5" fmla="*/ 93 h 93"/>
                <a:gd name="T6" fmla="*/ 154 w 168"/>
                <a:gd name="T7" fmla="*/ 48 h 93"/>
                <a:gd name="T8" fmla="*/ 136 w 168"/>
                <a:gd name="T9" fmla="*/ 0 h 93"/>
              </a:gdLst>
              <a:ahLst/>
              <a:cxnLst>
                <a:cxn ang="0">
                  <a:pos x="T0" y="T1"/>
                </a:cxn>
                <a:cxn ang="0">
                  <a:pos x="T2" y="T3"/>
                </a:cxn>
                <a:cxn ang="0">
                  <a:pos x="T4" y="T5"/>
                </a:cxn>
                <a:cxn ang="0">
                  <a:pos x="T6" y="T7"/>
                </a:cxn>
                <a:cxn ang="0">
                  <a:pos x="T8" y="T9"/>
                </a:cxn>
              </a:cxnLst>
              <a:rect l="0" t="0" r="r" b="b"/>
              <a:pathLst>
                <a:path w="168" h="93">
                  <a:moveTo>
                    <a:pt x="136" y="0"/>
                  </a:moveTo>
                  <a:cubicBezTo>
                    <a:pt x="0" y="16"/>
                    <a:pt x="0" y="16"/>
                    <a:pt x="0" y="16"/>
                  </a:cubicBezTo>
                  <a:cubicBezTo>
                    <a:pt x="19" y="93"/>
                    <a:pt x="19" y="93"/>
                    <a:pt x="19" y="93"/>
                  </a:cubicBezTo>
                  <a:cubicBezTo>
                    <a:pt x="19" y="93"/>
                    <a:pt x="140" y="53"/>
                    <a:pt x="154" y="48"/>
                  </a:cubicBezTo>
                  <a:cubicBezTo>
                    <a:pt x="168" y="42"/>
                    <a:pt x="136" y="0"/>
                    <a:pt x="136" y="0"/>
                  </a:cubicBezTo>
                  <a:close/>
                </a:path>
              </a:pathLst>
            </a:custGeom>
            <a:solidFill>
              <a:srgbClr val="D9D9D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6" name="Freeform 8"/>
            <p:cNvSpPr/>
            <p:nvPr/>
          </p:nvSpPr>
          <p:spPr bwMode="auto">
            <a:xfrm>
              <a:off x="7994582" y="5783285"/>
              <a:ext cx="131763" cy="71437"/>
            </a:xfrm>
            <a:custGeom>
              <a:avLst/>
              <a:gdLst>
                <a:gd name="T0" fmla="*/ 136 w 168"/>
                <a:gd name="T1" fmla="*/ 0 h 93"/>
                <a:gd name="T2" fmla="*/ 0 w 168"/>
                <a:gd name="T3" fmla="*/ 16 h 93"/>
                <a:gd name="T4" fmla="*/ 19 w 168"/>
                <a:gd name="T5" fmla="*/ 93 h 93"/>
                <a:gd name="T6" fmla="*/ 154 w 168"/>
                <a:gd name="T7" fmla="*/ 48 h 93"/>
                <a:gd name="T8" fmla="*/ 136 w 168"/>
                <a:gd name="T9" fmla="*/ 0 h 93"/>
              </a:gdLst>
              <a:ahLst/>
              <a:cxnLst>
                <a:cxn ang="0">
                  <a:pos x="T0" y="T1"/>
                </a:cxn>
                <a:cxn ang="0">
                  <a:pos x="T2" y="T3"/>
                </a:cxn>
                <a:cxn ang="0">
                  <a:pos x="T4" y="T5"/>
                </a:cxn>
                <a:cxn ang="0">
                  <a:pos x="T6" y="T7"/>
                </a:cxn>
                <a:cxn ang="0">
                  <a:pos x="T8" y="T9"/>
                </a:cxn>
              </a:cxnLst>
              <a:rect l="0" t="0" r="r" b="b"/>
              <a:pathLst>
                <a:path w="168" h="93">
                  <a:moveTo>
                    <a:pt x="136" y="0"/>
                  </a:moveTo>
                  <a:cubicBezTo>
                    <a:pt x="0" y="16"/>
                    <a:pt x="0" y="16"/>
                    <a:pt x="0" y="16"/>
                  </a:cubicBezTo>
                  <a:cubicBezTo>
                    <a:pt x="19" y="93"/>
                    <a:pt x="19" y="93"/>
                    <a:pt x="19" y="93"/>
                  </a:cubicBezTo>
                  <a:cubicBezTo>
                    <a:pt x="19" y="93"/>
                    <a:pt x="140" y="54"/>
                    <a:pt x="154" y="48"/>
                  </a:cubicBezTo>
                  <a:cubicBezTo>
                    <a:pt x="168" y="42"/>
                    <a:pt x="136" y="0"/>
                    <a:pt x="136" y="0"/>
                  </a:cubicBezTo>
                  <a:close/>
                </a:path>
              </a:pathLst>
            </a:custGeom>
            <a:solidFill>
              <a:srgbClr val="1C608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 name="Freeform 9"/>
            <p:cNvSpPr>
              <a:spLocks noEditPoints="1"/>
            </p:cNvSpPr>
            <p:nvPr/>
          </p:nvSpPr>
          <p:spPr bwMode="auto">
            <a:xfrm>
              <a:off x="7742169" y="5610248"/>
              <a:ext cx="438150" cy="439737"/>
            </a:xfrm>
            <a:custGeom>
              <a:avLst/>
              <a:gdLst>
                <a:gd name="T0" fmla="*/ 280 w 561"/>
                <a:gd name="T1" fmla="*/ 0 h 564"/>
                <a:gd name="T2" fmla="*/ 561 w 561"/>
                <a:gd name="T3" fmla="*/ 282 h 564"/>
                <a:gd name="T4" fmla="*/ 280 w 561"/>
                <a:gd name="T5" fmla="*/ 564 h 564"/>
                <a:gd name="T6" fmla="*/ 0 w 561"/>
                <a:gd name="T7" fmla="*/ 282 h 564"/>
                <a:gd name="T8" fmla="*/ 280 w 561"/>
                <a:gd name="T9" fmla="*/ 0 h 564"/>
                <a:gd name="T10" fmla="*/ 280 w 561"/>
                <a:gd name="T11" fmla="*/ 65 h 564"/>
                <a:gd name="T12" fmla="*/ 64 w 561"/>
                <a:gd name="T13" fmla="*/ 282 h 564"/>
                <a:gd name="T14" fmla="*/ 280 w 561"/>
                <a:gd name="T15" fmla="*/ 500 h 564"/>
                <a:gd name="T16" fmla="*/ 497 w 561"/>
                <a:gd name="T17" fmla="*/ 282 h 564"/>
                <a:gd name="T18" fmla="*/ 280 w 561"/>
                <a:gd name="T19" fmla="*/ 65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1" h="564">
                  <a:moveTo>
                    <a:pt x="280" y="0"/>
                  </a:moveTo>
                  <a:cubicBezTo>
                    <a:pt x="435" y="0"/>
                    <a:pt x="561" y="126"/>
                    <a:pt x="561" y="282"/>
                  </a:cubicBezTo>
                  <a:cubicBezTo>
                    <a:pt x="561" y="438"/>
                    <a:pt x="435" y="564"/>
                    <a:pt x="280" y="564"/>
                  </a:cubicBezTo>
                  <a:cubicBezTo>
                    <a:pt x="126" y="564"/>
                    <a:pt x="0" y="438"/>
                    <a:pt x="0" y="282"/>
                  </a:cubicBezTo>
                  <a:cubicBezTo>
                    <a:pt x="0" y="126"/>
                    <a:pt x="126" y="0"/>
                    <a:pt x="280" y="0"/>
                  </a:cubicBezTo>
                  <a:close/>
                  <a:moveTo>
                    <a:pt x="280" y="65"/>
                  </a:moveTo>
                  <a:cubicBezTo>
                    <a:pt x="161" y="65"/>
                    <a:pt x="64" y="162"/>
                    <a:pt x="64" y="282"/>
                  </a:cubicBezTo>
                  <a:cubicBezTo>
                    <a:pt x="64" y="402"/>
                    <a:pt x="161" y="500"/>
                    <a:pt x="280" y="500"/>
                  </a:cubicBezTo>
                  <a:cubicBezTo>
                    <a:pt x="400" y="500"/>
                    <a:pt x="497" y="402"/>
                    <a:pt x="497" y="282"/>
                  </a:cubicBezTo>
                  <a:cubicBezTo>
                    <a:pt x="497" y="162"/>
                    <a:pt x="400" y="65"/>
                    <a:pt x="280" y="65"/>
                  </a:cubicBezTo>
                  <a:close/>
                </a:path>
              </a:pathLst>
            </a:custGeom>
            <a:solidFill>
              <a:srgbClr val="287E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8" name="Freeform 10"/>
            <p:cNvSpPr/>
            <p:nvPr/>
          </p:nvSpPr>
          <p:spPr bwMode="auto">
            <a:xfrm>
              <a:off x="7797732" y="5780110"/>
              <a:ext cx="131763" cy="71437"/>
            </a:xfrm>
            <a:custGeom>
              <a:avLst/>
              <a:gdLst>
                <a:gd name="T0" fmla="*/ 33 w 168"/>
                <a:gd name="T1" fmla="*/ 0 h 93"/>
                <a:gd name="T2" fmla="*/ 168 w 168"/>
                <a:gd name="T3" fmla="*/ 16 h 93"/>
                <a:gd name="T4" fmla="*/ 150 w 168"/>
                <a:gd name="T5" fmla="*/ 93 h 93"/>
                <a:gd name="T6" fmla="*/ 14 w 168"/>
                <a:gd name="T7" fmla="*/ 48 h 93"/>
                <a:gd name="T8" fmla="*/ 33 w 168"/>
                <a:gd name="T9" fmla="*/ 0 h 93"/>
              </a:gdLst>
              <a:ahLst/>
              <a:cxnLst>
                <a:cxn ang="0">
                  <a:pos x="T0" y="T1"/>
                </a:cxn>
                <a:cxn ang="0">
                  <a:pos x="T2" y="T3"/>
                </a:cxn>
                <a:cxn ang="0">
                  <a:pos x="T4" y="T5"/>
                </a:cxn>
                <a:cxn ang="0">
                  <a:pos x="T6" y="T7"/>
                </a:cxn>
                <a:cxn ang="0">
                  <a:pos x="T8" y="T9"/>
                </a:cxn>
              </a:cxnLst>
              <a:rect l="0" t="0" r="r" b="b"/>
              <a:pathLst>
                <a:path w="168" h="93">
                  <a:moveTo>
                    <a:pt x="33" y="0"/>
                  </a:moveTo>
                  <a:cubicBezTo>
                    <a:pt x="168" y="16"/>
                    <a:pt x="168" y="16"/>
                    <a:pt x="168" y="16"/>
                  </a:cubicBezTo>
                  <a:cubicBezTo>
                    <a:pt x="150" y="93"/>
                    <a:pt x="150" y="93"/>
                    <a:pt x="150" y="93"/>
                  </a:cubicBezTo>
                  <a:cubicBezTo>
                    <a:pt x="150" y="93"/>
                    <a:pt x="28" y="53"/>
                    <a:pt x="14" y="48"/>
                  </a:cubicBezTo>
                  <a:cubicBezTo>
                    <a:pt x="0" y="42"/>
                    <a:pt x="33" y="0"/>
                    <a:pt x="33" y="0"/>
                  </a:cubicBezTo>
                  <a:close/>
                </a:path>
              </a:pathLst>
            </a:custGeom>
            <a:solidFill>
              <a:srgbClr val="D9D9D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 name="Freeform 11"/>
            <p:cNvSpPr/>
            <p:nvPr/>
          </p:nvSpPr>
          <p:spPr bwMode="auto">
            <a:xfrm>
              <a:off x="7797732" y="5783285"/>
              <a:ext cx="131763" cy="71437"/>
            </a:xfrm>
            <a:custGeom>
              <a:avLst/>
              <a:gdLst>
                <a:gd name="T0" fmla="*/ 33 w 168"/>
                <a:gd name="T1" fmla="*/ 0 h 93"/>
                <a:gd name="T2" fmla="*/ 168 w 168"/>
                <a:gd name="T3" fmla="*/ 16 h 93"/>
                <a:gd name="T4" fmla="*/ 150 w 168"/>
                <a:gd name="T5" fmla="*/ 93 h 93"/>
                <a:gd name="T6" fmla="*/ 14 w 168"/>
                <a:gd name="T7" fmla="*/ 48 h 93"/>
                <a:gd name="T8" fmla="*/ 33 w 168"/>
                <a:gd name="T9" fmla="*/ 0 h 93"/>
              </a:gdLst>
              <a:ahLst/>
              <a:cxnLst>
                <a:cxn ang="0">
                  <a:pos x="T0" y="T1"/>
                </a:cxn>
                <a:cxn ang="0">
                  <a:pos x="T2" y="T3"/>
                </a:cxn>
                <a:cxn ang="0">
                  <a:pos x="T4" y="T5"/>
                </a:cxn>
                <a:cxn ang="0">
                  <a:pos x="T6" y="T7"/>
                </a:cxn>
                <a:cxn ang="0">
                  <a:pos x="T8" y="T9"/>
                </a:cxn>
              </a:cxnLst>
              <a:rect l="0" t="0" r="r" b="b"/>
              <a:pathLst>
                <a:path w="168" h="93">
                  <a:moveTo>
                    <a:pt x="33" y="0"/>
                  </a:moveTo>
                  <a:cubicBezTo>
                    <a:pt x="168" y="16"/>
                    <a:pt x="168" y="16"/>
                    <a:pt x="168" y="16"/>
                  </a:cubicBezTo>
                  <a:cubicBezTo>
                    <a:pt x="150" y="93"/>
                    <a:pt x="150" y="93"/>
                    <a:pt x="150" y="93"/>
                  </a:cubicBezTo>
                  <a:cubicBezTo>
                    <a:pt x="150" y="93"/>
                    <a:pt x="28" y="54"/>
                    <a:pt x="14" y="48"/>
                  </a:cubicBezTo>
                  <a:cubicBezTo>
                    <a:pt x="0" y="42"/>
                    <a:pt x="33" y="0"/>
                    <a:pt x="33" y="0"/>
                  </a:cubicBezTo>
                  <a:close/>
                </a:path>
              </a:pathLst>
            </a:custGeom>
            <a:solidFill>
              <a:srgbClr val="1C608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0" name="Oval 12"/>
            <p:cNvSpPr>
              <a:spLocks noChangeArrowheads="1"/>
            </p:cNvSpPr>
            <p:nvPr/>
          </p:nvSpPr>
          <p:spPr bwMode="auto">
            <a:xfrm>
              <a:off x="7900919" y="5770585"/>
              <a:ext cx="122238" cy="120650"/>
            </a:xfrm>
            <a:prstGeom prst="ellipse">
              <a:avLst/>
            </a:prstGeom>
            <a:solidFill>
              <a:srgbClr val="949FA9"/>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1" name="Oval 13"/>
            <p:cNvSpPr>
              <a:spLocks noChangeArrowheads="1"/>
            </p:cNvSpPr>
            <p:nvPr/>
          </p:nvSpPr>
          <p:spPr bwMode="auto">
            <a:xfrm>
              <a:off x="7935844" y="5803923"/>
              <a:ext cx="50800" cy="52387"/>
            </a:xfrm>
            <a:prstGeom prst="ellipse">
              <a:avLst/>
            </a:prstGeom>
            <a:solidFill>
              <a:srgbClr val="F1C40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2" name="Freeform 14"/>
            <p:cNvSpPr/>
            <p:nvPr/>
          </p:nvSpPr>
          <p:spPr bwMode="auto">
            <a:xfrm>
              <a:off x="7935844" y="5803923"/>
              <a:ext cx="50800" cy="26987"/>
            </a:xfrm>
            <a:custGeom>
              <a:avLst/>
              <a:gdLst>
                <a:gd name="T0" fmla="*/ 32 w 65"/>
                <a:gd name="T1" fmla="*/ 3 h 34"/>
                <a:gd name="T2" fmla="*/ 65 w 65"/>
                <a:gd name="T3" fmla="*/ 34 h 34"/>
                <a:gd name="T4" fmla="*/ 65 w 65"/>
                <a:gd name="T5" fmla="*/ 33 h 34"/>
                <a:gd name="T6" fmla="*/ 32 w 65"/>
                <a:gd name="T7" fmla="*/ 0 h 34"/>
                <a:gd name="T8" fmla="*/ 0 w 65"/>
                <a:gd name="T9" fmla="*/ 33 h 34"/>
                <a:gd name="T10" fmla="*/ 0 w 65"/>
                <a:gd name="T11" fmla="*/ 34 h 34"/>
                <a:gd name="T12" fmla="*/ 32 w 65"/>
                <a:gd name="T13" fmla="*/ 3 h 34"/>
              </a:gdLst>
              <a:ahLst/>
              <a:cxnLst>
                <a:cxn ang="0">
                  <a:pos x="T0" y="T1"/>
                </a:cxn>
                <a:cxn ang="0">
                  <a:pos x="T2" y="T3"/>
                </a:cxn>
                <a:cxn ang="0">
                  <a:pos x="T4" y="T5"/>
                </a:cxn>
                <a:cxn ang="0">
                  <a:pos x="T6" y="T7"/>
                </a:cxn>
                <a:cxn ang="0">
                  <a:pos x="T8" y="T9"/>
                </a:cxn>
                <a:cxn ang="0">
                  <a:pos x="T10" y="T11"/>
                </a:cxn>
                <a:cxn ang="0">
                  <a:pos x="T12" y="T13"/>
                </a:cxn>
              </a:cxnLst>
              <a:rect l="0" t="0" r="r" b="b"/>
              <a:pathLst>
                <a:path w="65" h="34">
                  <a:moveTo>
                    <a:pt x="32" y="3"/>
                  </a:moveTo>
                  <a:cubicBezTo>
                    <a:pt x="50" y="3"/>
                    <a:pt x="64" y="17"/>
                    <a:pt x="65" y="34"/>
                  </a:cubicBezTo>
                  <a:cubicBezTo>
                    <a:pt x="65" y="34"/>
                    <a:pt x="65" y="34"/>
                    <a:pt x="65" y="33"/>
                  </a:cubicBezTo>
                  <a:cubicBezTo>
                    <a:pt x="65" y="15"/>
                    <a:pt x="50" y="0"/>
                    <a:pt x="32" y="0"/>
                  </a:cubicBezTo>
                  <a:cubicBezTo>
                    <a:pt x="14" y="0"/>
                    <a:pt x="0" y="15"/>
                    <a:pt x="0" y="33"/>
                  </a:cubicBezTo>
                  <a:cubicBezTo>
                    <a:pt x="0" y="34"/>
                    <a:pt x="0" y="34"/>
                    <a:pt x="0" y="34"/>
                  </a:cubicBezTo>
                  <a:cubicBezTo>
                    <a:pt x="0" y="17"/>
                    <a:pt x="15" y="3"/>
                    <a:pt x="32" y="3"/>
                  </a:cubicBezTo>
                  <a:close/>
                </a:path>
              </a:pathLst>
            </a:custGeom>
            <a:solidFill>
              <a:srgbClr val="CEA80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3" name="Freeform 15"/>
            <p:cNvSpPr/>
            <p:nvPr/>
          </p:nvSpPr>
          <p:spPr bwMode="auto">
            <a:xfrm>
              <a:off x="7999344" y="5651523"/>
              <a:ext cx="182563" cy="393700"/>
            </a:xfrm>
            <a:custGeom>
              <a:avLst/>
              <a:gdLst>
                <a:gd name="T0" fmla="*/ 25 w 235"/>
                <a:gd name="T1" fmla="*/ 504 h 507"/>
                <a:gd name="T2" fmla="*/ 235 w 235"/>
                <a:gd name="T3" fmla="*/ 230 h 507"/>
                <a:gd name="T4" fmla="*/ 138 w 235"/>
                <a:gd name="T5" fmla="*/ 17 h 507"/>
                <a:gd name="T6" fmla="*/ 113 w 235"/>
                <a:gd name="T7" fmla="*/ 3 h 507"/>
                <a:gd name="T8" fmla="*/ 94 w 235"/>
                <a:gd name="T9" fmla="*/ 38 h 507"/>
                <a:gd name="T10" fmla="*/ 102 w 235"/>
                <a:gd name="T11" fmla="*/ 81 h 507"/>
                <a:gd name="T12" fmla="*/ 151 w 235"/>
                <a:gd name="T13" fmla="*/ 150 h 507"/>
                <a:gd name="T14" fmla="*/ 128 w 235"/>
                <a:gd name="T15" fmla="*/ 162 h 507"/>
                <a:gd name="T16" fmla="*/ 105 w 235"/>
                <a:gd name="T17" fmla="*/ 172 h 507"/>
                <a:gd name="T18" fmla="*/ 136 w 235"/>
                <a:gd name="T19" fmla="*/ 219 h 507"/>
                <a:gd name="T20" fmla="*/ 171 w 235"/>
                <a:gd name="T21" fmla="*/ 238 h 507"/>
                <a:gd name="T22" fmla="*/ 172 w 235"/>
                <a:gd name="T23" fmla="*/ 267 h 507"/>
                <a:gd name="T24" fmla="*/ 79 w 235"/>
                <a:gd name="T25" fmla="*/ 414 h 507"/>
                <a:gd name="T26" fmla="*/ 64 w 235"/>
                <a:gd name="T27" fmla="*/ 419 h 507"/>
                <a:gd name="T28" fmla="*/ 45 w 235"/>
                <a:gd name="T29" fmla="*/ 436 h 507"/>
                <a:gd name="T30" fmla="*/ 23 w 235"/>
                <a:gd name="T31" fmla="*/ 487 h 507"/>
                <a:gd name="T32" fmla="*/ 9 w 235"/>
                <a:gd name="T33" fmla="*/ 506 h 507"/>
                <a:gd name="T34" fmla="*/ 24 w 235"/>
                <a:gd name="T35" fmla="*/ 504 h 507"/>
                <a:gd name="T36" fmla="*/ 25 w 235"/>
                <a:gd name="T37" fmla="*/ 50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5" h="507">
                  <a:moveTo>
                    <a:pt x="25" y="504"/>
                  </a:moveTo>
                  <a:cubicBezTo>
                    <a:pt x="146" y="472"/>
                    <a:pt x="235" y="362"/>
                    <a:pt x="235" y="230"/>
                  </a:cubicBezTo>
                  <a:cubicBezTo>
                    <a:pt x="235" y="145"/>
                    <a:pt x="198" y="69"/>
                    <a:pt x="138" y="17"/>
                  </a:cubicBezTo>
                  <a:cubicBezTo>
                    <a:pt x="132" y="11"/>
                    <a:pt x="123" y="0"/>
                    <a:pt x="113" y="3"/>
                  </a:cubicBezTo>
                  <a:cubicBezTo>
                    <a:pt x="109" y="4"/>
                    <a:pt x="103" y="24"/>
                    <a:pt x="94" y="38"/>
                  </a:cubicBezTo>
                  <a:cubicBezTo>
                    <a:pt x="85" y="52"/>
                    <a:pt x="76" y="64"/>
                    <a:pt x="102" y="81"/>
                  </a:cubicBezTo>
                  <a:cubicBezTo>
                    <a:pt x="128" y="98"/>
                    <a:pt x="156" y="146"/>
                    <a:pt x="151" y="150"/>
                  </a:cubicBezTo>
                  <a:cubicBezTo>
                    <a:pt x="146" y="155"/>
                    <a:pt x="146" y="162"/>
                    <a:pt x="128" y="162"/>
                  </a:cubicBezTo>
                  <a:cubicBezTo>
                    <a:pt x="109" y="163"/>
                    <a:pt x="103" y="152"/>
                    <a:pt x="105" y="172"/>
                  </a:cubicBezTo>
                  <a:cubicBezTo>
                    <a:pt x="106" y="192"/>
                    <a:pt x="125" y="218"/>
                    <a:pt x="136" y="219"/>
                  </a:cubicBezTo>
                  <a:cubicBezTo>
                    <a:pt x="146" y="220"/>
                    <a:pt x="168" y="225"/>
                    <a:pt x="171" y="238"/>
                  </a:cubicBezTo>
                  <a:cubicBezTo>
                    <a:pt x="172" y="241"/>
                    <a:pt x="173" y="252"/>
                    <a:pt x="172" y="267"/>
                  </a:cubicBezTo>
                  <a:cubicBezTo>
                    <a:pt x="162" y="328"/>
                    <a:pt x="127" y="380"/>
                    <a:pt x="79" y="414"/>
                  </a:cubicBezTo>
                  <a:cubicBezTo>
                    <a:pt x="74" y="415"/>
                    <a:pt x="74" y="414"/>
                    <a:pt x="64" y="419"/>
                  </a:cubicBezTo>
                  <a:cubicBezTo>
                    <a:pt x="54" y="424"/>
                    <a:pt x="43" y="425"/>
                    <a:pt x="45" y="436"/>
                  </a:cubicBezTo>
                  <a:cubicBezTo>
                    <a:pt x="46" y="447"/>
                    <a:pt x="45" y="478"/>
                    <a:pt x="23" y="487"/>
                  </a:cubicBezTo>
                  <a:cubicBezTo>
                    <a:pt x="0" y="497"/>
                    <a:pt x="1" y="504"/>
                    <a:pt x="9" y="506"/>
                  </a:cubicBezTo>
                  <a:cubicBezTo>
                    <a:pt x="13" y="507"/>
                    <a:pt x="19" y="505"/>
                    <a:pt x="24" y="504"/>
                  </a:cubicBezTo>
                  <a:lnTo>
                    <a:pt x="25" y="504"/>
                  </a:lnTo>
                  <a:close/>
                </a:path>
              </a:pathLst>
            </a:custGeom>
            <a:solidFill>
              <a:srgbClr val="2C3B4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4" name="Freeform 16"/>
            <p:cNvSpPr/>
            <p:nvPr/>
          </p:nvSpPr>
          <p:spPr bwMode="auto">
            <a:xfrm>
              <a:off x="7742169" y="5651523"/>
              <a:ext cx="184150" cy="393700"/>
            </a:xfrm>
            <a:custGeom>
              <a:avLst/>
              <a:gdLst>
                <a:gd name="T0" fmla="*/ 211 w 235"/>
                <a:gd name="T1" fmla="*/ 504 h 507"/>
                <a:gd name="T2" fmla="*/ 0 w 235"/>
                <a:gd name="T3" fmla="*/ 230 h 507"/>
                <a:gd name="T4" fmla="*/ 97 w 235"/>
                <a:gd name="T5" fmla="*/ 17 h 507"/>
                <a:gd name="T6" fmla="*/ 122 w 235"/>
                <a:gd name="T7" fmla="*/ 3 h 507"/>
                <a:gd name="T8" fmla="*/ 142 w 235"/>
                <a:gd name="T9" fmla="*/ 38 h 507"/>
                <a:gd name="T10" fmla="*/ 133 w 235"/>
                <a:gd name="T11" fmla="*/ 81 h 507"/>
                <a:gd name="T12" fmla="*/ 85 w 235"/>
                <a:gd name="T13" fmla="*/ 150 h 507"/>
                <a:gd name="T14" fmla="*/ 108 w 235"/>
                <a:gd name="T15" fmla="*/ 162 h 507"/>
                <a:gd name="T16" fmla="*/ 131 w 235"/>
                <a:gd name="T17" fmla="*/ 172 h 507"/>
                <a:gd name="T18" fmla="*/ 100 w 235"/>
                <a:gd name="T19" fmla="*/ 219 h 507"/>
                <a:gd name="T20" fmla="*/ 64 w 235"/>
                <a:gd name="T21" fmla="*/ 238 h 507"/>
                <a:gd name="T22" fmla="*/ 63 w 235"/>
                <a:gd name="T23" fmla="*/ 267 h 507"/>
                <a:gd name="T24" fmla="*/ 157 w 235"/>
                <a:gd name="T25" fmla="*/ 414 h 507"/>
                <a:gd name="T26" fmla="*/ 172 w 235"/>
                <a:gd name="T27" fmla="*/ 419 h 507"/>
                <a:gd name="T28" fmla="*/ 191 w 235"/>
                <a:gd name="T29" fmla="*/ 436 h 507"/>
                <a:gd name="T30" fmla="*/ 213 w 235"/>
                <a:gd name="T31" fmla="*/ 487 h 507"/>
                <a:gd name="T32" fmla="*/ 227 w 235"/>
                <a:gd name="T33" fmla="*/ 506 h 507"/>
                <a:gd name="T34" fmla="*/ 211 w 235"/>
                <a:gd name="T35" fmla="*/ 50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 h="507">
                  <a:moveTo>
                    <a:pt x="211" y="504"/>
                  </a:moveTo>
                  <a:cubicBezTo>
                    <a:pt x="89" y="472"/>
                    <a:pt x="0" y="362"/>
                    <a:pt x="0" y="230"/>
                  </a:cubicBezTo>
                  <a:cubicBezTo>
                    <a:pt x="0" y="145"/>
                    <a:pt x="37" y="69"/>
                    <a:pt x="97" y="17"/>
                  </a:cubicBezTo>
                  <a:cubicBezTo>
                    <a:pt x="103" y="11"/>
                    <a:pt x="113" y="0"/>
                    <a:pt x="122" y="3"/>
                  </a:cubicBezTo>
                  <a:cubicBezTo>
                    <a:pt x="127" y="4"/>
                    <a:pt x="133" y="24"/>
                    <a:pt x="142" y="38"/>
                  </a:cubicBezTo>
                  <a:cubicBezTo>
                    <a:pt x="151" y="52"/>
                    <a:pt x="160" y="64"/>
                    <a:pt x="133" y="81"/>
                  </a:cubicBezTo>
                  <a:cubicBezTo>
                    <a:pt x="107" y="98"/>
                    <a:pt x="80" y="146"/>
                    <a:pt x="85" y="150"/>
                  </a:cubicBezTo>
                  <a:cubicBezTo>
                    <a:pt x="90" y="155"/>
                    <a:pt x="89" y="162"/>
                    <a:pt x="108" y="162"/>
                  </a:cubicBezTo>
                  <a:cubicBezTo>
                    <a:pt x="126" y="163"/>
                    <a:pt x="132" y="152"/>
                    <a:pt x="131" y="172"/>
                  </a:cubicBezTo>
                  <a:cubicBezTo>
                    <a:pt x="129" y="192"/>
                    <a:pt x="110" y="218"/>
                    <a:pt x="100" y="219"/>
                  </a:cubicBezTo>
                  <a:cubicBezTo>
                    <a:pt x="89" y="220"/>
                    <a:pt x="67" y="225"/>
                    <a:pt x="64" y="238"/>
                  </a:cubicBezTo>
                  <a:cubicBezTo>
                    <a:pt x="63" y="241"/>
                    <a:pt x="63" y="252"/>
                    <a:pt x="63" y="267"/>
                  </a:cubicBezTo>
                  <a:cubicBezTo>
                    <a:pt x="74" y="328"/>
                    <a:pt x="108" y="380"/>
                    <a:pt x="157" y="414"/>
                  </a:cubicBezTo>
                  <a:cubicBezTo>
                    <a:pt x="162" y="415"/>
                    <a:pt x="161" y="414"/>
                    <a:pt x="172" y="419"/>
                  </a:cubicBezTo>
                  <a:cubicBezTo>
                    <a:pt x="182" y="424"/>
                    <a:pt x="192" y="425"/>
                    <a:pt x="191" y="436"/>
                  </a:cubicBezTo>
                  <a:cubicBezTo>
                    <a:pt x="189" y="447"/>
                    <a:pt x="191" y="478"/>
                    <a:pt x="213" y="487"/>
                  </a:cubicBezTo>
                  <a:cubicBezTo>
                    <a:pt x="235" y="497"/>
                    <a:pt x="234" y="504"/>
                    <a:pt x="227" y="506"/>
                  </a:cubicBezTo>
                  <a:cubicBezTo>
                    <a:pt x="223" y="507"/>
                    <a:pt x="216" y="505"/>
                    <a:pt x="211" y="504"/>
                  </a:cubicBezTo>
                  <a:close/>
                </a:path>
              </a:pathLst>
            </a:custGeom>
            <a:solidFill>
              <a:srgbClr val="2C3B4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
        <p:nvSpPr>
          <p:cNvPr id="15" name="TextBox 13"/>
          <p:cNvSpPr txBox="1"/>
          <p:nvPr/>
        </p:nvSpPr>
        <p:spPr>
          <a:xfrm>
            <a:off x="5486400" y="2780404"/>
            <a:ext cx="2947283" cy="574675"/>
          </a:xfrm>
          <a:prstGeom prst="rect">
            <a:avLst/>
          </a:prstGeom>
          <a:noFill/>
        </p:spPr>
        <p:txBody>
          <a:bodyPr wrap="square" lIns="0" tIns="0" rIns="0" bIns="0" rtlCol="0" anchor="t" anchorCtr="0">
            <a:spAutoFit/>
          </a:bodyPr>
          <a:lstStyle/>
          <a:p>
            <a:pPr defTabSz="912495">
              <a:spcBef>
                <a:spcPct val="20000"/>
              </a:spcBef>
              <a:defRPr/>
            </a:pPr>
            <a:r>
              <a:rPr lang="zh-CN" altLang="en-US" sz="373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rPr>
              <a:t>单击编辑目录</a:t>
            </a:r>
            <a:endParaRPr lang="en-US" sz="373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4" name="组合 133"/>
          <p:cNvGrpSpPr/>
          <p:nvPr/>
        </p:nvGrpSpPr>
        <p:grpSpPr>
          <a:xfrm>
            <a:off x="3150495" y="1961768"/>
            <a:ext cx="5222748" cy="3325875"/>
            <a:chOff x="3649270" y="2353356"/>
            <a:chExt cx="3917061" cy="2494406"/>
          </a:xfrm>
        </p:grpSpPr>
        <p:cxnSp>
          <p:nvCxnSpPr>
            <p:cNvPr id="135" name="直接连接符 134"/>
            <p:cNvCxnSpPr/>
            <p:nvPr/>
          </p:nvCxnSpPr>
          <p:spPr>
            <a:xfrm flipV="1">
              <a:off x="3649270" y="3695991"/>
              <a:ext cx="1227535" cy="1151771"/>
            </a:xfrm>
            <a:prstGeom prst="line">
              <a:avLst/>
            </a:prstGeom>
            <a:ln w="50800">
              <a:solidFill>
                <a:srgbClr val="0A3A4A"/>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a:off x="4848569" y="3695990"/>
              <a:ext cx="1080597" cy="417073"/>
            </a:xfrm>
            <a:prstGeom prst="line">
              <a:avLst/>
            </a:prstGeom>
            <a:ln w="50800">
              <a:solidFill>
                <a:srgbClr val="0A3A4A"/>
              </a:solidFill>
            </a:ln>
          </p:spPr>
          <p:style>
            <a:lnRef idx="1">
              <a:schemeClr val="accent1"/>
            </a:lnRef>
            <a:fillRef idx="0">
              <a:schemeClr val="accent1"/>
            </a:fillRef>
            <a:effectRef idx="0">
              <a:schemeClr val="accent1"/>
            </a:effectRef>
            <a:fontRef idx="minor">
              <a:schemeClr val="tx1"/>
            </a:fontRef>
          </p:style>
        </p:cxnSp>
        <p:cxnSp>
          <p:nvCxnSpPr>
            <p:cNvPr id="137" name="直接箭头连接符 136"/>
            <p:cNvCxnSpPr/>
            <p:nvPr/>
          </p:nvCxnSpPr>
          <p:spPr>
            <a:xfrm flipV="1">
              <a:off x="5942276" y="2353356"/>
              <a:ext cx="1624055" cy="1744122"/>
            </a:xfrm>
            <a:prstGeom prst="straightConnector1">
              <a:avLst/>
            </a:prstGeom>
            <a:ln w="50800">
              <a:solidFill>
                <a:srgbClr val="0A3A4A"/>
              </a:solidFill>
              <a:tailEnd type="arrow"/>
            </a:ln>
          </p:spPr>
          <p:style>
            <a:lnRef idx="1">
              <a:schemeClr val="accent1"/>
            </a:lnRef>
            <a:fillRef idx="0">
              <a:schemeClr val="accent1"/>
            </a:fillRef>
            <a:effectRef idx="0">
              <a:schemeClr val="accent1"/>
            </a:effectRef>
            <a:fontRef idx="minor">
              <a:schemeClr val="tx1"/>
            </a:fontRef>
          </p:style>
        </p:cxnSp>
        <p:sp>
          <p:nvSpPr>
            <p:cNvPr id="138" name="椭圆 137"/>
            <p:cNvSpPr/>
            <p:nvPr/>
          </p:nvSpPr>
          <p:spPr>
            <a:xfrm>
              <a:off x="4816742" y="3654978"/>
              <a:ext cx="120126" cy="120124"/>
            </a:xfrm>
            <a:prstGeom prst="ellipse">
              <a:avLst/>
            </a:prstGeom>
            <a:solidFill>
              <a:srgbClr val="0A3A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Text" lastClr="000000"/>
                </a:solidFill>
                <a:effectLst/>
                <a:uLnTx/>
                <a:uFillTx/>
              </a:endParaRPr>
            </a:p>
          </p:txBody>
        </p:sp>
        <p:sp>
          <p:nvSpPr>
            <p:cNvPr id="139" name="椭圆 138"/>
            <p:cNvSpPr/>
            <p:nvPr/>
          </p:nvSpPr>
          <p:spPr>
            <a:xfrm>
              <a:off x="5869103" y="4037416"/>
              <a:ext cx="120126" cy="120124"/>
            </a:xfrm>
            <a:prstGeom prst="ellipse">
              <a:avLst/>
            </a:prstGeom>
            <a:solidFill>
              <a:srgbClr val="0A3A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Text" lastClr="000000"/>
                </a:solidFill>
                <a:effectLst/>
                <a:uLnTx/>
                <a:uFillTx/>
              </a:endParaRPr>
            </a:p>
          </p:txBody>
        </p:sp>
      </p:grpSp>
      <p:sp>
        <p:nvSpPr>
          <p:cNvPr id="167" name="Oval 190"/>
          <p:cNvSpPr/>
          <p:nvPr/>
        </p:nvSpPr>
        <p:spPr>
          <a:xfrm>
            <a:off x="1733249" y="5410727"/>
            <a:ext cx="386256" cy="38625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grpSp>
        <p:nvGrpSpPr>
          <p:cNvPr id="168" name="Group 499"/>
          <p:cNvGrpSpPr/>
          <p:nvPr/>
        </p:nvGrpSpPr>
        <p:grpSpPr>
          <a:xfrm>
            <a:off x="2539548" y="4585400"/>
            <a:ext cx="530863" cy="762961"/>
            <a:chOff x="-1587" y="-1587"/>
            <a:chExt cx="341312" cy="490537"/>
          </a:xfrm>
          <a:solidFill>
            <a:srgbClr val="3CBDDC"/>
          </a:solidFill>
        </p:grpSpPr>
        <p:sp>
          <p:nvSpPr>
            <p:cNvPr id="169" name="Freeform 139"/>
            <p:cNvSpPr>
              <a:spLocks noEditPoints="1"/>
            </p:cNvSpPr>
            <p:nvPr/>
          </p:nvSpPr>
          <p:spPr bwMode="auto">
            <a:xfrm>
              <a:off x="-1587" y="-1587"/>
              <a:ext cx="341312" cy="490537"/>
            </a:xfrm>
            <a:custGeom>
              <a:avLst/>
              <a:gdLst>
                <a:gd name="T0" fmla="*/ 44 w 88"/>
                <a:gd name="T1" fmla="*/ 0 h 128"/>
                <a:gd name="T2" fmla="*/ 0 w 88"/>
                <a:gd name="T3" fmla="*/ 44 h 128"/>
                <a:gd name="T4" fmla="*/ 20 w 88"/>
                <a:gd name="T5" fmla="*/ 92 h 128"/>
                <a:gd name="T6" fmla="*/ 44 w 88"/>
                <a:gd name="T7" fmla="*/ 128 h 128"/>
                <a:gd name="T8" fmla="*/ 68 w 88"/>
                <a:gd name="T9" fmla="*/ 92 h 128"/>
                <a:gd name="T10" fmla="*/ 88 w 88"/>
                <a:gd name="T11" fmla="*/ 44 h 128"/>
                <a:gd name="T12" fmla="*/ 44 w 88"/>
                <a:gd name="T13" fmla="*/ 0 h 128"/>
                <a:gd name="T14" fmla="*/ 54 w 88"/>
                <a:gd name="T15" fmla="*/ 109 h 128"/>
                <a:gd name="T16" fmla="*/ 35 w 88"/>
                <a:gd name="T17" fmla="*/ 111 h 128"/>
                <a:gd name="T18" fmla="*/ 32 w 88"/>
                <a:gd name="T19" fmla="*/ 104 h 128"/>
                <a:gd name="T20" fmla="*/ 32 w 88"/>
                <a:gd name="T21" fmla="*/ 103 h 128"/>
                <a:gd name="T22" fmla="*/ 57 w 88"/>
                <a:gd name="T23" fmla="*/ 100 h 128"/>
                <a:gd name="T24" fmla="*/ 56 w 88"/>
                <a:gd name="T25" fmla="*/ 104 h 128"/>
                <a:gd name="T26" fmla="*/ 54 w 88"/>
                <a:gd name="T27" fmla="*/ 109 h 128"/>
                <a:gd name="T28" fmla="*/ 31 w 88"/>
                <a:gd name="T29" fmla="*/ 100 h 128"/>
                <a:gd name="T30" fmla="*/ 28 w 88"/>
                <a:gd name="T31" fmla="*/ 92 h 128"/>
                <a:gd name="T32" fmla="*/ 60 w 88"/>
                <a:gd name="T33" fmla="*/ 92 h 128"/>
                <a:gd name="T34" fmla="*/ 58 w 88"/>
                <a:gd name="T35" fmla="*/ 96 h 128"/>
                <a:gd name="T36" fmla="*/ 31 w 88"/>
                <a:gd name="T37" fmla="*/ 100 h 128"/>
                <a:gd name="T38" fmla="*/ 44 w 88"/>
                <a:gd name="T39" fmla="*/ 120 h 128"/>
                <a:gd name="T40" fmla="*/ 36 w 88"/>
                <a:gd name="T41" fmla="*/ 115 h 128"/>
                <a:gd name="T42" fmla="*/ 53 w 88"/>
                <a:gd name="T43" fmla="*/ 113 h 128"/>
                <a:gd name="T44" fmla="*/ 44 w 88"/>
                <a:gd name="T45" fmla="*/ 120 h 128"/>
                <a:gd name="T46" fmla="*/ 63 w 88"/>
                <a:gd name="T47" fmla="*/ 84 h 128"/>
                <a:gd name="T48" fmla="*/ 25 w 88"/>
                <a:gd name="T49" fmla="*/ 84 h 128"/>
                <a:gd name="T50" fmla="*/ 19 w 88"/>
                <a:gd name="T51" fmla="*/ 71 h 128"/>
                <a:gd name="T52" fmla="*/ 8 w 88"/>
                <a:gd name="T53" fmla="*/ 44 h 128"/>
                <a:gd name="T54" fmla="*/ 44 w 88"/>
                <a:gd name="T55" fmla="*/ 8 h 128"/>
                <a:gd name="T56" fmla="*/ 80 w 88"/>
                <a:gd name="T57" fmla="*/ 44 h 128"/>
                <a:gd name="T58" fmla="*/ 69 w 88"/>
                <a:gd name="T59" fmla="*/ 71 h 128"/>
                <a:gd name="T60" fmla="*/ 63 w 88"/>
                <a:gd name="T61"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28">
                  <a:moveTo>
                    <a:pt x="44" y="0"/>
                  </a:moveTo>
                  <a:cubicBezTo>
                    <a:pt x="20" y="0"/>
                    <a:pt x="0" y="20"/>
                    <a:pt x="0" y="44"/>
                  </a:cubicBezTo>
                  <a:cubicBezTo>
                    <a:pt x="0" y="60"/>
                    <a:pt x="15" y="77"/>
                    <a:pt x="20" y="92"/>
                  </a:cubicBezTo>
                  <a:cubicBezTo>
                    <a:pt x="28" y="115"/>
                    <a:pt x="27" y="128"/>
                    <a:pt x="44" y="128"/>
                  </a:cubicBezTo>
                  <a:cubicBezTo>
                    <a:pt x="61" y="128"/>
                    <a:pt x="60" y="115"/>
                    <a:pt x="68" y="92"/>
                  </a:cubicBezTo>
                  <a:cubicBezTo>
                    <a:pt x="73" y="77"/>
                    <a:pt x="88" y="60"/>
                    <a:pt x="88" y="44"/>
                  </a:cubicBezTo>
                  <a:cubicBezTo>
                    <a:pt x="88" y="20"/>
                    <a:pt x="68" y="0"/>
                    <a:pt x="44" y="0"/>
                  </a:cubicBezTo>
                  <a:close/>
                  <a:moveTo>
                    <a:pt x="54" y="109"/>
                  </a:moveTo>
                  <a:cubicBezTo>
                    <a:pt x="35" y="111"/>
                    <a:pt x="35" y="111"/>
                    <a:pt x="35" y="111"/>
                  </a:cubicBezTo>
                  <a:cubicBezTo>
                    <a:pt x="34" y="109"/>
                    <a:pt x="33" y="107"/>
                    <a:pt x="32" y="104"/>
                  </a:cubicBezTo>
                  <a:cubicBezTo>
                    <a:pt x="32" y="104"/>
                    <a:pt x="32" y="104"/>
                    <a:pt x="32" y="103"/>
                  </a:cubicBezTo>
                  <a:cubicBezTo>
                    <a:pt x="57" y="100"/>
                    <a:pt x="57" y="100"/>
                    <a:pt x="57" y="100"/>
                  </a:cubicBezTo>
                  <a:cubicBezTo>
                    <a:pt x="57" y="102"/>
                    <a:pt x="56" y="103"/>
                    <a:pt x="56" y="104"/>
                  </a:cubicBezTo>
                  <a:cubicBezTo>
                    <a:pt x="55" y="106"/>
                    <a:pt x="55" y="107"/>
                    <a:pt x="54" y="109"/>
                  </a:cubicBezTo>
                  <a:close/>
                  <a:moveTo>
                    <a:pt x="31" y="100"/>
                  </a:moveTo>
                  <a:cubicBezTo>
                    <a:pt x="30" y="97"/>
                    <a:pt x="29" y="95"/>
                    <a:pt x="28" y="92"/>
                  </a:cubicBezTo>
                  <a:cubicBezTo>
                    <a:pt x="60" y="92"/>
                    <a:pt x="60" y="92"/>
                    <a:pt x="60" y="92"/>
                  </a:cubicBezTo>
                  <a:cubicBezTo>
                    <a:pt x="59" y="93"/>
                    <a:pt x="59" y="95"/>
                    <a:pt x="58" y="96"/>
                  </a:cubicBezTo>
                  <a:lnTo>
                    <a:pt x="31" y="100"/>
                  </a:lnTo>
                  <a:close/>
                  <a:moveTo>
                    <a:pt x="44" y="120"/>
                  </a:moveTo>
                  <a:cubicBezTo>
                    <a:pt x="40" y="120"/>
                    <a:pt x="38" y="120"/>
                    <a:pt x="36" y="115"/>
                  </a:cubicBezTo>
                  <a:cubicBezTo>
                    <a:pt x="53" y="113"/>
                    <a:pt x="53" y="113"/>
                    <a:pt x="53" y="113"/>
                  </a:cubicBezTo>
                  <a:cubicBezTo>
                    <a:pt x="51" y="119"/>
                    <a:pt x="49" y="120"/>
                    <a:pt x="44" y="120"/>
                  </a:cubicBezTo>
                  <a:close/>
                  <a:moveTo>
                    <a:pt x="63" y="84"/>
                  </a:moveTo>
                  <a:cubicBezTo>
                    <a:pt x="25" y="84"/>
                    <a:pt x="25" y="84"/>
                    <a:pt x="25" y="84"/>
                  </a:cubicBezTo>
                  <a:cubicBezTo>
                    <a:pt x="23" y="80"/>
                    <a:pt x="21" y="75"/>
                    <a:pt x="19" y="71"/>
                  </a:cubicBezTo>
                  <a:cubicBezTo>
                    <a:pt x="13" y="62"/>
                    <a:pt x="8" y="52"/>
                    <a:pt x="8" y="44"/>
                  </a:cubicBezTo>
                  <a:cubicBezTo>
                    <a:pt x="8" y="24"/>
                    <a:pt x="24" y="8"/>
                    <a:pt x="44" y="8"/>
                  </a:cubicBezTo>
                  <a:cubicBezTo>
                    <a:pt x="64" y="8"/>
                    <a:pt x="80" y="24"/>
                    <a:pt x="80" y="44"/>
                  </a:cubicBezTo>
                  <a:cubicBezTo>
                    <a:pt x="80" y="52"/>
                    <a:pt x="75" y="62"/>
                    <a:pt x="69" y="71"/>
                  </a:cubicBezTo>
                  <a:cubicBezTo>
                    <a:pt x="67" y="75"/>
                    <a:pt x="65" y="80"/>
                    <a:pt x="63"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70" name="Freeform 140"/>
            <p:cNvSpPr/>
            <p:nvPr/>
          </p:nvSpPr>
          <p:spPr bwMode="auto">
            <a:xfrm>
              <a:off x="74613" y="74613"/>
              <a:ext cx="101600" cy="100012"/>
            </a:xfrm>
            <a:custGeom>
              <a:avLst/>
              <a:gdLst>
                <a:gd name="T0" fmla="*/ 24 w 26"/>
                <a:gd name="T1" fmla="*/ 0 h 26"/>
                <a:gd name="T2" fmla="*/ 0 w 26"/>
                <a:gd name="T3" fmla="*/ 24 h 26"/>
                <a:gd name="T4" fmla="*/ 2 w 26"/>
                <a:gd name="T5" fmla="*/ 26 h 26"/>
                <a:gd name="T6" fmla="*/ 4 w 26"/>
                <a:gd name="T7" fmla="*/ 24 h 26"/>
                <a:gd name="T8" fmla="*/ 24 w 26"/>
                <a:gd name="T9" fmla="*/ 4 h 26"/>
                <a:gd name="T10" fmla="*/ 26 w 26"/>
                <a:gd name="T11" fmla="*/ 2 h 26"/>
                <a:gd name="T12" fmla="*/ 24 w 2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4" y="0"/>
                  </a:moveTo>
                  <a:cubicBezTo>
                    <a:pt x="11" y="0"/>
                    <a:pt x="0" y="11"/>
                    <a:pt x="0" y="24"/>
                  </a:cubicBezTo>
                  <a:cubicBezTo>
                    <a:pt x="0" y="25"/>
                    <a:pt x="1" y="26"/>
                    <a:pt x="2" y="26"/>
                  </a:cubicBezTo>
                  <a:cubicBezTo>
                    <a:pt x="3" y="26"/>
                    <a:pt x="4" y="25"/>
                    <a:pt x="4" y="24"/>
                  </a:cubicBezTo>
                  <a:cubicBezTo>
                    <a:pt x="4" y="13"/>
                    <a:pt x="13" y="4"/>
                    <a:pt x="24" y="4"/>
                  </a:cubicBezTo>
                  <a:cubicBezTo>
                    <a:pt x="25" y="4"/>
                    <a:pt x="26" y="3"/>
                    <a:pt x="26" y="2"/>
                  </a:cubicBezTo>
                  <a:cubicBezTo>
                    <a:pt x="26" y="1"/>
                    <a:pt x="25"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grpSp>
      <p:sp>
        <p:nvSpPr>
          <p:cNvPr id="171" name="Oval 225"/>
          <p:cNvSpPr/>
          <p:nvPr/>
        </p:nvSpPr>
        <p:spPr>
          <a:xfrm>
            <a:off x="3389103" y="2555704"/>
            <a:ext cx="386256" cy="38625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grpSp>
        <p:nvGrpSpPr>
          <p:cNvPr id="172" name="Group 514"/>
          <p:cNvGrpSpPr/>
          <p:nvPr/>
        </p:nvGrpSpPr>
        <p:grpSpPr>
          <a:xfrm>
            <a:off x="4933375" y="2299371"/>
            <a:ext cx="810481" cy="708515"/>
            <a:chOff x="3175" y="-1587"/>
            <a:chExt cx="492126" cy="430212"/>
          </a:xfrm>
          <a:solidFill>
            <a:srgbClr val="FBA41F"/>
          </a:solidFill>
        </p:grpSpPr>
        <p:sp>
          <p:nvSpPr>
            <p:cNvPr id="173" name="Freeform 150"/>
            <p:cNvSpPr>
              <a:spLocks noEditPoints="1"/>
            </p:cNvSpPr>
            <p:nvPr/>
          </p:nvSpPr>
          <p:spPr bwMode="auto">
            <a:xfrm>
              <a:off x="3175" y="-1587"/>
              <a:ext cx="492125" cy="354012"/>
            </a:xfrm>
            <a:custGeom>
              <a:avLst/>
              <a:gdLst>
                <a:gd name="T0" fmla="*/ 128 w 128"/>
                <a:gd name="T1" fmla="*/ 24 h 92"/>
                <a:gd name="T2" fmla="*/ 119 w 128"/>
                <a:gd name="T3" fmla="*/ 12 h 92"/>
                <a:gd name="T4" fmla="*/ 67 w 128"/>
                <a:gd name="T5" fmla="*/ 0 h 92"/>
                <a:gd name="T6" fmla="*/ 64 w 128"/>
                <a:gd name="T7" fmla="*/ 0 h 92"/>
                <a:gd name="T8" fmla="*/ 61 w 128"/>
                <a:gd name="T9" fmla="*/ 0 h 92"/>
                <a:gd name="T10" fmla="*/ 9 w 128"/>
                <a:gd name="T11" fmla="*/ 12 h 92"/>
                <a:gd name="T12" fmla="*/ 0 w 128"/>
                <a:gd name="T13" fmla="*/ 24 h 92"/>
                <a:gd name="T14" fmla="*/ 9 w 128"/>
                <a:gd name="T15" fmla="*/ 36 h 92"/>
                <a:gd name="T16" fmla="*/ 20 w 128"/>
                <a:gd name="T17" fmla="*/ 38 h 92"/>
                <a:gd name="T18" fmla="*/ 20 w 128"/>
                <a:gd name="T19" fmla="*/ 72 h 92"/>
                <a:gd name="T20" fmla="*/ 64 w 128"/>
                <a:gd name="T21" fmla="*/ 92 h 92"/>
                <a:gd name="T22" fmla="*/ 108 w 128"/>
                <a:gd name="T23" fmla="*/ 72 h 92"/>
                <a:gd name="T24" fmla="*/ 108 w 128"/>
                <a:gd name="T25" fmla="*/ 38 h 92"/>
                <a:gd name="T26" fmla="*/ 119 w 128"/>
                <a:gd name="T27" fmla="*/ 36 h 92"/>
                <a:gd name="T28" fmla="*/ 128 w 128"/>
                <a:gd name="T29" fmla="*/ 24 h 92"/>
                <a:gd name="T30" fmla="*/ 100 w 128"/>
                <a:gd name="T31" fmla="*/ 72 h 92"/>
                <a:gd name="T32" fmla="*/ 64 w 128"/>
                <a:gd name="T33" fmla="*/ 84 h 92"/>
                <a:gd name="T34" fmla="*/ 28 w 128"/>
                <a:gd name="T35" fmla="*/ 72 h 92"/>
                <a:gd name="T36" fmla="*/ 28 w 128"/>
                <a:gd name="T37" fmla="*/ 40 h 92"/>
                <a:gd name="T38" fmla="*/ 61 w 128"/>
                <a:gd name="T39" fmla="*/ 48 h 92"/>
                <a:gd name="T40" fmla="*/ 64 w 128"/>
                <a:gd name="T41" fmla="*/ 48 h 92"/>
                <a:gd name="T42" fmla="*/ 67 w 128"/>
                <a:gd name="T43" fmla="*/ 48 h 92"/>
                <a:gd name="T44" fmla="*/ 100 w 128"/>
                <a:gd name="T45" fmla="*/ 40 h 92"/>
                <a:gd name="T46" fmla="*/ 100 w 128"/>
                <a:gd name="T47" fmla="*/ 72 h 92"/>
                <a:gd name="T48" fmla="*/ 65 w 128"/>
                <a:gd name="T49" fmla="*/ 40 h 92"/>
                <a:gd name="T50" fmla="*/ 64 w 128"/>
                <a:gd name="T51" fmla="*/ 40 h 92"/>
                <a:gd name="T52" fmla="*/ 63 w 128"/>
                <a:gd name="T53" fmla="*/ 40 h 92"/>
                <a:gd name="T54" fmla="*/ 11 w 128"/>
                <a:gd name="T55" fmla="*/ 28 h 92"/>
                <a:gd name="T56" fmla="*/ 8 w 128"/>
                <a:gd name="T57" fmla="*/ 24 h 92"/>
                <a:gd name="T58" fmla="*/ 11 w 128"/>
                <a:gd name="T59" fmla="*/ 20 h 92"/>
                <a:gd name="T60" fmla="*/ 63 w 128"/>
                <a:gd name="T61" fmla="*/ 8 h 92"/>
                <a:gd name="T62" fmla="*/ 64 w 128"/>
                <a:gd name="T63" fmla="*/ 8 h 92"/>
                <a:gd name="T64" fmla="*/ 65 w 128"/>
                <a:gd name="T65" fmla="*/ 8 h 92"/>
                <a:gd name="T66" fmla="*/ 117 w 128"/>
                <a:gd name="T67" fmla="*/ 20 h 92"/>
                <a:gd name="T68" fmla="*/ 120 w 128"/>
                <a:gd name="T69" fmla="*/ 24 h 92"/>
                <a:gd name="T70" fmla="*/ 117 w 128"/>
                <a:gd name="T71" fmla="*/ 28 h 92"/>
                <a:gd name="T72" fmla="*/ 65 w 128"/>
                <a:gd name="T73" fmla="*/ 4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 h="92">
                  <a:moveTo>
                    <a:pt x="128" y="24"/>
                  </a:moveTo>
                  <a:cubicBezTo>
                    <a:pt x="128" y="18"/>
                    <a:pt x="124" y="14"/>
                    <a:pt x="119" y="12"/>
                  </a:cubicBezTo>
                  <a:cubicBezTo>
                    <a:pt x="67" y="0"/>
                    <a:pt x="67" y="0"/>
                    <a:pt x="67" y="0"/>
                  </a:cubicBezTo>
                  <a:cubicBezTo>
                    <a:pt x="66" y="0"/>
                    <a:pt x="65" y="0"/>
                    <a:pt x="64" y="0"/>
                  </a:cubicBezTo>
                  <a:cubicBezTo>
                    <a:pt x="63" y="0"/>
                    <a:pt x="62" y="0"/>
                    <a:pt x="61" y="0"/>
                  </a:cubicBezTo>
                  <a:cubicBezTo>
                    <a:pt x="9" y="12"/>
                    <a:pt x="9" y="12"/>
                    <a:pt x="9" y="12"/>
                  </a:cubicBezTo>
                  <a:cubicBezTo>
                    <a:pt x="4" y="14"/>
                    <a:pt x="0" y="18"/>
                    <a:pt x="0" y="24"/>
                  </a:cubicBezTo>
                  <a:cubicBezTo>
                    <a:pt x="0" y="30"/>
                    <a:pt x="4" y="34"/>
                    <a:pt x="9" y="36"/>
                  </a:cubicBezTo>
                  <a:cubicBezTo>
                    <a:pt x="20" y="38"/>
                    <a:pt x="20" y="38"/>
                    <a:pt x="20" y="38"/>
                  </a:cubicBezTo>
                  <a:cubicBezTo>
                    <a:pt x="20" y="72"/>
                    <a:pt x="20" y="72"/>
                    <a:pt x="20" y="72"/>
                  </a:cubicBezTo>
                  <a:cubicBezTo>
                    <a:pt x="20" y="83"/>
                    <a:pt x="32" y="92"/>
                    <a:pt x="64" y="92"/>
                  </a:cubicBezTo>
                  <a:cubicBezTo>
                    <a:pt x="96" y="92"/>
                    <a:pt x="108" y="83"/>
                    <a:pt x="108" y="72"/>
                  </a:cubicBezTo>
                  <a:cubicBezTo>
                    <a:pt x="108" y="38"/>
                    <a:pt x="108" y="38"/>
                    <a:pt x="108" y="38"/>
                  </a:cubicBezTo>
                  <a:cubicBezTo>
                    <a:pt x="119" y="36"/>
                    <a:pt x="119" y="36"/>
                    <a:pt x="119" y="36"/>
                  </a:cubicBezTo>
                  <a:cubicBezTo>
                    <a:pt x="124" y="34"/>
                    <a:pt x="128" y="30"/>
                    <a:pt x="128" y="24"/>
                  </a:cubicBezTo>
                  <a:close/>
                  <a:moveTo>
                    <a:pt x="100" y="72"/>
                  </a:moveTo>
                  <a:cubicBezTo>
                    <a:pt x="100" y="76"/>
                    <a:pt x="88" y="84"/>
                    <a:pt x="64" y="84"/>
                  </a:cubicBezTo>
                  <a:cubicBezTo>
                    <a:pt x="40" y="84"/>
                    <a:pt x="28" y="76"/>
                    <a:pt x="28" y="72"/>
                  </a:cubicBezTo>
                  <a:cubicBezTo>
                    <a:pt x="28" y="40"/>
                    <a:pt x="28" y="40"/>
                    <a:pt x="28" y="40"/>
                  </a:cubicBezTo>
                  <a:cubicBezTo>
                    <a:pt x="61" y="48"/>
                    <a:pt x="61" y="48"/>
                    <a:pt x="61" y="48"/>
                  </a:cubicBezTo>
                  <a:cubicBezTo>
                    <a:pt x="62" y="48"/>
                    <a:pt x="63" y="48"/>
                    <a:pt x="64" y="48"/>
                  </a:cubicBezTo>
                  <a:cubicBezTo>
                    <a:pt x="65" y="48"/>
                    <a:pt x="66" y="48"/>
                    <a:pt x="67" y="48"/>
                  </a:cubicBezTo>
                  <a:cubicBezTo>
                    <a:pt x="100" y="40"/>
                    <a:pt x="100" y="40"/>
                    <a:pt x="100" y="40"/>
                  </a:cubicBezTo>
                  <a:lnTo>
                    <a:pt x="100" y="72"/>
                  </a:lnTo>
                  <a:close/>
                  <a:moveTo>
                    <a:pt x="65" y="40"/>
                  </a:moveTo>
                  <a:cubicBezTo>
                    <a:pt x="65" y="40"/>
                    <a:pt x="64" y="40"/>
                    <a:pt x="64" y="40"/>
                  </a:cubicBezTo>
                  <a:cubicBezTo>
                    <a:pt x="64" y="40"/>
                    <a:pt x="63" y="40"/>
                    <a:pt x="63" y="40"/>
                  </a:cubicBezTo>
                  <a:cubicBezTo>
                    <a:pt x="11" y="28"/>
                    <a:pt x="11" y="28"/>
                    <a:pt x="11" y="28"/>
                  </a:cubicBezTo>
                  <a:cubicBezTo>
                    <a:pt x="9" y="27"/>
                    <a:pt x="8" y="26"/>
                    <a:pt x="8" y="24"/>
                  </a:cubicBezTo>
                  <a:cubicBezTo>
                    <a:pt x="8" y="22"/>
                    <a:pt x="9" y="21"/>
                    <a:pt x="11" y="20"/>
                  </a:cubicBezTo>
                  <a:cubicBezTo>
                    <a:pt x="63" y="8"/>
                    <a:pt x="63" y="8"/>
                    <a:pt x="63" y="8"/>
                  </a:cubicBezTo>
                  <a:cubicBezTo>
                    <a:pt x="63" y="8"/>
                    <a:pt x="64" y="8"/>
                    <a:pt x="64" y="8"/>
                  </a:cubicBezTo>
                  <a:cubicBezTo>
                    <a:pt x="64" y="8"/>
                    <a:pt x="65" y="8"/>
                    <a:pt x="65" y="8"/>
                  </a:cubicBezTo>
                  <a:cubicBezTo>
                    <a:pt x="117" y="20"/>
                    <a:pt x="117" y="20"/>
                    <a:pt x="117" y="20"/>
                  </a:cubicBezTo>
                  <a:cubicBezTo>
                    <a:pt x="119" y="21"/>
                    <a:pt x="120" y="22"/>
                    <a:pt x="120" y="24"/>
                  </a:cubicBezTo>
                  <a:cubicBezTo>
                    <a:pt x="120" y="26"/>
                    <a:pt x="119" y="27"/>
                    <a:pt x="117" y="28"/>
                  </a:cubicBezTo>
                  <a:lnTo>
                    <a:pt x="65"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74" name="Freeform 151"/>
            <p:cNvSpPr/>
            <p:nvPr/>
          </p:nvSpPr>
          <p:spPr bwMode="auto">
            <a:xfrm>
              <a:off x="449263" y="150813"/>
              <a:ext cx="30163" cy="169862"/>
            </a:xfrm>
            <a:custGeom>
              <a:avLst/>
              <a:gdLst>
                <a:gd name="T0" fmla="*/ 0 w 8"/>
                <a:gd name="T1" fmla="*/ 4 h 44"/>
                <a:gd name="T2" fmla="*/ 0 w 8"/>
                <a:gd name="T3" fmla="*/ 40 h 44"/>
                <a:gd name="T4" fmla="*/ 4 w 8"/>
                <a:gd name="T5" fmla="*/ 44 h 44"/>
                <a:gd name="T6" fmla="*/ 8 w 8"/>
                <a:gd name="T7" fmla="*/ 40 h 44"/>
                <a:gd name="T8" fmla="*/ 8 w 8"/>
                <a:gd name="T9" fmla="*/ 4 h 44"/>
                <a:gd name="T10" fmla="*/ 4 w 8"/>
                <a:gd name="T11" fmla="*/ 0 h 44"/>
                <a:gd name="T12" fmla="*/ 0 w 8"/>
                <a:gd name="T13" fmla="*/ 4 h 44"/>
              </a:gdLst>
              <a:ahLst/>
              <a:cxnLst>
                <a:cxn ang="0">
                  <a:pos x="T0" y="T1"/>
                </a:cxn>
                <a:cxn ang="0">
                  <a:pos x="T2" y="T3"/>
                </a:cxn>
                <a:cxn ang="0">
                  <a:pos x="T4" y="T5"/>
                </a:cxn>
                <a:cxn ang="0">
                  <a:pos x="T6" y="T7"/>
                </a:cxn>
                <a:cxn ang="0">
                  <a:pos x="T8" y="T9"/>
                </a:cxn>
                <a:cxn ang="0">
                  <a:pos x="T10" y="T11"/>
                </a:cxn>
                <a:cxn ang="0">
                  <a:pos x="T12" y="T13"/>
                </a:cxn>
              </a:cxnLst>
              <a:rect l="0" t="0" r="r" b="b"/>
              <a:pathLst>
                <a:path w="8" h="44">
                  <a:moveTo>
                    <a:pt x="0" y="4"/>
                  </a:moveTo>
                  <a:cubicBezTo>
                    <a:pt x="0" y="40"/>
                    <a:pt x="0" y="40"/>
                    <a:pt x="0" y="40"/>
                  </a:cubicBezTo>
                  <a:cubicBezTo>
                    <a:pt x="0" y="42"/>
                    <a:pt x="2" y="44"/>
                    <a:pt x="4" y="44"/>
                  </a:cubicBezTo>
                  <a:cubicBezTo>
                    <a:pt x="6" y="44"/>
                    <a:pt x="8" y="42"/>
                    <a:pt x="8" y="40"/>
                  </a:cubicBezTo>
                  <a:cubicBezTo>
                    <a:pt x="8" y="4"/>
                    <a:pt x="8" y="4"/>
                    <a:pt x="8" y="4"/>
                  </a:cubicBezTo>
                  <a:cubicBezTo>
                    <a:pt x="8" y="2"/>
                    <a:pt x="6"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75" name="Oval 152"/>
            <p:cNvSpPr>
              <a:spLocks noChangeArrowheads="1"/>
            </p:cNvSpPr>
            <p:nvPr/>
          </p:nvSpPr>
          <p:spPr bwMode="auto">
            <a:xfrm>
              <a:off x="433388" y="336550"/>
              <a:ext cx="61913" cy="920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grpSp>
      <p:sp>
        <p:nvSpPr>
          <p:cNvPr id="176" name="Oval 291"/>
          <p:cNvSpPr/>
          <p:nvPr/>
        </p:nvSpPr>
        <p:spPr>
          <a:xfrm>
            <a:off x="5884653" y="4804212"/>
            <a:ext cx="386256" cy="38625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grpSp>
        <p:nvGrpSpPr>
          <p:cNvPr id="177" name="Group 539"/>
          <p:cNvGrpSpPr/>
          <p:nvPr/>
        </p:nvGrpSpPr>
        <p:grpSpPr>
          <a:xfrm>
            <a:off x="6513133" y="3915911"/>
            <a:ext cx="824747" cy="816815"/>
            <a:chOff x="0" y="1588"/>
            <a:chExt cx="495300" cy="490537"/>
          </a:xfrm>
          <a:solidFill>
            <a:srgbClr val="E74E3E"/>
          </a:solidFill>
        </p:grpSpPr>
        <p:sp>
          <p:nvSpPr>
            <p:cNvPr id="178" name="Freeform 166"/>
            <p:cNvSpPr>
              <a:spLocks noEditPoints="1"/>
            </p:cNvSpPr>
            <p:nvPr/>
          </p:nvSpPr>
          <p:spPr bwMode="auto">
            <a:xfrm>
              <a:off x="0" y="47625"/>
              <a:ext cx="452438" cy="444500"/>
            </a:xfrm>
            <a:custGeom>
              <a:avLst/>
              <a:gdLst>
                <a:gd name="T0" fmla="*/ 84 w 118"/>
                <a:gd name="T1" fmla="*/ 3 h 116"/>
                <a:gd name="T2" fmla="*/ 77 w 118"/>
                <a:gd name="T3" fmla="*/ 0 h 116"/>
                <a:gd name="T4" fmla="*/ 70 w 118"/>
                <a:gd name="T5" fmla="*/ 3 h 116"/>
                <a:gd name="T6" fmla="*/ 64 w 118"/>
                <a:gd name="T7" fmla="*/ 9 h 116"/>
                <a:gd name="T8" fmla="*/ 61 w 118"/>
                <a:gd name="T9" fmla="*/ 16 h 116"/>
                <a:gd name="T10" fmla="*/ 62 w 118"/>
                <a:gd name="T11" fmla="*/ 21 h 116"/>
                <a:gd name="T12" fmla="*/ 8 w 118"/>
                <a:gd name="T13" fmla="*/ 43 h 116"/>
                <a:gd name="T14" fmla="*/ 1 w 118"/>
                <a:gd name="T15" fmla="*/ 51 h 116"/>
                <a:gd name="T16" fmla="*/ 5 w 118"/>
                <a:gd name="T17" fmla="*/ 62 h 116"/>
                <a:gd name="T18" fmla="*/ 55 w 118"/>
                <a:gd name="T19" fmla="*/ 112 h 116"/>
                <a:gd name="T20" fmla="*/ 64 w 118"/>
                <a:gd name="T21" fmla="*/ 116 h 116"/>
                <a:gd name="T22" fmla="*/ 64 w 118"/>
                <a:gd name="T23" fmla="*/ 116 h 116"/>
                <a:gd name="T24" fmla="*/ 66 w 118"/>
                <a:gd name="T25" fmla="*/ 116 h 116"/>
                <a:gd name="T26" fmla="*/ 75 w 118"/>
                <a:gd name="T27" fmla="*/ 108 h 116"/>
                <a:gd name="T28" fmla="*/ 96 w 118"/>
                <a:gd name="T29" fmla="*/ 55 h 116"/>
                <a:gd name="T30" fmla="*/ 102 w 118"/>
                <a:gd name="T31" fmla="*/ 57 h 116"/>
                <a:gd name="T32" fmla="*/ 109 w 118"/>
                <a:gd name="T33" fmla="*/ 54 h 116"/>
                <a:gd name="T34" fmla="*/ 115 w 118"/>
                <a:gd name="T35" fmla="*/ 48 h 116"/>
                <a:gd name="T36" fmla="*/ 118 w 118"/>
                <a:gd name="T37" fmla="*/ 41 h 116"/>
                <a:gd name="T38" fmla="*/ 115 w 118"/>
                <a:gd name="T39" fmla="*/ 34 h 116"/>
                <a:gd name="T40" fmla="*/ 84 w 118"/>
                <a:gd name="T41" fmla="*/ 3 h 116"/>
                <a:gd name="T42" fmla="*/ 68 w 118"/>
                <a:gd name="T43" fmla="*/ 105 h 116"/>
                <a:gd name="T44" fmla="*/ 65 w 118"/>
                <a:gd name="T45" fmla="*/ 108 h 116"/>
                <a:gd name="T46" fmla="*/ 64 w 118"/>
                <a:gd name="T47" fmla="*/ 108 h 116"/>
                <a:gd name="T48" fmla="*/ 61 w 118"/>
                <a:gd name="T49" fmla="*/ 107 h 116"/>
                <a:gd name="T50" fmla="*/ 10 w 118"/>
                <a:gd name="T51" fmla="*/ 56 h 116"/>
                <a:gd name="T52" fmla="*/ 9 w 118"/>
                <a:gd name="T53" fmla="*/ 53 h 116"/>
                <a:gd name="T54" fmla="*/ 11 w 118"/>
                <a:gd name="T55" fmla="*/ 50 h 116"/>
                <a:gd name="T56" fmla="*/ 36 w 118"/>
                <a:gd name="T57" fmla="*/ 40 h 116"/>
                <a:gd name="T58" fmla="*/ 87 w 118"/>
                <a:gd name="T59" fmla="*/ 58 h 116"/>
                <a:gd name="T60" fmla="*/ 68 w 118"/>
                <a:gd name="T61" fmla="*/ 105 h 116"/>
                <a:gd name="T62" fmla="*/ 109 w 118"/>
                <a:gd name="T63" fmla="*/ 42 h 116"/>
                <a:gd name="T64" fmla="*/ 103 w 118"/>
                <a:gd name="T65" fmla="*/ 48 h 116"/>
                <a:gd name="T66" fmla="*/ 100 w 118"/>
                <a:gd name="T67" fmla="*/ 48 h 116"/>
                <a:gd name="T68" fmla="*/ 93 w 118"/>
                <a:gd name="T69" fmla="*/ 41 h 116"/>
                <a:gd name="T70" fmla="*/ 88 w 118"/>
                <a:gd name="T71" fmla="*/ 55 h 116"/>
                <a:gd name="T72" fmla="*/ 88 w 118"/>
                <a:gd name="T73" fmla="*/ 54 h 116"/>
                <a:gd name="T74" fmla="*/ 53 w 118"/>
                <a:gd name="T75" fmla="*/ 39 h 116"/>
                <a:gd name="T76" fmla="*/ 42 w 118"/>
                <a:gd name="T77" fmla="*/ 38 h 116"/>
                <a:gd name="T78" fmla="*/ 76 w 118"/>
                <a:gd name="T79" fmla="*/ 24 h 116"/>
                <a:gd name="T80" fmla="*/ 70 w 118"/>
                <a:gd name="T81" fmla="*/ 17 h 116"/>
                <a:gd name="T82" fmla="*/ 70 w 118"/>
                <a:gd name="T83" fmla="*/ 14 h 116"/>
                <a:gd name="T84" fmla="*/ 75 w 118"/>
                <a:gd name="T85" fmla="*/ 9 h 116"/>
                <a:gd name="T86" fmla="*/ 78 w 118"/>
                <a:gd name="T87" fmla="*/ 9 h 116"/>
                <a:gd name="T88" fmla="*/ 109 w 118"/>
                <a:gd name="T89" fmla="*/ 39 h 116"/>
                <a:gd name="T90" fmla="*/ 109 w 118"/>
                <a:gd name="T91" fmla="*/ 4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8" h="116">
                  <a:moveTo>
                    <a:pt x="84" y="3"/>
                  </a:moveTo>
                  <a:cubicBezTo>
                    <a:pt x="82" y="1"/>
                    <a:pt x="79" y="0"/>
                    <a:pt x="77" y="0"/>
                  </a:cubicBezTo>
                  <a:cubicBezTo>
                    <a:pt x="74" y="0"/>
                    <a:pt x="71" y="1"/>
                    <a:pt x="70" y="3"/>
                  </a:cubicBezTo>
                  <a:cubicBezTo>
                    <a:pt x="64" y="9"/>
                    <a:pt x="64" y="9"/>
                    <a:pt x="64" y="9"/>
                  </a:cubicBezTo>
                  <a:cubicBezTo>
                    <a:pt x="62" y="10"/>
                    <a:pt x="61" y="13"/>
                    <a:pt x="61" y="16"/>
                  </a:cubicBezTo>
                  <a:cubicBezTo>
                    <a:pt x="61" y="18"/>
                    <a:pt x="62" y="19"/>
                    <a:pt x="62" y="21"/>
                  </a:cubicBezTo>
                  <a:cubicBezTo>
                    <a:pt x="8" y="43"/>
                    <a:pt x="8" y="43"/>
                    <a:pt x="8" y="43"/>
                  </a:cubicBezTo>
                  <a:cubicBezTo>
                    <a:pt x="5" y="44"/>
                    <a:pt x="2" y="48"/>
                    <a:pt x="1" y="51"/>
                  </a:cubicBezTo>
                  <a:cubicBezTo>
                    <a:pt x="0" y="55"/>
                    <a:pt x="2" y="59"/>
                    <a:pt x="5" y="62"/>
                  </a:cubicBezTo>
                  <a:cubicBezTo>
                    <a:pt x="55" y="112"/>
                    <a:pt x="55" y="112"/>
                    <a:pt x="55" y="112"/>
                  </a:cubicBezTo>
                  <a:cubicBezTo>
                    <a:pt x="58" y="115"/>
                    <a:pt x="61" y="116"/>
                    <a:pt x="64" y="116"/>
                  </a:cubicBezTo>
                  <a:cubicBezTo>
                    <a:pt x="64" y="116"/>
                    <a:pt x="64" y="116"/>
                    <a:pt x="64" y="116"/>
                  </a:cubicBezTo>
                  <a:cubicBezTo>
                    <a:pt x="65" y="116"/>
                    <a:pt x="66" y="116"/>
                    <a:pt x="66" y="116"/>
                  </a:cubicBezTo>
                  <a:cubicBezTo>
                    <a:pt x="70" y="115"/>
                    <a:pt x="74" y="112"/>
                    <a:pt x="75" y="108"/>
                  </a:cubicBezTo>
                  <a:cubicBezTo>
                    <a:pt x="96" y="55"/>
                    <a:pt x="96" y="55"/>
                    <a:pt x="96" y="55"/>
                  </a:cubicBezTo>
                  <a:cubicBezTo>
                    <a:pt x="98" y="56"/>
                    <a:pt x="100" y="57"/>
                    <a:pt x="102" y="57"/>
                  </a:cubicBezTo>
                  <a:cubicBezTo>
                    <a:pt x="105" y="57"/>
                    <a:pt x="107" y="56"/>
                    <a:pt x="109" y="54"/>
                  </a:cubicBezTo>
                  <a:cubicBezTo>
                    <a:pt x="115" y="48"/>
                    <a:pt x="115" y="48"/>
                    <a:pt x="115" y="48"/>
                  </a:cubicBezTo>
                  <a:cubicBezTo>
                    <a:pt x="117" y="46"/>
                    <a:pt x="118" y="44"/>
                    <a:pt x="118" y="41"/>
                  </a:cubicBezTo>
                  <a:cubicBezTo>
                    <a:pt x="118" y="38"/>
                    <a:pt x="117" y="36"/>
                    <a:pt x="115" y="34"/>
                  </a:cubicBezTo>
                  <a:lnTo>
                    <a:pt x="84" y="3"/>
                  </a:lnTo>
                  <a:close/>
                  <a:moveTo>
                    <a:pt x="68" y="105"/>
                  </a:moveTo>
                  <a:cubicBezTo>
                    <a:pt x="67" y="107"/>
                    <a:pt x="66" y="108"/>
                    <a:pt x="65" y="108"/>
                  </a:cubicBezTo>
                  <a:cubicBezTo>
                    <a:pt x="64" y="108"/>
                    <a:pt x="64" y="108"/>
                    <a:pt x="64" y="108"/>
                  </a:cubicBezTo>
                  <a:cubicBezTo>
                    <a:pt x="63" y="108"/>
                    <a:pt x="62" y="108"/>
                    <a:pt x="61" y="107"/>
                  </a:cubicBezTo>
                  <a:cubicBezTo>
                    <a:pt x="10" y="56"/>
                    <a:pt x="10" y="56"/>
                    <a:pt x="10" y="56"/>
                  </a:cubicBezTo>
                  <a:cubicBezTo>
                    <a:pt x="9" y="56"/>
                    <a:pt x="9" y="54"/>
                    <a:pt x="9" y="53"/>
                  </a:cubicBezTo>
                  <a:cubicBezTo>
                    <a:pt x="9" y="52"/>
                    <a:pt x="10" y="51"/>
                    <a:pt x="11" y="50"/>
                  </a:cubicBezTo>
                  <a:cubicBezTo>
                    <a:pt x="36" y="40"/>
                    <a:pt x="36" y="40"/>
                    <a:pt x="36" y="40"/>
                  </a:cubicBezTo>
                  <a:cubicBezTo>
                    <a:pt x="53" y="46"/>
                    <a:pt x="70" y="40"/>
                    <a:pt x="87" y="58"/>
                  </a:cubicBezTo>
                  <a:lnTo>
                    <a:pt x="68" y="105"/>
                  </a:lnTo>
                  <a:close/>
                  <a:moveTo>
                    <a:pt x="109" y="42"/>
                  </a:moveTo>
                  <a:cubicBezTo>
                    <a:pt x="103" y="48"/>
                    <a:pt x="103" y="48"/>
                    <a:pt x="103" y="48"/>
                  </a:cubicBezTo>
                  <a:cubicBezTo>
                    <a:pt x="103" y="49"/>
                    <a:pt x="101" y="49"/>
                    <a:pt x="100" y="48"/>
                  </a:cubicBezTo>
                  <a:cubicBezTo>
                    <a:pt x="93" y="41"/>
                    <a:pt x="93" y="41"/>
                    <a:pt x="93" y="41"/>
                  </a:cubicBezTo>
                  <a:cubicBezTo>
                    <a:pt x="88" y="55"/>
                    <a:pt x="88" y="55"/>
                    <a:pt x="88" y="55"/>
                  </a:cubicBezTo>
                  <a:cubicBezTo>
                    <a:pt x="88" y="54"/>
                    <a:pt x="88" y="54"/>
                    <a:pt x="88" y="54"/>
                  </a:cubicBezTo>
                  <a:cubicBezTo>
                    <a:pt x="76" y="42"/>
                    <a:pt x="64" y="41"/>
                    <a:pt x="53" y="39"/>
                  </a:cubicBezTo>
                  <a:cubicBezTo>
                    <a:pt x="49" y="39"/>
                    <a:pt x="46" y="38"/>
                    <a:pt x="42" y="38"/>
                  </a:cubicBezTo>
                  <a:cubicBezTo>
                    <a:pt x="76" y="24"/>
                    <a:pt x="76" y="24"/>
                    <a:pt x="76" y="24"/>
                  </a:cubicBezTo>
                  <a:cubicBezTo>
                    <a:pt x="70" y="17"/>
                    <a:pt x="70" y="17"/>
                    <a:pt x="70" y="17"/>
                  </a:cubicBezTo>
                  <a:cubicBezTo>
                    <a:pt x="69" y="16"/>
                    <a:pt x="69" y="15"/>
                    <a:pt x="70" y="14"/>
                  </a:cubicBezTo>
                  <a:cubicBezTo>
                    <a:pt x="75" y="9"/>
                    <a:pt x="75" y="9"/>
                    <a:pt x="75" y="9"/>
                  </a:cubicBezTo>
                  <a:cubicBezTo>
                    <a:pt x="76" y="8"/>
                    <a:pt x="77" y="8"/>
                    <a:pt x="78" y="9"/>
                  </a:cubicBezTo>
                  <a:cubicBezTo>
                    <a:pt x="109" y="39"/>
                    <a:pt x="109" y="39"/>
                    <a:pt x="109" y="39"/>
                  </a:cubicBezTo>
                  <a:cubicBezTo>
                    <a:pt x="110" y="40"/>
                    <a:pt x="110" y="42"/>
                    <a:pt x="10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79" name="Freeform 167"/>
            <p:cNvSpPr>
              <a:spLocks noEditPoints="1"/>
            </p:cNvSpPr>
            <p:nvPr/>
          </p:nvSpPr>
          <p:spPr bwMode="auto">
            <a:xfrm>
              <a:off x="219075" y="246063"/>
              <a:ext cx="76200" cy="76200"/>
            </a:xfrm>
            <a:custGeom>
              <a:avLst/>
              <a:gdLst>
                <a:gd name="T0" fmla="*/ 10 w 20"/>
                <a:gd name="T1" fmla="*/ 20 h 20"/>
                <a:gd name="T2" fmla="*/ 20 w 20"/>
                <a:gd name="T3" fmla="*/ 10 h 20"/>
                <a:gd name="T4" fmla="*/ 10 w 20"/>
                <a:gd name="T5" fmla="*/ 0 h 20"/>
                <a:gd name="T6" fmla="*/ 0 w 20"/>
                <a:gd name="T7" fmla="*/ 10 h 20"/>
                <a:gd name="T8" fmla="*/ 10 w 20"/>
                <a:gd name="T9" fmla="*/ 20 h 20"/>
                <a:gd name="T10" fmla="*/ 10 w 20"/>
                <a:gd name="T11" fmla="*/ 4 h 20"/>
                <a:gd name="T12" fmla="*/ 16 w 20"/>
                <a:gd name="T13" fmla="*/ 10 h 20"/>
                <a:gd name="T14" fmla="*/ 10 w 20"/>
                <a:gd name="T15" fmla="*/ 16 h 20"/>
                <a:gd name="T16" fmla="*/ 4 w 20"/>
                <a:gd name="T17" fmla="*/ 10 h 20"/>
                <a:gd name="T18" fmla="*/ 10 w 20"/>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20"/>
                  </a:moveTo>
                  <a:cubicBezTo>
                    <a:pt x="16" y="20"/>
                    <a:pt x="20" y="16"/>
                    <a:pt x="20" y="10"/>
                  </a:cubicBezTo>
                  <a:cubicBezTo>
                    <a:pt x="20" y="4"/>
                    <a:pt x="16" y="0"/>
                    <a:pt x="10" y="0"/>
                  </a:cubicBezTo>
                  <a:cubicBezTo>
                    <a:pt x="4" y="0"/>
                    <a:pt x="0" y="4"/>
                    <a:pt x="0" y="10"/>
                  </a:cubicBezTo>
                  <a:cubicBezTo>
                    <a:pt x="0" y="16"/>
                    <a:pt x="4" y="20"/>
                    <a:pt x="10" y="20"/>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80" name="Freeform 168"/>
            <p:cNvSpPr>
              <a:spLocks noEditPoints="1"/>
            </p:cNvSpPr>
            <p:nvPr/>
          </p:nvSpPr>
          <p:spPr bwMode="auto">
            <a:xfrm>
              <a:off x="419100" y="1588"/>
              <a:ext cx="76200" cy="76200"/>
            </a:xfrm>
            <a:custGeom>
              <a:avLst/>
              <a:gdLst>
                <a:gd name="T0" fmla="*/ 10 w 20"/>
                <a:gd name="T1" fmla="*/ 0 h 20"/>
                <a:gd name="T2" fmla="*/ 0 w 20"/>
                <a:gd name="T3" fmla="*/ 10 h 20"/>
                <a:gd name="T4" fmla="*/ 10 w 20"/>
                <a:gd name="T5" fmla="*/ 20 h 20"/>
                <a:gd name="T6" fmla="*/ 20 w 20"/>
                <a:gd name="T7" fmla="*/ 10 h 20"/>
                <a:gd name="T8" fmla="*/ 10 w 20"/>
                <a:gd name="T9" fmla="*/ 0 h 20"/>
                <a:gd name="T10" fmla="*/ 10 w 20"/>
                <a:gd name="T11" fmla="*/ 16 h 20"/>
                <a:gd name="T12" fmla="*/ 4 w 20"/>
                <a:gd name="T13" fmla="*/ 10 h 20"/>
                <a:gd name="T14" fmla="*/ 10 w 20"/>
                <a:gd name="T15" fmla="*/ 4 h 20"/>
                <a:gd name="T16" fmla="*/ 16 w 20"/>
                <a:gd name="T17" fmla="*/ 10 h 20"/>
                <a:gd name="T18" fmla="*/ 10 w 20"/>
                <a:gd name="T19"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0"/>
                  </a:moveTo>
                  <a:cubicBezTo>
                    <a:pt x="4" y="0"/>
                    <a:pt x="0" y="4"/>
                    <a:pt x="0" y="10"/>
                  </a:cubicBezTo>
                  <a:cubicBezTo>
                    <a:pt x="0" y="16"/>
                    <a:pt x="4" y="20"/>
                    <a:pt x="10" y="20"/>
                  </a:cubicBezTo>
                  <a:cubicBezTo>
                    <a:pt x="16" y="20"/>
                    <a:pt x="20" y="16"/>
                    <a:pt x="20" y="10"/>
                  </a:cubicBezTo>
                  <a:cubicBezTo>
                    <a:pt x="20" y="4"/>
                    <a:pt x="16" y="0"/>
                    <a:pt x="10" y="0"/>
                  </a:cubicBezTo>
                  <a:close/>
                  <a:moveTo>
                    <a:pt x="10" y="16"/>
                  </a:moveTo>
                  <a:cubicBezTo>
                    <a:pt x="7" y="16"/>
                    <a:pt x="4" y="13"/>
                    <a:pt x="4" y="10"/>
                  </a:cubicBezTo>
                  <a:cubicBezTo>
                    <a:pt x="4" y="7"/>
                    <a:pt x="7" y="4"/>
                    <a:pt x="10" y="4"/>
                  </a:cubicBezTo>
                  <a:cubicBezTo>
                    <a:pt x="13" y="4"/>
                    <a:pt x="16" y="7"/>
                    <a:pt x="16" y="10"/>
                  </a:cubicBezTo>
                  <a:cubicBezTo>
                    <a:pt x="16" y="13"/>
                    <a:pt x="13" y="16"/>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81" name="Freeform 169"/>
            <p:cNvSpPr>
              <a:spLocks noEditPoints="1"/>
            </p:cNvSpPr>
            <p:nvPr/>
          </p:nvSpPr>
          <p:spPr bwMode="auto">
            <a:xfrm>
              <a:off x="127000" y="231775"/>
              <a:ext cx="61913" cy="60325"/>
            </a:xfrm>
            <a:custGeom>
              <a:avLst/>
              <a:gdLst>
                <a:gd name="T0" fmla="*/ 0 w 16"/>
                <a:gd name="T1" fmla="*/ 8 h 16"/>
                <a:gd name="T2" fmla="*/ 8 w 16"/>
                <a:gd name="T3" fmla="*/ 16 h 16"/>
                <a:gd name="T4" fmla="*/ 16 w 16"/>
                <a:gd name="T5" fmla="*/ 8 h 16"/>
                <a:gd name="T6" fmla="*/ 8 w 16"/>
                <a:gd name="T7" fmla="*/ 0 h 16"/>
                <a:gd name="T8" fmla="*/ 0 w 16"/>
                <a:gd name="T9" fmla="*/ 8 h 16"/>
                <a:gd name="T10" fmla="*/ 8 w 16"/>
                <a:gd name="T11" fmla="*/ 4 h 16"/>
                <a:gd name="T12" fmla="*/ 12 w 16"/>
                <a:gd name="T13" fmla="*/ 8 h 16"/>
                <a:gd name="T14" fmla="*/ 8 w 16"/>
                <a:gd name="T15" fmla="*/ 12 h 16"/>
                <a:gd name="T16" fmla="*/ 4 w 16"/>
                <a:gd name="T17" fmla="*/ 8 h 16"/>
                <a:gd name="T18" fmla="*/ 8 w 16"/>
                <a:gd name="T1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82" name="Oval 170"/>
            <p:cNvSpPr>
              <a:spLocks noChangeArrowheads="1"/>
            </p:cNvSpPr>
            <p:nvPr/>
          </p:nvSpPr>
          <p:spPr bwMode="auto">
            <a:xfrm>
              <a:off x="188913" y="338138"/>
              <a:ext cx="30163" cy="301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83" name="Oval 171"/>
            <p:cNvSpPr>
              <a:spLocks noChangeArrowheads="1"/>
            </p:cNvSpPr>
            <p:nvPr/>
          </p:nvSpPr>
          <p:spPr bwMode="auto">
            <a:xfrm>
              <a:off x="433388" y="107950"/>
              <a:ext cx="31750" cy="317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grpSp>
      <p:sp>
        <p:nvSpPr>
          <p:cNvPr id="184" name="文本框 183"/>
          <p:cNvSpPr txBox="1"/>
          <p:nvPr/>
        </p:nvSpPr>
        <p:spPr>
          <a:xfrm>
            <a:off x="2121736" y="5403800"/>
            <a:ext cx="1235460"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单击标题</a:t>
            </a:r>
          </a:p>
        </p:txBody>
      </p:sp>
      <p:sp>
        <p:nvSpPr>
          <p:cNvPr id="185" name="文本框 184"/>
          <p:cNvSpPr txBox="1"/>
          <p:nvPr/>
        </p:nvSpPr>
        <p:spPr>
          <a:xfrm>
            <a:off x="2119505" y="5696336"/>
            <a:ext cx="2022483" cy="29718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335" b="0" i="0" u="none" strike="noStrike" kern="0" cap="none" spc="0" normalizeH="0" baseline="0" noProof="0" dirty="0">
                <a:ln>
                  <a:noFill/>
                </a:ln>
                <a:solidFill>
                  <a:schemeClr val="tx1">
                    <a:lumMod val="25000"/>
                  </a:schemeClr>
                </a:solidFill>
                <a:effectLst/>
                <a:uLnTx/>
                <a:uFillTx/>
                <a:latin typeface="微软雅黑" panose="020B0503020204020204" pitchFamily="34" charset="-122"/>
                <a:ea typeface="微软雅黑" panose="020B0503020204020204" pitchFamily="34" charset="-122"/>
              </a:rPr>
              <a:t>请输入替换内容</a:t>
            </a:r>
            <a:endParaRPr kumimoji="0" lang="en-US" altLang="zh-CN" sz="1335" b="0" i="0" u="none" strike="noStrike" kern="0" cap="none" spc="0" normalizeH="0" baseline="0" noProof="0" dirty="0">
              <a:ln>
                <a:noFill/>
              </a:ln>
              <a:solidFill>
                <a:schemeClr val="tx1">
                  <a:lumMod val="25000"/>
                </a:schemeClr>
              </a:solidFill>
              <a:effectLst/>
              <a:uLnTx/>
              <a:uFillTx/>
              <a:latin typeface="微软雅黑" panose="020B0503020204020204" pitchFamily="34" charset="-122"/>
              <a:ea typeface="微软雅黑" panose="020B0503020204020204" pitchFamily="34" charset="-122"/>
            </a:endParaRPr>
          </a:p>
        </p:txBody>
      </p:sp>
      <p:sp>
        <p:nvSpPr>
          <p:cNvPr id="186" name="文本框 185"/>
          <p:cNvSpPr txBox="1"/>
          <p:nvPr/>
        </p:nvSpPr>
        <p:spPr>
          <a:xfrm>
            <a:off x="6323235" y="4814445"/>
            <a:ext cx="1235460"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单击标题</a:t>
            </a:r>
          </a:p>
        </p:txBody>
      </p:sp>
      <p:sp>
        <p:nvSpPr>
          <p:cNvPr id="187" name="文本框 186"/>
          <p:cNvSpPr txBox="1"/>
          <p:nvPr/>
        </p:nvSpPr>
        <p:spPr>
          <a:xfrm>
            <a:off x="6321004" y="5138944"/>
            <a:ext cx="2022483" cy="29718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335" b="0" i="0" u="none" strike="noStrike" kern="0" cap="none" spc="0" normalizeH="0" baseline="0" noProof="0" dirty="0">
                <a:ln>
                  <a:noFill/>
                </a:ln>
                <a:solidFill>
                  <a:schemeClr val="tx1">
                    <a:lumMod val="25000"/>
                  </a:schemeClr>
                </a:solidFill>
                <a:effectLst/>
                <a:uLnTx/>
                <a:uFillTx/>
                <a:latin typeface="微软雅黑" panose="020B0503020204020204" pitchFamily="34" charset="-122"/>
                <a:ea typeface="微软雅黑" panose="020B0503020204020204" pitchFamily="34" charset="-122"/>
              </a:rPr>
              <a:t>请输入替换内容</a:t>
            </a:r>
            <a:endParaRPr kumimoji="0" lang="en-US" altLang="zh-CN" sz="1335" b="0" i="0" u="none" strike="noStrike" kern="0" cap="none" spc="0" normalizeH="0" baseline="0" noProof="0" dirty="0">
              <a:ln>
                <a:noFill/>
              </a:ln>
              <a:solidFill>
                <a:schemeClr val="tx1">
                  <a:lumMod val="25000"/>
                </a:schemeClr>
              </a:solidFill>
              <a:effectLst/>
              <a:uLnTx/>
              <a:uFillTx/>
              <a:latin typeface="微软雅黑" panose="020B0503020204020204" pitchFamily="34" charset="-122"/>
              <a:ea typeface="微软雅黑" panose="020B0503020204020204" pitchFamily="34" charset="-122"/>
            </a:endParaRPr>
          </a:p>
        </p:txBody>
      </p:sp>
      <p:sp>
        <p:nvSpPr>
          <p:cNvPr id="188" name="文本框 187"/>
          <p:cNvSpPr txBox="1"/>
          <p:nvPr/>
        </p:nvSpPr>
        <p:spPr>
          <a:xfrm>
            <a:off x="3723603" y="2563711"/>
            <a:ext cx="1235460"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单击标题</a:t>
            </a:r>
          </a:p>
        </p:txBody>
      </p:sp>
      <p:sp>
        <p:nvSpPr>
          <p:cNvPr id="189" name="文本框 188"/>
          <p:cNvSpPr txBox="1"/>
          <p:nvPr/>
        </p:nvSpPr>
        <p:spPr>
          <a:xfrm>
            <a:off x="3721372" y="2856247"/>
            <a:ext cx="2022483" cy="29718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335" b="0" i="0" u="none" strike="noStrike" kern="0" cap="none" spc="0" normalizeH="0" baseline="0" noProof="0" dirty="0">
                <a:ln>
                  <a:noFill/>
                </a:ln>
                <a:solidFill>
                  <a:schemeClr val="tx1">
                    <a:lumMod val="25000"/>
                  </a:schemeClr>
                </a:solidFill>
                <a:effectLst/>
                <a:uLnTx/>
                <a:uFillTx/>
                <a:latin typeface="微软雅黑" panose="020B0503020204020204" pitchFamily="34" charset="-122"/>
                <a:ea typeface="微软雅黑" panose="020B0503020204020204" pitchFamily="34" charset="-122"/>
              </a:rPr>
              <a:t>请输入替换内容</a:t>
            </a:r>
            <a:endParaRPr kumimoji="0" lang="en-US" altLang="zh-CN" sz="1335" b="0" i="0" u="none" strike="noStrike" kern="0" cap="none" spc="0" normalizeH="0" baseline="0" noProof="0" dirty="0">
              <a:ln>
                <a:noFill/>
              </a:ln>
              <a:solidFill>
                <a:schemeClr val="tx1">
                  <a:lumMod val="25000"/>
                </a:schemeClr>
              </a:solidFill>
              <a:effectLst/>
              <a:uLnTx/>
              <a:uFillTx/>
              <a:latin typeface="微软雅黑" panose="020B0503020204020204" pitchFamily="34" charset="-122"/>
              <a:ea typeface="微软雅黑" panose="020B0503020204020204" pitchFamily="34" charset="-122"/>
            </a:endParaRPr>
          </a:p>
        </p:txBody>
      </p:sp>
      <p:sp>
        <p:nvSpPr>
          <p:cNvPr id="190" name="TextBox 191"/>
          <p:cNvSpPr txBox="1"/>
          <p:nvPr/>
        </p:nvSpPr>
        <p:spPr>
          <a:xfrm>
            <a:off x="1666977" y="5408472"/>
            <a:ext cx="476250" cy="37846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id-ID" sz="1865"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01</a:t>
            </a:r>
          </a:p>
        </p:txBody>
      </p:sp>
      <p:sp>
        <p:nvSpPr>
          <p:cNvPr id="193" name="TextBox 226"/>
          <p:cNvSpPr txBox="1"/>
          <p:nvPr/>
        </p:nvSpPr>
        <p:spPr>
          <a:xfrm>
            <a:off x="3322831" y="2553451"/>
            <a:ext cx="476250" cy="37846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id-ID" sz="1865"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0</a:t>
            </a:r>
            <a:r>
              <a:rPr kumimoji="0" lang="en-US" sz="1865"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2</a:t>
            </a:r>
            <a:endParaRPr kumimoji="0" lang="id-ID" sz="1865"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194" name="TextBox 292"/>
          <p:cNvSpPr txBox="1"/>
          <p:nvPr/>
        </p:nvSpPr>
        <p:spPr>
          <a:xfrm>
            <a:off x="5818381" y="4801957"/>
            <a:ext cx="476250" cy="37846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id-ID" sz="1865"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0</a:t>
            </a:r>
            <a:r>
              <a:rPr kumimoji="0" lang="en-US" sz="1865"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3</a:t>
            </a:r>
            <a:endParaRPr kumimoji="0" lang="id-ID" sz="1865"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nvGrpSpPr>
          <p:cNvPr id="39" name="Group 399"/>
          <p:cNvGrpSpPr/>
          <p:nvPr/>
        </p:nvGrpSpPr>
        <p:grpSpPr>
          <a:xfrm>
            <a:off x="8517856" y="499571"/>
            <a:ext cx="2070964" cy="2012256"/>
            <a:chOff x="3690938" y="436561"/>
            <a:chExt cx="5264151" cy="5114924"/>
          </a:xfrm>
        </p:grpSpPr>
        <p:sp>
          <p:nvSpPr>
            <p:cNvPr id="40" name="Freeform 400"/>
            <p:cNvSpPr>
              <a:spLocks noEditPoints="1"/>
            </p:cNvSpPr>
            <p:nvPr/>
          </p:nvSpPr>
          <p:spPr bwMode="auto">
            <a:xfrm>
              <a:off x="3690938" y="436561"/>
              <a:ext cx="5264151" cy="5114924"/>
            </a:xfrm>
            <a:custGeom>
              <a:avLst/>
              <a:gdLst>
                <a:gd name="T0" fmla="*/ 2355 w 2519"/>
                <a:gd name="T1" fmla="*/ 1508 h 2448"/>
                <a:gd name="T2" fmla="*/ 2189 w 2519"/>
                <a:gd name="T3" fmla="*/ 1879 h 2448"/>
                <a:gd name="T4" fmla="*/ 2175 w 2519"/>
                <a:gd name="T5" fmla="*/ 1942 h 2448"/>
                <a:gd name="T6" fmla="*/ 2012 w 2519"/>
                <a:gd name="T7" fmla="*/ 2110 h 2448"/>
                <a:gd name="T8" fmla="*/ 1952 w 2519"/>
                <a:gd name="T9" fmla="*/ 2246 h 2448"/>
                <a:gd name="T10" fmla="*/ 1892 w 2519"/>
                <a:gd name="T11" fmla="*/ 2214 h 2448"/>
                <a:gd name="T12" fmla="*/ 1571 w 2519"/>
                <a:gd name="T13" fmla="*/ 2367 h 2448"/>
                <a:gd name="T14" fmla="*/ 1499 w 2519"/>
                <a:gd name="T15" fmla="*/ 2401 h 2448"/>
                <a:gd name="T16" fmla="*/ 1365 w 2519"/>
                <a:gd name="T17" fmla="*/ 2378 h 2448"/>
                <a:gd name="T18" fmla="*/ 856 w 2519"/>
                <a:gd name="T19" fmla="*/ 2171 h 2448"/>
                <a:gd name="T20" fmla="*/ 337 w 2519"/>
                <a:gd name="T21" fmla="*/ 775 h 2448"/>
                <a:gd name="T22" fmla="*/ 1155 w 2519"/>
                <a:gd name="T23" fmla="*/ 132 h 2448"/>
                <a:gd name="T24" fmla="*/ 1223 w 2519"/>
                <a:gd name="T25" fmla="*/ 75 h 2448"/>
                <a:gd name="T26" fmla="*/ 1380 w 2519"/>
                <a:gd name="T27" fmla="*/ 119 h 2448"/>
                <a:gd name="T28" fmla="*/ 1517 w 2519"/>
                <a:gd name="T29" fmla="*/ 98 h 2448"/>
                <a:gd name="T30" fmla="*/ 1927 w 2519"/>
                <a:gd name="T31" fmla="*/ 444 h 2448"/>
                <a:gd name="T32" fmla="*/ 2125 w 2519"/>
                <a:gd name="T33" fmla="*/ 591 h 2448"/>
                <a:gd name="T34" fmla="*/ 2125 w 2519"/>
                <a:gd name="T35" fmla="*/ 591 h 2448"/>
                <a:gd name="T36" fmla="*/ 1690 w 2519"/>
                <a:gd name="T37" fmla="*/ 393 h 2448"/>
                <a:gd name="T38" fmla="*/ 195 w 2519"/>
                <a:gd name="T39" fmla="*/ 1086 h 2448"/>
                <a:gd name="T40" fmla="*/ 163 w 2519"/>
                <a:gd name="T41" fmla="*/ 1009 h 2448"/>
                <a:gd name="T42" fmla="*/ 201 w 2519"/>
                <a:gd name="T43" fmla="*/ 764 h 2448"/>
                <a:gd name="T44" fmla="*/ 337 w 2519"/>
                <a:gd name="T45" fmla="*/ 775 h 2448"/>
                <a:gd name="T46" fmla="*/ 1384 w 2519"/>
                <a:gd name="T47" fmla="*/ 66 h 2448"/>
                <a:gd name="T48" fmla="*/ 1147 w 2519"/>
                <a:gd name="T49" fmla="*/ 0 h 2448"/>
                <a:gd name="T50" fmla="*/ 1064 w 2519"/>
                <a:gd name="T51" fmla="*/ 79 h 2448"/>
                <a:gd name="T52" fmla="*/ 141 w 2519"/>
                <a:gd name="T53" fmla="*/ 925 h 2448"/>
                <a:gd name="T54" fmla="*/ 83 w 2519"/>
                <a:gd name="T55" fmla="*/ 1247 h 2448"/>
                <a:gd name="T56" fmla="*/ 1468 w 2519"/>
                <a:gd name="T57" fmla="*/ 2434 h 2448"/>
                <a:gd name="T58" fmla="*/ 1476 w 2519"/>
                <a:gd name="T59" fmla="*/ 2447 h 2448"/>
                <a:gd name="T60" fmla="*/ 1604 w 2519"/>
                <a:gd name="T61" fmla="*/ 2447 h 2448"/>
                <a:gd name="T62" fmla="*/ 1599 w 2519"/>
                <a:gd name="T63" fmla="*/ 2406 h 2448"/>
                <a:gd name="T64" fmla="*/ 1941 w 2519"/>
                <a:gd name="T65" fmla="*/ 2315 h 2448"/>
                <a:gd name="T66" fmla="*/ 2028 w 2519"/>
                <a:gd name="T67" fmla="*/ 2212 h 2448"/>
                <a:gd name="T68" fmla="*/ 2102 w 2519"/>
                <a:gd name="T69" fmla="*/ 2227 h 2448"/>
                <a:gd name="T70" fmla="*/ 2154 w 2519"/>
                <a:gd name="T71" fmla="*/ 2075 h 2448"/>
                <a:gd name="T72" fmla="*/ 2198 w 2519"/>
                <a:gd name="T73" fmla="*/ 2030 h 2448"/>
                <a:gd name="T74" fmla="*/ 2252 w 2519"/>
                <a:gd name="T75" fmla="*/ 1939 h 2448"/>
                <a:gd name="T76" fmla="*/ 2274 w 2519"/>
                <a:gd name="T77" fmla="*/ 1943 h 2448"/>
                <a:gd name="T78" fmla="*/ 2480 w 2519"/>
                <a:gd name="T79" fmla="*/ 1372 h 2448"/>
                <a:gd name="T80" fmla="*/ 2465 w 2519"/>
                <a:gd name="T81" fmla="*/ 883 h 2448"/>
                <a:gd name="T82" fmla="*/ 1600 w 2519"/>
                <a:gd name="T83" fmla="*/ 96 h 2448"/>
                <a:gd name="T84" fmla="*/ 1553 w 2519"/>
                <a:gd name="T85" fmla="*/ 0 h 2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19" h="2448">
                  <a:moveTo>
                    <a:pt x="2355" y="1508"/>
                  </a:moveTo>
                  <a:cubicBezTo>
                    <a:pt x="2355" y="1508"/>
                    <a:pt x="2355" y="1508"/>
                    <a:pt x="2355" y="1508"/>
                  </a:cubicBezTo>
                  <a:cubicBezTo>
                    <a:pt x="2355" y="1508"/>
                    <a:pt x="2355" y="1508"/>
                    <a:pt x="2355" y="1508"/>
                  </a:cubicBezTo>
                  <a:cubicBezTo>
                    <a:pt x="2306" y="1653"/>
                    <a:pt x="2250" y="1775"/>
                    <a:pt x="2189" y="1879"/>
                  </a:cubicBezTo>
                  <a:cubicBezTo>
                    <a:pt x="2192" y="1882"/>
                    <a:pt x="2194" y="1884"/>
                    <a:pt x="2196" y="1887"/>
                  </a:cubicBezTo>
                  <a:cubicBezTo>
                    <a:pt x="2207" y="1908"/>
                    <a:pt x="2188" y="1927"/>
                    <a:pt x="2175" y="1942"/>
                  </a:cubicBezTo>
                  <a:cubicBezTo>
                    <a:pt x="2155" y="1964"/>
                    <a:pt x="2132" y="1984"/>
                    <a:pt x="2108" y="2000"/>
                  </a:cubicBezTo>
                  <a:cubicBezTo>
                    <a:pt x="2077" y="2040"/>
                    <a:pt x="2045" y="2077"/>
                    <a:pt x="2012" y="2110"/>
                  </a:cubicBezTo>
                  <a:cubicBezTo>
                    <a:pt x="2018" y="2127"/>
                    <a:pt x="2022" y="2147"/>
                    <a:pt x="2023" y="2159"/>
                  </a:cubicBezTo>
                  <a:cubicBezTo>
                    <a:pt x="2003" y="2188"/>
                    <a:pt x="1975" y="2216"/>
                    <a:pt x="1952" y="2246"/>
                  </a:cubicBezTo>
                  <a:cubicBezTo>
                    <a:pt x="1950" y="2246"/>
                    <a:pt x="1948" y="2247"/>
                    <a:pt x="1946" y="2247"/>
                  </a:cubicBezTo>
                  <a:cubicBezTo>
                    <a:pt x="1927" y="2247"/>
                    <a:pt x="1909" y="2229"/>
                    <a:pt x="1892" y="2214"/>
                  </a:cubicBezTo>
                  <a:cubicBezTo>
                    <a:pt x="1791" y="2286"/>
                    <a:pt x="1685" y="2330"/>
                    <a:pt x="1579" y="2354"/>
                  </a:cubicBezTo>
                  <a:cubicBezTo>
                    <a:pt x="1578" y="2359"/>
                    <a:pt x="1575" y="2363"/>
                    <a:pt x="1571" y="2367"/>
                  </a:cubicBezTo>
                  <a:cubicBezTo>
                    <a:pt x="1554" y="2383"/>
                    <a:pt x="1531" y="2401"/>
                    <a:pt x="1507" y="2401"/>
                  </a:cubicBezTo>
                  <a:cubicBezTo>
                    <a:pt x="1504" y="2401"/>
                    <a:pt x="1502" y="2401"/>
                    <a:pt x="1499" y="2401"/>
                  </a:cubicBezTo>
                  <a:cubicBezTo>
                    <a:pt x="1485" y="2395"/>
                    <a:pt x="1475" y="2383"/>
                    <a:pt x="1464" y="2373"/>
                  </a:cubicBezTo>
                  <a:cubicBezTo>
                    <a:pt x="1431" y="2376"/>
                    <a:pt x="1397" y="2378"/>
                    <a:pt x="1365" y="2378"/>
                  </a:cubicBezTo>
                  <a:cubicBezTo>
                    <a:pt x="957" y="2378"/>
                    <a:pt x="601" y="2145"/>
                    <a:pt x="601" y="2145"/>
                  </a:cubicBezTo>
                  <a:cubicBezTo>
                    <a:pt x="690" y="2163"/>
                    <a:pt x="775" y="2171"/>
                    <a:pt x="856" y="2171"/>
                  </a:cubicBezTo>
                  <a:cubicBezTo>
                    <a:pt x="1389" y="2171"/>
                    <a:pt x="1784" y="1817"/>
                    <a:pt x="2355" y="1508"/>
                  </a:cubicBezTo>
                  <a:moveTo>
                    <a:pt x="337" y="775"/>
                  </a:moveTo>
                  <a:cubicBezTo>
                    <a:pt x="448" y="577"/>
                    <a:pt x="616" y="355"/>
                    <a:pt x="860" y="216"/>
                  </a:cubicBezTo>
                  <a:cubicBezTo>
                    <a:pt x="956" y="161"/>
                    <a:pt x="1056" y="136"/>
                    <a:pt x="1155" y="132"/>
                  </a:cubicBezTo>
                  <a:cubicBezTo>
                    <a:pt x="1177" y="110"/>
                    <a:pt x="1192" y="76"/>
                    <a:pt x="1222" y="75"/>
                  </a:cubicBezTo>
                  <a:cubicBezTo>
                    <a:pt x="1222" y="75"/>
                    <a:pt x="1223" y="75"/>
                    <a:pt x="1223" y="75"/>
                  </a:cubicBezTo>
                  <a:cubicBezTo>
                    <a:pt x="1228" y="75"/>
                    <a:pt x="1234" y="76"/>
                    <a:pt x="1239" y="78"/>
                  </a:cubicBezTo>
                  <a:cubicBezTo>
                    <a:pt x="1287" y="90"/>
                    <a:pt x="1331" y="119"/>
                    <a:pt x="1380" y="119"/>
                  </a:cubicBezTo>
                  <a:cubicBezTo>
                    <a:pt x="1387" y="119"/>
                    <a:pt x="1393" y="119"/>
                    <a:pt x="1400" y="117"/>
                  </a:cubicBezTo>
                  <a:cubicBezTo>
                    <a:pt x="1439" y="115"/>
                    <a:pt x="1480" y="116"/>
                    <a:pt x="1517" y="98"/>
                  </a:cubicBezTo>
                  <a:cubicBezTo>
                    <a:pt x="1553" y="117"/>
                    <a:pt x="1536" y="169"/>
                    <a:pt x="1532" y="201"/>
                  </a:cubicBezTo>
                  <a:cubicBezTo>
                    <a:pt x="1629" y="239"/>
                    <a:pt x="1789" y="345"/>
                    <a:pt x="1927" y="444"/>
                  </a:cubicBezTo>
                  <a:cubicBezTo>
                    <a:pt x="1953" y="457"/>
                    <a:pt x="1979" y="473"/>
                    <a:pt x="2002" y="492"/>
                  </a:cubicBezTo>
                  <a:cubicBezTo>
                    <a:pt x="2055" y="534"/>
                    <a:pt x="2095" y="567"/>
                    <a:pt x="2125" y="591"/>
                  </a:cubicBezTo>
                  <a:cubicBezTo>
                    <a:pt x="2169" y="625"/>
                    <a:pt x="2197" y="646"/>
                    <a:pt x="2196" y="646"/>
                  </a:cubicBezTo>
                  <a:cubicBezTo>
                    <a:pt x="2196" y="646"/>
                    <a:pt x="2174" y="630"/>
                    <a:pt x="2125" y="591"/>
                  </a:cubicBezTo>
                  <a:cubicBezTo>
                    <a:pt x="2076" y="553"/>
                    <a:pt x="2005" y="499"/>
                    <a:pt x="1927" y="444"/>
                  </a:cubicBezTo>
                  <a:cubicBezTo>
                    <a:pt x="1856" y="408"/>
                    <a:pt x="1776" y="393"/>
                    <a:pt x="1690" y="393"/>
                  </a:cubicBezTo>
                  <a:cubicBezTo>
                    <a:pt x="1074" y="393"/>
                    <a:pt x="159" y="1197"/>
                    <a:pt x="159" y="1197"/>
                  </a:cubicBezTo>
                  <a:cubicBezTo>
                    <a:pt x="159" y="1197"/>
                    <a:pt x="170" y="1155"/>
                    <a:pt x="195" y="1086"/>
                  </a:cubicBezTo>
                  <a:cubicBezTo>
                    <a:pt x="191" y="1085"/>
                    <a:pt x="186" y="1084"/>
                    <a:pt x="181" y="1083"/>
                  </a:cubicBezTo>
                  <a:cubicBezTo>
                    <a:pt x="135" y="1082"/>
                    <a:pt x="122" y="1031"/>
                    <a:pt x="163" y="1009"/>
                  </a:cubicBezTo>
                  <a:cubicBezTo>
                    <a:pt x="202" y="973"/>
                    <a:pt x="214" y="913"/>
                    <a:pt x="191" y="865"/>
                  </a:cubicBezTo>
                  <a:cubicBezTo>
                    <a:pt x="171" y="834"/>
                    <a:pt x="150" y="778"/>
                    <a:pt x="201" y="764"/>
                  </a:cubicBezTo>
                  <a:cubicBezTo>
                    <a:pt x="203" y="764"/>
                    <a:pt x="206" y="764"/>
                    <a:pt x="209" y="764"/>
                  </a:cubicBezTo>
                  <a:cubicBezTo>
                    <a:pt x="251" y="764"/>
                    <a:pt x="294" y="774"/>
                    <a:pt x="337" y="775"/>
                  </a:cubicBezTo>
                  <a:moveTo>
                    <a:pt x="1553" y="0"/>
                  </a:moveTo>
                  <a:cubicBezTo>
                    <a:pt x="1533" y="0"/>
                    <a:pt x="1484" y="66"/>
                    <a:pt x="1384" y="66"/>
                  </a:cubicBezTo>
                  <a:cubicBezTo>
                    <a:pt x="1384" y="66"/>
                    <a:pt x="1384" y="66"/>
                    <a:pt x="1384" y="66"/>
                  </a:cubicBezTo>
                  <a:cubicBezTo>
                    <a:pt x="1284" y="66"/>
                    <a:pt x="1192" y="0"/>
                    <a:pt x="1147" y="0"/>
                  </a:cubicBezTo>
                  <a:cubicBezTo>
                    <a:pt x="1130" y="0"/>
                    <a:pt x="1120" y="10"/>
                    <a:pt x="1120" y="39"/>
                  </a:cubicBezTo>
                  <a:cubicBezTo>
                    <a:pt x="1120" y="57"/>
                    <a:pt x="1057" y="63"/>
                    <a:pt x="1064" y="79"/>
                  </a:cubicBezTo>
                  <a:cubicBezTo>
                    <a:pt x="685" y="142"/>
                    <a:pt x="390" y="363"/>
                    <a:pt x="219" y="692"/>
                  </a:cubicBezTo>
                  <a:cubicBezTo>
                    <a:pt x="63" y="708"/>
                    <a:pt x="141" y="799"/>
                    <a:pt x="141" y="925"/>
                  </a:cubicBezTo>
                  <a:cubicBezTo>
                    <a:pt x="141" y="1012"/>
                    <a:pt x="0" y="1100"/>
                    <a:pt x="88" y="1144"/>
                  </a:cubicBezTo>
                  <a:cubicBezTo>
                    <a:pt x="85" y="1178"/>
                    <a:pt x="83" y="1212"/>
                    <a:pt x="83" y="1247"/>
                  </a:cubicBezTo>
                  <a:cubicBezTo>
                    <a:pt x="83" y="1910"/>
                    <a:pt x="622" y="2448"/>
                    <a:pt x="1285" y="2448"/>
                  </a:cubicBezTo>
                  <a:cubicBezTo>
                    <a:pt x="1347" y="2448"/>
                    <a:pt x="1408" y="2443"/>
                    <a:pt x="1468" y="2434"/>
                  </a:cubicBezTo>
                  <a:cubicBezTo>
                    <a:pt x="1468" y="2434"/>
                    <a:pt x="1468" y="2435"/>
                    <a:pt x="1468" y="2436"/>
                  </a:cubicBezTo>
                  <a:cubicBezTo>
                    <a:pt x="1468" y="2444"/>
                    <a:pt x="1471" y="2447"/>
                    <a:pt x="1476" y="2447"/>
                  </a:cubicBezTo>
                  <a:cubicBezTo>
                    <a:pt x="1491" y="2447"/>
                    <a:pt x="1526" y="2415"/>
                    <a:pt x="1555" y="2415"/>
                  </a:cubicBezTo>
                  <a:cubicBezTo>
                    <a:pt x="1584" y="2415"/>
                    <a:pt x="1599" y="2447"/>
                    <a:pt x="1604" y="2447"/>
                  </a:cubicBezTo>
                  <a:cubicBezTo>
                    <a:pt x="1606" y="2447"/>
                    <a:pt x="1606" y="2444"/>
                    <a:pt x="1606" y="2436"/>
                  </a:cubicBezTo>
                  <a:cubicBezTo>
                    <a:pt x="1606" y="2425"/>
                    <a:pt x="1604" y="2415"/>
                    <a:pt x="1599" y="2406"/>
                  </a:cubicBezTo>
                  <a:cubicBezTo>
                    <a:pt x="1698" y="2380"/>
                    <a:pt x="1771" y="2347"/>
                    <a:pt x="1858" y="2297"/>
                  </a:cubicBezTo>
                  <a:cubicBezTo>
                    <a:pt x="1901" y="2309"/>
                    <a:pt x="1924" y="2315"/>
                    <a:pt x="1941" y="2315"/>
                  </a:cubicBezTo>
                  <a:cubicBezTo>
                    <a:pt x="1957" y="2315"/>
                    <a:pt x="1967" y="2310"/>
                    <a:pt x="1982" y="2300"/>
                  </a:cubicBezTo>
                  <a:cubicBezTo>
                    <a:pt x="2040" y="2261"/>
                    <a:pt x="1985" y="2212"/>
                    <a:pt x="2028" y="2212"/>
                  </a:cubicBezTo>
                  <a:cubicBezTo>
                    <a:pt x="2040" y="2212"/>
                    <a:pt x="2060" y="2216"/>
                    <a:pt x="2093" y="2225"/>
                  </a:cubicBezTo>
                  <a:cubicBezTo>
                    <a:pt x="2097" y="2227"/>
                    <a:pt x="2100" y="2227"/>
                    <a:pt x="2102" y="2227"/>
                  </a:cubicBezTo>
                  <a:cubicBezTo>
                    <a:pt x="2121" y="2227"/>
                    <a:pt x="2078" y="2189"/>
                    <a:pt x="2054" y="2169"/>
                  </a:cubicBezTo>
                  <a:cubicBezTo>
                    <a:pt x="2089" y="2140"/>
                    <a:pt x="2123" y="2108"/>
                    <a:pt x="2154" y="2075"/>
                  </a:cubicBezTo>
                  <a:cubicBezTo>
                    <a:pt x="2157" y="2079"/>
                    <a:pt x="2159" y="2081"/>
                    <a:pt x="2160" y="2081"/>
                  </a:cubicBezTo>
                  <a:cubicBezTo>
                    <a:pt x="2170" y="2081"/>
                    <a:pt x="2172" y="2030"/>
                    <a:pt x="2198" y="2030"/>
                  </a:cubicBezTo>
                  <a:cubicBezTo>
                    <a:pt x="2246" y="2030"/>
                    <a:pt x="2231" y="2011"/>
                    <a:pt x="2231" y="1958"/>
                  </a:cubicBezTo>
                  <a:cubicBezTo>
                    <a:pt x="2231" y="1943"/>
                    <a:pt x="2241" y="1939"/>
                    <a:pt x="2252" y="1939"/>
                  </a:cubicBezTo>
                  <a:cubicBezTo>
                    <a:pt x="2257" y="1939"/>
                    <a:pt x="2262" y="1940"/>
                    <a:pt x="2266" y="1941"/>
                  </a:cubicBezTo>
                  <a:cubicBezTo>
                    <a:pt x="2270" y="1942"/>
                    <a:pt x="2273" y="1943"/>
                    <a:pt x="2274" y="1943"/>
                  </a:cubicBezTo>
                  <a:cubicBezTo>
                    <a:pt x="2275" y="1943"/>
                    <a:pt x="2273" y="1942"/>
                    <a:pt x="2267" y="1938"/>
                  </a:cubicBezTo>
                  <a:cubicBezTo>
                    <a:pt x="2382" y="1775"/>
                    <a:pt x="2458" y="1581"/>
                    <a:pt x="2480" y="1372"/>
                  </a:cubicBezTo>
                  <a:cubicBezTo>
                    <a:pt x="2519" y="1352"/>
                    <a:pt x="2513" y="1263"/>
                    <a:pt x="2477" y="1147"/>
                  </a:cubicBezTo>
                  <a:cubicBezTo>
                    <a:pt x="2437" y="1017"/>
                    <a:pt x="2512" y="883"/>
                    <a:pt x="2465" y="883"/>
                  </a:cubicBezTo>
                  <a:cubicBezTo>
                    <a:pt x="2455" y="883"/>
                    <a:pt x="2444" y="889"/>
                    <a:pt x="2435" y="900"/>
                  </a:cubicBezTo>
                  <a:cubicBezTo>
                    <a:pt x="2312" y="493"/>
                    <a:pt x="2016" y="195"/>
                    <a:pt x="1600" y="96"/>
                  </a:cubicBezTo>
                  <a:cubicBezTo>
                    <a:pt x="1612" y="75"/>
                    <a:pt x="1564" y="63"/>
                    <a:pt x="1564" y="39"/>
                  </a:cubicBezTo>
                  <a:cubicBezTo>
                    <a:pt x="1564" y="10"/>
                    <a:pt x="1561" y="0"/>
                    <a:pt x="1553" y="0"/>
                  </a:cubicBezTo>
                </a:path>
              </a:pathLst>
            </a:custGeom>
            <a:solidFill>
              <a:srgbClr val="D4DDD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41" name="Freeform 401"/>
            <p:cNvSpPr>
              <a:spLocks noEditPoints="1"/>
            </p:cNvSpPr>
            <p:nvPr/>
          </p:nvSpPr>
          <p:spPr bwMode="auto">
            <a:xfrm>
              <a:off x="3946526" y="593726"/>
              <a:ext cx="4335463" cy="2343150"/>
            </a:xfrm>
            <a:custGeom>
              <a:avLst/>
              <a:gdLst>
                <a:gd name="T0" fmla="*/ 2003 w 2075"/>
                <a:gd name="T1" fmla="*/ 516 h 1122"/>
                <a:gd name="T2" fmla="*/ 2074 w 2075"/>
                <a:gd name="T3" fmla="*/ 571 h 1122"/>
                <a:gd name="T4" fmla="*/ 2003 w 2075"/>
                <a:gd name="T5" fmla="*/ 516 h 1122"/>
                <a:gd name="T6" fmla="*/ 1805 w 2075"/>
                <a:gd name="T7" fmla="*/ 369 h 1122"/>
                <a:gd name="T8" fmla="*/ 2003 w 2075"/>
                <a:gd name="T9" fmla="*/ 516 h 1122"/>
                <a:gd name="T10" fmla="*/ 1880 w 2075"/>
                <a:gd name="T11" fmla="*/ 417 h 1122"/>
                <a:gd name="T12" fmla="*/ 1805 w 2075"/>
                <a:gd name="T13" fmla="*/ 369 h 1122"/>
                <a:gd name="T14" fmla="*/ 847 w 2075"/>
                <a:gd name="T15" fmla="*/ 250 h 1122"/>
                <a:gd name="T16" fmla="*/ 764 w 2075"/>
                <a:gd name="T17" fmla="*/ 214 h 1122"/>
                <a:gd name="T18" fmla="*/ 872 w 2075"/>
                <a:gd name="T19" fmla="*/ 140 h 1122"/>
                <a:gd name="T20" fmla="*/ 915 w 2075"/>
                <a:gd name="T21" fmla="*/ 136 h 1122"/>
                <a:gd name="T22" fmla="*/ 998 w 2075"/>
                <a:gd name="T23" fmla="*/ 172 h 1122"/>
                <a:gd name="T24" fmla="*/ 891 w 2075"/>
                <a:gd name="T25" fmla="*/ 246 h 1122"/>
                <a:gd name="T26" fmla="*/ 847 w 2075"/>
                <a:gd name="T27" fmla="*/ 250 h 1122"/>
                <a:gd name="T28" fmla="*/ 1101 w 2075"/>
                <a:gd name="T29" fmla="*/ 0 h 1122"/>
                <a:gd name="T30" fmla="*/ 1100 w 2075"/>
                <a:gd name="T31" fmla="*/ 0 h 1122"/>
                <a:gd name="T32" fmla="*/ 1033 w 2075"/>
                <a:gd name="T33" fmla="*/ 57 h 1122"/>
                <a:gd name="T34" fmla="*/ 738 w 2075"/>
                <a:gd name="T35" fmla="*/ 141 h 1122"/>
                <a:gd name="T36" fmla="*/ 215 w 2075"/>
                <a:gd name="T37" fmla="*/ 700 h 1122"/>
                <a:gd name="T38" fmla="*/ 87 w 2075"/>
                <a:gd name="T39" fmla="*/ 689 h 1122"/>
                <a:gd name="T40" fmla="*/ 79 w 2075"/>
                <a:gd name="T41" fmla="*/ 689 h 1122"/>
                <a:gd name="T42" fmla="*/ 69 w 2075"/>
                <a:gd name="T43" fmla="*/ 790 h 1122"/>
                <a:gd name="T44" fmla="*/ 41 w 2075"/>
                <a:gd name="T45" fmla="*/ 934 h 1122"/>
                <a:gd name="T46" fmla="*/ 59 w 2075"/>
                <a:gd name="T47" fmla="*/ 1008 h 1122"/>
                <a:gd name="T48" fmla="*/ 73 w 2075"/>
                <a:gd name="T49" fmla="*/ 1011 h 1122"/>
                <a:gd name="T50" fmla="*/ 37 w 2075"/>
                <a:gd name="T51" fmla="*/ 1122 h 1122"/>
                <a:gd name="T52" fmla="*/ 1568 w 2075"/>
                <a:gd name="T53" fmla="*/ 318 h 1122"/>
                <a:gd name="T54" fmla="*/ 1805 w 2075"/>
                <a:gd name="T55" fmla="*/ 369 h 1122"/>
                <a:gd name="T56" fmla="*/ 1410 w 2075"/>
                <a:gd name="T57" fmla="*/ 126 h 1122"/>
                <a:gd name="T58" fmla="*/ 1395 w 2075"/>
                <a:gd name="T59" fmla="*/ 23 h 1122"/>
                <a:gd name="T60" fmla="*/ 1278 w 2075"/>
                <a:gd name="T61" fmla="*/ 42 h 1122"/>
                <a:gd name="T62" fmla="*/ 1258 w 2075"/>
                <a:gd name="T63" fmla="*/ 44 h 1122"/>
                <a:gd name="T64" fmla="*/ 1117 w 2075"/>
                <a:gd name="T65" fmla="*/ 3 h 1122"/>
                <a:gd name="T66" fmla="*/ 1101 w 2075"/>
                <a:gd name="T67" fmla="*/ 0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75" h="1122">
                  <a:moveTo>
                    <a:pt x="2003" y="516"/>
                  </a:moveTo>
                  <a:cubicBezTo>
                    <a:pt x="2052" y="555"/>
                    <a:pt x="2074" y="571"/>
                    <a:pt x="2074" y="571"/>
                  </a:cubicBezTo>
                  <a:cubicBezTo>
                    <a:pt x="2075" y="571"/>
                    <a:pt x="2047" y="550"/>
                    <a:pt x="2003" y="516"/>
                  </a:cubicBezTo>
                  <a:moveTo>
                    <a:pt x="1805" y="369"/>
                  </a:moveTo>
                  <a:cubicBezTo>
                    <a:pt x="1883" y="424"/>
                    <a:pt x="1954" y="478"/>
                    <a:pt x="2003" y="516"/>
                  </a:cubicBezTo>
                  <a:cubicBezTo>
                    <a:pt x="1973" y="492"/>
                    <a:pt x="1933" y="459"/>
                    <a:pt x="1880" y="417"/>
                  </a:cubicBezTo>
                  <a:cubicBezTo>
                    <a:pt x="1857" y="398"/>
                    <a:pt x="1831" y="382"/>
                    <a:pt x="1805" y="369"/>
                  </a:cubicBezTo>
                  <a:moveTo>
                    <a:pt x="847" y="250"/>
                  </a:moveTo>
                  <a:cubicBezTo>
                    <a:pt x="802" y="250"/>
                    <a:pt x="768" y="236"/>
                    <a:pt x="764" y="214"/>
                  </a:cubicBezTo>
                  <a:cubicBezTo>
                    <a:pt x="759" y="185"/>
                    <a:pt x="807" y="151"/>
                    <a:pt x="872" y="140"/>
                  </a:cubicBezTo>
                  <a:cubicBezTo>
                    <a:pt x="887" y="137"/>
                    <a:pt x="901" y="136"/>
                    <a:pt x="915" y="136"/>
                  </a:cubicBezTo>
                  <a:cubicBezTo>
                    <a:pt x="960" y="136"/>
                    <a:pt x="994" y="149"/>
                    <a:pt x="998" y="172"/>
                  </a:cubicBezTo>
                  <a:cubicBezTo>
                    <a:pt x="1003" y="201"/>
                    <a:pt x="955" y="234"/>
                    <a:pt x="891" y="246"/>
                  </a:cubicBezTo>
                  <a:cubicBezTo>
                    <a:pt x="875" y="249"/>
                    <a:pt x="861" y="250"/>
                    <a:pt x="847" y="250"/>
                  </a:cubicBezTo>
                  <a:moveTo>
                    <a:pt x="1101" y="0"/>
                  </a:moveTo>
                  <a:cubicBezTo>
                    <a:pt x="1101" y="0"/>
                    <a:pt x="1100" y="0"/>
                    <a:pt x="1100" y="0"/>
                  </a:cubicBezTo>
                  <a:cubicBezTo>
                    <a:pt x="1070" y="1"/>
                    <a:pt x="1055" y="35"/>
                    <a:pt x="1033" y="57"/>
                  </a:cubicBezTo>
                  <a:cubicBezTo>
                    <a:pt x="934" y="61"/>
                    <a:pt x="834" y="86"/>
                    <a:pt x="738" y="141"/>
                  </a:cubicBezTo>
                  <a:cubicBezTo>
                    <a:pt x="494" y="280"/>
                    <a:pt x="326" y="502"/>
                    <a:pt x="215" y="700"/>
                  </a:cubicBezTo>
                  <a:cubicBezTo>
                    <a:pt x="172" y="699"/>
                    <a:pt x="129" y="689"/>
                    <a:pt x="87" y="689"/>
                  </a:cubicBezTo>
                  <a:cubicBezTo>
                    <a:pt x="84" y="689"/>
                    <a:pt x="81" y="689"/>
                    <a:pt x="79" y="689"/>
                  </a:cubicBezTo>
                  <a:cubicBezTo>
                    <a:pt x="28" y="703"/>
                    <a:pt x="49" y="759"/>
                    <a:pt x="69" y="790"/>
                  </a:cubicBezTo>
                  <a:cubicBezTo>
                    <a:pt x="92" y="838"/>
                    <a:pt x="80" y="898"/>
                    <a:pt x="41" y="934"/>
                  </a:cubicBezTo>
                  <a:cubicBezTo>
                    <a:pt x="0" y="956"/>
                    <a:pt x="13" y="1007"/>
                    <a:pt x="59" y="1008"/>
                  </a:cubicBezTo>
                  <a:cubicBezTo>
                    <a:pt x="64" y="1009"/>
                    <a:pt x="69" y="1010"/>
                    <a:pt x="73" y="1011"/>
                  </a:cubicBezTo>
                  <a:cubicBezTo>
                    <a:pt x="48" y="1080"/>
                    <a:pt x="37" y="1122"/>
                    <a:pt x="37" y="1122"/>
                  </a:cubicBezTo>
                  <a:cubicBezTo>
                    <a:pt x="37" y="1122"/>
                    <a:pt x="952" y="318"/>
                    <a:pt x="1568" y="318"/>
                  </a:cubicBezTo>
                  <a:cubicBezTo>
                    <a:pt x="1654" y="318"/>
                    <a:pt x="1734" y="333"/>
                    <a:pt x="1805" y="369"/>
                  </a:cubicBezTo>
                  <a:cubicBezTo>
                    <a:pt x="1667" y="270"/>
                    <a:pt x="1507" y="164"/>
                    <a:pt x="1410" y="126"/>
                  </a:cubicBezTo>
                  <a:cubicBezTo>
                    <a:pt x="1414" y="94"/>
                    <a:pt x="1431" y="42"/>
                    <a:pt x="1395" y="23"/>
                  </a:cubicBezTo>
                  <a:cubicBezTo>
                    <a:pt x="1358" y="41"/>
                    <a:pt x="1317" y="40"/>
                    <a:pt x="1278" y="42"/>
                  </a:cubicBezTo>
                  <a:cubicBezTo>
                    <a:pt x="1271" y="44"/>
                    <a:pt x="1265" y="44"/>
                    <a:pt x="1258" y="44"/>
                  </a:cubicBezTo>
                  <a:cubicBezTo>
                    <a:pt x="1209" y="44"/>
                    <a:pt x="1165" y="15"/>
                    <a:pt x="1117" y="3"/>
                  </a:cubicBezTo>
                  <a:cubicBezTo>
                    <a:pt x="1112" y="1"/>
                    <a:pt x="1106" y="0"/>
                    <a:pt x="1101" y="0"/>
                  </a:cubicBezTo>
                </a:path>
              </a:pathLst>
            </a:custGeom>
            <a:solidFill>
              <a:srgbClr val="DC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42" name="Freeform 402"/>
            <p:cNvSpPr/>
            <p:nvPr/>
          </p:nvSpPr>
          <p:spPr bwMode="auto">
            <a:xfrm>
              <a:off x="4946651" y="3587751"/>
              <a:ext cx="3665538" cy="1865313"/>
            </a:xfrm>
            <a:custGeom>
              <a:avLst/>
              <a:gdLst>
                <a:gd name="T0" fmla="*/ 1754 w 1754"/>
                <a:gd name="T1" fmla="*/ 0 h 893"/>
                <a:gd name="T2" fmla="*/ 255 w 1754"/>
                <a:gd name="T3" fmla="*/ 663 h 893"/>
                <a:gd name="T4" fmla="*/ 0 w 1754"/>
                <a:gd name="T5" fmla="*/ 637 h 893"/>
                <a:gd name="T6" fmla="*/ 764 w 1754"/>
                <a:gd name="T7" fmla="*/ 870 h 893"/>
                <a:gd name="T8" fmla="*/ 863 w 1754"/>
                <a:gd name="T9" fmla="*/ 865 h 893"/>
                <a:gd name="T10" fmla="*/ 898 w 1754"/>
                <a:gd name="T11" fmla="*/ 893 h 893"/>
                <a:gd name="T12" fmla="*/ 906 w 1754"/>
                <a:gd name="T13" fmla="*/ 893 h 893"/>
                <a:gd name="T14" fmla="*/ 970 w 1754"/>
                <a:gd name="T15" fmla="*/ 859 h 893"/>
                <a:gd name="T16" fmla="*/ 978 w 1754"/>
                <a:gd name="T17" fmla="*/ 846 h 893"/>
                <a:gd name="T18" fmla="*/ 1291 w 1754"/>
                <a:gd name="T19" fmla="*/ 706 h 893"/>
                <a:gd name="T20" fmla="*/ 1345 w 1754"/>
                <a:gd name="T21" fmla="*/ 739 h 893"/>
                <a:gd name="T22" fmla="*/ 1351 w 1754"/>
                <a:gd name="T23" fmla="*/ 738 h 893"/>
                <a:gd name="T24" fmla="*/ 1422 w 1754"/>
                <a:gd name="T25" fmla="*/ 651 h 893"/>
                <a:gd name="T26" fmla="*/ 1411 w 1754"/>
                <a:gd name="T27" fmla="*/ 602 h 893"/>
                <a:gd name="T28" fmla="*/ 1507 w 1754"/>
                <a:gd name="T29" fmla="*/ 492 h 893"/>
                <a:gd name="T30" fmla="*/ 1574 w 1754"/>
                <a:gd name="T31" fmla="*/ 434 h 893"/>
                <a:gd name="T32" fmla="*/ 1595 w 1754"/>
                <a:gd name="T33" fmla="*/ 379 h 893"/>
                <a:gd name="T34" fmla="*/ 1588 w 1754"/>
                <a:gd name="T35" fmla="*/ 371 h 893"/>
                <a:gd name="T36" fmla="*/ 1754 w 1754"/>
                <a:gd name="T37" fmla="*/ 0 h 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54" h="893">
                  <a:moveTo>
                    <a:pt x="1754" y="0"/>
                  </a:moveTo>
                  <a:cubicBezTo>
                    <a:pt x="1183" y="309"/>
                    <a:pt x="788" y="663"/>
                    <a:pt x="255" y="663"/>
                  </a:cubicBezTo>
                  <a:cubicBezTo>
                    <a:pt x="174" y="663"/>
                    <a:pt x="89" y="655"/>
                    <a:pt x="0" y="637"/>
                  </a:cubicBezTo>
                  <a:cubicBezTo>
                    <a:pt x="0" y="637"/>
                    <a:pt x="356" y="870"/>
                    <a:pt x="764" y="870"/>
                  </a:cubicBezTo>
                  <a:cubicBezTo>
                    <a:pt x="796" y="870"/>
                    <a:pt x="830" y="868"/>
                    <a:pt x="863" y="865"/>
                  </a:cubicBezTo>
                  <a:cubicBezTo>
                    <a:pt x="874" y="875"/>
                    <a:pt x="884" y="887"/>
                    <a:pt x="898" y="893"/>
                  </a:cubicBezTo>
                  <a:cubicBezTo>
                    <a:pt x="901" y="893"/>
                    <a:pt x="903" y="893"/>
                    <a:pt x="906" y="893"/>
                  </a:cubicBezTo>
                  <a:cubicBezTo>
                    <a:pt x="930" y="893"/>
                    <a:pt x="953" y="875"/>
                    <a:pt x="970" y="859"/>
                  </a:cubicBezTo>
                  <a:cubicBezTo>
                    <a:pt x="974" y="855"/>
                    <a:pt x="977" y="851"/>
                    <a:pt x="978" y="846"/>
                  </a:cubicBezTo>
                  <a:cubicBezTo>
                    <a:pt x="1084" y="822"/>
                    <a:pt x="1190" y="778"/>
                    <a:pt x="1291" y="706"/>
                  </a:cubicBezTo>
                  <a:cubicBezTo>
                    <a:pt x="1308" y="721"/>
                    <a:pt x="1326" y="739"/>
                    <a:pt x="1345" y="739"/>
                  </a:cubicBezTo>
                  <a:cubicBezTo>
                    <a:pt x="1347" y="739"/>
                    <a:pt x="1349" y="738"/>
                    <a:pt x="1351" y="738"/>
                  </a:cubicBezTo>
                  <a:cubicBezTo>
                    <a:pt x="1374" y="708"/>
                    <a:pt x="1402" y="680"/>
                    <a:pt x="1422" y="651"/>
                  </a:cubicBezTo>
                  <a:cubicBezTo>
                    <a:pt x="1421" y="639"/>
                    <a:pt x="1417" y="619"/>
                    <a:pt x="1411" y="602"/>
                  </a:cubicBezTo>
                  <a:cubicBezTo>
                    <a:pt x="1444" y="569"/>
                    <a:pt x="1476" y="532"/>
                    <a:pt x="1507" y="492"/>
                  </a:cubicBezTo>
                  <a:cubicBezTo>
                    <a:pt x="1531" y="476"/>
                    <a:pt x="1554" y="456"/>
                    <a:pt x="1574" y="434"/>
                  </a:cubicBezTo>
                  <a:cubicBezTo>
                    <a:pt x="1587" y="419"/>
                    <a:pt x="1606" y="400"/>
                    <a:pt x="1595" y="379"/>
                  </a:cubicBezTo>
                  <a:cubicBezTo>
                    <a:pt x="1593" y="376"/>
                    <a:pt x="1591" y="374"/>
                    <a:pt x="1588" y="371"/>
                  </a:cubicBezTo>
                  <a:cubicBezTo>
                    <a:pt x="1649" y="267"/>
                    <a:pt x="1705" y="145"/>
                    <a:pt x="1754" y="0"/>
                  </a:cubicBezTo>
                </a:path>
              </a:pathLst>
            </a:custGeom>
            <a:solidFill>
              <a:srgbClr val="BE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43" name="Oval 403"/>
            <p:cNvSpPr>
              <a:spLocks noChangeArrowheads="1"/>
            </p:cNvSpPr>
            <p:nvPr/>
          </p:nvSpPr>
          <p:spPr bwMode="auto">
            <a:xfrm>
              <a:off x="5056188" y="2335213"/>
              <a:ext cx="1533525" cy="1533525"/>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44" name="Freeform 404"/>
            <p:cNvSpPr/>
            <p:nvPr/>
          </p:nvSpPr>
          <p:spPr bwMode="auto">
            <a:xfrm>
              <a:off x="5114926" y="2373313"/>
              <a:ext cx="1301750" cy="744538"/>
            </a:xfrm>
            <a:custGeom>
              <a:avLst/>
              <a:gdLst>
                <a:gd name="T0" fmla="*/ 292 w 623"/>
                <a:gd name="T1" fmla="*/ 19 h 356"/>
                <a:gd name="T2" fmla="*/ 0 w 623"/>
                <a:gd name="T3" fmla="*/ 356 h 356"/>
                <a:gd name="T4" fmla="*/ 318 w 623"/>
                <a:gd name="T5" fmla="*/ 94 h 356"/>
                <a:gd name="T6" fmla="*/ 623 w 623"/>
                <a:gd name="T7" fmla="*/ 166 h 356"/>
                <a:gd name="T8" fmla="*/ 292 w 623"/>
                <a:gd name="T9" fmla="*/ 19 h 356"/>
              </a:gdLst>
              <a:ahLst/>
              <a:cxnLst>
                <a:cxn ang="0">
                  <a:pos x="T0" y="T1"/>
                </a:cxn>
                <a:cxn ang="0">
                  <a:pos x="T2" y="T3"/>
                </a:cxn>
                <a:cxn ang="0">
                  <a:pos x="T4" y="T5"/>
                </a:cxn>
                <a:cxn ang="0">
                  <a:pos x="T6" y="T7"/>
                </a:cxn>
                <a:cxn ang="0">
                  <a:pos x="T8" y="T9"/>
                </a:cxn>
              </a:cxnLst>
              <a:rect l="0" t="0" r="r" b="b"/>
              <a:pathLst>
                <a:path w="623" h="356">
                  <a:moveTo>
                    <a:pt x="292" y="19"/>
                  </a:moveTo>
                  <a:cubicBezTo>
                    <a:pt x="122" y="44"/>
                    <a:pt x="0" y="190"/>
                    <a:pt x="0" y="356"/>
                  </a:cubicBezTo>
                  <a:cubicBezTo>
                    <a:pt x="39" y="213"/>
                    <a:pt x="162" y="117"/>
                    <a:pt x="318" y="94"/>
                  </a:cubicBezTo>
                  <a:cubicBezTo>
                    <a:pt x="434" y="77"/>
                    <a:pt x="542" y="95"/>
                    <a:pt x="623" y="166"/>
                  </a:cubicBezTo>
                  <a:cubicBezTo>
                    <a:pt x="552" y="61"/>
                    <a:pt x="425" y="0"/>
                    <a:pt x="292" y="19"/>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45" name="Freeform 405"/>
            <p:cNvSpPr/>
            <p:nvPr/>
          </p:nvSpPr>
          <p:spPr bwMode="auto">
            <a:xfrm>
              <a:off x="5051426" y="2249488"/>
              <a:ext cx="1301750" cy="696913"/>
            </a:xfrm>
            <a:custGeom>
              <a:avLst/>
              <a:gdLst>
                <a:gd name="T0" fmla="*/ 302 w 623"/>
                <a:gd name="T1" fmla="*/ 19 h 333"/>
                <a:gd name="T2" fmla="*/ 0 w 623"/>
                <a:gd name="T3" fmla="*/ 333 h 333"/>
                <a:gd name="T4" fmla="*/ 316 w 623"/>
                <a:gd name="T5" fmla="*/ 52 h 333"/>
                <a:gd name="T6" fmla="*/ 623 w 623"/>
                <a:gd name="T7" fmla="*/ 143 h 333"/>
                <a:gd name="T8" fmla="*/ 302 w 623"/>
                <a:gd name="T9" fmla="*/ 19 h 333"/>
              </a:gdLst>
              <a:ahLst/>
              <a:cxnLst>
                <a:cxn ang="0">
                  <a:pos x="T0" y="T1"/>
                </a:cxn>
                <a:cxn ang="0">
                  <a:pos x="T2" y="T3"/>
                </a:cxn>
                <a:cxn ang="0">
                  <a:pos x="T4" y="T5"/>
                </a:cxn>
                <a:cxn ang="0">
                  <a:pos x="T6" y="T7"/>
                </a:cxn>
                <a:cxn ang="0">
                  <a:pos x="T8" y="T9"/>
                </a:cxn>
              </a:cxnLst>
              <a:rect l="0" t="0" r="r" b="b"/>
              <a:pathLst>
                <a:path w="623" h="333">
                  <a:moveTo>
                    <a:pt x="302" y="19"/>
                  </a:moveTo>
                  <a:cubicBezTo>
                    <a:pt x="133" y="44"/>
                    <a:pt x="0" y="166"/>
                    <a:pt x="0" y="333"/>
                  </a:cubicBezTo>
                  <a:cubicBezTo>
                    <a:pt x="39" y="189"/>
                    <a:pt x="159" y="75"/>
                    <a:pt x="316" y="52"/>
                  </a:cubicBezTo>
                  <a:cubicBezTo>
                    <a:pt x="431" y="35"/>
                    <a:pt x="542" y="72"/>
                    <a:pt x="623" y="143"/>
                  </a:cubicBezTo>
                  <a:cubicBezTo>
                    <a:pt x="552" y="38"/>
                    <a:pt x="436" y="0"/>
                    <a:pt x="302"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46" name="Freeform 406"/>
            <p:cNvSpPr>
              <a:spLocks noEditPoints="1"/>
            </p:cNvSpPr>
            <p:nvPr/>
          </p:nvSpPr>
          <p:spPr bwMode="auto">
            <a:xfrm>
              <a:off x="5411788" y="3086101"/>
              <a:ext cx="1362075" cy="973138"/>
            </a:xfrm>
            <a:custGeom>
              <a:avLst/>
              <a:gdLst>
                <a:gd name="T0" fmla="*/ 565 w 652"/>
                <a:gd name="T1" fmla="*/ 0 h 466"/>
                <a:gd name="T2" fmla="*/ 545 w 652"/>
                <a:gd name="T3" fmla="*/ 108 h 466"/>
                <a:gd name="T4" fmla="*/ 574 w 652"/>
                <a:gd name="T5" fmla="*/ 95 h 466"/>
                <a:gd name="T6" fmla="*/ 565 w 652"/>
                <a:gd name="T7" fmla="*/ 0 h 466"/>
                <a:gd name="T8" fmla="*/ 640 w 652"/>
                <a:gd name="T9" fmla="*/ 129 h 466"/>
                <a:gd name="T10" fmla="*/ 561 w 652"/>
                <a:gd name="T11" fmla="*/ 240 h 466"/>
                <a:gd name="T12" fmla="*/ 489 w 652"/>
                <a:gd name="T13" fmla="*/ 216 h 466"/>
                <a:gd name="T14" fmla="*/ 469 w 652"/>
                <a:gd name="T15" fmla="*/ 240 h 466"/>
                <a:gd name="T16" fmla="*/ 457 w 652"/>
                <a:gd name="T17" fmla="*/ 234 h 466"/>
                <a:gd name="T18" fmla="*/ 467 w 652"/>
                <a:gd name="T19" fmla="*/ 242 h 466"/>
                <a:gd name="T20" fmla="*/ 320 w 652"/>
                <a:gd name="T21" fmla="*/ 344 h 466"/>
                <a:gd name="T22" fmla="*/ 0 w 652"/>
                <a:gd name="T23" fmla="*/ 324 h 466"/>
                <a:gd name="T24" fmla="*/ 367 w 652"/>
                <a:gd name="T25" fmla="*/ 417 h 466"/>
                <a:gd name="T26" fmla="*/ 518 w 652"/>
                <a:gd name="T27" fmla="*/ 287 h 466"/>
                <a:gd name="T28" fmla="*/ 576 w 652"/>
                <a:gd name="T29" fmla="*/ 264 h 466"/>
                <a:gd name="T30" fmla="*/ 640 w 652"/>
                <a:gd name="T31" fmla="*/ 129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2" h="466">
                  <a:moveTo>
                    <a:pt x="565" y="0"/>
                  </a:moveTo>
                  <a:cubicBezTo>
                    <a:pt x="564" y="37"/>
                    <a:pt x="557" y="73"/>
                    <a:pt x="545" y="108"/>
                  </a:cubicBezTo>
                  <a:cubicBezTo>
                    <a:pt x="554" y="103"/>
                    <a:pt x="564" y="98"/>
                    <a:pt x="574" y="95"/>
                  </a:cubicBezTo>
                  <a:cubicBezTo>
                    <a:pt x="575" y="63"/>
                    <a:pt x="572" y="31"/>
                    <a:pt x="565" y="0"/>
                  </a:cubicBezTo>
                  <a:close/>
                  <a:moveTo>
                    <a:pt x="640" y="129"/>
                  </a:moveTo>
                  <a:cubicBezTo>
                    <a:pt x="638" y="177"/>
                    <a:pt x="608" y="222"/>
                    <a:pt x="561" y="240"/>
                  </a:cubicBezTo>
                  <a:cubicBezTo>
                    <a:pt x="524" y="252"/>
                    <a:pt x="492" y="259"/>
                    <a:pt x="489" y="216"/>
                  </a:cubicBezTo>
                  <a:cubicBezTo>
                    <a:pt x="482" y="224"/>
                    <a:pt x="476" y="232"/>
                    <a:pt x="469" y="240"/>
                  </a:cubicBezTo>
                  <a:cubicBezTo>
                    <a:pt x="465" y="238"/>
                    <a:pt x="461" y="236"/>
                    <a:pt x="457" y="234"/>
                  </a:cubicBezTo>
                  <a:cubicBezTo>
                    <a:pt x="460" y="237"/>
                    <a:pt x="464" y="240"/>
                    <a:pt x="467" y="242"/>
                  </a:cubicBezTo>
                  <a:cubicBezTo>
                    <a:pt x="428" y="286"/>
                    <a:pt x="378" y="321"/>
                    <a:pt x="320" y="344"/>
                  </a:cubicBezTo>
                  <a:cubicBezTo>
                    <a:pt x="211" y="386"/>
                    <a:pt x="95" y="375"/>
                    <a:pt x="0" y="324"/>
                  </a:cubicBezTo>
                  <a:cubicBezTo>
                    <a:pt x="93" y="411"/>
                    <a:pt x="241" y="466"/>
                    <a:pt x="367" y="417"/>
                  </a:cubicBezTo>
                  <a:cubicBezTo>
                    <a:pt x="432" y="392"/>
                    <a:pt x="483" y="345"/>
                    <a:pt x="518" y="287"/>
                  </a:cubicBezTo>
                  <a:cubicBezTo>
                    <a:pt x="523" y="267"/>
                    <a:pt x="532" y="276"/>
                    <a:pt x="576" y="264"/>
                  </a:cubicBezTo>
                  <a:cubicBezTo>
                    <a:pt x="627" y="244"/>
                    <a:pt x="652" y="182"/>
                    <a:pt x="640" y="129"/>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47" name="Oval 407"/>
            <p:cNvSpPr>
              <a:spLocks noChangeArrowheads="1"/>
            </p:cNvSpPr>
            <p:nvPr/>
          </p:nvSpPr>
          <p:spPr bwMode="auto">
            <a:xfrm>
              <a:off x="5616576" y="4618038"/>
              <a:ext cx="657225" cy="657225"/>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48" name="Freeform 408"/>
            <p:cNvSpPr/>
            <p:nvPr/>
          </p:nvSpPr>
          <p:spPr bwMode="auto">
            <a:xfrm>
              <a:off x="5640388" y="4632326"/>
              <a:ext cx="560388" cy="319088"/>
            </a:xfrm>
            <a:custGeom>
              <a:avLst/>
              <a:gdLst>
                <a:gd name="T0" fmla="*/ 125 w 268"/>
                <a:gd name="T1" fmla="*/ 8 h 153"/>
                <a:gd name="T2" fmla="*/ 0 w 268"/>
                <a:gd name="T3" fmla="*/ 153 h 153"/>
                <a:gd name="T4" fmla="*/ 137 w 268"/>
                <a:gd name="T5" fmla="*/ 40 h 153"/>
                <a:gd name="T6" fmla="*/ 268 w 268"/>
                <a:gd name="T7" fmla="*/ 71 h 153"/>
                <a:gd name="T8" fmla="*/ 125 w 268"/>
                <a:gd name="T9" fmla="*/ 8 h 153"/>
              </a:gdLst>
              <a:ahLst/>
              <a:cxnLst>
                <a:cxn ang="0">
                  <a:pos x="T0" y="T1"/>
                </a:cxn>
                <a:cxn ang="0">
                  <a:pos x="T2" y="T3"/>
                </a:cxn>
                <a:cxn ang="0">
                  <a:pos x="T4" y="T5"/>
                </a:cxn>
                <a:cxn ang="0">
                  <a:pos x="T6" y="T7"/>
                </a:cxn>
                <a:cxn ang="0">
                  <a:pos x="T8" y="T9"/>
                </a:cxn>
              </a:cxnLst>
              <a:rect l="0" t="0" r="r" b="b"/>
              <a:pathLst>
                <a:path w="268" h="153">
                  <a:moveTo>
                    <a:pt x="125" y="8"/>
                  </a:moveTo>
                  <a:cubicBezTo>
                    <a:pt x="53" y="19"/>
                    <a:pt x="0" y="82"/>
                    <a:pt x="0" y="153"/>
                  </a:cubicBezTo>
                  <a:cubicBezTo>
                    <a:pt x="17" y="91"/>
                    <a:pt x="70" y="50"/>
                    <a:pt x="137" y="40"/>
                  </a:cubicBezTo>
                  <a:cubicBezTo>
                    <a:pt x="186" y="33"/>
                    <a:pt x="233" y="41"/>
                    <a:pt x="268" y="71"/>
                  </a:cubicBezTo>
                  <a:cubicBezTo>
                    <a:pt x="237" y="26"/>
                    <a:pt x="183" y="0"/>
                    <a:pt x="125" y="8"/>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49" name="Freeform 409"/>
            <p:cNvSpPr/>
            <p:nvPr/>
          </p:nvSpPr>
          <p:spPr bwMode="auto">
            <a:xfrm>
              <a:off x="5613401" y="4579938"/>
              <a:ext cx="560388" cy="298450"/>
            </a:xfrm>
            <a:custGeom>
              <a:avLst/>
              <a:gdLst>
                <a:gd name="T0" fmla="*/ 130 w 268"/>
                <a:gd name="T1" fmla="*/ 8 h 143"/>
                <a:gd name="T2" fmla="*/ 0 w 268"/>
                <a:gd name="T3" fmla="*/ 143 h 143"/>
                <a:gd name="T4" fmla="*/ 136 w 268"/>
                <a:gd name="T5" fmla="*/ 22 h 143"/>
                <a:gd name="T6" fmla="*/ 268 w 268"/>
                <a:gd name="T7" fmla="*/ 61 h 143"/>
                <a:gd name="T8" fmla="*/ 130 w 268"/>
                <a:gd name="T9" fmla="*/ 8 h 143"/>
              </a:gdLst>
              <a:ahLst/>
              <a:cxnLst>
                <a:cxn ang="0">
                  <a:pos x="T0" y="T1"/>
                </a:cxn>
                <a:cxn ang="0">
                  <a:pos x="T2" y="T3"/>
                </a:cxn>
                <a:cxn ang="0">
                  <a:pos x="T4" y="T5"/>
                </a:cxn>
                <a:cxn ang="0">
                  <a:pos x="T6" y="T7"/>
                </a:cxn>
                <a:cxn ang="0">
                  <a:pos x="T8" y="T9"/>
                </a:cxn>
              </a:cxnLst>
              <a:rect l="0" t="0" r="r" b="b"/>
              <a:pathLst>
                <a:path w="268" h="143">
                  <a:moveTo>
                    <a:pt x="130" y="8"/>
                  </a:moveTo>
                  <a:cubicBezTo>
                    <a:pt x="57" y="19"/>
                    <a:pt x="0" y="71"/>
                    <a:pt x="0" y="143"/>
                  </a:cubicBezTo>
                  <a:cubicBezTo>
                    <a:pt x="17" y="81"/>
                    <a:pt x="69" y="32"/>
                    <a:pt x="136" y="22"/>
                  </a:cubicBezTo>
                  <a:cubicBezTo>
                    <a:pt x="185" y="15"/>
                    <a:pt x="233" y="31"/>
                    <a:pt x="268" y="61"/>
                  </a:cubicBezTo>
                  <a:cubicBezTo>
                    <a:pt x="238" y="16"/>
                    <a:pt x="187" y="0"/>
                    <a:pt x="130" y="8"/>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0" name="Freeform 410"/>
            <p:cNvSpPr/>
            <p:nvPr/>
          </p:nvSpPr>
          <p:spPr bwMode="auto">
            <a:xfrm>
              <a:off x="5770563" y="4941888"/>
              <a:ext cx="541338" cy="417513"/>
            </a:xfrm>
            <a:custGeom>
              <a:avLst/>
              <a:gdLst>
                <a:gd name="T0" fmla="*/ 158 w 259"/>
                <a:gd name="T1" fmla="*/ 179 h 200"/>
                <a:gd name="T2" fmla="*/ 243 w 259"/>
                <a:gd name="T3" fmla="*/ 0 h 200"/>
                <a:gd name="T4" fmla="*/ 138 w 259"/>
                <a:gd name="T5" fmla="*/ 148 h 200"/>
                <a:gd name="T6" fmla="*/ 0 w 259"/>
                <a:gd name="T7" fmla="*/ 139 h 200"/>
                <a:gd name="T8" fmla="*/ 158 w 259"/>
                <a:gd name="T9" fmla="*/ 179 h 200"/>
              </a:gdLst>
              <a:ahLst/>
              <a:cxnLst>
                <a:cxn ang="0">
                  <a:pos x="T0" y="T1"/>
                </a:cxn>
                <a:cxn ang="0">
                  <a:pos x="T2" y="T3"/>
                </a:cxn>
                <a:cxn ang="0">
                  <a:pos x="T4" y="T5"/>
                </a:cxn>
                <a:cxn ang="0">
                  <a:pos x="T6" y="T7"/>
                </a:cxn>
                <a:cxn ang="0">
                  <a:pos x="T8" y="T9"/>
                </a:cxn>
              </a:cxnLst>
              <a:rect l="0" t="0" r="r" b="b"/>
              <a:pathLst>
                <a:path w="259" h="200">
                  <a:moveTo>
                    <a:pt x="158" y="179"/>
                  </a:moveTo>
                  <a:cubicBezTo>
                    <a:pt x="226" y="152"/>
                    <a:pt x="259" y="70"/>
                    <a:pt x="243" y="0"/>
                  </a:cubicBezTo>
                  <a:cubicBezTo>
                    <a:pt x="241" y="64"/>
                    <a:pt x="201" y="123"/>
                    <a:pt x="138" y="148"/>
                  </a:cubicBezTo>
                  <a:cubicBezTo>
                    <a:pt x="91" y="166"/>
                    <a:pt x="41" y="161"/>
                    <a:pt x="0" y="139"/>
                  </a:cubicBezTo>
                  <a:cubicBezTo>
                    <a:pt x="40" y="176"/>
                    <a:pt x="104" y="200"/>
                    <a:pt x="158" y="179"/>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1" name="Freeform 411"/>
            <p:cNvSpPr/>
            <p:nvPr/>
          </p:nvSpPr>
          <p:spPr bwMode="auto">
            <a:xfrm>
              <a:off x="5705476" y="4916488"/>
              <a:ext cx="554038" cy="355600"/>
            </a:xfrm>
            <a:custGeom>
              <a:avLst/>
              <a:gdLst>
                <a:gd name="T0" fmla="*/ 147 w 265"/>
                <a:gd name="T1" fmla="*/ 156 h 170"/>
                <a:gd name="T2" fmla="*/ 258 w 265"/>
                <a:gd name="T3" fmla="*/ 0 h 170"/>
                <a:gd name="T4" fmla="*/ 139 w 265"/>
                <a:gd name="T5" fmla="*/ 126 h 170"/>
                <a:gd name="T6" fmla="*/ 0 w 265"/>
                <a:gd name="T7" fmla="*/ 107 h 170"/>
                <a:gd name="T8" fmla="*/ 147 w 265"/>
                <a:gd name="T9" fmla="*/ 156 h 170"/>
              </a:gdLst>
              <a:ahLst/>
              <a:cxnLst>
                <a:cxn ang="0">
                  <a:pos x="T0" y="T1"/>
                </a:cxn>
                <a:cxn ang="0">
                  <a:pos x="T2" y="T3"/>
                </a:cxn>
                <a:cxn ang="0">
                  <a:pos x="T4" y="T5"/>
                </a:cxn>
                <a:cxn ang="0">
                  <a:pos x="T6" y="T7"/>
                </a:cxn>
                <a:cxn ang="0">
                  <a:pos x="T8" y="T9"/>
                </a:cxn>
              </a:cxnLst>
              <a:rect l="0" t="0" r="r" b="b"/>
              <a:pathLst>
                <a:path w="265" h="170">
                  <a:moveTo>
                    <a:pt x="147" y="156"/>
                  </a:moveTo>
                  <a:cubicBezTo>
                    <a:pt x="219" y="138"/>
                    <a:pt x="265" y="71"/>
                    <a:pt x="258" y="0"/>
                  </a:cubicBezTo>
                  <a:cubicBezTo>
                    <a:pt x="247" y="63"/>
                    <a:pt x="205" y="110"/>
                    <a:pt x="139" y="126"/>
                  </a:cubicBezTo>
                  <a:cubicBezTo>
                    <a:pt x="91" y="138"/>
                    <a:pt x="37" y="134"/>
                    <a:pt x="0" y="107"/>
                  </a:cubicBezTo>
                  <a:cubicBezTo>
                    <a:pt x="34" y="149"/>
                    <a:pt x="91" y="170"/>
                    <a:pt x="147" y="156"/>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2" name="Oval 412"/>
            <p:cNvSpPr>
              <a:spLocks noChangeArrowheads="1"/>
            </p:cNvSpPr>
            <p:nvPr/>
          </p:nvSpPr>
          <p:spPr bwMode="auto">
            <a:xfrm>
              <a:off x="4573588" y="3548063"/>
              <a:ext cx="315913" cy="312738"/>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3" name="Freeform 413"/>
            <p:cNvSpPr/>
            <p:nvPr/>
          </p:nvSpPr>
          <p:spPr bwMode="auto">
            <a:xfrm>
              <a:off x="4586288" y="3554413"/>
              <a:ext cx="266700" cy="152400"/>
            </a:xfrm>
            <a:custGeom>
              <a:avLst/>
              <a:gdLst>
                <a:gd name="T0" fmla="*/ 60 w 128"/>
                <a:gd name="T1" fmla="*/ 4 h 73"/>
                <a:gd name="T2" fmla="*/ 0 w 128"/>
                <a:gd name="T3" fmla="*/ 73 h 73"/>
                <a:gd name="T4" fmla="*/ 65 w 128"/>
                <a:gd name="T5" fmla="*/ 20 h 73"/>
                <a:gd name="T6" fmla="*/ 128 w 128"/>
                <a:gd name="T7" fmla="*/ 34 h 73"/>
                <a:gd name="T8" fmla="*/ 60 w 128"/>
                <a:gd name="T9" fmla="*/ 4 h 73"/>
              </a:gdLst>
              <a:ahLst/>
              <a:cxnLst>
                <a:cxn ang="0">
                  <a:pos x="T0" y="T1"/>
                </a:cxn>
                <a:cxn ang="0">
                  <a:pos x="T2" y="T3"/>
                </a:cxn>
                <a:cxn ang="0">
                  <a:pos x="T4" y="T5"/>
                </a:cxn>
                <a:cxn ang="0">
                  <a:pos x="T6" y="T7"/>
                </a:cxn>
                <a:cxn ang="0">
                  <a:pos x="T8" y="T9"/>
                </a:cxn>
              </a:cxnLst>
              <a:rect l="0" t="0" r="r" b="b"/>
              <a:pathLst>
                <a:path w="128" h="73">
                  <a:moveTo>
                    <a:pt x="60" y="4"/>
                  </a:moveTo>
                  <a:cubicBezTo>
                    <a:pt x="25" y="9"/>
                    <a:pt x="0" y="39"/>
                    <a:pt x="0" y="73"/>
                  </a:cubicBezTo>
                  <a:cubicBezTo>
                    <a:pt x="8" y="44"/>
                    <a:pt x="33" y="24"/>
                    <a:pt x="65" y="20"/>
                  </a:cubicBezTo>
                  <a:cubicBezTo>
                    <a:pt x="89" y="16"/>
                    <a:pt x="111" y="20"/>
                    <a:pt x="128" y="34"/>
                  </a:cubicBezTo>
                  <a:cubicBezTo>
                    <a:pt x="113" y="13"/>
                    <a:pt x="87" y="0"/>
                    <a:pt x="60" y="4"/>
                  </a:cubicBez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4" name="Freeform 414"/>
            <p:cNvSpPr/>
            <p:nvPr/>
          </p:nvSpPr>
          <p:spPr bwMode="auto">
            <a:xfrm>
              <a:off x="4573588" y="3529013"/>
              <a:ext cx="266700" cy="141288"/>
            </a:xfrm>
            <a:custGeom>
              <a:avLst/>
              <a:gdLst>
                <a:gd name="T0" fmla="*/ 62 w 128"/>
                <a:gd name="T1" fmla="*/ 4 h 68"/>
                <a:gd name="T2" fmla="*/ 0 w 128"/>
                <a:gd name="T3" fmla="*/ 68 h 68"/>
                <a:gd name="T4" fmla="*/ 64 w 128"/>
                <a:gd name="T5" fmla="*/ 11 h 68"/>
                <a:gd name="T6" fmla="*/ 128 w 128"/>
                <a:gd name="T7" fmla="*/ 29 h 68"/>
                <a:gd name="T8" fmla="*/ 62 w 128"/>
                <a:gd name="T9" fmla="*/ 4 h 68"/>
              </a:gdLst>
              <a:ahLst/>
              <a:cxnLst>
                <a:cxn ang="0">
                  <a:pos x="T0" y="T1"/>
                </a:cxn>
                <a:cxn ang="0">
                  <a:pos x="T2" y="T3"/>
                </a:cxn>
                <a:cxn ang="0">
                  <a:pos x="T4" y="T5"/>
                </a:cxn>
                <a:cxn ang="0">
                  <a:pos x="T6" y="T7"/>
                </a:cxn>
                <a:cxn ang="0">
                  <a:pos x="T8" y="T9"/>
                </a:cxn>
              </a:cxnLst>
              <a:rect l="0" t="0" r="r" b="b"/>
              <a:pathLst>
                <a:path w="128" h="68">
                  <a:moveTo>
                    <a:pt x="62" y="4"/>
                  </a:moveTo>
                  <a:cubicBezTo>
                    <a:pt x="27" y="9"/>
                    <a:pt x="0" y="34"/>
                    <a:pt x="0" y="68"/>
                  </a:cubicBezTo>
                  <a:cubicBezTo>
                    <a:pt x="8" y="39"/>
                    <a:pt x="32" y="16"/>
                    <a:pt x="64" y="11"/>
                  </a:cubicBezTo>
                  <a:cubicBezTo>
                    <a:pt x="88" y="7"/>
                    <a:pt x="111" y="15"/>
                    <a:pt x="128" y="29"/>
                  </a:cubicBezTo>
                  <a:cubicBezTo>
                    <a:pt x="113" y="8"/>
                    <a:pt x="89" y="0"/>
                    <a:pt x="62" y="4"/>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5" name="Freeform 415"/>
            <p:cNvSpPr/>
            <p:nvPr/>
          </p:nvSpPr>
          <p:spPr bwMode="auto">
            <a:xfrm>
              <a:off x="4648201" y="3702051"/>
              <a:ext cx="257175" cy="198438"/>
            </a:xfrm>
            <a:custGeom>
              <a:avLst/>
              <a:gdLst>
                <a:gd name="T0" fmla="*/ 75 w 123"/>
                <a:gd name="T1" fmla="*/ 85 h 95"/>
                <a:gd name="T2" fmla="*/ 116 w 123"/>
                <a:gd name="T3" fmla="*/ 0 h 95"/>
                <a:gd name="T4" fmla="*/ 65 w 123"/>
                <a:gd name="T5" fmla="*/ 70 h 95"/>
                <a:gd name="T6" fmla="*/ 0 w 123"/>
                <a:gd name="T7" fmla="*/ 66 h 95"/>
                <a:gd name="T8" fmla="*/ 75 w 123"/>
                <a:gd name="T9" fmla="*/ 85 h 95"/>
              </a:gdLst>
              <a:ahLst/>
              <a:cxnLst>
                <a:cxn ang="0">
                  <a:pos x="T0" y="T1"/>
                </a:cxn>
                <a:cxn ang="0">
                  <a:pos x="T2" y="T3"/>
                </a:cxn>
                <a:cxn ang="0">
                  <a:pos x="T4" y="T5"/>
                </a:cxn>
                <a:cxn ang="0">
                  <a:pos x="T6" y="T7"/>
                </a:cxn>
                <a:cxn ang="0">
                  <a:pos x="T8" y="T9"/>
                </a:cxn>
              </a:cxnLst>
              <a:rect l="0" t="0" r="r" b="b"/>
              <a:pathLst>
                <a:path w="123" h="95">
                  <a:moveTo>
                    <a:pt x="75" y="85"/>
                  </a:moveTo>
                  <a:cubicBezTo>
                    <a:pt x="108" y="73"/>
                    <a:pt x="123" y="33"/>
                    <a:pt x="116" y="0"/>
                  </a:cubicBezTo>
                  <a:cubicBezTo>
                    <a:pt x="114" y="30"/>
                    <a:pt x="95" y="59"/>
                    <a:pt x="65" y="70"/>
                  </a:cubicBezTo>
                  <a:cubicBezTo>
                    <a:pt x="43" y="79"/>
                    <a:pt x="19" y="77"/>
                    <a:pt x="0" y="66"/>
                  </a:cubicBezTo>
                  <a:cubicBezTo>
                    <a:pt x="19" y="84"/>
                    <a:pt x="49" y="95"/>
                    <a:pt x="75" y="85"/>
                  </a:cubicBez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6" name="Freeform 416"/>
            <p:cNvSpPr/>
            <p:nvPr/>
          </p:nvSpPr>
          <p:spPr bwMode="auto">
            <a:xfrm>
              <a:off x="4614863" y="3689351"/>
              <a:ext cx="265113" cy="169863"/>
            </a:xfrm>
            <a:custGeom>
              <a:avLst/>
              <a:gdLst>
                <a:gd name="T0" fmla="*/ 71 w 127"/>
                <a:gd name="T1" fmla="*/ 75 h 81"/>
                <a:gd name="T2" fmla="*/ 124 w 127"/>
                <a:gd name="T3" fmla="*/ 0 h 81"/>
                <a:gd name="T4" fmla="*/ 67 w 127"/>
                <a:gd name="T5" fmla="*/ 60 h 81"/>
                <a:gd name="T6" fmla="*/ 0 w 127"/>
                <a:gd name="T7" fmla="*/ 51 h 81"/>
                <a:gd name="T8" fmla="*/ 71 w 127"/>
                <a:gd name="T9" fmla="*/ 75 h 81"/>
              </a:gdLst>
              <a:ahLst/>
              <a:cxnLst>
                <a:cxn ang="0">
                  <a:pos x="T0" y="T1"/>
                </a:cxn>
                <a:cxn ang="0">
                  <a:pos x="T2" y="T3"/>
                </a:cxn>
                <a:cxn ang="0">
                  <a:pos x="T4" y="T5"/>
                </a:cxn>
                <a:cxn ang="0">
                  <a:pos x="T6" y="T7"/>
                </a:cxn>
                <a:cxn ang="0">
                  <a:pos x="T8" y="T9"/>
                </a:cxn>
              </a:cxnLst>
              <a:rect l="0" t="0" r="r" b="b"/>
              <a:pathLst>
                <a:path w="127" h="81">
                  <a:moveTo>
                    <a:pt x="71" y="75"/>
                  </a:moveTo>
                  <a:cubicBezTo>
                    <a:pt x="105" y="66"/>
                    <a:pt x="127" y="34"/>
                    <a:pt x="124" y="0"/>
                  </a:cubicBezTo>
                  <a:cubicBezTo>
                    <a:pt x="119" y="30"/>
                    <a:pt x="99" y="53"/>
                    <a:pt x="67" y="60"/>
                  </a:cubicBezTo>
                  <a:cubicBezTo>
                    <a:pt x="44" y="66"/>
                    <a:pt x="18" y="64"/>
                    <a:pt x="0" y="51"/>
                  </a:cubicBezTo>
                  <a:cubicBezTo>
                    <a:pt x="17" y="71"/>
                    <a:pt x="44" y="81"/>
                    <a:pt x="71" y="75"/>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7" name="Oval 417"/>
            <p:cNvSpPr>
              <a:spLocks noChangeArrowheads="1"/>
            </p:cNvSpPr>
            <p:nvPr/>
          </p:nvSpPr>
          <p:spPr bwMode="auto">
            <a:xfrm>
              <a:off x="4964113" y="1500188"/>
              <a:ext cx="593725" cy="593725"/>
            </a:xfrm>
            <a:prstGeom prst="ellipse">
              <a:avLst/>
            </a:prstGeom>
            <a:solidFill>
              <a:srgbClr val="D7DC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8" name="Freeform 418"/>
            <p:cNvSpPr/>
            <p:nvPr/>
          </p:nvSpPr>
          <p:spPr bwMode="auto">
            <a:xfrm>
              <a:off x="4986338" y="1512888"/>
              <a:ext cx="504825" cy="287338"/>
            </a:xfrm>
            <a:custGeom>
              <a:avLst/>
              <a:gdLst>
                <a:gd name="T0" fmla="*/ 113 w 241"/>
                <a:gd name="T1" fmla="*/ 8 h 138"/>
                <a:gd name="T2" fmla="*/ 0 w 241"/>
                <a:gd name="T3" fmla="*/ 138 h 138"/>
                <a:gd name="T4" fmla="*/ 123 w 241"/>
                <a:gd name="T5" fmla="*/ 37 h 138"/>
                <a:gd name="T6" fmla="*/ 241 w 241"/>
                <a:gd name="T7" fmla="*/ 65 h 138"/>
                <a:gd name="T8" fmla="*/ 113 w 241"/>
                <a:gd name="T9" fmla="*/ 8 h 138"/>
              </a:gdLst>
              <a:ahLst/>
              <a:cxnLst>
                <a:cxn ang="0">
                  <a:pos x="T0" y="T1"/>
                </a:cxn>
                <a:cxn ang="0">
                  <a:pos x="T2" y="T3"/>
                </a:cxn>
                <a:cxn ang="0">
                  <a:pos x="T4" y="T5"/>
                </a:cxn>
                <a:cxn ang="0">
                  <a:pos x="T6" y="T7"/>
                </a:cxn>
                <a:cxn ang="0">
                  <a:pos x="T8" y="T9"/>
                </a:cxn>
              </a:cxnLst>
              <a:rect l="0" t="0" r="r" b="b"/>
              <a:pathLst>
                <a:path w="241" h="138">
                  <a:moveTo>
                    <a:pt x="113" y="8"/>
                  </a:moveTo>
                  <a:cubicBezTo>
                    <a:pt x="47" y="17"/>
                    <a:pt x="0" y="74"/>
                    <a:pt x="0" y="138"/>
                  </a:cubicBezTo>
                  <a:cubicBezTo>
                    <a:pt x="15" y="83"/>
                    <a:pt x="62" y="45"/>
                    <a:pt x="123" y="37"/>
                  </a:cubicBezTo>
                  <a:cubicBezTo>
                    <a:pt x="167" y="30"/>
                    <a:pt x="209" y="37"/>
                    <a:pt x="241" y="65"/>
                  </a:cubicBezTo>
                  <a:cubicBezTo>
                    <a:pt x="214" y="24"/>
                    <a:pt x="164" y="0"/>
                    <a:pt x="113" y="8"/>
                  </a:cubicBez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59" name="Freeform 419"/>
            <p:cNvSpPr/>
            <p:nvPr/>
          </p:nvSpPr>
          <p:spPr bwMode="auto">
            <a:xfrm>
              <a:off x="4962526" y="1465263"/>
              <a:ext cx="503238" cy="268288"/>
            </a:xfrm>
            <a:custGeom>
              <a:avLst/>
              <a:gdLst>
                <a:gd name="T0" fmla="*/ 117 w 241"/>
                <a:gd name="T1" fmla="*/ 8 h 129"/>
                <a:gd name="T2" fmla="*/ 0 w 241"/>
                <a:gd name="T3" fmla="*/ 129 h 129"/>
                <a:gd name="T4" fmla="*/ 122 w 241"/>
                <a:gd name="T5" fmla="*/ 21 h 129"/>
                <a:gd name="T6" fmla="*/ 241 w 241"/>
                <a:gd name="T7" fmla="*/ 56 h 129"/>
                <a:gd name="T8" fmla="*/ 117 w 241"/>
                <a:gd name="T9" fmla="*/ 8 h 129"/>
              </a:gdLst>
              <a:ahLst/>
              <a:cxnLst>
                <a:cxn ang="0">
                  <a:pos x="T0" y="T1"/>
                </a:cxn>
                <a:cxn ang="0">
                  <a:pos x="T2" y="T3"/>
                </a:cxn>
                <a:cxn ang="0">
                  <a:pos x="T4" y="T5"/>
                </a:cxn>
                <a:cxn ang="0">
                  <a:pos x="T6" y="T7"/>
                </a:cxn>
                <a:cxn ang="0">
                  <a:pos x="T8" y="T9"/>
                </a:cxn>
              </a:cxnLst>
              <a:rect l="0" t="0" r="r" b="b"/>
              <a:pathLst>
                <a:path w="241" h="129">
                  <a:moveTo>
                    <a:pt x="117" y="8"/>
                  </a:moveTo>
                  <a:cubicBezTo>
                    <a:pt x="51" y="18"/>
                    <a:pt x="0" y="65"/>
                    <a:pt x="0" y="129"/>
                  </a:cubicBezTo>
                  <a:cubicBezTo>
                    <a:pt x="15" y="74"/>
                    <a:pt x="62" y="29"/>
                    <a:pt x="122" y="21"/>
                  </a:cubicBezTo>
                  <a:cubicBezTo>
                    <a:pt x="167" y="14"/>
                    <a:pt x="210" y="28"/>
                    <a:pt x="241" y="56"/>
                  </a:cubicBezTo>
                  <a:cubicBezTo>
                    <a:pt x="214" y="15"/>
                    <a:pt x="169" y="0"/>
                    <a:pt x="117" y="8"/>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0" name="Freeform 420"/>
            <p:cNvSpPr/>
            <p:nvPr/>
          </p:nvSpPr>
          <p:spPr bwMode="auto">
            <a:xfrm>
              <a:off x="5103813" y="1792288"/>
              <a:ext cx="487363" cy="376238"/>
            </a:xfrm>
            <a:custGeom>
              <a:avLst/>
              <a:gdLst>
                <a:gd name="T0" fmla="*/ 142 w 233"/>
                <a:gd name="T1" fmla="*/ 161 h 180"/>
                <a:gd name="T2" fmla="*/ 219 w 233"/>
                <a:gd name="T3" fmla="*/ 0 h 180"/>
                <a:gd name="T4" fmla="*/ 124 w 233"/>
                <a:gd name="T5" fmla="*/ 133 h 180"/>
                <a:gd name="T6" fmla="*/ 0 w 233"/>
                <a:gd name="T7" fmla="*/ 125 h 180"/>
                <a:gd name="T8" fmla="*/ 142 w 233"/>
                <a:gd name="T9" fmla="*/ 161 h 180"/>
              </a:gdLst>
              <a:ahLst/>
              <a:cxnLst>
                <a:cxn ang="0">
                  <a:pos x="T0" y="T1"/>
                </a:cxn>
                <a:cxn ang="0">
                  <a:pos x="T2" y="T3"/>
                </a:cxn>
                <a:cxn ang="0">
                  <a:pos x="T4" y="T5"/>
                </a:cxn>
                <a:cxn ang="0">
                  <a:pos x="T6" y="T7"/>
                </a:cxn>
                <a:cxn ang="0">
                  <a:pos x="T8" y="T9"/>
                </a:cxn>
              </a:cxnLst>
              <a:rect l="0" t="0" r="r" b="b"/>
              <a:pathLst>
                <a:path w="233" h="180">
                  <a:moveTo>
                    <a:pt x="142" y="161"/>
                  </a:moveTo>
                  <a:cubicBezTo>
                    <a:pt x="204" y="137"/>
                    <a:pt x="233" y="62"/>
                    <a:pt x="219" y="0"/>
                  </a:cubicBezTo>
                  <a:cubicBezTo>
                    <a:pt x="216" y="57"/>
                    <a:pt x="181" y="111"/>
                    <a:pt x="124" y="133"/>
                  </a:cubicBezTo>
                  <a:cubicBezTo>
                    <a:pt x="82" y="149"/>
                    <a:pt x="37" y="145"/>
                    <a:pt x="0" y="125"/>
                  </a:cubicBezTo>
                  <a:cubicBezTo>
                    <a:pt x="36" y="159"/>
                    <a:pt x="93" y="180"/>
                    <a:pt x="142" y="161"/>
                  </a:cubicBez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1" name="Freeform 421"/>
            <p:cNvSpPr/>
            <p:nvPr/>
          </p:nvSpPr>
          <p:spPr bwMode="auto">
            <a:xfrm>
              <a:off x="5043488" y="1770063"/>
              <a:ext cx="498475" cy="319088"/>
            </a:xfrm>
            <a:custGeom>
              <a:avLst/>
              <a:gdLst>
                <a:gd name="T0" fmla="*/ 133 w 239"/>
                <a:gd name="T1" fmla="*/ 140 h 153"/>
                <a:gd name="T2" fmla="*/ 233 w 239"/>
                <a:gd name="T3" fmla="*/ 0 h 153"/>
                <a:gd name="T4" fmla="*/ 126 w 239"/>
                <a:gd name="T5" fmla="*/ 114 h 153"/>
                <a:gd name="T6" fmla="*/ 0 w 239"/>
                <a:gd name="T7" fmla="*/ 96 h 153"/>
                <a:gd name="T8" fmla="*/ 133 w 239"/>
                <a:gd name="T9" fmla="*/ 140 h 153"/>
              </a:gdLst>
              <a:ahLst/>
              <a:cxnLst>
                <a:cxn ang="0">
                  <a:pos x="T0" y="T1"/>
                </a:cxn>
                <a:cxn ang="0">
                  <a:pos x="T2" y="T3"/>
                </a:cxn>
                <a:cxn ang="0">
                  <a:pos x="T4" y="T5"/>
                </a:cxn>
                <a:cxn ang="0">
                  <a:pos x="T6" y="T7"/>
                </a:cxn>
                <a:cxn ang="0">
                  <a:pos x="T8" y="T9"/>
                </a:cxn>
              </a:cxnLst>
              <a:rect l="0" t="0" r="r" b="b"/>
              <a:pathLst>
                <a:path w="239" h="153">
                  <a:moveTo>
                    <a:pt x="133" y="140"/>
                  </a:moveTo>
                  <a:cubicBezTo>
                    <a:pt x="198" y="125"/>
                    <a:pt x="239" y="64"/>
                    <a:pt x="233" y="0"/>
                  </a:cubicBezTo>
                  <a:cubicBezTo>
                    <a:pt x="224" y="56"/>
                    <a:pt x="185" y="99"/>
                    <a:pt x="126" y="114"/>
                  </a:cubicBezTo>
                  <a:cubicBezTo>
                    <a:pt x="82" y="124"/>
                    <a:pt x="34" y="121"/>
                    <a:pt x="0" y="96"/>
                  </a:cubicBezTo>
                  <a:cubicBezTo>
                    <a:pt x="31" y="134"/>
                    <a:pt x="83" y="153"/>
                    <a:pt x="133" y="140"/>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2" name="Oval 422"/>
            <p:cNvSpPr>
              <a:spLocks noChangeArrowheads="1"/>
            </p:cNvSpPr>
            <p:nvPr/>
          </p:nvSpPr>
          <p:spPr bwMode="auto">
            <a:xfrm>
              <a:off x="6869113" y="1187451"/>
              <a:ext cx="315913" cy="314325"/>
            </a:xfrm>
            <a:prstGeom prst="ellipse">
              <a:avLst/>
            </a:prstGeom>
            <a:solidFill>
              <a:srgbClr val="D7DC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3" name="Freeform 423"/>
            <p:cNvSpPr/>
            <p:nvPr/>
          </p:nvSpPr>
          <p:spPr bwMode="auto">
            <a:xfrm>
              <a:off x="6881813" y="1195388"/>
              <a:ext cx="268288" cy="152400"/>
            </a:xfrm>
            <a:custGeom>
              <a:avLst/>
              <a:gdLst>
                <a:gd name="T0" fmla="*/ 60 w 128"/>
                <a:gd name="T1" fmla="*/ 4 h 73"/>
                <a:gd name="T2" fmla="*/ 0 w 128"/>
                <a:gd name="T3" fmla="*/ 73 h 73"/>
                <a:gd name="T4" fmla="*/ 65 w 128"/>
                <a:gd name="T5" fmla="*/ 19 h 73"/>
                <a:gd name="T6" fmla="*/ 128 w 128"/>
                <a:gd name="T7" fmla="*/ 34 h 73"/>
                <a:gd name="T8" fmla="*/ 60 w 128"/>
                <a:gd name="T9" fmla="*/ 4 h 73"/>
              </a:gdLst>
              <a:ahLst/>
              <a:cxnLst>
                <a:cxn ang="0">
                  <a:pos x="T0" y="T1"/>
                </a:cxn>
                <a:cxn ang="0">
                  <a:pos x="T2" y="T3"/>
                </a:cxn>
                <a:cxn ang="0">
                  <a:pos x="T4" y="T5"/>
                </a:cxn>
                <a:cxn ang="0">
                  <a:pos x="T6" y="T7"/>
                </a:cxn>
                <a:cxn ang="0">
                  <a:pos x="T8" y="T9"/>
                </a:cxn>
              </a:cxnLst>
              <a:rect l="0" t="0" r="r" b="b"/>
              <a:pathLst>
                <a:path w="128" h="73">
                  <a:moveTo>
                    <a:pt x="60" y="4"/>
                  </a:moveTo>
                  <a:cubicBezTo>
                    <a:pt x="25" y="9"/>
                    <a:pt x="0" y="39"/>
                    <a:pt x="0" y="73"/>
                  </a:cubicBezTo>
                  <a:cubicBezTo>
                    <a:pt x="8" y="44"/>
                    <a:pt x="33" y="24"/>
                    <a:pt x="65" y="19"/>
                  </a:cubicBezTo>
                  <a:cubicBezTo>
                    <a:pt x="89" y="16"/>
                    <a:pt x="111" y="19"/>
                    <a:pt x="128" y="34"/>
                  </a:cubicBezTo>
                  <a:cubicBezTo>
                    <a:pt x="113" y="12"/>
                    <a:pt x="87" y="0"/>
                    <a:pt x="60" y="4"/>
                  </a:cubicBez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4" name="Freeform 424"/>
            <p:cNvSpPr/>
            <p:nvPr/>
          </p:nvSpPr>
          <p:spPr bwMode="auto">
            <a:xfrm>
              <a:off x="6869113" y="1169988"/>
              <a:ext cx="268288" cy="141288"/>
            </a:xfrm>
            <a:custGeom>
              <a:avLst/>
              <a:gdLst>
                <a:gd name="T0" fmla="*/ 62 w 128"/>
                <a:gd name="T1" fmla="*/ 4 h 68"/>
                <a:gd name="T2" fmla="*/ 0 w 128"/>
                <a:gd name="T3" fmla="*/ 68 h 68"/>
                <a:gd name="T4" fmla="*/ 65 w 128"/>
                <a:gd name="T5" fmla="*/ 11 h 68"/>
                <a:gd name="T6" fmla="*/ 128 w 128"/>
                <a:gd name="T7" fmla="*/ 29 h 68"/>
                <a:gd name="T8" fmla="*/ 62 w 128"/>
                <a:gd name="T9" fmla="*/ 4 h 68"/>
              </a:gdLst>
              <a:ahLst/>
              <a:cxnLst>
                <a:cxn ang="0">
                  <a:pos x="T0" y="T1"/>
                </a:cxn>
                <a:cxn ang="0">
                  <a:pos x="T2" y="T3"/>
                </a:cxn>
                <a:cxn ang="0">
                  <a:pos x="T4" y="T5"/>
                </a:cxn>
                <a:cxn ang="0">
                  <a:pos x="T6" y="T7"/>
                </a:cxn>
                <a:cxn ang="0">
                  <a:pos x="T8" y="T9"/>
                </a:cxn>
              </a:cxnLst>
              <a:rect l="0" t="0" r="r" b="b"/>
              <a:pathLst>
                <a:path w="128" h="68">
                  <a:moveTo>
                    <a:pt x="62" y="4"/>
                  </a:moveTo>
                  <a:cubicBezTo>
                    <a:pt x="27" y="9"/>
                    <a:pt x="0" y="34"/>
                    <a:pt x="0" y="68"/>
                  </a:cubicBezTo>
                  <a:cubicBezTo>
                    <a:pt x="8" y="39"/>
                    <a:pt x="33" y="15"/>
                    <a:pt x="65" y="11"/>
                  </a:cubicBezTo>
                  <a:cubicBezTo>
                    <a:pt x="88" y="7"/>
                    <a:pt x="111" y="15"/>
                    <a:pt x="128" y="29"/>
                  </a:cubicBezTo>
                  <a:cubicBezTo>
                    <a:pt x="113" y="8"/>
                    <a:pt x="89" y="0"/>
                    <a:pt x="62" y="4"/>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5" name="Freeform 425"/>
            <p:cNvSpPr/>
            <p:nvPr/>
          </p:nvSpPr>
          <p:spPr bwMode="auto">
            <a:xfrm>
              <a:off x="6945313" y="1343026"/>
              <a:ext cx="257175" cy="198438"/>
            </a:xfrm>
            <a:custGeom>
              <a:avLst/>
              <a:gdLst>
                <a:gd name="T0" fmla="*/ 75 w 123"/>
                <a:gd name="T1" fmla="*/ 85 h 95"/>
                <a:gd name="T2" fmla="*/ 116 w 123"/>
                <a:gd name="T3" fmla="*/ 0 h 95"/>
                <a:gd name="T4" fmla="*/ 66 w 123"/>
                <a:gd name="T5" fmla="*/ 70 h 95"/>
                <a:gd name="T6" fmla="*/ 0 w 123"/>
                <a:gd name="T7" fmla="*/ 66 h 95"/>
                <a:gd name="T8" fmla="*/ 75 w 123"/>
                <a:gd name="T9" fmla="*/ 85 h 95"/>
              </a:gdLst>
              <a:ahLst/>
              <a:cxnLst>
                <a:cxn ang="0">
                  <a:pos x="T0" y="T1"/>
                </a:cxn>
                <a:cxn ang="0">
                  <a:pos x="T2" y="T3"/>
                </a:cxn>
                <a:cxn ang="0">
                  <a:pos x="T4" y="T5"/>
                </a:cxn>
                <a:cxn ang="0">
                  <a:pos x="T6" y="T7"/>
                </a:cxn>
                <a:cxn ang="0">
                  <a:pos x="T8" y="T9"/>
                </a:cxn>
              </a:cxnLst>
              <a:rect l="0" t="0" r="r" b="b"/>
              <a:pathLst>
                <a:path w="123" h="95">
                  <a:moveTo>
                    <a:pt x="75" y="85"/>
                  </a:moveTo>
                  <a:cubicBezTo>
                    <a:pt x="108" y="72"/>
                    <a:pt x="123" y="33"/>
                    <a:pt x="116" y="0"/>
                  </a:cubicBezTo>
                  <a:cubicBezTo>
                    <a:pt x="115" y="30"/>
                    <a:pt x="96" y="58"/>
                    <a:pt x="66" y="70"/>
                  </a:cubicBezTo>
                  <a:cubicBezTo>
                    <a:pt x="43" y="79"/>
                    <a:pt x="20" y="76"/>
                    <a:pt x="0" y="66"/>
                  </a:cubicBezTo>
                  <a:cubicBezTo>
                    <a:pt x="19" y="84"/>
                    <a:pt x="49" y="95"/>
                    <a:pt x="75" y="85"/>
                  </a:cubicBez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6" name="Freeform 426"/>
            <p:cNvSpPr/>
            <p:nvPr/>
          </p:nvSpPr>
          <p:spPr bwMode="auto">
            <a:xfrm>
              <a:off x="6913563" y="1330326"/>
              <a:ext cx="263525" cy="169863"/>
            </a:xfrm>
            <a:custGeom>
              <a:avLst/>
              <a:gdLst>
                <a:gd name="T0" fmla="*/ 70 w 126"/>
                <a:gd name="T1" fmla="*/ 74 h 81"/>
                <a:gd name="T2" fmla="*/ 123 w 126"/>
                <a:gd name="T3" fmla="*/ 0 h 81"/>
                <a:gd name="T4" fmla="*/ 66 w 126"/>
                <a:gd name="T5" fmla="*/ 60 h 81"/>
                <a:gd name="T6" fmla="*/ 0 w 126"/>
                <a:gd name="T7" fmla="*/ 51 h 81"/>
                <a:gd name="T8" fmla="*/ 70 w 126"/>
                <a:gd name="T9" fmla="*/ 74 h 81"/>
              </a:gdLst>
              <a:ahLst/>
              <a:cxnLst>
                <a:cxn ang="0">
                  <a:pos x="T0" y="T1"/>
                </a:cxn>
                <a:cxn ang="0">
                  <a:pos x="T2" y="T3"/>
                </a:cxn>
                <a:cxn ang="0">
                  <a:pos x="T4" y="T5"/>
                </a:cxn>
                <a:cxn ang="0">
                  <a:pos x="T6" y="T7"/>
                </a:cxn>
                <a:cxn ang="0">
                  <a:pos x="T8" y="T9"/>
                </a:cxn>
              </a:cxnLst>
              <a:rect l="0" t="0" r="r" b="b"/>
              <a:pathLst>
                <a:path w="126" h="81">
                  <a:moveTo>
                    <a:pt x="70" y="74"/>
                  </a:moveTo>
                  <a:cubicBezTo>
                    <a:pt x="104" y="66"/>
                    <a:pt x="126" y="34"/>
                    <a:pt x="123" y="0"/>
                  </a:cubicBezTo>
                  <a:cubicBezTo>
                    <a:pt x="118" y="30"/>
                    <a:pt x="98" y="52"/>
                    <a:pt x="66" y="60"/>
                  </a:cubicBezTo>
                  <a:cubicBezTo>
                    <a:pt x="43" y="66"/>
                    <a:pt x="18" y="64"/>
                    <a:pt x="0" y="51"/>
                  </a:cubicBezTo>
                  <a:cubicBezTo>
                    <a:pt x="16" y="71"/>
                    <a:pt x="43" y="81"/>
                    <a:pt x="70" y="74"/>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7" name="Freeform 427"/>
            <p:cNvSpPr/>
            <p:nvPr/>
          </p:nvSpPr>
          <p:spPr bwMode="auto">
            <a:xfrm>
              <a:off x="7972426" y="3679826"/>
              <a:ext cx="474663" cy="547688"/>
            </a:xfrm>
            <a:custGeom>
              <a:avLst/>
              <a:gdLst>
                <a:gd name="T0" fmla="*/ 214 w 227"/>
                <a:gd name="T1" fmla="*/ 151 h 262"/>
                <a:gd name="T2" fmla="*/ 90 w 227"/>
                <a:gd name="T3" fmla="*/ 251 h 262"/>
                <a:gd name="T4" fmla="*/ 13 w 227"/>
                <a:gd name="T5" fmla="*/ 111 h 262"/>
                <a:gd name="T6" fmla="*/ 137 w 227"/>
                <a:gd name="T7" fmla="*/ 11 h 262"/>
                <a:gd name="T8" fmla="*/ 214 w 227"/>
                <a:gd name="T9" fmla="*/ 151 h 262"/>
              </a:gdLst>
              <a:ahLst/>
              <a:cxnLst>
                <a:cxn ang="0">
                  <a:pos x="T0" y="T1"/>
                </a:cxn>
                <a:cxn ang="0">
                  <a:pos x="T2" y="T3"/>
                </a:cxn>
                <a:cxn ang="0">
                  <a:pos x="T4" y="T5"/>
                </a:cxn>
                <a:cxn ang="0">
                  <a:pos x="T6" y="T7"/>
                </a:cxn>
                <a:cxn ang="0">
                  <a:pos x="T8" y="T9"/>
                </a:cxn>
              </a:cxnLst>
              <a:rect l="0" t="0" r="r" b="b"/>
              <a:pathLst>
                <a:path w="227" h="262">
                  <a:moveTo>
                    <a:pt x="214" y="151"/>
                  </a:moveTo>
                  <a:cubicBezTo>
                    <a:pt x="201" y="217"/>
                    <a:pt x="145" y="262"/>
                    <a:pt x="90" y="251"/>
                  </a:cubicBezTo>
                  <a:cubicBezTo>
                    <a:pt x="34" y="240"/>
                    <a:pt x="0" y="177"/>
                    <a:pt x="13" y="111"/>
                  </a:cubicBezTo>
                  <a:cubicBezTo>
                    <a:pt x="26" y="45"/>
                    <a:pt x="82" y="0"/>
                    <a:pt x="137" y="11"/>
                  </a:cubicBezTo>
                  <a:cubicBezTo>
                    <a:pt x="193" y="22"/>
                    <a:pt x="227" y="85"/>
                    <a:pt x="214" y="151"/>
                  </a:cubicBezTo>
                  <a:close/>
                </a:path>
              </a:pathLst>
            </a:cu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8" name="Freeform 428"/>
            <p:cNvSpPr/>
            <p:nvPr/>
          </p:nvSpPr>
          <p:spPr bwMode="auto">
            <a:xfrm>
              <a:off x="8015288" y="3719513"/>
              <a:ext cx="384175" cy="200025"/>
            </a:xfrm>
            <a:custGeom>
              <a:avLst/>
              <a:gdLst>
                <a:gd name="T0" fmla="*/ 102 w 184"/>
                <a:gd name="T1" fmla="*/ 2 h 96"/>
                <a:gd name="T2" fmla="*/ 0 w 184"/>
                <a:gd name="T3" fmla="*/ 96 h 96"/>
                <a:gd name="T4" fmla="*/ 105 w 184"/>
                <a:gd name="T5" fmla="*/ 27 h 96"/>
                <a:gd name="T6" fmla="*/ 184 w 184"/>
                <a:gd name="T7" fmla="*/ 68 h 96"/>
                <a:gd name="T8" fmla="*/ 102 w 184"/>
                <a:gd name="T9" fmla="*/ 2 h 96"/>
              </a:gdLst>
              <a:ahLst/>
              <a:cxnLst>
                <a:cxn ang="0">
                  <a:pos x="T0" y="T1"/>
                </a:cxn>
                <a:cxn ang="0">
                  <a:pos x="T2" y="T3"/>
                </a:cxn>
                <a:cxn ang="0">
                  <a:pos x="T4" y="T5"/>
                </a:cxn>
                <a:cxn ang="0">
                  <a:pos x="T6" y="T7"/>
                </a:cxn>
                <a:cxn ang="0">
                  <a:pos x="T8" y="T9"/>
                </a:cxn>
              </a:cxnLst>
              <a:rect l="0" t="0" r="r" b="b"/>
              <a:pathLst>
                <a:path w="184" h="96">
                  <a:moveTo>
                    <a:pt x="102" y="2"/>
                  </a:moveTo>
                  <a:cubicBezTo>
                    <a:pt x="54" y="0"/>
                    <a:pt x="11" y="41"/>
                    <a:pt x="0" y="96"/>
                  </a:cubicBezTo>
                  <a:cubicBezTo>
                    <a:pt x="20" y="51"/>
                    <a:pt x="60" y="26"/>
                    <a:pt x="105" y="27"/>
                  </a:cubicBezTo>
                  <a:cubicBezTo>
                    <a:pt x="137" y="28"/>
                    <a:pt x="166" y="40"/>
                    <a:pt x="184" y="68"/>
                  </a:cubicBezTo>
                  <a:cubicBezTo>
                    <a:pt x="171" y="30"/>
                    <a:pt x="140" y="3"/>
                    <a:pt x="102" y="2"/>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69" name="Freeform 429"/>
            <p:cNvSpPr/>
            <p:nvPr/>
          </p:nvSpPr>
          <p:spPr bwMode="auto">
            <a:xfrm>
              <a:off x="8008938" y="3676651"/>
              <a:ext cx="384175" cy="182563"/>
            </a:xfrm>
            <a:custGeom>
              <a:avLst/>
              <a:gdLst>
                <a:gd name="T0" fmla="*/ 104 w 184"/>
                <a:gd name="T1" fmla="*/ 1 h 87"/>
                <a:gd name="T2" fmla="*/ 0 w 184"/>
                <a:gd name="T3" fmla="*/ 87 h 87"/>
                <a:gd name="T4" fmla="*/ 105 w 184"/>
                <a:gd name="T5" fmla="*/ 13 h 87"/>
                <a:gd name="T6" fmla="*/ 184 w 184"/>
                <a:gd name="T7" fmla="*/ 59 h 87"/>
                <a:gd name="T8" fmla="*/ 104 w 184"/>
                <a:gd name="T9" fmla="*/ 1 h 87"/>
              </a:gdLst>
              <a:ahLst/>
              <a:cxnLst>
                <a:cxn ang="0">
                  <a:pos x="T0" y="T1"/>
                </a:cxn>
                <a:cxn ang="0">
                  <a:pos x="T2" y="T3"/>
                </a:cxn>
                <a:cxn ang="0">
                  <a:pos x="T4" y="T5"/>
                </a:cxn>
                <a:cxn ang="0">
                  <a:pos x="T6" y="T7"/>
                </a:cxn>
                <a:cxn ang="0">
                  <a:pos x="T8" y="T9"/>
                </a:cxn>
              </a:cxnLst>
              <a:rect l="0" t="0" r="r" b="b"/>
              <a:pathLst>
                <a:path w="184" h="87">
                  <a:moveTo>
                    <a:pt x="104" y="1"/>
                  </a:moveTo>
                  <a:cubicBezTo>
                    <a:pt x="56" y="0"/>
                    <a:pt x="11" y="33"/>
                    <a:pt x="0" y="87"/>
                  </a:cubicBezTo>
                  <a:cubicBezTo>
                    <a:pt x="20" y="42"/>
                    <a:pt x="61" y="12"/>
                    <a:pt x="105" y="13"/>
                  </a:cubicBezTo>
                  <a:cubicBezTo>
                    <a:pt x="138" y="14"/>
                    <a:pt x="166" y="32"/>
                    <a:pt x="184" y="59"/>
                  </a:cubicBezTo>
                  <a:cubicBezTo>
                    <a:pt x="171" y="21"/>
                    <a:pt x="142" y="2"/>
                    <a:pt x="10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0" name="Freeform 430"/>
            <p:cNvSpPr/>
            <p:nvPr/>
          </p:nvSpPr>
          <p:spPr bwMode="auto">
            <a:xfrm>
              <a:off x="8056563" y="3992563"/>
              <a:ext cx="366713" cy="280988"/>
            </a:xfrm>
            <a:custGeom>
              <a:avLst/>
              <a:gdLst>
                <a:gd name="T0" fmla="*/ 94 w 176"/>
                <a:gd name="T1" fmla="*/ 125 h 134"/>
                <a:gd name="T2" fmla="*/ 176 w 176"/>
                <a:gd name="T3" fmla="*/ 0 h 134"/>
                <a:gd name="T4" fmla="*/ 86 w 176"/>
                <a:gd name="T5" fmla="*/ 99 h 134"/>
                <a:gd name="T6" fmla="*/ 0 w 176"/>
                <a:gd name="T7" fmla="*/ 75 h 134"/>
                <a:gd name="T8" fmla="*/ 94 w 176"/>
                <a:gd name="T9" fmla="*/ 125 h 134"/>
              </a:gdLst>
              <a:ahLst/>
              <a:cxnLst>
                <a:cxn ang="0">
                  <a:pos x="T0" y="T1"/>
                </a:cxn>
                <a:cxn ang="0">
                  <a:pos x="T2" y="T3"/>
                </a:cxn>
                <a:cxn ang="0">
                  <a:pos x="T4" y="T5"/>
                </a:cxn>
                <a:cxn ang="0">
                  <a:pos x="T6" y="T7"/>
                </a:cxn>
                <a:cxn ang="0">
                  <a:pos x="T8" y="T9"/>
                </a:cxn>
              </a:cxnLst>
              <a:rect l="0" t="0" r="r" b="b"/>
              <a:pathLst>
                <a:path w="176" h="134">
                  <a:moveTo>
                    <a:pt x="94" y="125"/>
                  </a:moveTo>
                  <a:cubicBezTo>
                    <a:pt x="142" y="114"/>
                    <a:pt x="175" y="55"/>
                    <a:pt x="176" y="0"/>
                  </a:cubicBezTo>
                  <a:cubicBezTo>
                    <a:pt x="165" y="48"/>
                    <a:pt x="130" y="88"/>
                    <a:pt x="86" y="99"/>
                  </a:cubicBezTo>
                  <a:cubicBezTo>
                    <a:pt x="54" y="106"/>
                    <a:pt x="23" y="96"/>
                    <a:pt x="0" y="75"/>
                  </a:cubicBezTo>
                  <a:cubicBezTo>
                    <a:pt x="19" y="108"/>
                    <a:pt x="56" y="134"/>
                    <a:pt x="94" y="125"/>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1" name="Freeform 431"/>
            <p:cNvSpPr/>
            <p:nvPr/>
          </p:nvSpPr>
          <p:spPr bwMode="auto">
            <a:xfrm>
              <a:off x="8026401" y="3967163"/>
              <a:ext cx="379413" cy="228600"/>
            </a:xfrm>
            <a:custGeom>
              <a:avLst/>
              <a:gdLst>
                <a:gd name="T0" fmla="*/ 87 w 181"/>
                <a:gd name="T1" fmla="*/ 105 h 109"/>
                <a:gd name="T2" fmla="*/ 181 w 181"/>
                <a:gd name="T3" fmla="*/ 0 h 109"/>
                <a:gd name="T4" fmla="*/ 86 w 181"/>
                <a:gd name="T5" fmla="*/ 81 h 109"/>
                <a:gd name="T6" fmla="*/ 0 w 181"/>
                <a:gd name="T7" fmla="*/ 49 h 109"/>
                <a:gd name="T8" fmla="*/ 87 w 181"/>
                <a:gd name="T9" fmla="*/ 105 h 109"/>
              </a:gdLst>
              <a:ahLst/>
              <a:cxnLst>
                <a:cxn ang="0">
                  <a:pos x="T0" y="T1"/>
                </a:cxn>
                <a:cxn ang="0">
                  <a:pos x="T2" y="T3"/>
                </a:cxn>
                <a:cxn ang="0">
                  <a:pos x="T4" y="T5"/>
                </a:cxn>
                <a:cxn ang="0">
                  <a:pos x="T6" y="T7"/>
                </a:cxn>
                <a:cxn ang="0">
                  <a:pos x="T8" y="T9"/>
                </a:cxn>
              </a:cxnLst>
              <a:rect l="0" t="0" r="r" b="b"/>
              <a:pathLst>
                <a:path w="181" h="109">
                  <a:moveTo>
                    <a:pt x="87" y="105"/>
                  </a:moveTo>
                  <a:cubicBezTo>
                    <a:pt x="135" y="101"/>
                    <a:pt x="175" y="55"/>
                    <a:pt x="181" y="0"/>
                  </a:cubicBezTo>
                  <a:cubicBezTo>
                    <a:pt x="165" y="47"/>
                    <a:pt x="131" y="77"/>
                    <a:pt x="86" y="81"/>
                  </a:cubicBezTo>
                  <a:cubicBezTo>
                    <a:pt x="54" y="84"/>
                    <a:pt x="20" y="74"/>
                    <a:pt x="0" y="49"/>
                  </a:cubicBezTo>
                  <a:cubicBezTo>
                    <a:pt x="16" y="85"/>
                    <a:pt x="49" y="109"/>
                    <a:pt x="87" y="105"/>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2" name="Oval 432"/>
            <p:cNvSpPr>
              <a:spLocks noChangeArrowheads="1"/>
            </p:cNvSpPr>
            <p:nvPr/>
          </p:nvSpPr>
          <p:spPr bwMode="auto">
            <a:xfrm>
              <a:off x="6254751" y="3117851"/>
              <a:ext cx="495300" cy="496888"/>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3" name="Freeform 433"/>
            <p:cNvSpPr/>
            <p:nvPr/>
          </p:nvSpPr>
          <p:spPr bwMode="auto">
            <a:xfrm>
              <a:off x="5273676" y="3405188"/>
              <a:ext cx="1393825" cy="492125"/>
            </a:xfrm>
            <a:custGeom>
              <a:avLst/>
              <a:gdLst>
                <a:gd name="T0" fmla="*/ 667 w 667"/>
                <a:gd name="T1" fmla="*/ 0 h 235"/>
                <a:gd name="T2" fmla="*/ 529 w 667"/>
                <a:gd name="T3" fmla="*/ 60 h 235"/>
                <a:gd name="T4" fmla="*/ 332 w 667"/>
                <a:gd name="T5" fmla="*/ 156 h 235"/>
                <a:gd name="T6" fmla="*/ 0 w 667"/>
                <a:gd name="T7" fmla="*/ 93 h 235"/>
                <a:gd name="T8" fmla="*/ 367 w 667"/>
                <a:gd name="T9" fmla="*/ 186 h 235"/>
                <a:gd name="T10" fmla="*/ 530 w 667"/>
                <a:gd name="T11" fmla="*/ 77 h 235"/>
                <a:gd name="T12" fmla="*/ 594 w 667"/>
                <a:gd name="T13" fmla="*/ 87 h 235"/>
                <a:gd name="T14" fmla="*/ 667 w 667"/>
                <a:gd name="T15" fmla="*/ 0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7" h="235">
                  <a:moveTo>
                    <a:pt x="667" y="0"/>
                  </a:moveTo>
                  <a:cubicBezTo>
                    <a:pt x="665" y="48"/>
                    <a:pt x="586" y="69"/>
                    <a:pt x="529" y="60"/>
                  </a:cubicBezTo>
                  <a:cubicBezTo>
                    <a:pt x="462" y="107"/>
                    <a:pt x="423" y="119"/>
                    <a:pt x="332" y="156"/>
                  </a:cubicBezTo>
                  <a:cubicBezTo>
                    <a:pt x="202" y="182"/>
                    <a:pt x="95" y="144"/>
                    <a:pt x="0" y="93"/>
                  </a:cubicBezTo>
                  <a:cubicBezTo>
                    <a:pt x="93" y="180"/>
                    <a:pt x="241" y="235"/>
                    <a:pt x="367" y="186"/>
                  </a:cubicBezTo>
                  <a:cubicBezTo>
                    <a:pt x="432" y="160"/>
                    <a:pt x="495" y="135"/>
                    <a:pt x="530" y="77"/>
                  </a:cubicBezTo>
                  <a:cubicBezTo>
                    <a:pt x="548" y="79"/>
                    <a:pt x="561" y="89"/>
                    <a:pt x="594" y="87"/>
                  </a:cubicBezTo>
                  <a:cubicBezTo>
                    <a:pt x="615" y="89"/>
                    <a:pt x="667" y="95"/>
                    <a:pt x="667" y="0"/>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4" name="Oval 434"/>
            <p:cNvSpPr>
              <a:spLocks noChangeArrowheads="1"/>
            </p:cNvSpPr>
            <p:nvPr/>
          </p:nvSpPr>
          <p:spPr bwMode="auto">
            <a:xfrm>
              <a:off x="6496051" y="3814763"/>
              <a:ext cx="620713" cy="622300"/>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5" name="Freeform 435"/>
            <p:cNvSpPr/>
            <p:nvPr/>
          </p:nvSpPr>
          <p:spPr bwMode="auto">
            <a:xfrm>
              <a:off x="6518276" y="3829051"/>
              <a:ext cx="528638" cy="303213"/>
            </a:xfrm>
            <a:custGeom>
              <a:avLst/>
              <a:gdLst>
                <a:gd name="T0" fmla="*/ 118 w 253"/>
                <a:gd name="T1" fmla="*/ 8 h 145"/>
                <a:gd name="T2" fmla="*/ 0 w 253"/>
                <a:gd name="T3" fmla="*/ 145 h 145"/>
                <a:gd name="T4" fmla="*/ 129 w 253"/>
                <a:gd name="T5" fmla="*/ 39 h 145"/>
                <a:gd name="T6" fmla="*/ 253 w 253"/>
                <a:gd name="T7" fmla="*/ 68 h 145"/>
                <a:gd name="T8" fmla="*/ 118 w 253"/>
                <a:gd name="T9" fmla="*/ 8 h 145"/>
              </a:gdLst>
              <a:ahLst/>
              <a:cxnLst>
                <a:cxn ang="0">
                  <a:pos x="T0" y="T1"/>
                </a:cxn>
                <a:cxn ang="0">
                  <a:pos x="T2" y="T3"/>
                </a:cxn>
                <a:cxn ang="0">
                  <a:pos x="T4" y="T5"/>
                </a:cxn>
                <a:cxn ang="0">
                  <a:pos x="T6" y="T7"/>
                </a:cxn>
                <a:cxn ang="0">
                  <a:pos x="T8" y="T9"/>
                </a:cxn>
              </a:cxnLst>
              <a:rect l="0" t="0" r="r" b="b"/>
              <a:pathLst>
                <a:path w="253" h="145">
                  <a:moveTo>
                    <a:pt x="118" y="8"/>
                  </a:moveTo>
                  <a:cubicBezTo>
                    <a:pt x="49" y="18"/>
                    <a:pt x="0" y="77"/>
                    <a:pt x="0" y="145"/>
                  </a:cubicBezTo>
                  <a:cubicBezTo>
                    <a:pt x="16" y="87"/>
                    <a:pt x="66" y="48"/>
                    <a:pt x="129" y="39"/>
                  </a:cubicBezTo>
                  <a:cubicBezTo>
                    <a:pt x="176" y="32"/>
                    <a:pt x="220" y="39"/>
                    <a:pt x="253" y="68"/>
                  </a:cubicBezTo>
                  <a:cubicBezTo>
                    <a:pt x="224" y="25"/>
                    <a:pt x="172" y="0"/>
                    <a:pt x="118" y="8"/>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6" name="Freeform 436"/>
            <p:cNvSpPr/>
            <p:nvPr/>
          </p:nvSpPr>
          <p:spPr bwMode="auto">
            <a:xfrm>
              <a:off x="6492876" y="3779838"/>
              <a:ext cx="528638" cy="282575"/>
            </a:xfrm>
            <a:custGeom>
              <a:avLst/>
              <a:gdLst>
                <a:gd name="T0" fmla="*/ 122 w 253"/>
                <a:gd name="T1" fmla="*/ 8 h 135"/>
                <a:gd name="T2" fmla="*/ 0 w 253"/>
                <a:gd name="T3" fmla="*/ 135 h 135"/>
                <a:gd name="T4" fmla="*/ 128 w 253"/>
                <a:gd name="T5" fmla="*/ 22 h 135"/>
                <a:gd name="T6" fmla="*/ 253 w 253"/>
                <a:gd name="T7" fmla="*/ 58 h 135"/>
                <a:gd name="T8" fmla="*/ 122 w 253"/>
                <a:gd name="T9" fmla="*/ 8 h 135"/>
              </a:gdLst>
              <a:ahLst/>
              <a:cxnLst>
                <a:cxn ang="0">
                  <a:pos x="T0" y="T1"/>
                </a:cxn>
                <a:cxn ang="0">
                  <a:pos x="T2" y="T3"/>
                </a:cxn>
                <a:cxn ang="0">
                  <a:pos x="T4" y="T5"/>
                </a:cxn>
                <a:cxn ang="0">
                  <a:pos x="T6" y="T7"/>
                </a:cxn>
                <a:cxn ang="0">
                  <a:pos x="T8" y="T9"/>
                </a:cxn>
              </a:cxnLst>
              <a:rect l="0" t="0" r="r" b="b"/>
              <a:pathLst>
                <a:path w="253" h="135">
                  <a:moveTo>
                    <a:pt x="122" y="8"/>
                  </a:moveTo>
                  <a:cubicBezTo>
                    <a:pt x="54" y="19"/>
                    <a:pt x="0" y="68"/>
                    <a:pt x="0" y="135"/>
                  </a:cubicBezTo>
                  <a:cubicBezTo>
                    <a:pt x="16" y="77"/>
                    <a:pt x="64" y="31"/>
                    <a:pt x="128" y="22"/>
                  </a:cubicBezTo>
                  <a:cubicBezTo>
                    <a:pt x="175" y="15"/>
                    <a:pt x="219" y="30"/>
                    <a:pt x="253" y="58"/>
                  </a:cubicBezTo>
                  <a:cubicBezTo>
                    <a:pt x="224" y="16"/>
                    <a:pt x="176" y="0"/>
                    <a:pt x="122" y="8"/>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7" name="Freeform 437"/>
            <p:cNvSpPr/>
            <p:nvPr/>
          </p:nvSpPr>
          <p:spPr bwMode="auto">
            <a:xfrm>
              <a:off x="6642101" y="4122738"/>
              <a:ext cx="509588" cy="393700"/>
            </a:xfrm>
            <a:custGeom>
              <a:avLst/>
              <a:gdLst>
                <a:gd name="T0" fmla="*/ 148 w 244"/>
                <a:gd name="T1" fmla="*/ 169 h 189"/>
                <a:gd name="T2" fmla="*/ 229 w 244"/>
                <a:gd name="T3" fmla="*/ 0 h 189"/>
                <a:gd name="T4" fmla="*/ 130 w 244"/>
                <a:gd name="T5" fmla="*/ 139 h 189"/>
                <a:gd name="T6" fmla="*/ 0 w 244"/>
                <a:gd name="T7" fmla="*/ 131 h 189"/>
                <a:gd name="T8" fmla="*/ 148 w 244"/>
                <a:gd name="T9" fmla="*/ 169 h 189"/>
              </a:gdLst>
              <a:ahLst/>
              <a:cxnLst>
                <a:cxn ang="0">
                  <a:pos x="T0" y="T1"/>
                </a:cxn>
                <a:cxn ang="0">
                  <a:pos x="T2" y="T3"/>
                </a:cxn>
                <a:cxn ang="0">
                  <a:pos x="T4" y="T5"/>
                </a:cxn>
                <a:cxn ang="0">
                  <a:pos x="T6" y="T7"/>
                </a:cxn>
                <a:cxn ang="0">
                  <a:pos x="T8" y="T9"/>
                </a:cxn>
              </a:cxnLst>
              <a:rect l="0" t="0" r="r" b="b"/>
              <a:pathLst>
                <a:path w="244" h="189">
                  <a:moveTo>
                    <a:pt x="148" y="169"/>
                  </a:moveTo>
                  <a:cubicBezTo>
                    <a:pt x="213" y="144"/>
                    <a:pt x="244" y="66"/>
                    <a:pt x="229" y="0"/>
                  </a:cubicBezTo>
                  <a:cubicBezTo>
                    <a:pt x="227" y="60"/>
                    <a:pt x="189" y="116"/>
                    <a:pt x="130" y="139"/>
                  </a:cubicBezTo>
                  <a:cubicBezTo>
                    <a:pt x="86" y="156"/>
                    <a:pt x="38" y="152"/>
                    <a:pt x="0" y="131"/>
                  </a:cubicBezTo>
                  <a:cubicBezTo>
                    <a:pt x="37" y="166"/>
                    <a:pt x="97" y="189"/>
                    <a:pt x="148" y="169"/>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8" name="Freeform 438"/>
            <p:cNvSpPr/>
            <p:nvPr/>
          </p:nvSpPr>
          <p:spPr bwMode="auto">
            <a:xfrm>
              <a:off x="6578601" y="4098926"/>
              <a:ext cx="522288" cy="334963"/>
            </a:xfrm>
            <a:custGeom>
              <a:avLst/>
              <a:gdLst>
                <a:gd name="T0" fmla="*/ 139 w 250"/>
                <a:gd name="T1" fmla="*/ 147 h 160"/>
                <a:gd name="T2" fmla="*/ 244 w 250"/>
                <a:gd name="T3" fmla="*/ 0 h 160"/>
                <a:gd name="T4" fmla="*/ 132 w 250"/>
                <a:gd name="T5" fmla="*/ 119 h 160"/>
                <a:gd name="T6" fmla="*/ 0 w 250"/>
                <a:gd name="T7" fmla="*/ 101 h 160"/>
                <a:gd name="T8" fmla="*/ 139 w 250"/>
                <a:gd name="T9" fmla="*/ 147 h 160"/>
              </a:gdLst>
              <a:ahLst/>
              <a:cxnLst>
                <a:cxn ang="0">
                  <a:pos x="T0" y="T1"/>
                </a:cxn>
                <a:cxn ang="0">
                  <a:pos x="T2" y="T3"/>
                </a:cxn>
                <a:cxn ang="0">
                  <a:pos x="T4" y="T5"/>
                </a:cxn>
                <a:cxn ang="0">
                  <a:pos x="T6" y="T7"/>
                </a:cxn>
                <a:cxn ang="0">
                  <a:pos x="T8" y="T9"/>
                </a:cxn>
              </a:cxnLst>
              <a:rect l="0" t="0" r="r" b="b"/>
              <a:pathLst>
                <a:path w="250" h="160">
                  <a:moveTo>
                    <a:pt x="139" y="147"/>
                  </a:moveTo>
                  <a:cubicBezTo>
                    <a:pt x="207" y="130"/>
                    <a:pt x="250" y="67"/>
                    <a:pt x="244" y="0"/>
                  </a:cubicBezTo>
                  <a:cubicBezTo>
                    <a:pt x="234" y="59"/>
                    <a:pt x="194" y="103"/>
                    <a:pt x="132" y="119"/>
                  </a:cubicBezTo>
                  <a:cubicBezTo>
                    <a:pt x="86" y="130"/>
                    <a:pt x="35" y="126"/>
                    <a:pt x="0" y="101"/>
                  </a:cubicBezTo>
                  <a:cubicBezTo>
                    <a:pt x="32" y="140"/>
                    <a:pt x="86" y="160"/>
                    <a:pt x="139" y="147"/>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79" name="Freeform 439"/>
            <p:cNvSpPr/>
            <p:nvPr/>
          </p:nvSpPr>
          <p:spPr bwMode="auto">
            <a:xfrm>
              <a:off x="5532438" y="877888"/>
              <a:ext cx="509588" cy="238125"/>
            </a:xfrm>
            <a:custGeom>
              <a:avLst/>
              <a:gdLst>
                <a:gd name="T0" fmla="*/ 156 w 244"/>
                <a:gd name="T1" fmla="*/ 0 h 114"/>
                <a:gd name="T2" fmla="*/ 113 w 244"/>
                <a:gd name="T3" fmla="*/ 4 h 114"/>
                <a:gd name="T4" fmla="*/ 5 w 244"/>
                <a:gd name="T5" fmla="*/ 78 h 114"/>
                <a:gd name="T6" fmla="*/ 88 w 244"/>
                <a:gd name="T7" fmla="*/ 114 h 114"/>
                <a:gd name="T8" fmla="*/ 132 w 244"/>
                <a:gd name="T9" fmla="*/ 110 h 114"/>
                <a:gd name="T10" fmla="*/ 239 w 244"/>
                <a:gd name="T11" fmla="*/ 36 h 114"/>
                <a:gd name="T12" fmla="*/ 156 w 244"/>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244" h="114">
                  <a:moveTo>
                    <a:pt x="156" y="0"/>
                  </a:moveTo>
                  <a:cubicBezTo>
                    <a:pt x="142" y="0"/>
                    <a:pt x="128" y="1"/>
                    <a:pt x="113" y="4"/>
                  </a:cubicBezTo>
                  <a:cubicBezTo>
                    <a:pt x="48" y="15"/>
                    <a:pt x="0" y="49"/>
                    <a:pt x="5" y="78"/>
                  </a:cubicBezTo>
                  <a:cubicBezTo>
                    <a:pt x="9" y="100"/>
                    <a:pt x="43" y="114"/>
                    <a:pt x="88" y="114"/>
                  </a:cubicBezTo>
                  <a:cubicBezTo>
                    <a:pt x="102" y="114"/>
                    <a:pt x="116" y="113"/>
                    <a:pt x="132" y="110"/>
                  </a:cubicBezTo>
                  <a:cubicBezTo>
                    <a:pt x="196" y="98"/>
                    <a:pt x="244" y="65"/>
                    <a:pt x="239" y="36"/>
                  </a:cubicBezTo>
                  <a:cubicBezTo>
                    <a:pt x="235" y="13"/>
                    <a:pt x="201" y="0"/>
                    <a:pt x="156" y="0"/>
                  </a:cubicBezTo>
                </a:path>
              </a:pathLst>
            </a:custGeom>
            <a:solidFill>
              <a:srgbClr val="E0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0" name="Freeform 440"/>
            <p:cNvSpPr/>
            <p:nvPr/>
          </p:nvSpPr>
          <p:spPr bwMode="auto">
            <a:xfrm>
              <a:off x="5553076" y="879476"/>
              <a:ext cx="414338" cy="158750"/>
            </a:xfrm>
            <a:custGeom>
              <a:avLst/>
              <a:gdLst>
                <a:gd name="T0" fmla="*/ 88 w 198"/>
                <a:gd name="T1" fmla="*/ 11 h 76"/>
                <a:gd name="T2" fmla="*/ 4 w 198"/>
                <a:gd name="T3" fmla="*/ 76 h 76"/>
                <a:gd name="T4" fmla="*/ 99 w 198"/>
                <a:gd name="T5" fmla="*/ 20 h 76"/>
                <a:gd name="T6" fmla="*/ 198 w 198"/>
                <a:gd name="T7" fmla="*/ 13 h 76"/>
                <a:gd name="T8" fmla="*/ 88 w 198"/>
                <a:gd name="T9" fmla="*/ 11 h 76"/>
              </a:gdLst>
              <a:ahLst/>
              <a:cxnLst>
                <a:cxn ang="0">
                  <a:pos x="T0" y="T1"/>
                </a:cxn>
                <a:cxn ang="0">
                  <a:pos x="T2" y="T3"/>
                </a:cxn>
                <a:cxn ang="0">
                  <a:pos x="T4" y="T5"/>
                </a:cxn>
                <a:cxn ang="0">
                  <a:pos x="T6" y="T7"/>
                </a:cxn>
                <a:cxn ang="0">
                  <a:pos x="T8" y="T9"/>
                </a:cxn>
              </a:cxnLst>
              <a:rect l="0" t="0" r="r" b="b"/>
              <a:pathLst>
                <a:path w="198" h="76">
                  <a:moveTo>
                    <a:pt x="88" y="11"/>
                  </a:moveTo>
                  <a:cubicBezTo>
                    <a:pt x="35" y="24"/>
                    <a:pt x="0" y="52"/>
                    <a:pt x="4" y="76"/>
                  </a:cubicBezTo>
                  <a:cubicBezTo>
                    <a:pt x="13" y="53"/>
                    <a:pt x="50" y="32"/>
                    <a:pt x="99" y="20"/>
                  </a:cubicBezTo>
                  <a:cubicBezTo>
                    <a:pt x="135" y="11"/>
                    <a:pt x="170" y="7"/>
                    <a:pt x="198" y="13"/>
                  </a:cubicBezTo>
                  <a:cubicBezTo>
                    <a:pt x="172" y="2"/>
                    <a:pt x="130" y="0"/>
                    <a:pt x="88" y="11"/>
                  </a:cubicBez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1" name="Freeform 441"/>
            <p:cNvSpPr/>
            <p:nvPr/>
          </p:nvSpPr>
          <p:spPr bwMode="auto">
            <a:xfrm>
              <a:off x="5530851" y="863601"/>
              <a:ext cx="411163" cy="153988"/>
            </a:xfrm>
            <a:custGeom>
              <a:avLst/>
              <a:gdLst>
                <a:gd name="T0" fmla="*/ 92 w 197"/>
                <a:gd name="T1" fmla="*/ 12 h 74"/>
                <a:gd name="T2" fmla="*/ 4 w 197"/>
                <a:gd name="T3" fmla="*/ 74 h 74"/>
                <a:gd name="T4" fmla="*/ 97 w 197"/>
                <a:gd name="T5" fmla="*/ 15 h 74"/>
                <a:gd name="T6" fmla="*/ 197 w 197"/>
                <a:gd name="T7" fmla="*/ 11 h 74"/>
                <a:gd name="T8" fmla="*/ 92 w 197"/>
                <a:gd name="T9" fmla="*/ 12 h 74"/>
              </a:gdLst>
              <a:ahLst/>
              <a:cxnLst>
                <a:cxn ang="0">
                  <a:pos x="T0" y="T1"/>
                </a:cxn>
                <a:cxn ang="0">
                  <a:pos x="T2" y="T3"/>
                </a:cxn>
                <a:cxn ang="0">
                  <a:pos x="T4" y="T5"/>
                </a:cxn>
                <a:cxn ang="0">
                  <a:pos x="T6" y="T7"/>
                </a:cxn>
                <a:cxn ang="0">
                  <a:pos x="T8" y="T9"/>
                </a:cxn>
              </a:cxnLst>
              <a:rect l="0" t="0" r="r" b="b"/>
              <a:pathLst>
                <a:path w="197" h="74">
                  <a:moveTo>
                    <a:pt x="92" y="12"/>
                  </a:moveTo>
                  <a:cubicBezTo>
                    <a:pt x="38" y="25"/>
                    <a:pt x="0" y="50"/>
                    <a:pt x="4" y="74"/>
                  </a:cubicBezTo>
                  <a:cubicBezTo>
                    <a:pt x="12" y="51"/>
                    <a:pt x="48" y="28"/>
                    <a:pt x="97" y="15"/>
                  </a:cubicBezTo>
                  <a:cubicBezTo>
                    <a:pt x="133" y="6"/>
                    <a:pt x="169" y="5"/>
                    <a:pt x="197" y="11"/>
                  </a:cubicBezTo>
                  <a:cubicBezTo>
                    <a:pt x="172" y="0"/>
                    <a:pt x="134" y="1"/>
                    <a:pt x="92" y="12"/>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2" name="Freeform 442"/>
            <p:cNvSpPr/>
            <p:nvPr/>
          </p:nvSpPr>
          <p:spPr bwMode="auto">
            <a:xfrm>
              <a:off x="5676901" y="950913"/>
              <a:ext cx="390525" cy="179388"/>
            </a:xfrm>
            <a:custGeom>
              <a:avLst/>
              <a:gdLst>
                <a:gd name="T0" fmla="*/ 119 w 187"/>
                <a:gd name="T1" fmla="*/ 71 h 86"/>
                <a:gd name="T2" fmla="*/ 171 w 187"/>
                <a:gd name="T3" fmla="*/ 0 h 86"/>
                <a:gd name="T4" fmla="*/ 102 w 187"/>
                <a:gd name="T5" fmla="*/ 63 h 86"/>
                <a:gd name="T6" fmla="*/ 0 w 187"/>
                <a:gd name="T7" fmla="*/ 79 h 86"/>
                <a:gd name="T8" fmla="*/ 119 w 187"/>
                <a:gd name="T9" fmla="*/ 71 h 86"/>
              </a:gdLst>
              <a:ahLst/>
              <a:cxnLst>
                <a:cxn ang="0">
                  <a:pos x="T0" y="T1"/>
                </a:cxn>
                <a:cxn ang="0">
                  <a:pos x="T2" y="T3"/>
                </a:cxn>
                <a:cxn ang="0">
                  <a:pos x="T4" y="T5"/>
                </a:cxn>
                <a:cxn ang="0">
                  <a:pos x="T6" y="T7"/>
                </a:cxn>
                <a:cxn ang="0">
                  <a:pos x="T8" y="T9"/>
                </a:cxn>
              </a:cxnLst>
              <a:rect l="0" t="0" r="r" b="b"/>
              <a:pathLst>
                <a:path w="187" h="86">
                  <a:moveTo>
                    <a:pt x="119" y="71"/>
                  </a:moveTo>
                  <a:cubicBezTo>
                    <a:pt x="168" y="53"/>
                    <a:pt x="187" y="21"/>
                    <a:pt x="171" y="0"/>
                  </a:cubicBezTo>
                  <a:cubicBezTo>
                    <a:pt x="173" y="22"/>
                    <a:pt x="147" y="47"/>
                    <a:pt x="102" y="63"/>
                  </a:cubicBezTo>
                  <a:cubicBezTo>
                    <a:pt x="69" y="76"/>
                    <a:pt x="31" y="81"/>
                    <a:pt x="0" y="79"/>
                  </a:cubicBezTo>
                  <a:cubicBezTo>
                    <a:pt x="31" y="86"/>
                    <a:pt x="80" y="86"/>
                    <a:pt x="119" y="71"/>
                  </a:cubicBez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3" name="Freeform 443"/>
            <p:cNvSpPr/>
            <p:nvPr/>
          </p:nvSpPr>
          <p:spPr bwMode="auto">
            <a:xfrm>
              <a:off x="5619751" y="946151"/>
              <a:ext cx="407988" cy="166688"/>
            </a:xfrm>
            <a:custGeom>
              <a:avLst/>
              <a:gdLst>
                <a:gd name="T0" fmla="*/ 113 w 195"/>
                <a:gd name="T1" fmla="*/ 67 h 80"/>
                <a:gd name="T2" fmla="*/ 185 w 195"/>
                <a:gd name="T3" fmla="*/ 0 h 80"/>
                <a:gd name="T4" fmla="*/ 105 w 195"/>
                <a:gd name="T5" fmla="*/ 58 h 80"/>
                <a:gd name="T6" fmla="*/ 0 w 195"/>
                <a:gd name="T7" fmla="*/ 70 h 80"/>
                <a:gd name="T8" fmla="*/ 113 w 195"/>
                <a:gd name="T9" fmla="*/ 67 h 80"/>
              </a:gdLst>
              <a:ahLst/>
              <a:cxnLst>
                <a:cxn ang="0">
                  <a:pos x="T0" y="T1"/>
                </a:cxn>
                <a:cxn ang="0">
                  <a:pos x="T2" y="T3"/>
                </a:cxn>
                <a:cxn ang="0">
                  <a:pos x="T4" y="T5"/>
                </a:cxn>
                <a:cxn ang="0">
                  <a:pos x="T6" y="T7"/>
                </a:cxn>
                <a:cxn ang="0">
                  <a:pos x="T8" y="T9"/>
                </a:cxn>
              </a:cxnLst>
              <a:rect l="0" t="0" r="r" b="b"/>
              <a:pathLst>
                <a:path w="195" h="80">
                  <a:moveTo>
                    <a:pt x="113" y="67"/>
                  </a:moveTo>
                  <a:cubicBezTo>
                    <a:pt x="165" y="52"/>
                    <a:pt x="195" y="23"/>
                    <a:pt x="185" y="0"/>
                  </a:cubicBezTo>
                  <a:cubicBezTo>
                    <a:pt x="181" y="22"/>
                    <a:pt x="153" y="44"/>
                    <a:pt x="105" y="58"/>
                  </a:cubicBezTo>
                  <a:cubicBezTo>
                    <a:pt x="70" y="69"/>
                    <a:pt x="30" y="74"/>
                    <a:pt x="0" y="70"/>
                  </a:cubicBezTo>
                  <a:cubicBezTo>
                    <a:pt x="29" y="80"/>
                    <a:pt x="72" y="79"/>
                    <a:pt x="113" y="67"/>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4" name="Freeform 444"/>
            <p:cNvSpPr/>
            <p:nvPr/>
          </p:nvSpPr>
          <p:spPr bwMode="auto">
            <a:xfrm>
              <a:off x="4552951" y="4435476"/>
              <a:ext cx="346075" cy="565150"/>
            </a:xfrm>
            <a:custGeom>
              <a:avLst/>
              <a:gdLst>
                <a:gd name="T0" fmla="*/ 136 w 166"/>
                <a:gd name="T1" fmla="*/ 112 h 270"/>
                <a:gd name="T2" fmla="*/ 137 w 166"/>
                <a:gd name="T3" fmla="*/ 258 h 270"/>
                <a:gd name="T4" fmla="*/ 30 w 166"/>
                <a:gd name="T5" fmla="*/ 158 h 270"/>
                <a:gd name="T6" fmla="*/ 30 w 166"/>
                <a:gd name="T7" fmla="*/ 13 h 270"/>
                <a:gd name="T8" fmla="*/ 136 w 166"/>
                <a:gd name="T9" fmla="*/ 112 h 270"/>
              </a:gdLst>
              <a:ahLst/>
              <a:cxnLst>
                <a:cxn ang="0">
                  <a:pos x="T0" y="T1"/>
                </a:cxn>
                <a:cxn ang="0">
                  <a:pos x="T2" y="T3"/>
                </a:cxn>
                <a:cxn ang="0">
                  <a:pos x="T4" y="T5"/>
                </a:cxn>
                <a:cxn ang="0">
                  <a:pos x="T6" y="T7"/>
                </a:cxn>
                <a:cxn ang="0">
                  <a:pos x="T8" y="T9"/>
                </a:cxn>
              </a:cxnLst>
              <a:rect l="0" t="0" r="r" b="b"/>
              <a:pathLst>
                <a:path w="166" h="270">
                  <a:moveTo>
                    <a:pt x="136" y="112"/>
                  </a:moveTo>
                  <a:cubicBezTo>
                    <a:pt x="165" y="180"/>
                    <a:pt x="166" y="245"/>
                    <a:pt x="137" y="258"/>
                  </a:cubicBezTo>
                  <a:cubicBezTo>
                    <a:pt x="108" y="270"/>
                    <a:pt x="60" y="226"/>
                    <a:pt x="30" y="158"/>
                  </a:cubicBezTo>
                  <a:cubicBezTo>
                    <a:pt x="1" y="91"/>
                    <a:pt x="0" y="26"/>
                    <a:pt x="30" y="13"/>
                  </a:cubicBezTo>
                  <a:cubicBezTo>
                    <a:pt x="59" y="0"/>
                    <a:pt x="106" y="45"/>
                    <a:pt x="136" y="112"/>
                  </a:cubicBezTo>
                  <a:close/>
                </a:path>
              </a:pathLst>
            </a:cu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5" name="Freeform 445"/>
            <p:cNvSpPr/>
            <p:nvPr/>
          </p:nvSpPr>
          <p:spPr bwMode="auto">
            <a:xfrm>
              <a:off x="4567238" y="4462463"/>
              <a:ext cx="187325" cy="304800"/>
            </a:xfrm>
            <a:custGeom>
              <a:avLst/>
              <a:gdLst>
                <a:gd name="T0" fmla="*/ 21 w 90"/>
                <a:gd name="T1" fmla="*/ 15 h 146"/>
                <a:gd name="T2" fmla="*/ 28 w 90"/>
                <a:gd name="T3" fmla="*/ 146 h 146"/>
                <a:gd name="T4" fmla="*/ 36 w 90"/>
                <a:gd name="T5" fmla="*/ 38 h 146"/>
                <a:gd name="T6" fmla="*/ 90 w 90"/>
                <a:gd name="T7" fmla="*/ 43 h 146"/>
                <a:gd name="T8" fmla="*/ 21 w 90"/>
                <a:gd name="T9" fmla="*/ 15 h 146"/>
              </a:gdLst>
              <a:ahLst/>
              <a:cxnLst>
                <a:cxn ang="0">
                  <a:pos x="T0" y="T1"/>
                </a:cxn>
                <a:cxn ang="0">
                  <a:pos x="T2" y="T3"/>
                </a:cxn>
                <a:cxn ang="0">
                  <a:pos x="T4" y="T5"/>
                </a:cxn>
                <a:cxn ang="0">
                  <a:pos x="T6" y="T7"/>
                </a:cxn>
                <a:cxn ang="0">
                  <a:pos x="T8" y="T9"/>
                </a:cxn>
              </a:cxnLst>
              <a:rect l="0" t="0" r="r" b="b"/>
              <a:pathLst>
                <a:path w="90" h="146">
                  <a:moveTo>
                    <a:pt x="21" y="15"/>
                  </a:moveTo>
                  <a:cubicBezTo>
                    <a:pt x="0" y="34"/>
                    <a:pt x="4" y="90"/>
                    <a:pt x="28" y="146"/>
                  </a:cubicBezTo>
                  <a:cubicBezTo>
                    <a:pt x="13" y="96"/>
                    <a:pt x="17" y="56"/>
                    <a:pt x="36" y="38"/>
                  </a:cubicBezTo>
                  <a:cubicBezTo>
                    <a:pt x="50" y="25"/>
                    <a:pt x="68" y="25"/>
                    <a:pt x="90" y="43"/>
                  </a:cubicBezTo>
                  <a:cubicBezTo>
                    <a:pt x="65" y="13"/>
                    <a:pt x="38" y="0"/>
                    <a:pt x="21" y="15"/>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6" name="Freeform 446"/>
            <p:cNvSpPr/>
            <p:nvPr/>
          </p:nvSpPr>
          <p:spPr bwMode="auto">
            <a:xfrm>
              <a:off x="4541838" y="4425951"/>
              <a:ext cx="179388" cy="287338"/>
            </a:xfrm>
            <a:custGeom>
              <a:avLst/>
              <a:gdLst>
                <a:gd name="T0" fmla="*/ 22 w 86"/>
                <a:gd name="T1" fmla="*/ 15 h 138"/>
                <a:gd name="T2" fmla="*/ 24 w 86"/>
                <a:gd name="T3" fmla="*/ 138 h 138"/>
                <a:gd name="T4" fmla="*/ 28 w 86"/>
                <a:gd name="T5" fmla="*/ 25 h 138"/>
                <a:gd name="T6" fmla="*/ 86 w 86"/>
                <a:gd name="T7" fmla="*/ 36 h 138"/>
                <a:gd name="T8" fmla="*/ 22 w 86"/>
                <a:gd name="T9" fmla="*/ 15 h 138"/>
              </a:gdLst>
              <a:ahLst/>
              <a:cxnLst>
                <a:cxn ang="0">
                  <a:pos x="T0" y="T1"/>
                </a:cxn>
                <a:cxn ang="0">
                  <a:pos x="T2" y="T3"/>
                </a:cxn>
                <a:cxn ang="0">
                  <a:pos x="T4" y="T5"/>
                </a:cxn>
                <a:cxn ang="0">
                  <a:pos x="T6" y="T7"/>
                </a:cxn>
                <a:cxn ang="0">
                  <a:pos x="T8" y="T9"/>
                </a:cxn>
              </a:cxnLst>
              <a:rect l="0" t="0" r="r" b="b"/>
              <a:pathLst>
                <a:path w="86" h="138">
                  <a:moveTo>
                    <a:pt x="22" y="15"/>
                  </a:moveTo>
                  <a:cubicBezTo>
                    <a:pt x="1" y="34"/>
                    <a:pt x="0" y="83"/>
                    <a:pt x="24" y="138"/>
                  </a:cubicBezTo>
                  <a:cubicBezTo>
                    <a:pt x="9" y="88"/>
                    <a:pt x="9" y="42"/>
                    <a:pt x="28" y="25"/>
                  </a:cubicBezTo>
                  <a:cubicBezTo>
                    <a:pt x="43" y="12"/>
                    <a:pt x="64" y="17"/>
                    <a:pt x="86" y="36"/>
                  </a:cubicBezTo>
                  <a:cubicBezTo>
                    <a:pt x="60" y="5"/>
                    <a:pt x="38" y="0"/>
                    <a:pt x="22" y="15"/>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7" name="Freeform 447"/>
            <p:cNvSpPr/>
            <p:nvPr/>
          </p:nvSpPr>
          <p:spPr bwMode="auto">
            <a:xfrm>
              <a:off x="4765676" y="4665663"/>
              <a:ext cx="166688" cy="368300"/>
            </a:xfrm>
            <a:custGeom>
              <a:avLst/>
              <a:gdLst>
                <a:gd name="T0" fmla="*/ 66 w 80"/>
                <a:gd name="T1" fmla="*/ 151 h 176"/>
                <a:gd name="T2" fmla="*/ 34 w 80"/>
                <a:gd name="T3" fmla="*/ 0 h 176"/>
                <a:gd name="T4" fmla="*/ 49 w 80"/>
                <a:gd name="T5" fmla="*/ 130 h 176"/>
                <a:gd name="T6" fmla="*/ 0 w 80"/>
                <a:gd name="T7" fmla="*/ 144 h 176"/>
                <a:gd name="T8" fmla="*/ 66 w 80"/>
                <a:gd name="T9" fmla="*/ 151 h 176"/>
              </a:gdLst>
              <a:ahLst/>
              <a:cxnLst>
                <a:cxn ang="0">
                  <a:pos x="T0" y="T1"/>
                </a:cxn>
                <a:cxn ang="0">
                  <a:pos x="T2" y="T3"/>
                </a:cxn>
                <a:cxn ang="0">
                  <a:pos x="T4" y="T5"/>
                </a:cxn>
                <a:cxn ang="0">
                  <a:pos x="T6" y="T7"/>
                </a:cxn>
                <a:cxn ang="0">
                  <a:pos x="T8" y="T9"/>
                </a:cxn>
              </a:cxnLst>
              <a:rect l="0" t="0" r="r" b="b"/>
              <a:pathLst>
                <a:path w="80" h="176">
                  <a:moveTo>
                    <a:pt x="66" y="151"/>
                  </a:moveTo>
                  <a:cubicBezTo>
                    <a:pt x="80" y="121"/>
                    <a:pt x="63" y="52"/>
                    <a:pt x="34" y="0"/>
                  </a:cubicBezTo>
                  <a:cubicBezTo>
                    <a:pt x="55" y="50"/>
                    <a:pt x="62" y="102"/>
                    <a:pt x="49" y="130"/>
                  </a:cubicBezTo>
                  <a:cubicBezTo>
                    <a:pt x="39" y="151"/>
                    <a:pt x="21" y="155"/>
                    <a:pt x="0" y="144"/>
                  </a:cubicBezTo>
                  <a:cubicBezTo>
                    <a:pt x="26" y="167"/>
                    <a:pt x="55" y="176"/>
                    <a:pt x="66" y="151"/>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8" name="Freeform 448"/>
            <p:cNvSpPr/>
            <p:nvPr/>
          </p:nvSpPr>
          <p:spPr bwMode="auto">
            <a:xfrm>
              <a:off x="4711701" y="4651376"/>
              <a:ext cx="174625" cy="325438"/>
            </a:xfrm>
            <a:custGeom>
              <a:avLst/>
              <a:gdLst>
                <a:gd name="T0" fmla="*/ 66 w 84"/>
                <a:gd name="T1" fmla="*/ 137 h 156"/>
                <a:gd name="T2" fmla="*/ 50 w 84"/>
                <a:gd name="T3" fmla="*/ 0 h 156"/>
                <a:gd name="T4" fmla="*/ 53 w 84"/>
                <a:gd name="T5" fmla="*/ 115 h 156"/>
                <a:gd name="T6" fmla="*/ 0 w 84"/>
                <a:gd name="T7" fmla="*/ 121 h 156"/>
                <a:gd name="T8" fmla="*/ 66 w 84"/>
                <a:gd name="T9" fmla="*/ 137 h 156"/>
              </a:gdLst>
              <a:ahLst/>
              <a:cxnLst>
                <a:cxn ang="0">
                  <a:pos x="T0" y="T1"/>
                </a:cxn>
                <a:cxn ang="0">
                  <a:pos x="T2" y="T3"/>
                </a:cxn>
                <a:cxn ang="0">
                  <a:pos x="T4" y="T5"/>
                </a:cxn>
                <a:cxn ang="0">
                  <a:pos x="T6" y="T7"/>
                </a:cxn>
                <a:cxn ang="0">
                  <a:pos x="T8" y="T9"/>
                </a:cxn>
              </a:cxnLst>
              <a:rect l="0" t="0" r="r" b="b"/>
              <a:pathLst>
                <a:path w="84" h="156">
                  <a:moveTo>
                    <a:pt x="66" y="137"/>
                  </a:moveTo>
                  <a:cubicBezTo>
                    <a:pt x="84" y="113"/>
                    <a:pt x="77" y="54"/>
                    <a:pt x="50" y="0"/>
                  </a:cubicBezTo>
                  <a:cubicBezTo>
                    <a:pt x="68" y="50"/>
                    <a:pt x="70" y="93"/>
                    <a:pt x="53" y="115"/>
                  </a:cubicBezTo>
                  <a:cubicBezTo>
                    <a:pt x="41" y="132"/>
                    <a:pt x="22" y="136"/>
                    <a:pt x="0" y="121"/>
                  </a:cubicBezTo>
                  <a:cubicBezTo>
                    <a:pt x="26" y="149"/>
                    <a:pt x="52" y="156"/>
                    <a:pt x="66" y="137"/>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89" name="Freeform 449"/>
            <p:cNvSpPr/>
            <p:nvPr/>
          </p:nvSpPr>
          <p:spPr bwMode="auto">
            <a:xfrm>
              <a:off x="7156451" y="1752601"/>
              <a:ext cx="927100" cy="831850"/>
            </a:xfrm>
            <a:custGeom>
              <a:avLst/>
              <a:gdLst>
                <a:gd name="T0" fmla="*/ 419 w 444"/>
                <a:gd name="T1" fmla="*/ 146 h 398"/>
                <a:gd name="T2" fmla="*/ 267 w 444"/>
                <a:gd name="T3" fmla="*/ 368 h 398"/>
                <a:gd name="T4" fmla="*/ 25 w 444"/>
                <a:gd name="T5" fmla="*/ 252 h 398"/>
                <a:gd name="T6" fmla="*/ 177 w 444"/>
                <a:gd name="T7" fmla="*/ 29 h 398"/>
                <a:gd name="T8" fmla="*/ 419 w 444"/>
                <a:gd name="T9" fmla="*/ 146 h 398"/>
              </a:gdLst>
              <a:ahLst/>
              <a:cxnLst>
                <a:cxn ang="0">
                  <a:pos x="T0" y="T1"/>
                </a:cxn>
                <a:cxn ang="0">
                  <a:pos x="T2" y="T3"/>
                </a:cxn>
                <a:cxn ang="0">
                  <a:pos x="T4" y="T5"/>
                </a:cxn>
                <a:cxn ang="0">
                  <a:pos x="T6" y="T7"/>
                </a:cxn>
                <a:cxn ang="0">
                  <a:pos x="T8" y="T9"/>
                </a:cxn>
              </a:cxnLst>
              <a:rect l="0" t="0" r="r" b="b"/>
              <a:pathLst>
                <a:path w="444" h="398">
                  <a:moveTo>
                    <a:pt x="419" y="146"/>
                  </a:moveTo>
                  <a:cubicBezTo>
                    <a:pt x="444" y="240"/>
                    <a:pt x="376" y="339"/>
                    <a:pt x="267" y="368"/>
                  </a:cubicBezTo>
                  <a:cubicBezTo>
                    <a:pt x="159" y="398"/>
                    <a:pt x="50" y="345"/>
                    <a:pt x="25" y="252"/>
                  </a:cubicBezTo>
                  <a:cubicBezTo>
                    <a:pt x="0" y="158"/>
                    <a:pt x="68" y="58"/>
                    <a:pt x="177" y="29"/>
                  </a:cubicBezTo>
                  <a:cubicBezTo>
                    <a:pt x="286" y="0"/>
                    <a:pt x="394" y="53"/>
                    <a:pt x="419" y="146"/>
                  </a:cubicBezTo>
                  <a:close/>
                </a:path>
              </a:pathLst>
            </a:cu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0" name="Freeform 450"/>
            <p:cNvSpPr/>
            <p:nvPr/>
          </p:nvSpPr>
          <p:spPr bwMode="auto">
            <a:xfrm>
              <a:off x="7197726" y="1804988"/>
              <a:ext cx="693738" cy="473075"/>
            </a:xfrm>
            <a:custGeom>
              <a:avLst/>
              <a:gdLst>
                <a:gd name="T0" fmla="*/ 136 w 332"/>
                <a:gd name="T1" fmla="*/ 28 h 226"/>
                <a:gd name="T2" fmla="*/ 21 w 332"/>
                <a:gd name="T3" fmla="*/ 226 h 226"/>
                <a:gd name="T4" fmla="*/ 159 w 332"/>
                <a:gd name="T5" fmla="*/ 59 h 226"/>
                <a:gd name="T6" fmla="*/ 332 w 332"/>
                <a:gd name="T7" fmla="*/ 48 h 226"/>
                <a:gd name="T8" fmla="*/ 136 w 332"/>
                <a:gd name="T9" fmla="*/ 28 h 226"/>
              </a:gdLst>
              <a:ahLst/>
              <a:cxnLst>
                <a:cxn ang="0">
                  <a:pos x="T0" y="T1"/>
                </a:cxn>
                <a:cxn ang="0">
                  <a:pos x="T2" y="T3"/>
                </a:cxn>
                <a:cxn ang="0">
                  <a:pos x="T4" y="T5"/>
                </a:cxn>
                <a:cxn ang="0">
                  <a:pos x="T6" y="T7"/>
                </a:cxn>
                <a:cxn ang="0">
                  <a:pos x="T8" y="T9"/>
                </a:cxn>
              </a:cxnLst>
              <a:rect l="0" t="0" r="r" b="b"/>
              <a:pathLst>
                <a:path w="332" h="226">
                  <a:moveTo>
                    <a:pt x="136" y="28"/>
                  </a:moveTo>
                  <a:cubicBezTo>
                    <a:pt x="48" y="64"/>
                    <a:pt x="0" y="149"/>
                    <a:pt x="21" y="226"/>
                  </a:cubicBezTo>
                  <a:cubicBezTo>
                    <a:pt x="24" y="154"/>
                    <a:pt x="78" y="92"/>
                    <a:pt x="159" y="59"/>
                  </a:cubicBezTo>
                  <a:cubicBezTo>
                    <a:pt x="219" y="34"/>
                    <a:pt x="280" y="27"/>
                    <a:pt x="332" y="48"/>
                  </a:cubicBezTo>
                  <a:cubicBezTo>
                    <a:pt x="281" y="10"/>
                    <a:pt x="205" y="0"/>
                    <a:pt x="136" y="28"/>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1" name="Freeform 451"/>
            <p:cNvSpPr/>
            <p:nvPr/>
          </p:nvSpPr>
          <p:spPr bwMode="auto">
            <a:xfrm>
              <a:off x="7143751" y="1752601"/>
              <a:ext cx="693738" cy="454025"/>
            </a:xfrm>
            <a:custGeom>
              <a:avLst/>
              <a:gdLst>
                <a:gd name="T0" fmla="*/ 144 w 332"/>
                <a:gd name="T1" fmla="*/ 29 h 217"/>
                <a:gd name="T2" fmla="*/ 21 w 332"/>
                <a:gd name="T3" fmla="*/ 217 h 217"/>
                <a:gd name="T4" fmla="*/ 155 w 332"/>
                <a:gd name="T5" fmla="*/ 42 h 217"/>
                <a:gd name="T6" fmla="*/ 332 w 332"/>
                <a:gd name="T7" fmla="*/ 39 h 217"/>
                <a:gd name="T8" fmla="*/ 144 w 332"/>
                <a:gd name="T9" fmla="*/ 29 h 217"/>
              </a:gdLst>
              <a:ahLst/>
              <a:cxnLst>
                <a:cxn ang="0">
                  <a:pos x="T0" y="T1"/>
                </a:cxn>
                <a:cxn ang="0">
                  <a:pos x="T2" y="T3"/>
                </a:cxn>
                <a:cxn ang="0">
                  <a:pos x="T4" y="T5"/>
                </a:cxn>
                <a:cxn ang="0">
                  <a:pos x="T6" y="T7"/>
                </a:cxn>
                <a:cxn ang="0">
                  <a:pos x="T8" y="T9"/>
                </a:cxn>
              </a:cxnLst>
              <a:rect l="0" t="0" r="r" b="b"/>
              <a:pathLst>
                <a:path w="332" h="217">
                  <a:moveTo>
                    <a:pt x="144" y="29"/>
                  </a:moveTo>
                  <a:cubicBezTo>
                    <a:pt x="56" y="64"/>
                    <a:pt x="0" y="140"/>
                    <a:pt x="21" y="217"/>
                  </a:cubicBezTo>
                  <a:cubicBezTo>
                    <a:pt x="24" y="145"/>
                    <a:pt x="74" y="75"/>
                    <a:pt x="155" y="42"/>
                  </a:cubicBezTo>
                  <a:cubicBezTo>
                    <a:pt x="215" y="18"/>
                    <a:pt x="279" y="18"/>
                    <a:pt x="332" y="39"/>
                  </a:cubicBezTo>
                  <a:cubicBezTo>
                    <a:pt x="281" y="1"/>
                    <a:pt x="213" y="0"/>
                    <a:pt x="144" y="2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2" name="Freeform 452"/>
            <p:cNvSpPr/>
            <p:nvPr/>
          </p:nvSpPr>
          <p:spPr bwMode="auto">
            <a:xfrm>
              <a:off x="7483476" y="2051051"/>
              <a:ext cx="635000" cy="547688"/>
            </a:xfrm>
            <a:custGeom>
              <a:avLst/>
              <a:gdLst>
                <a:gd name="T0" fmla="*/ 209 w 304"/>
                <a:gd name="T1" fmla="*/ 221 h 262"/>
                <a:gd name="T2" fmla="*/ 264 w 304"/>
                <a:gd name="T3" fmla="*/ 0 h 262"/>
                <a:gd name="T4" fmla="*/ 175 w 304"/>
                <a:gd name="T5" fmla="*/ 194 h 262"/>
                <a:gd name="T6" fmla="*/ 0 w 304"/>
                <a:gd name="T7" fmla="*/ 231 h 262"/>
                <a:gd name="T8" fmla="*/ 209 w 304"/>
                <a:gd name="T9" fmla="*/ 221 h 262"/>
              </a:gdLst>
              <a:ahLst/>
              <a:cxnLst>
                <a:cxn ang="0">
                  <a:pos x="T0" y="T1"/>
                </a:cxn>
                <a:cxn ang="0">
                  <a:pos x="T2" y="T3"/>
                </a:cxn>
                <a:cxn ang="0">
                  <a:pos x="T4" y="T5"/>
                </a:cxn>
                <a:cxn ang="0">
                  <a:pos x="T6" y="T7"/>
                </a:cxn>
                <a:cxn ang="0">
                  <a:pos x="T8" y="T9"/>
                </a:cxn>
              </a:cxnLst>
              <a:rect l="0" t="0" r="r" b="b"/>
              <a:pathLst>
                <a:path w="304" h="262">
                  <a:moveTo>
                    <a:pt x="209" y="221"/>
                  </a:moveTo>
                  <a:cubicBezTo>
                    <a:pt x="287" y="170"/>
                    <a:pt x="304" y="70"/>
                    <a:pt x="264" y="0"/>
                  </a:cubicBezTo>
                  <a:cubicBezTo>
                    <a:pt x="279" y="70"/>
                    <a:pt x="247" y="147"/>
                    <a:pt x="175" y="194"/>
                  </a:cubicBezTo>
                  <a:cubicBezTo>
                    <a:pt x="121" y="229"/>
                    <a:pt x="58" y="241"/>
                    <a:pt x="0" y="231"/>
                  </a:cubicBezTo>
                  <a:cubicBezTo>
                    <a:pt x="61" y="258"/>
                    <a:pt x="147" y="262"/>
                    <a:pt x="209" y="221"/>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3" name="Freeform 453"/>
            <p:cNvSpPr/>
            <p:nvPr/>
          </p:nvSpPr>
          <p:spPr bwMode="auto">
            <a:xfrm>
              <a:off x="7375526" y="2036763"/>
              <a:ext cx="669925" cy="496888"/>
            </a:xfrm>
            <a:custGeom>
              <a:avLst/>
              <a:gdLst>
                <a:gd name="T0" fmla="*/ 199 w 321"/>
                <a:gd name="T1" fmla="*/ 204 h 238"/>
                <a:gd name="T2" fmla="*/ 292 w 321"/>
                <a:gd name="T3" fmla="*/ 0 h 238"/>
                <a:gd name="T4" fmla="*/ 180 w 321"/>
                <a:gd name="T5" fmla="*/ 175 h 238"/>
                <a:gd name="T6" fmla="*/ 0 w 321"/>
                <a:gd name="T7" fmla="*/ 201 h 238"/>
                <a:gd name="T8" fmla="*/ 199 w 321"/>
                <a:gd name="T9" fmla="*/ 204 h 238"/>
              </a:gdLst>
              <a:ahLst/>
              <a:cxnLst>
                <a:cxn ang="0">
                  <a:pos x="T0" y="T1"/>
                </a:cxn>
                <a:cxn ang="0">
                  <a:pos x="T2" y="T3"/>
                </a:cxn>
                <a:cxn ang="0">
                  <a:pos x="T4" y="T5"/>
                </a:cxn>
                <a:cxn ang="0">
                  <a:pos x="T6" y="T7"/>
                </a:cxn>
                <a:cxn ang="0">
                  <a:pos x="T8" y="T9"/>
                </a:cxn>
              </a:cxnLst>
              <a:rect l="0" t="0" r="r" b="b"/>
              <a:pathLst>
                <a:path w="321" h="238">
                  <a:moveTo>
                    <a:pt x="199" y="204"/>
                  </a:moveTo>
                  <a:cubicBezTo>
                    <a:pt x="283" y="162"/>
                    <a:pt x="321" y="74"/>
                    <a:pt x="292" y="0"/>
                  </a:cubicBezTo>
                  <a:cubicBezTo>
                    <a:pt x="297" y="71"/>
                    <a:pt x="258" y="136"/>
                    <a:pt x="180" y="175"/>
                  </a:cubicBezTo>
                  <a:cubicBezTo>
                    <a:pt x="123" y="204"/>
                    <a:pt x="55" y="218"/>
                    <a:pt x="0" y="201"/>
                  </a:cubicBezTo>
                  <a:cubicBezTo>
                    <a:pt x="55" y="235"/>
                    <a:pt x="132" y="238"/>
                    <a:pt x="199" y="204"/>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4" name="Freeform 454"/>
            <p:cNvSpPr/>
            <p:nvPr/>
          </p:nvSpPr>
          <p:spPr bwMode="auto">
            <a:xfrm>
              <a:off x="7394576" y="2155826"/>
              <a:ext cx="133350" cy="92075"/>
            </a:xfrm>
            <a:custGeom>
              <a:avLst/>
              <a:gdLst>
                <a:gd name="T0" fmla="*/ 26 w 64"/>
                <a:gd name="T1" fmla="*/ 5 h 44"/>
                <a:gd name="T2" fmla="*/ 4 w 64"/>
                <a:gd name="T3" fmla="*/ 44 h 44"/>
                <a:gd name="T4" fmla="*/ 31 w 64"/>
                <a:gd name="T5" fmla="*/ 11 h 44"/>
                <a:gd name="T6" fmla="*/ 64 w 64"/>
                <a:gd name="T7" fmla="*/ 9 h 44"/>
                <a:gd name="T8" fmla="*/ 26 w 64"/>
                <a:gd name="T9" fmla="*/ 5 h 44"/>
              </a:gdLst>
              <a:ahLst/>
              <a:cxnLst>
                <a:cxn ang="0">
                  <a:pos x="T0" y="T1"/>
                </a:cxn>
                <a:cxn ang="0">
                  <a:pos x="T2" y="T3"/>
                </a:cxn>
                <a:cxn ang="0">
                  <a:pos x="T4" y="T5"/>
                </a:cxn>
                <a:cxn ang="0">
                  <a:pos x="T6" y="T7"/>
                </a:cxn>
                <a:cxn ang="0">
                  <a:pos x="T8" y="T9"/>
                </a:cxn>
              </a:cxnLst>
              <a:rect l="0" t="0" r="r" b="b"/>
              <a:pathLst>
                <a:path w="64" h="44">
                  <a:moveTo>
                    <a:pt x="26" y="5"/>
                  </a:moveTo>
                  <a:cubicBezTo>
                    <a:pt x="9" y="12"/>
                    <a:pt x="0" y="29"/>
                    <a:pt x="4" y="44"/>
                  </a:cubicBezTo>
                  <a:cubicBezTo>
                    <a:pt x="4" y="30"/>
                    <a:pt x="15" y="18"/>
                    <a:pt x="31" y="11"/>
                  </a:cubicBezTo>
                  <a:cubicBezTo>
                    <a:pt x="42" y="6"/>
                    <a:pt x="54" y="5"/>
                    <a:pt x="64" y="9"/>
                  </a:cubicBezTo>
                  <a:cubicBezTo>
                    <a:pt x="54" y="2"/>
                    <a:pt x="39" y="0"/>
                    <a:pt x="26" y="5"/>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5" name="Freeform 455"/>
            <p:cNvSpPr/>
            <p:nvPr/>
          </p:nvSpPr>
          <p:spPr bwMode="auto">
            <a:xfrm>
              <a:off x="7381876" y="2146301"/>
              <a:ext cx="134938" cy="87313"/>
            </a:xfrm>
            <a:custGeom>
              <a:avLst/>
              <a:gdLst>
                <a:gd name="T0" fmla="*/ 28 w 65"/>
                <a:gd name="T1" fmla="*/ 5 h 42"/>
                <a:gd name="T2" fmla="*/ 4 w 65"/>
                <a:gd name="T3" fmla="*/ 42 h 42"/>
                <a:gd name="T4" fmla="*/ 31 w 65"/>
                <a:gd name="T5" fmla="*/ 8 h 42"/>
                <a:gd name="T6" fmla="*/ 65 w 65"/>
                <a:gd name="T7" fmla="*/ 8 h 42"/>
                <a:gd name="T8" fmla="*/ 28 w 65"/>
                <a:gd name="T9" fmla="*/ 5 h 42"/>
              </a:gdLst>
              <a:ahLst/>
              <a:cxnLst>
                <a:cxn ang="0">
                  <a:pos x="T0" y="T1"/>
                </a:cxn>
                <a:cxn ang="0">
                  <a:pos x="T2" y="T3"/>
                </a:cxn>
                <a:cxn ang="0">
                  <a:pos x="T4" y="T5"/>
                </a:cxn>
                <a:cxn ang="0">
                  <a:pos x="T6" y="T7"/>
                </a:cxn>
                <a:cxn ang="0">
                  <a:pos x="T8" y="T9"/>
                </a:cxn>
              </a:cxnLst>
              <a:rect l="0" t="0" r="r" b="b"/>
              <a:pathLst>
                <a:path w="65" h="42">
                  <a:moveTo>
                    <a:pt x="28" y="5"/>
                  </a:moveTo>
                  <a:cubicBezTo>
                    <a:pt x="11" y="12"/>
                    <a:pt x="0" y="27"/>
                    <a:pt x="4" y="42"/>
                  </a:cubicBezTo>
                  <a:cubicBezTo>
                    <a:pt x="5" y="28"/>
                    <a:pt x="15" y="14"/>
                    <a:pt x="31" y="8"/>
                  </a:cubicBezTo>
                  <a:cubicBezTo>
                    <a:pt x="42" y="3"/>
                    <a:pt x="55" y="3"/>
                    <a:pt x="65" y="8"/>
                  </a:cubicBezTo>
                  <a:cubicBezTo>
                    <a:pt x="55" y="0"/>
                    <a:pt x="42" y="0"/>
                    <a:pt x="28" y="5"/>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6" name="Freeform 456"/>
            <p:cNvSpPr/>
            <p:nvPr/>
          </p:nvSpPr>
          <p:spPr bwMode="auto">
            <a:xfrm>
              <a:off x="7448551" y="2203451"/>
              <a:ext cx="122238" cy="107950"/>
            </a:xfrm>
            <a:custGeom>
              <a:avLst/>
              <a:gdLst>
                <a:gd name="T0" fmla="*/ 41 w 59"/>
                <a:gd name="T1" fmla="*/ 43 h 51"/>
                <a:gd name="T2" fmla="*/ 52 w 59"/>
                <a:gd name="T3" fmla="*/ 0 h 51"/>
                <a:gd name="T4" fmla="*/ 34 w 59"/>
                <a:gd name="T5" fmla="*/ 38 h 51"/>
                <a:gd name="T6" fmla="*/ 0 w 59"/>
                <a:gd name="T7" fmla="*/ 45 h 51"/>
                <a:gd name="T8" fmla="*/ 41 w 59"/>
                <a:gd name="T9" fmla="*/ 43 h 51"/>
              </a:gdLst>
              <a:ahLst/>
              <a:cxnLst>
                <a:cxn ang="0">
                  <a:pos x="T0" y="T1"/>
                </a:cxn>
                <a:cxn ang="0">
                  <a:pos x="T2" y="T3"/>
                </a:cxn>
                <a:cxn ang="0">
                  <a:pos x="T4" y="T5"/>
                </a:cxn>
                <a:cxn ang="0">
                  <a:pos x="T6" y="T7"/>
                </a:cxn>
                <a:cxn ang="0">
                  <a:pos x="T8" y="T9"/>
                </a:cxn>
              </a:cxnLst>
              <a:rect l="0" t="0" r="r" b="b"/>
              <a:pathLst>
                <a:path w="59" h="51">
                  <a:moveTo>
                    <a:pt x="41" y="43"/>
                  </a:moveTo>
                  <a:cubicBezTo>
                    <a:pt x="56" y="33"/>
                    <a:pt x="59" y="13"/>
                    <a:pt x="52" y="0"/>
                  </a:cubicBezTo>
                  <a:cubicBezTo>
                    <a:pt x="55" y="13"/>
                    <a:pt x="48" y="28"/>
                    <a:pt x="34" y="38"/>
                  </a:cubicBezTo>
                  <a:cubicBezTo>
                    <a:pt x="24" y="44"/>
                    <a:pt x="11" y="47"/>
                    <a:pt x="0" y="45"/>
                  </a:cubicBezTo>
                  <a:cubicBezTo>
                    <a:pt x="12" y="50"/>
                    <a:pt x="29" y="51"/>
                    <a:pt x="41" y="43"/>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7" name="Freeform 457"/>
            <p:cNvSpPr/>
            <p:nvPr/>
          </p:nvSpPr>
          <p:spPr bwMode="auto">
            <a:xfrm>
              <a:off x="7427913" y="2200276"/>
              <a:ext cx="131763" cy="98425"/>
            </a:xfrm>
            <a:custGeom>
              <a:avLst/>
              <a:gdLst>
                <a:gd name="T0" fmla="*/ 39 w 63"/>
                <a:gd name="T1" fmla="*/ 40 h 47"/>
                <a:gd name="T2" fmla="*/ 57 w 63"/>
                <a:gd name="T3" fmla="*/ 0 h 47"/>
                <a:gd name="T4" fmla="*/ 35 w 63"/>
                <a:gd name="T5" fmla="*/ 35 h 47"/>
                <a:gd name="T6" fmla="*/ 0 w 63"/>
                <a:gd name="T7" fmla="*/ 40 h 47"/>
                <a:gd name="T8" fmla="*/ 39 w 63"/>
                <a:gd name="T9" fmla="*/ 40 h 47"/>
              </a:gdLst>
              <a:ahLst/>
              <a:cxnLst>
                <a:cxn ang="0">
                  <a:pos x="T0" y="T1"/>
                </a:cxn>
                <a:cxn ang="0">
                  <a:pos x="T2" y="T3"/>
                </a:cxn>
                <a:cxn ang="0">
                  <a:pos x="T4" y="T5"/>
                </a:cxn>
                <a:cxn ang="0">
                  <a:pos x="T6" y="T7"/>
                </a:cxn>
                <a:cxn ang="0">
                  <a:pos x="T8" y="T9"/>
                </a:cxn>
              </a:cxnLst>
              <a:rect l="0" t="0" r="r" b="b"/>
              <a:pathLst>
                <a:path w="63" h="47">
                  <a:moveTo>
                    <a:pt x="39" y="40"/>
                  </a:moveTo>
                  <a:cubicBezTo>
                    <a:pt x="55" y="32"/>
                    <a:pt x="63" y="15"/>
                    <a:pt x="57" y="0"/>
                  </a:cubicBezTo>
                  <a:cubicBezTo>
                    <a:pt x="58" y="14"/>
                    <a:pt x="50" y="27"/>
                    <a:pt x="35" y="35"/>
                  </a:cubicBezTo>
                  <a:cubicBezTo>
                    <a:pt x="24" y="40"/>
                    <a:pt x="11" y="43"/>
                    <a:pt x="0" y="40"/>
                  </a:cubicBezTo>
                  <a:cubicBezTo>
                    <a:pt x="11" y="46"/>
                    <a:pt x="26" y="47"/>
                    <a:pt x="39" y="40"/>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8" name="Freeform 458"/>
            <p:cNvSpPr/>
            <p:nvPr/>
          </p:nvSpPr>
          <p:spPr bwMode="auto">
            <a:xfrm>
              <a:off x="7583488" y="1982788"/>
              <a:ext cx="98425" cy="66675"/>
            </a:xfrm>
            <a:custGeom>
              <a:avLst/>
              <a:gdLst>
                <a:gd name="T0" fmla="*/ 19 w 47"/>
                <a:gd name="T1" fmla="*/ 4 h 32"/>
                <a:gd name="T2" fmla="*/ 3 w 47"/>
                <a:gd name="T3" fmla="*/ 32 h 32"/>
                <a:gd name="T4" fmla="*/ 22 w 47"/>
                <a:gd name="T5" fmla="*/ 9 h 32"/>
                <a:gd name="T6" fmla="*/ 47 w 47"/>
                <a:gd name="T7" fmla="*/ 7 h 32"/>
                <a:gd name="T8" fmla="*/ 19 w 47"/>
                <a:gd name="T9" fmla="*/ 4 h 32"/>
              </a:gdLst>
              <a:ahLst/>
              <a:cxnLst>
                <a:cxn ang="0">
                  <a:pos x="T0" y="T1"/>
                </a:cxn>
                <a:cxn ang="0">
                  <a:pos x="T2" y="T3"/>
                </a:cxn>
                <a:cxn ang="0">
                  <a:pos x="T4" y="T5"/>
                </a:cxn>
                <a:cxn ang="0">
                  <a:pos x="T6" y="T7"/>
                </a:cxn>
                <a:cxn ang="0">
                  <a:pos x="T8" y="T9"/>
                </a:cxn>
              </a:cxnLst>
              <a:rect l="0" t="0" r="r" b="b"/>
              <a:pathLst>
                <a:path w="47" h="32">
                  <a:moveTo>
                    <a:pt x="19" y="4"/>
                  </a:moveTo>
                  <a:cubicBezTo>
                    <a:pt x="7" y="9"/>
                    <a:pt x="0" y="21"/>
                    <a:pt x="3" y="32"/>
                  </a:cubicBezTo>
                  <a:cubicBezTo>
                    <a:pt x="3" y="22"/>
                    <a:pt x="11" y="13"/>
                    <a:pt x="22" y="9"/>
                  </a:cubicBezTo>
                  <a:cubicBezTo>
                    <a:pt x="31" y="5"/>
                    <a:pt x="39" y="4"/>
                    <a:pt x="47" y="7"/>
                  </a:cubicBezTo>
                  <a:cubicBezTo>
                    <a:pt x="39" y="2"/>
                    <a:pt x="29" y="0"/>
                    <a:pt x="19" y="4"/>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99" name="Freeform 459"/>
            <p:cNvSpPr/>
            <p:nvPr/>
          </p:nvSpPr>
          <p:spPr bwMode="auto">
            <a:xfrm>
              <a:off x="7575551" y="1976438"/>
              <a:ext cx="98425" cy="63500"/>
            </a:xfrm>
            <a:custGeom>
              <a:avLst/>
              <a:gdLst>
                <a:gd name="T0" fmla="*/ 20 w 47"/>
                <a:gd name="T1" fmla="*/ 4 h 30"/>
                <a:gd name="T2" fmla="*/ 3 w 47"/>
                <a:gd name="T3" fmla="*/ 30 h 30"/>
                <a:gd name="T4" fmla="*/ 22 w 47"/>
                <a:gd name="T5" fmla="*/ 6 h 30"/>
                <a:gd name="T6" fmla="*/ 47 w 47"/>
                <a:gd name="T7" fmla="*/ 5 h 30"/>
                <a:gd name="T8" fmla="*/ 20 w 47"/>
                <a:gd name="T9" fmla="*/ 4 h 30"/>
              </a:gdLst>
              <a:ahLst/>
              <a:cxnLst>
                <a:cxn ang="0">
                  <a:pos x="T0" y="T1"/>
                </a:cxn>
                <a:cxn ang="0">
                  <a:pos x="T2" y="T3"/>
                </a:cxn>
                <a:cxn ang="0">
                  <a:pos x="T4" y="T5"/>
                </a:cxn>
                <a:cxn ang="0">
                  <a:pos x="T6" y="T7"/>
                </a:cxn>
                <a:cxn ang="0">
                  <a:pos x="T8" y="T9"/>
                </a:cxn>
              </a:cxnLst>
              <a:rect l="0" t="0" r="r" b="b"/>
              <a:pathLst>
                <a:path w="47" h="30">
                  <a:moveTo>
                    <a:pt x="20" y="4"/>
                  </a:moveTo>
                  <a:cubicBezTo>
                    <a:pt x="8" y="9"/>
                    <a:pt x="0" y="20"/>
                    <a:pt x="3" y="30"/>
                  </a:cubicBezTo>
                  <a:cubicBezTo>
                    <a:pt x="4" y="20"/>
                    <a:pt x="11" y="10"/>
                    <a:pt x="22" y="6"/>
                  </a:cubicBezTo>
                  <a:cubicBezTo>
                    <a:pt x="30" y="2"/>
                    <a:pt x="39" y="2"/>
                    <a:pt x="47" y="5"/>
                  </a:cubicBezTo>
                  <a:cubicBezTo>
                    <a:pt x="40" y="0"/>
                    <a:pt x="30" y="0"/>
                    <a:pt x="20" y="4"/>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0" name="Freeform 460"/>
            <p:cNvSpPr/>
            <p:nvPr/>
          </p:nvSpPr>
          <p:spPr bwMode="auto">
            <a:xfrm>
              <a:off x="7623176" y="2017713"/>
              <a:ext cx="90488" cy="77788"/>
            </a:xfrm>
            <a:custGeom>
              <a:avLst/>
              <a:gdLst>
                <a:gd name="T0" fmla="*/ 29 w 43"/>
                <a:gd name="T1" fmla="*/ 31 h 37"/>
                <a:gd name="T2" fmla="*/ 37 w 43"/>
                <a:gd name="T3" fmla="*/ 0 h 37"/>
                <a:gd name="T4" fmla="*/ 25 w 43"/>
                <a:gd name="T5" fmla="*/ 27 h 37"/>
                <a:gd name="T6" fmla="*/ 0 w 43"/>
                <a:gd name="T7" fmla="*/ 32 h 37"/>
                <a:gd name="T8" fmla="*/ 29 w 43"/>
                <a:gd name="T9" fmla="*/ 31 h 37"/>
              </a:gdLst>
              <a:ahLst/>
              <a:cxnLst>
                <a:cxn ang="0">
                  <a:pos x="T0" y="T1"/>
                </a:cxn>
                <a:cxn ang="0">
                  <a:pos x="T2" y="T3"/>
                </a:cxn>
                <a:cxn ang="0">
                  <a:pos x="T4" y="T5"/>
                </a:cxn>
                <a:cxn ang="0">
                  <a:pos x="T6" y="T7"/>
                </a:cxn>
                <a:cxn ang="0">
                  <a:pos x="T8" y="T9"/>
                </a:cxn>
              </a:cxnLst>
              <a:rect l="0" t="0" r="r" b="b"/>
              <a:pathLst>
                <a:path w="43" h="37">
                  <a:moveTo>
                    <a:pt x="29" y="31"/>
                  </a:moveTo>
                  <a:cubicBezTo>
                    <a:pt x="40" y="24"/>
                    <a:pt x="43" y="10"/>
                    <a:pt x="37" y="0"/>
                  </a:cubicBezTo>
                  <a:cubicBezTo>
                    <a:pt x="39" y="10"/>
                    <a:pt x="35" y="21"/>
                    <a:pt x="25" y="27"/>
                  </a:cubicBezTo>
                  <a:cubicBezTo>
                    <a:pt x="17" y="32"/>
                    <a:pt x="8" y="34"/>
                    <a:pt x="0" y="32"/>
                  </a:cubicBezTo>
                  <a:cubicBezTo>
                    <a:pt x="9" y="36"/>
                    <a:pt x="21" y="37"/>
                    <a:pt x="29" y="31"/>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1" name="Freeform 461"/>
            <p:cNvSpPr/>
            <p:nvPr/>
          </p:nvSpPr>
          <p:spPr bwMode="auto">
            <a:xfrm>
              <a:off x="7608888" y="2016126"/>
              <a:ext cx="93663" cy="68263"/>
            </a:xfrm>
            <a:custGeom>
              <a:avLst/>
              <a:gdLst>
                <a:gd name="T0" fmla="*/ 28 w 45"/>
                <a:gd name="T1" fmla="*/ 29 h 33"/>
                <a:gd name="T2" fmla="*/ 41 w 45"/>
                <a:gd name="T3" fmla="*/ 0 h 33"/>
                <a:gd name="T4" fmla="*/ 25 w 45"/>
                <a:gd name="T5" fmla="*/ 25 h 33"/>
                <a:gd name="T6" fmla="*/ 0 w 45"/>
                <a:gd name="T7" fmla="*/ 28 h 33"/>
                <a:gd name="T8" fmla="*/ 28 w 45"/>
                <a:gd name="T9" fmla="*/ 29 h 33"/>
              </a:gdLst>
              <a:ahLst/>
              <a:cxnLst>
                <a:cxn ang="0">
                  <a:pos x="T0" y="T1"/>
                </a:cxn>
                <a:cxn ang="0">
                  <a:pos x="T2" y="T3"/>
                </a:cxn>
                <a:cxn ang="0">
                  <a:pos x="T4" y="T5"/>
                </a:cxn>
                <a:cxn ang="0">
                  <a:pos x="T6" y="T7"/>
                </a:cxn>
                <a:cxn ang="0">
                  <a:pos x="T8" y="T9"/>
                </a:cxn>
              </a:cxnLst>
              <a:rect l="0" t="0" r="r" b="b"/>
              <a:pathLst>
                <a:path w="45" h="33">
                  <a:moveTo>
                    <a:pt x="28" y="29"/>
                  </a:moveTo>
                  <a:cubicBezTo>
                    <a:pt x="40" y="23"/>
                    <a:pt x="45" y="10"/>
                    <a:pt x="41" y="0"/>
                  </a:cubicBezTo>
                  <a:cubicBezTo>
                    <a:pt x="42" y="10"/>
                    <a:pt x="36" y="19"/>
                    <a:pt x="25" y="25"/>
                  </a:cubicBezTo>
                  <a:cubicBezTo>
                    <a:pt x="17" y="29"/>
                    <a:pt x="8" y="31"/>
                    <a:pt x="0" y="28"/>
                  </a:cubicBezTo>
                  <a:cubicBezTo>
                    <a:pt x="8" y="33"/>
                    <a:pt x="18" y="33"/>
                    <a:pt x="28" y="2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2" name="Oval 462"/>
            <p:cNvSpPr>
              <a:spLocks noChangeArrowheads="1"/>
            </p:cNvSpPr>
            <p:nvPr/>
          </p:nvSpPr>
          <p:spPr bwMode="auto">
            <a:xfrm>
              <a:off x="5640388" y="2644776"/>
              <a:ext cx="400050" cy="369888"/>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3" name="Freeform 463"/>
            <p:cNvSpPr/>
            <p:nvPr/>
          </p:nvSpPr>
          <p:spPr bwMode="auto">
            <a:xfrm>
              <a:off x="5656263" y="2652713"/>
              <a:ext cx="339725" cy="180975"/>
            </a:xfrm>
            <a:custGeom>
              <a:avLst/>
              <a:gdLst>
                <a:gd name="T0" fmla="*/ 76 w 163"/>
                <a:gd name="T1" fmla="*/ 5 h 86"/>
                <a:gd name="T2" fmla="*/ 0 w 163"/>
                <a:gd name="T3" fmla="*/ 86 h 86"/>
                <a:gd name="T4" fmla="*/ 83 w 163"/>
                <a:gd name="T5" fmla="*/ 23 h 86"/>
                <a:gd name="T6" fmla="*/ 163 w 163"/>
                <a:gd name="T7" fmla="*/ 40 h 86"/>
                <a:gd name="T8" fmla="*/ 76 w 163"/>
                <a:gd name="T9" fmla="*/ 5 h 86"/>
              </a:gdLst>
              <a:ahLst/>
              <a:cxnLst>
                <a:cxn ang="0">
                  <a:pos x="T0" y="T1"/>
                </a:cxn>
                <a:cxn ang="0">
                  <a:pos x="T2" y="T3"/>
                </a:cxn>
                <a:cxn ang="0">
                  <a:pos x="T4" y="T5"/>
                </a:cxn>
                <a:cxn ang="0">
                  <a:pos x="T6" y="T7"/>
                </a:cxn>
                <a:cxn ang="0">
                  <a:pos x="T8" y="T9"/>
                </a:cxn>
              </a:cxnLst>
              <a:rect l="0" t="0" r="r" b="b"/>
              <a:pathLst>
                <a:path w="163" h="86">
                  <a:moveTo>
                    <a:pt x="76" y="5"/>
                  </a:moveTo>
                  <a:cubicBezTo>
                    <a:pt x="32" y="11"/>
                    <a:pt x="0" y="46"/>
                    <a:pt x="0" y="86"/>
                  </a:cubicBezTo>
                  <a:cubicBezTo>
                    <a:pt x="10" y="52"/>
                    <a:pt x="42" y="29"/>
                    <a:pt x="83" y="23"/>
                  </a:cubicBezTo>
                  <a:cubicBezTo>
                    <a:pt x="113" y="19"/>
                    <a:pt x="142" y="23"/>
                    <a:pt x="163" y="40"/>
                  </a:cubicBezTo>
                  <a:cubicBezTo>
                    <a:pt x="144" y="15"/>
                    <a:pt x="111" y="0"/>
                    <a:pt x="76" y="5"/>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4" name="Freeform 464"/>
            <p:cNvSpPr/>
            <p:nvPr/>
          </p:nvSpPr>
          <p:spPr bwMode="auto">
            <a:xfrm>
              <a:off x="5638801" y="2624138"/>
              <a:ext cx="341313" cy="166688"/>
            </a:xfrm>
            <a:custGeom>
              <a:avLst/>
              <a:gdLst>
                <a:gd name="T0" fmla="*/ 79 w 163"/>
                <a:gd name="T1" fmla="*/ 5 h 80"/>
                <a:gd name="T2" fmla="*/ 0 w 163"/>
                <a:gd name="T3" fmla="*/ 80 h 80"/>
                <a:gd name="T4" fmla="*/ 83 w 163"/>
                <a:gd name="T5" fmla="*/ 13 h 80"/>
                <a:gd name="T6" fmla="*/ 163 w 163"/>
                <a:gd name="T7" fmla="*/ 35 h 80"/>
                <a:gd name="T8" fmla="*/ 79 w 163"/>
                <a:gd name="T9" fmla="*/ 5 h 80"/>
              </a:gdLst>
              <a:ahLst/>
              <a:cxnLst>
                <a:cxn ang="0">
                  <a:pos x="T0" y="T1"/>
                </a:cxn>
                <a:cxn ang="0">
                  <a:pos x="T2" y="T3"/>
                </a:cxn>
                <a:cxn ang="0">
                  <a:pos x="T4" y="T5"/>
                </a:cxn>
                <a:cxn ang="0">
                  <a:pos x="T6" y="T7"/>
                </a:cxn>
                <a:cxn ang="0">
                  <a:pos x="T8" y="T9"/>
                </a:cxn>
              </a:cxnLst>
              <a:rect l="0" t="0" r="r" b="b"/>
              <a:pathLst>
                <a:path w="163" h="80">
                  <a:moveTo>
                    <a:pt x="79" y="5"/>
                  </a:moveTo>
                  <a:cubicBezTo>
                    <a:pt x="35" y="11"/>
                    <a:pt x="0" y="40"/>
                    <a:pt x="0" y="80"/>
                  </a:cubicBezTo>
                  <a:cubicBezTo>
                    <a:pt x="11" y="46"/>
                    <a:pt x="42" y="18"/>
                    <a:pt x="83" y="13"/>
                  </a:cubicBezTo>
                  <a:cubicBezTo>
                    <a:pt x="113" y="9"/>
                    <a:pt x="142" y="17"/>
                    <a:pt x="163" y="35"/>
                  </a:cubicBezTo>
                  <a:cubicBezTo>
                    <a:pt x="145" y="9"/>
                    <a:pt x="114" y="0"/>
                    <a:pt x="79" y="5"/>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5" name="Freeform 465"/>
            <p:cNvSpPr/>
            <p:nvPr/>
          </p:nvSpPr>
          <p:spPr bwMode="auto">
            <a:xfrm>
              <a:off x="5735638" y="2827338"/>
              <a:ext cx="327025" cy="234950"/>
            </a:xfrm>
            <a:custGeom>
              <a:avLst/>
              <a:gdLst>
                <a:gd name="T0" fmla="*/ 96 w 157"/>
                <a:gd name="T1" fmla="*/ 101 h 113"/>
                <a:gd name="T2" fmla="*/ 148 w 157"/>
                <a:gd name="T3" fmla="*/ 0 h 113"/>
                <a:gd name="T4" fmla="*/ 84 w 157"/>
                <a:gd name="T5" fmla="*/ 83 h 113"/>
                <a:gd name="T6" fmla="*/ 0 w 157"/>
                <a:gd name="T7" fmla="*/ 79 h 113"/>
                <a:gd name="T8" fmla="*/ 96 w 157"/>
                <a:gd name="T9" fmla="*/ 101 h 113"/>
              </a:gdLst>
              <a:ahLst/>
              <a:cxnLst>
                <a:cxn ang="0">
                  <a:pos x="T0" y="T1"/>
                </a:cxn>
                <a:cxn ang="0">
                  <a:pos x="T2" y="T3"/>
                </a:cxn>
                <a:cxn ang="0">
                  <a:pos x="T4" y="T5"/>
                </a:cxn>
                <a:cxn ang="0">
                  <a:pos x="T6" y="T7"/>
                </a:cxn>
                <a:cxn ang="0">
                  <a:pos x="T8" y="T9"/>
                </a:cxn>
              </a:cxnLst>
              <a:rect l="0" t="0" r="r" b="b"/>
              <a:pathLst>
                <a:path w="157" h="113">
                  <a:moveTo>
                    <a:pt x="96" y="101"/>
                  </a:moveTo>
                  <a:cubicBezTo>
                    <a:pt x="137" y="86"/>
                    <a:pt x="157" y="40"/>
                    <a:pt x="148" y="0"/>
                  </a:cubicBezTo>
                  <a:cubicBezTo>
                    <a:pt x="146" y="36"/>
                    <a:pt x="122" y="70"/>
                    <a:pt x="84" y="83"/>
                  </a:cubicBezTo>
                  <a:cubicBezTo>
                    <a:pt x="55" y="94"/>
                    <a:pt x="25" y="91"/>
                    <a:pt x="0" y="79"/>
                  </a:cubicBezTo>
                  <a:cubicBezTo>
                    <a:pt x="24" y="100"/>
                    <a:pt x="63" y="113"/>
                    <a:pt x="96" y="101"/>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6" name="Freeform 466"/>
            <p:cNvSpPr/>
            <p:nvPr/>
          </p:nvSpPr>
          <p:spPr bwMode="auto">
            <a:xfrm>
              <a:off x="5695951" y="2814638"/>
              <a:ext cx="334963" cy="198438"/>
            </a:xfrm>
            <a:custGeom>
              <a:avLst/>
              <a:gdLst>
                <a:gd name="T0" fmla="*/ 90 w 161"/>
                <a:gd name="T1" fmla="*/ 87 h 95"/>
                <a:gd name="T2" fmla="*/ 157 w 161"/>
                <a:gd name="T3" fmla="*/ 0 h 95"/>
                <a:gd name="T4" fmla="*/ 85 w 161"/>
                <a:gd name="T5" fmla="*/ 71 h 95"/>
                <a:gd name="T6" fmla="*/ 0 w 161"/>
                <a:gd name="T7" fmla="*/ 60 h 95"/>
                <a:gd name="T8" fmla="*/ 90 w 161"/>
                <a:gd name="T9" fmla="*/ 87 h 95"/>
              </a:gdLst>
              <a:ahLst/>
              <a:cxnLst>
                <a:cxn ang="0">
                  <a:pos x="T0" y="T1"/>
                </a:cxn>
                <a:cxn ang="0">
                  <a:pos x="T2" y="T3"/>
                </a:cxn>
                <a:cxn ang="0">
                  <a:pos x="T4" y="T5"/>
                </a:cxn>
                <a:cxn ang="0">
                  <a:pos x="T6" y="T7"/>
                </a:cxn>
                <a:cxn ang="0">
                  <a:pos x="T8" y="T9"/>
                </a:cxn>
              </a:cxnLst>
              <a:rect l="0" t="0" r="r" b="b"/>
              <a:pathLst>
                <a:path w="161" h="95">
                  <a:moveTo>
                    <a:pt x="90" y="87"/>
                  </a:moveTo>
                  <a:cubicBezTo>
                    <a:pt x="133" y="78"/>
                    <a:pt x="161" y="40"/>
                    <a:pt x="157" y="0"/>
                  </a:cubicBezTo>
                  <a:cubicBezTo>
                    <a:pt x="150" y="35"/>
                    <a:pt x="125" y="62"/>
                    <a:pt x="85" y="71"/>
                  </a:cubicBezTo>
                  <a:cubicBezTo>
                    <a:pt x="55" y="77"/>
                    <a:pt x="23" y="75"/>
                    <a:pt x="0" y="60"/>
                  </a:cubicBezTo>
                  <a:cubicBezTo>
                    <a:pt x="21" y="84"/>
                    <a:pt x="55" y="95"/>
                    <a:pt x="90" y="87"/>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7" name="Oval 467"/>
            <p:cNvSpPr>
              <a:spLocks noChangeArrowheads="1"/>
            </p:cNvSpPr>
            <p:nvPr/>
          </p:nvSpPr>
          <p:spPr bwMode="auto">
            <a:xfrm>
              <a:off x="6572251" y="4597401"/>
              <a:ext cx="257175" cy="255588"/>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8" name="Freeform 468"/>
            <p:cNvSpPr/>
            <p:nvPr/>
          </p:nvSpPr>
          <p:spPr bwMode="auto">
            <a:xfrm>
              <a:off x="6583363" y="4602163"/>
              <a:ext cx="217488" cy="125413"/>
            </a:xfrm>
            <a:custGeom>
              <a:avLst/>
              <a:gdLst>
                <a:gd name="T0" fmla="*/ 49 w 104"/>
                <a:gd name="T1" fmla="*/ 4 h 60"/>
                <a:gd name="T2" fmla="*/ 0 w 104"/>
                <a:gd name="T3" fmla="*/ 60 h 60"/>
                <a:gd name="T4" fmla="*/ 53 w 104"/>
                <a:gd name="T5" fmla="*/ 16 h 60"/>
                <a:gd name="T6" fmla="*/ 104 w 104"/>
                <a:gd name="T7" fmla="*/ 28 h 60"/>
                <a:gd name="T8" fmla="*/ 49 w 104"/>
                <a:gd name="T9" fmla="*/ 4 h 60"/>
              </a:gdLst>
              <a:ahLst/>
              <a:cxnLst>
                <a:cxn ang="0">
                  <a:pos x="T0" y="T1"/>
                </a:cxn>
                <a:cxn ang="0">
                  <a:pos x="T2" y="T3"/>
                </a:cxn>
                <a:cxn ang="0">
                  <a:pos x="T4" y="T5"/>
                </a:cxn>
                <a:cxn ang="0">
                  <a:pos x="T6" y="T7"/>
                </a:cxn>
                <a:cxn ang="0">
                  <a:pos x="T8" y="T9"/>
                </a:cxn>
              </a:cxnLst>
              <a:rect l="0" t="0" r="r" b="b"/>
              <a:pathLst>
                <a:path w="104" h="60">
                  <a:moveTo>
                    <a:pt x="49" y="4"/>
                  </a:moveTo>
                  <a:cubicBezTo>
                    <a:pt x="20" y="8"/>
                    <a:pt x="0" y="32"/>
                    <a:pt x="0" y="60"/>
                  </a:cubicBezTo>
                  <a:cubicBezTo>
                    <a:pt x="7" y="36"/>
                    <a:pt x="27" y="20"/>
                    <a:pt x="53" y="16"/>
                  </a:cubicBezTo>
                  <a:cubicBezTo>
                    <a:pt x="72" y="13"/>
                    <a:pt x="90" y="16"/>
                    <a:pt x="104" y="28"/>
                  </a:cubicBezTo>
                  <a:cubicBezTo>
                    <a:pt x="92" y="11"/>
                    <a:pt x="71" y="0"/>
                    <a:pt x="49" y="4"/>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09" name="Freeform 469"/>
            <p:cNvSpPr/>
            <p:nvPr/>
          </p:nvSpPr>
          <p:spPr bwMode="auto">
            <a:xfrm>
              <a:off x="6572251" y="4584701"/>
              <a:ext cx="217488" cy="114300"/>
            </a:xfrm>
            <a:custGeom>
              <a:avLst/>
              <a:gdLst>
                <a:gd name="T0" fmla="*/ 50 w 104"/>
                <a:gd name="T1" fmla="*/ 3 h 55"/>
                <a:gd name="T2" fmla="*/ 0 w 104"/>
                <a:gd name="T3" fmla="*/ 55 h 55"/>
                <a:gd name="T4" fmla="*/ 53 w 104"/>
                <a:gd name="T5" fmla="*/ 8 h 55"/>
                <a:gd name="T6" fmla="*/ 104 w 104"/>
                <a:gd name="T7" fmla="*/ 23 h 55"/>
                <a:gd name="T8" fmla="*/ 50 w 104"/>
                <a:gd name="T9" fmla="*/ 3 h 55"/>
              </a:gdLst>
              <a:ahLst/>
              <a:cxnLst>
                <a:cxn ang="0">
                  <a:pos x="T0" y="T1"/>
                </a:cxn>
                <a:cxn ang="0">
                  <a:pos x="T2" y="T3"/>
                </a:cxn>
                <a:cxn ang="0">
                  <a:pos x="T4" y="T5"/>
                </a:cxn>
                <a:cxn ang="0">
                  <a:pos x="T6" y="T7"/>
                </a:cxn>
                <a:cxn ang="0">
                  <a:pos x="T8" y="T9"/>
                </a:cxn>
              </a:cxnLst>
              <a:rect l="0" t="0" r="r" b="b"/>
              <a:pathLst>
                <a:path w="104" h="55">
                  <a:moveTo>
                    <a:pt x="50" y="3"/>
                  </a:moveTo>
                  <a:cubicBezTo>
                    <a:pt x="22" y="7"/>
                    <a:pt x="0" y="27"/>
                    <a:pt x="0" y="55"/>
                  </a:cubicBezTo>
                  <a:cubicBezTo>
                    <a:pt x="7" y="31"/>
                    <a:pt x="27" y="12"/>
                    <a:pt x="53" y="8"/>
                  </a:cubicBezTo>
                  <a:cubicBezTo>
                    <a:pt x="72" y="5"/>
                    <a:pt x="90" y="11"/>
                    <a:pt x="104" y="23"/>
                  </a:cubicBezTo>
                  <a:cubicBezTo>
                    <a:pt x="92" y="6"/>
                    <a:pt x="73" y="0"/>
                    <a:pt x="50" y="3"/>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0" name="Freeform 470"/>
            <p:cNvSpPr/>
            <p:nvPr/>
          </p:nvSpPr>
          <p:spPr bwMode="auto">
            <a:xfrm>
              <a:off x="6634163" y="4724401"/>
              <a:ext cx="209550" cy="160338"/>
            </a:xfrm>
            <a:custGeom>
              <a:avLst/>
              <a:gdLst>
                <a:gd name="T0" fmla="*/ 61 w 101"/>
                <a:gd name="T1" fmla="*/ 69 h 77"/>
                <a:gd name="T2" fmla="*/ 94 w 101"/>
                <a:gd name="T3" fmla="*/ 0 h 77"/>
                <a:gd name="T4" fmla="*/ 54 w 101"/>
                <a:gd name="T5" fmla="*/ 57 h 77"/>
                <a:gd name="T6" fmla="*/ 0 w 101"/>
                <a:gd name="T7" fmla="*/ 54 h 77"/>
                <a:gd name="T8" fmla="*/ 61 w 101"/>
                <a:gd name="T9" fmla="*/ 69 h 77"/>
              </a:gdLst>
              <a:ahLst/>
              <a:cxnLst>
                <a:cxn ang="0">
                  <a:pos x="T0" y="T1"/>
                </a:cxn>
                <a:cxn ang="0">
                  <a:pos x="T2" y="T3"/>
                </a:cxn>
                <a:cxn ang="0">
                  <a:pos x="T4" y="T5"/>
                </a:cxn>
                <a:cxn ang="0">
                  <a:pos x="T6" y="T7"/>
                </a:cxn>
                <a:cxn ang="0">
                  <a:pos x="T8" y="T9"/>
                </a:cxn>
              </a:cxnLst>
              <a:rect l="0" t="0" r="r" b="b"/>
              <a:pathLst>
                <a:path w="101" h="77">
                  <a:moveTo>
                    <a:pt x="61" y="69"/>
                  </a:moveTo>
                  <a:cubicBezTo>
                    <a:pt x="88" y="59"/>
                    <a:pt x="101" y="27"/>
                    <a:pt x="94" y="0"/>
                  </a:cubicBezTo>
                  <a:cubicBezTo>
                    <a:pt x="93" y="24"/>
                    <a:pt x="78" y="47"/>
                    <a:pt x="54" y="57"/>
                  </a:cubicBezTo>
                  <a:cubicBezTo>
                    <a:pt x="35" y="64"/>
                    <a:pt x="16" y="62"/>
                    <a:pt x="0" y="54"/>
                  </a:cubicBezTo>
                  <a:cubicBezTo>
                    <a:pt x="16" y="68"/>
                    <a:pt x="40" y="77"/>
                    <a:pt x="61" y="69"/>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1" name="Freeform 471"/>
            <p:cNvSpPr/>
            <p:nvPr/>
          </p:nvSpPr>
          <p:spPr bwMode="auto">
            <a:xfrm>
              <a:off x="6608763" y="4713288"/>
              <a:ext cx="214313" cy="138113"/>
            </a:xfrm>
            <a:custGeom>
              <a:avLst/>
              <a:gdLst>
                <a:gd name="T0" fmla="*/ 57 w 103"/>
                <a:gd name="T1" fmla="*/ 60 h 66"/>
                <a:gd name="T2" fmla="*/ 100 w 103"/>
                <a:gd name="T3" fmla="*/ 0 h 66"/>
                <a:gd name="T4" fmla="*/ 54 w 103"/>
                <a:gd name="T5" fmla="*/ 49 h 66"/>
                <a:gd name="T6" fmla="*/ 0 w 103"/>
                <a:gd name="T7" fmla="*/ 42 h 66"/>
                <a:gd name="T8" fmla="*/ 57 w 103"/>
                <a:gd name="T9" fmla="*/ 60 h 66"/>
              </a:gdLst>
              <a:ahLst/>
              <a:cxnLst>
                <a:cxn ang="0">
                  <a:pos x="T0" y="T1"/>
                </a:cxn>
                <a:cxn ang="0">
                  <a:pos x="T2" y="T3"/>
                </a:cxn>
                <a:cxn ang="0">
                  <a:pos x="T4" y="T5"/>
                </a:cxn>
                <a:cxn ang="0">
                  <a:pos x="T6" y="T7"/>
                </a:cxn>
                <a:cxn ang="0">
                  <a:pos x="T8" y="T9"/>
                </a:cxn>
              </a:cxnLst>
              <a:rect l="0" t="0" r="r" b="b"/>
              <a:pathLst>
                <a:path w="103" h="66">
                  <a:moveTo>
                    <a:pt x="57" y="60"/>
                  </a:moveTo>
                  <a:cubicBezTo>
                    <a:pt x="85" y="54"/>
                    <a:pt x="103" y="28"/>
                    <a:pt x="100" y="0"/>
                  </a:cubicBezTo>
                  <a:cubicBezTo>
                    <a:pt x="96" y="24"/>
                    <a:pt x="80" y="43"/>
                    <a:pt x="54" y="49"/>
                  </a:cubicBezTo>
                  <a:cubicBezTo>
                    <a:pt x="35" y="54"/>
                    <a:pt x="15" y="52"/>
                    <a:pt x="0" y="42"/>
                  </a:cubicBezTo>
                  <a:cubicBezTo>
                    <a:pt x="13" y="58"/>
                    <a:pt x="35" y="66"/>
                    <a:pt x="57" y="60"/>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2" name="Oval 472"/>
            <p:cNvSpPr>
              <a:spLocks noChangeArrowheads="1"/>
            </p:cNvSpPr>
            <p:nvPr/>
          </p:nvSpPr>
          <p:spPr bwMode="auto">
            <a:xfrm>
              <a:off x="5751513" y="4765676"/>
              <a:ext cx="196850" cy="195263"/>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3" name="Freeform 473"/>
            <p:cNvSpPr/>
            <p:nvPr/>
          </p:nvSpPr>
          <p:spPr bwMode="auto">
            <a:xfrm>
              <a:off x="5759451" y="4770438"/>
              <a:ext cx="165100" cy="93663"/>
            </a:xfrm>
            <a:custGeom>
              <a:avLst/>
              <a:gdLst>
                <a:gd name="T0" fmla="*/ 37 w 79"/>
                <a:gd name="T1" fmla="*/ 3 h 45"/>
                <a:gd name="T2" fmla="*/ 0 w 79"/>
                <a:gd name="T3" fmla="*/ 45 h 45"/>
                <a:gd name="T4" fmla="*/ 40 w 79"/>
                <a:gd name="T5" fmla="*/ 12 h 45"/>
                <a:gd name="T6" fmla="*/ 79 w 79"/>
                <a:gd name="T7" fmla="*/ 21 h 45"/>
                <a:gd name="T8" fmla="*/ 37 w 79"/>
                <a:gd name="T9" fmla="*/ 3 h 45"/>
              </a:gdLst>
              <a:ahLst/>
              <a:cxnLst>
                <a:cxn ang="0">
                  <a:pos x="T0" y="T1"/>
                </a:cxn>
                <a:cxn ang="0">
                  <a:pos x="T2" y="T3"/>
                </a:cxn>
                <a:cxn ang="0">
                  <a:pos x="T4" y="T5"/>
                </a:cxn>
                <a:cxn ang="0">
                  <a:pos x="T6" y="T7"/>
                </a:cxn>
                <a:cxn ang="0">
                  <a:pos x="T8" y="T9"/>
                </a:cxn>
              </a:cxnLst>
              <a:rect l="0" t="0" r="r" b="b"/>
              <a:pathLst>
                <a:path w="79" h="45">
                  <a:moveTo>
                    <a:pt x="37" y="3"/>
                  </a:moveTo>
                  <a:cubicBezTo>
                    <a:pt x="16" y="6"/>
                    <a:pt x="0" y="24"/>
                    <a:pt x="0" y="45"/>
                  </a:cubicBezTo>
                  <a:cubicBezTo>
                    <a:pt x="5" y="27"/>
                    <a:pt x="21" y="15"/>
                    <a:pt x="40" y="12"/>
                  </a:cubicBezTo>
                  <a:cubicBezTo>
                    <a:pt x="55" y="10"/>
                    <a:pt x="69" y="12"/>
                    <a:pt x="79" y="21"/>
                  </a:cubicBezTo>
                  <a:cubicBezTo>
                    <a:pt x="70" y="8"/>
                    <a:pt x="54" y="0"/>
                    <a:pt x="37" y="3"/>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4" name="Freeform 474"/>
            <p:cNvSpPr/>
            <p:nvPr/>
          </p:nvSpPr>
          <p:spPr bwMode="auto">
            <a:xfrm>
              <a:off x="5751513" y="4756151"/>
              <a:ext cx="165100" cy="87313"/>
            </a:xfrm>
            <a:custGeom>
              <a:avLst/>
              <a:gdLst>
                <a:gd name="T0" fmla="*/ 39 w 79"/>
                <a:gd name="T1" fmla="*/ 2 h 42"/>
                <a:gd name="T2" fmla="*/ 0 w 79"/>
                <a:gd name="T3" fmla="*/ 42 h 42"/>
                <a:gd name="T4" fmla="*/ 40 w 79"/>
                <a:gd name="T5" fmla="*/ 6 h 42"/>
                <a:gd name="T6" fmla="*/ 79 w 79"/>
                <a:gd name="T7" fmla="*/ 18 h 42"/>
                <a:gd name="T8" fmla="*/ 39 w 79"/>
                <a:gd name="T9" fmla="*/ 2 h 42"/>
              </a:gdLst>
              <a:ahLst/>
              <a:cxnLst>
                <a:cxn ang="0">
                  <a:pos x="T0" y="T1"/>
                </a:cxn>
                <a:cxn ang="0">
                  <a:pos x="T2" y="T3"/>
                </a:cxn>
                <a:cxn ang="0">
                  <a:pos x="T4" y="T5"/>
                </a:cxn>
                <a:cxn ang="0">
                  <a:pos x="T6" y="T7"/>
                </a:cxn>
                <a:cxn ang="0">
                  <a:pos x="T8" y="T9"/>
                </a:cxn>
              </a:cxnLst>
              <a:rect l="0" t="0" r="r" b="b"/>
              <a:pathLst>
                <a:path w="79" h="42">
                  <a:moveTo>
                    <a:pt x="39" y="2"/>
                  </a:moveTo>
                  <a:cubicBezTo>
                    <a:pt x="17" y="5"/>
                    <a:pt x="0" y="21"/>
                    <a:pt x="0" y="42"/>
                  </a:cubicBezTo>
                  <a:cubicBezTo>
                    <a:pt x="5" y="24"/>
                    <a:pt x="20" y="9"/>
                    <a:pt x="40" y="6"/>
                  </a:cubicBezTo>
                  <a:cubicBezTo>
                    <a:pt x="55" y="4"/>
                    <a:pt x="69" y="9"/>
                    <a:pt x="79" y="18"/>
                  </a:cubicBezTo>
                  <a:cubicBezTo>
                    <a:pt x="70" y="4"/>
                    <a:pt x="55" y="0"/>
                    <a:pt x="39" y="2"/>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5" name="Freeform 475"/>
            <p:cNvSpPr/>
            <p:nvPr/>
          </p:nvSpPr>
          <p:spPr bwMode="auto">
            <a:xfrm>
              <a:off x="5797551" y="4862513"/>
              <a:ext cx="160338" cy="122238"/>
            </a:xfrm>
            <a:custGeom>
              <a:avLst/>
              <a:gdLst>
                <a:gd name="T0" fmla="*/ 47 w 77"/>
                <a:gd name="T1" fmla="*/ 53 h 59"/>
                <a:gd name="T2" fmla="*/ 72 w 77"/>
                <a:gd name="T3" fmla="*/ 0 h 59"/>
                <a:gd name="T4" fmla="*/ 41 w 77"/>
                <a:gd name="T5" fmla="*/ 43 h 59"/>
                <a:gd name="T6" fmla="*/ 0 w 77"/>
                <a:gd name="T7" fmla="*/ 41 h 59"/>
                <a:gd name="T8" fmla="*/ 47 w 77"/>
                <a:gd name="T9" fmla="*/ 53 h 59"/>
              </a:gdLst>
              <a:ahLst/>
              <a:cxnLst>
                <a:cxn ang="0">
                  <a:pos x="T0" y="T1"/>
                </a:cxn>
                <a:cxn ang="0">
                  <a:pos x="T2" y="T3"/>
                </a:cxn>
                <a:cxn ang="0">
                  <a:pos x="T4" y="T5"/>
                </a:cxn>
                <a:cxn ang="0">
                  <a:pos x="T6" y="T7"/>
                </a:cxn>
                <a:cxn ang="0">
                  <a:pos x="T8" y="T9"/>
                </a:cxn>
              </a:cxnLst>
              <a:rect l="0" t="0" r="r" b="b"/>
              <a:pathLst>
                <a:path w="77" h="59">
                  <a:moveTo>
                    <a:pt x="47" y="53"/>
                  </a:moveTo>
                  <a:cubicBezTo>
                    <a:pt x="67" y="45"/>
                    <a:pt x="77" y="20"/>
                    <a:pt x="72" y="0"/>
                  </a:cubicBezTo>
                  <a:cubicBezTo>
                    <a:pt x="71" y="19"/>
                    <a:pt x="60" y="36"/>
                    <a:pt x="41" y="43"/>
                  </a:cubicBezTo>
                  <a:cubicBezTo>
                    <a:pt x="27" y="49"/>
                    <a:pt x="13" y="47"/>
                    <a:pt x="0" y="41"/>
                  </a:cubicBezTo>
                  <a:cubicBezTo>
                    <a:pt x="12" y="52"/>
                    <a:pt x="31" y="59"/>
                    <a:pt x="47" y="53"/>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6" name="Freeform 476"/>
            <p:cNvSpPr/>
            <p:nvPr/>
          </p:nvSpPr>
          <p:spPr bwMode="auto">
            <a:xfrm>
              <a:off x="5778501" y="4852988"/>
              <a:ext cx="163513" cy="104775"/>
            </a:xfrm>
            <a:custGeom>
              <a:avLst/>
              <a:gdLst>
                <a:gd name="T0" fmla="*/ 44 w 78"/>
                <a:gd name="T1" fmla="*/ 46 h 50"/>
                <a:gd name="T2" fmla="*/ 76 w 78"/>
                <a:gd name="T3" fmla="*/ 0 h 50"/>
                <a:gd name="T4" fmla="*/ 41 w 78"/>
                <a:gd name="T5" fmla="*/ 37 h 50"/>
                <a:gd name="T6" fmla="*/ 0 w 78"/>
                <a:gd name="T7" fmla="*/ 32 h 50"/>
                <a:gd name="T8" fmla="*/ 44 w 78"/>
                <a:gd name="T9" fmla="*/ 46 h 50"/>
              </a:gdLst>
              <a:ahLst/>
              <a:cxnLst>
                <a:cxn ang="0">
                  <a:pos x="T0" y="T1"/>
                </a:cxn>
                <a:cxn ang="0">
                  <a:pos x="T2" y="T3"/>
                </a:cxn>
                <a:cxn ang="0">
                  <a:pos x="T4" y="T5"/>
                </a:cxn>
                <a:cxn ang="0">
                  <a:pos x="T6" y="T7"/>
                </a:cxn>
                <a:cxn ang="0">
                  <a:pos x="T8" y="T9"/>
                </a:cxn>
              </a:cxnLst>
              <a:rect l="0" t="0" r="r" b="b"/>
              <a:pathLst>
                <a:path w="78" h="50">
                  <a:moveTo>
                    <a:pt x="44" y="46"/>
                  </a:moveTo>
                  <a:cubicBezTo>
                    <a:pt x="65" y="41"/>
                    <a:pt x="78" y="21"/>
                    <a:pt x="76" y="0"/>
                  </a:cubicBezTo>
                  <a:cubicBezTo>
                    <a:pt x="73" y="19"/>
                    <a:pt x="61" y="33"/>
                    <a:pt x="41" y="37"/>
                  </a:cubicBezTo>
                  <a:cubicBezTo>
                    <a:pt x="27" y="41"/>
                    <a:pt x="11" y="40"/>
                    <a:pt x="0" y="32"/>
                  </a:cubicBezTo>
                  <a:cubicBezTo>
                    <a:pt x="10" y="44"/>
                    <a:pt x="27" y="50"/>
                    <a:pt x="44" y="46"/>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7" name="Oval 477"/>
            <p:cNvSpPr>
              <a:spLocks noChangeArrowheads="1"/>
            </p:cNvSpPr>
            <p:nvPr/>
          </p:nvSpPr>
          <p:spPr bwMode="auto">
            <a:xfrm>
              <a:off x="6311901" y="4613276"/>
              <a:ext cx="150813" cy="150813"/>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8" name="Freeform 478"/>
            <p:cNvSpPr/>
            <p:nvPr/>
          </p:nvSpPr>
          <p:spPr bwMode="auto">
            <a:xfrm>
              <a:off x="6318251" y="4618038"/>
              <a:ext cx="127000" cy="73025"/>
            </a:xfrm>
            <a:custGeom>
              <a:avLst/>
              <a:gdLst>
                <a:gd name="T0" fmla="*/ 28 w 61"/>
                <a:gd name="T1" fmla="*/ 2 h 35"/>
                <a:gd name="T2" fmla="*/ 0 w 61"/>
                <a:gd name="T3" fmla="*/ 35 h 35"/>
                <a:gd name="T4" fmla="*/ 31 w 61"/>
                <a:gd name="T5" fmla="*/ 9 h 35"/>
                <a:gd name="T6" fmla="*/ 61 w 61"/>
                <a:gd name="T7" fmla="*/ 16 h 35"/>
                <a:gd name="T8" fmla="*/ 28 w 61"/>
                <a:gd name="T9" fmla="*/ 2 h 35"/>
              </a:gdLst>
              <a:ahLst/>
              <a:cxnLst>
                <a:cxn ang="0">
                  <a:pos x="T0" y="T1"/>
                </a:cxn>
                <a:cxn ang="0">
                  <a:pos x="T2" y="T3"/>
                </a:cxn>
                <a:cxn ang="0">
                  <a:pos x="T4" y="T5"/>
                </a:cxn>
                <a:cxn ang="0">
                  <a:pos x="T6" y="T7"/>
                </a:cxn>
                <a:cxn ang="0">
                  <a:pos x="T8" y="T9"/>
                </a:cxn>
              </a:cxnLst>
              <a:rect l="0" t="0" r="r" b="b"/>
              <a:pathLst>
                <a:path w="61" h="35">
                  <a:moveTo>
                    <a:pt x="28" y="2"/>
                  </a:moveTo>
                  <a:cubicBezTo>
                    <a:pt x="12" y="4"/>
                    <a:pt x="0" y="18"/>
                    <a:pt x="0" y="35"/>
                  </a:cubicBezTo>
                  <a:cubicBezTo>
                    <a:pt x="4" y="21"/>
                    <a:pt x="16" y="11"/>
                    <a:pt x="31" y="9"/>
                  </a:cubicBezTo>
                  <a:cubicBezTo>
                    <a:pt x="42" y="7"/>
                    <a:pt x="53" y="9"/>
                    <a:pt x="61" y="16"/>
                  </a:cubicBezTo>
                  <a:cubicBezTo>
                    <a:pt x="54" y="6"/>
                    <a:pt x="42" y="0"/>
                    <a:pt x="28" y="2"/>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19" name="Freeform 479"/>
            <p:cNvSpPr/>
            <p:nvPr/>
          </p:nvSpPr>
          <p:spPr bwMode="auto">
            <a:xfrm>
              <a:off x="6311901" y="4605338"/>
              <a:ext cx="127000" cy="68263"/>
            </a:xfrm>
            <a:custGeom>
              <a:avLst/>
              <a:gdLst>
                <a:gd name="T0" fmla="*/ 30 w 61"/>
                <a:gd name="T1" fmla="*/ 2 h 33"/>
                <a:gd name="T2" fmla="*/ 0 w 61"/>
                <a:gd name="T3" fmla="*/ 33 h 33"/>
                <a:gd name="T4" fmla="*/ 31 w 61"/>
                <a:gd name="T5" fmla="*/ 5 h 33"/>
                <a:gd name="T6" fmla="*/ 61 w 61"/>
                <a:gd name="T7" fmla="*/ 14 h 33"/>
                <a:gd name="T8" fmla="*/ 30 w 61"/>
                <a:gd name="T9" fmla="*/ 2 h 33"/>
              </a:gdLst>
              <a:ahLst/>
              <a:cxnLst>
                <a:cxn ang="0">
                  <a:pos x="T0" y="T1"/>
                </a:cxn>
                <a:cxn ang="0">
                  <a:pos x="T2" y="T3"/>
                </a:cxn>
                <a:cxn ang="0">
                  <a:pos x="T4" y="T5"/>
                </a:cxn>
                <a:cxn ang="0">
                  <a:pos x="T6" y="T7"/>
                </a:cxn>
                <a:cxn ang="0">
                  <a:pos x="T8" y="T9"/>
                </a:cxn>
              </a:cxnLst>
              <a:rect l="0" t="0" r="r" b="b"/>
              <a:pathLst>
                <a:path w="61" h="33">
                  <a:moveTo>
                    <a:pt x="30" y="2"/>
                  </a:moveTo>
                  <a:cubicBezTo>
                    <a:pt x="13" y="4"/>
                    <a:pt x="0" y="16"/>
                    <a:pt x="0" y="33"/>
                  </a:cubicBezTo>
                  <a:cubicBezTo>
                    <a:pt x="4" y="18"/>
                    <a:pt x="15" y="7"/>
                    <a:pt x="31" y="5"/>
                  </a:cubicBezTo>
                  <a:cubicBezTo>
                    <a:pt x="42" y="3"/>
                    <a:pt x="53" y="7"/>
                    <a:pt x="61" y="14"/>
                  </a:cubicBezTo>
                  <a:cubicBezTo>
                    <a:pt x="54" y="4"/>
                    <a:pt x="43" y="0"/>
                    <a:pt x="30" y="2"/>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0" name="Freeform 480"/>
            <p:cNvSpPr/>
            <p:nvPr/>
          </p:nvSpPr>
          <p:spPr bwMode="auto">
            <a:xfrm>
              <a:off x="6346826" y="4686301"/>
              <a:ext cx="123825" cy="96838"/>
            </a:xfrm>
            <a:custGeom>
              <a:avLst/>
              <a:gdLst>
                <a:gd name="T0" fmla="*/ 36 w 59"/>
                <a:gd name="T1" fmla="*/ 42 h 46"/>
                <a:gd name="T2" fmla="*/ 56 w 59"/>
                <a:gd name="T3" fmla="*/ 0 h 46"/>
                <a:gd name="T4" fmla="*/ 32 w 59"/>
                <a:gd name="T5" fmla="*/ 34 h 46"/>
                <a:gd name="T6" fmla="*/ 0 w 59"/>
                <a:gd name="T7" fmla="*/ 32 h 46"/>
                <a:gd name="T8" fmla="*/ 36 w 59"/>
                <a:gd name="T9" fmla="*/ 42 h 46"/>
              </a:gdLst>
              <a:ahLst/>
              <a:cxnLst>
                <a:cxn ang="0">
                  <a:pos x="T0" y="T1"/>
                </a:cxn>
                <a:cxn ang="0">
                  <a:pos x="T2" y="T3"/>
                </a:cxn>
                <a:cxn ang="0">
                  <a:pos x="T4" y="T5"/>
                </a:cxn>
                <a:cxn ang="0">
                  <a:pos x="T6" y="T7"/>
                </a:cxn>
                <a:cxn ang="0">
                  <a:pos x="T8" y="T9"/>
                </a:cxn>
              </a:cxnLst>
              <a:rect l="0" t="0" r="r" b="b"/>
              <a:pathLst>
                <a:path w="59" h="46">
                  <a:moveTo>
                    <a:pt x="36" y="42"/>
                  </a:moveTo>
                  <a:cubicBezTo>
                    <a:pt x="52" y="35"/>
                    <a:pt x="59" y="16"/>
                    <a:pt x="56" y="0"/>
                  </a:cubicBezTo>
                  <a:cubicBezTo>
                    <a:pt x="55" y="15"/>
                    <a:pt x="46" y="29"/>
                    <a:pt x="32" y="34"/>
                  </a:cubicBezTo>
                  <a:cubicBezTo>
                    <a:pt x="21" y="38"/>
                    <a:pt x="9" y="37"/>
                    <a:pt x="0" y="32"/>
                  </a:cubicBezTo>
                  <a:cubicBezTo>
                    <a:pt x="9" y="41"/>
                    <a:pt x="24" y="46"/>
                    <a:pt x="36" y="42"/>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1" name="Freeform 481"/>
            <p:cNvSpPr/>
            <p:nvPr/>
          </p:nvSpPr>
          <p:spPr bwMode="auto">
            <a:xfrm>
              <a:off x="6332538" y="4681538"/>
              <a:ext cx="127000" cy="82550"/>
            </a:xfrm>
            <a:custGeom>
              <a:avLst/>
              <a:gdLst>
                <a:gd name="T0" fmla="*/ 34 w 61"/>
                <a:gd name="T1" fmla="*/ 36 h 39"/>
                <a:gd name="T2" fmla="*/ 59 w 61"/>
                <a:gd name="T3" fmla="*/ 0 h 39"/>
                <a:gd name="T4" fmla="*/ 32 w 61"/>
                <a:gd name="T5" fmla="*/ 29 h 39"/>
                <a:gd name="T6" fmla="*/ 0 w 61"/>
                <a:gd name="T7" fmla="*/ 24 h 39"/>
                <a:gd name="T8" fmla="*/ 34 w 61"/>
                <a:gd name="T9" fmla="*/ 36 h 39"/>
              </a:gdLst>
              <a:ahLst/>
              <a:cxnLst>
                <a:cxn ang="0">
                  <a:pos x="T0" y="T1"/>
                </a:cxn>
                <a:cxn ang="0">
                  <a:pos x="T2" y="T3"/>
                </a:cxn>
                <a:cxn ang="0">
                  <a:pos x="T4" y="T5"/>
                </a:cxn>
                <a:cxn ang="0">
                  <a:pos x="T6" y="T7"/>
                </a:cxn>
                <a:cxn ang="0">
                  <a:pos x="T8" y="T9"/>
                </a:cxn>
              </a:cxnLst>
              <a:rect l="0" t="0" r="r" b="b"/>
              <a:pathLst>
                <a:path w="61" h="39">
                  <a:moveTo>
                    <a:pt x="34" y="36"/>
                  </a:moveTo>
                  <a:cubicBezTo>
                    <a:pt x="50" y="31"/>
                    <a:pt x="61" y="16"/>
                    <a:pt x="59" y="0"/>
                  </a:cubicBezTo>
                  <a:cubicBezTo>
                    <a:pt x="57" y="14"/>
                    <a:pt x="47" y="25"/>
                    <a:pt x="32" y="29"/>
                  </a:cubicBezTo>
                  <a:cubicBezTo>
                    <a:pt x="21" y="31"/>
                    <a:pt x="8" y="30"/>
                    <a:pt x="0" y="24"/>
                  </a:cubicBezTo>
                  <a:cubicBezTo>
                    <a:pt x="8" y="34"/>
                    <a:pt x="21" y="39"/>
                    <a:pt x="34" y="36"/>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2" name="Freeform 482"/>
            <p:cNvSpPr/>
            <p:nvPr/>
          </p:nvSpPr>
          <p:spPr bwMode="auto">
            <a:xfrm>
              <a:off x="7454901" y="4743451"/>
              <a:ext cx="357188" cy="304800"/>
            </a:xfrm>
            <a:custGeom>
              <a:avLst/>
              <a:gdLst>
                <a:gd name="T0" fmla="*/ 161 w 171"/>
                <a:gd name="T1" fmla="*/ 50 h 146"/>
                <a:gd name="T2" fmla="*/ 103 w 171"/>
                <a:gd name="T3" fmla="*/ 133 h 146"/>
                <a:gd name="T4" fmla="*/ 10 w 171"/>
                <a:gd name="T5" fmla="*/ 96 h 146"/>
                <a:gd name="T6" fmla="*/ 67 w 171"/>
                <a:gd name="T7" fmla="*/ 13 h 146"/>
                <a:gd name="T8" fmla="*/ 161 w 171"/>
                <a:gd name="T9" fmla="*/ 50 h 146"/>
              </a:gdLst>
              <a:ahLst/>
              <a:cxnLst>
                <a:cxn ang="0">
                  <a:pos x="T0" y="T1"/>
                </a:cxn>
                <a:cxn ang="0">
                  <a:pos x="T2" y="T3"/>
                </a:cxn>
                <a:cxn ang="0">
                  <a:pos x="T4" y="T5"/>
                </a:cxn>
                <a:cxn ang="0">
                  <a:pos x="T6" y="T7"/>
                </a:cxn>
                <a:cxn ang="0">
                  <a:pos x="T8" y="T9"/>
                </a:cxn>
              </a:cxnLst>
              <a:rect l="0" t="0" r="r" b="b"/>
              <a:pathLst>
                <a:path w="171" h="146">
                  <a:moveTo>
                    <a:pt x="161" y="50"/>
                  </a:moveTo>
                  <a:cubicBezTo>
                    <a:pt x="171" y="84"/>
                    <a:pt x="145" y="121"/>
                    <a:pt x="103" y="133"/>
                  </a:cubicBezTo>
                  <a:cubicBezTo>
                    <a:pt x="62" y="146"/>
                    <a:pt x="20" y="129"/>
                    <a:pt x="10" y="96"/>
                  </a:cubicBezTo>
                  <a:cubicBezTo>
                    <a:pt x="0" y="62"/>
                    <a:pt x="26" y="25"/>
                    <a:pt x="67" y="13"/>
                  </a:cubicBezTo>
                  <a:cubicBezTo>
                    <a:pt x="109" y="0"/>
                    <a:pt x="151" y="17"/>
                    <a:pt x="161" y="50"/>
                  </a:cubicBezTo>
                  <a:close/>
                </a:path>
              </a:pathLst>
            </a:cu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3" name="Freeform 483"/>
            <p:cNvSpPr/>
            <p:nvPr/>
          </p:nvSpPr>
          <p:spPr bwMode="auto">
            <a:xfrm>
              <a:off x="7470776" y="4764088"/>
              <a:ext cx="265113" cy="177800"/>
            </a:xfrm>
            <a:custGeom>
              <a:avLst/>
              <a:gdLst>
                <a:gd name="T0" fmla="*/ 52 w 127"/>
                <a:gd name="T1" fmla="*/ 12 h 85"/>
                <a:gd name="T2" fmla="*/ 8 w 127"/>
                <a:gd name="T3" fmla="*/ 85 h 85"/>
                <a:gd name="T4" fmla="*/ 61 w 127"/>
                <a:gd name="T5" fmla="*/ 22 h 85"/>
                <a:gd name="T6" fmla="*/ 127 w 127"/>
                <a:gd name="T7" fmla="*/ 15 h 85"/>
                <a:gd name="T8" fmla="*/ 52 w 127"/>
                <a:gd name="T9" fmla="*/ 12 h 85"/>
              </a:gdLst>
              <a:ahLst/>
              <a:cxnLst>
                <a:cxn ang="0">
                  <a:pos x="T0" y="T1"/>
                </a:cxn>
                <a:cxn ang="0">
                  <a:pos x="T2" y="T3"/>
                </a:cxn>
                <a:cxn ang="0">
                  <a:pos x="T4" y="T5"/>
                </a:cxn>
                <a:cxn ang="0">
                  <a:pos x="T6" y="T7"/>
                </a:cxn>
                <a:cxn ang="0">
                  <a:pos x="T8" y="T9"/>
                </a:cxn>
              </a:cxnLst>
              <a:rect l="0" t="0" r="r" b="b"/>
              <a:pathLst>
                <a:path w="127" h="85">
                  <a:moveTo>
                    <a:pt x="52" y="12"/>
                  </a:moveTo>
                  <a:cubicBezTo>
                    <a:pt x="18" y="26"/>
                    <a:pt x="0" y="58"/>
                    <a:pt x="8" y="85"/>
                  </a:cubicBezTo>
                  <a:cubicBezTo>
                    <a:pt x="9" y="59"/>
                    <a:pt x="30" y="36"/>
                    <a:pt x="61" y="22"/>
                  </a:cubicBezTo>
                  <a:cubicBezTo>
                    <a:pt x="84" y="13"/>
                    <a:pt x="107" y="9"/>
                    <a:pt x="127" y="15"/>
                  </a:cubicBezTo>
                  <a:cubicBezTo>
                    <a:pt x="107" y="3"/>
                    <a:pt x="78" y="0"/>
                    <a:pt x="52" y="12"/>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4" name="Freeform 484"/>
            <p:cNvSpPr/>
            <p:nvPr/>
          </p:nvSpPr>
          <p:spPr bwMode="auto">
            <a:xfrm>
              <a:off x="7450138" y="4745038"/>
              <a:ext cx="265113" cy="171450"/>
            </a:xfrm>
            <a:custGeom>
              <a:avLst/>
              <a:gdLst>
                <a:gd name="T0" fmla="*/ 55 w 127"/>
                <a:gd name="T1" fmla="*/ 12 h 82"/>
                <a:gd name="T2" fmla="*/ 8 w 127"/>
                <a:gd name="T3" fmla="*/ 82 h 82"/>
                <a:gd name="T4" fmla="*/ 59 w 127"/>
                <a:gd name="T5" fmla="*/ 17 h 82"/>
                <a:gd name="T6" fmla="*/ 127 w 127"/>
                <a:gd name="T7" fmla="*/ 13 h 82"/>
                <a:gd name="T8" fmla="*/ 55 w 127"/>
                <a:gd name="T9" fmla="*/ 12 h 82"/>
              </a:gdLst>
              <a:ahLst/>
              <a:cxnLst>
                <a:cxn ang="0">
                  <a:pos x="T0" y="T1"/>
                </a:cxn>
                <a:cxn ang="0">
                  <a:pos x="T2" y="T3"/>
                </a:cxn>
                <a:cxn ang="0">
                  <a:pos x="T4" y="T5"/>
                </a:cxn>
                <a:cxn ang="0">
                  <a:pos x="T6" y="T7"/>
                </a:cxn>
                <a:cxn ang="0">
                  <a:pos x="T8" y="T9"/>
                </a:cxn>
              </a:cxnLst>
              <a:rect l="0" t="0" r="r" b="b"/>
              <a:pathLst>
                <a:path w="127" h="82">
                  <a:moveTo>
                    <a:pt x="55" y="12"/>
                  </a:moveTo>
                  <a:cubicBezTo>
                    <a:pt x="21" y="27"/>
                    <a:pt x="0" y="55"/>
                    <a:pt x="8" y="82"/>
                  </a:cubicBezTo>
                  <a:cubicBezTo>
                    <a:pt x="9" y="56"/>
                    <a:pt x="28" y="30"/>
                    <a:pt x="59" y="17"/>
                  </a:cubicBezTo>
                  <a:cubicBezTo>
                    <a:pt x="82" y="7"/>
                    <a:pt x="107" y="6"/>
                    <a:pt x="127" y="13"/>
                  </a:cubicBezTo>
                  <a:cubicBezTo>
                    <a:pt x="107" y="0"/>
                    <a:pt x="81" y="1"/>
                    <a:pt x="55" y="12"/>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5" name="Freeform 485"/>
            <p:cNvSpPr/>
            <p:nvPr/>
          </p:nvSpPr>
          <p:spPr bwMode="auto">
            <a:xfrm>
              <a:off x="7581901" y="4845051"/>
              <a:ext cx="242888" cy="203200"/>
            </a:xfrm>
            <a:custGeom>
              <a:avLst/>
              <a:gdLst>
                <a:gd name="T0" fmla="*/ 80 w 116"/>
                <a:gd name="T1" fmla="*/ 81 h 97"/>
                <a:gd name="T2" fmla="*/ 101 w 116"/>
                <a:gd name="T3" fmla="*/ 0 h 97"/>
                <a:gd name="T4" fmla="*/ 67 w 116"/>
                <a:gd name="T5" fmla="*/ 72 h 97"/>
                <a:gd name="T6" fmla="*/ 0 w 116"/>
                <a:gd name="T7" fmla="*/ 88 h 97"/>
                <a:gd name="T8" fmla="*/ 80 w 116"/>
                <a:gd name="T9" fmla="*/ 81 h 97"/>
              </a:gdLst>
              <a:ahLst/>
              <a:cxnLst>
                <a:cxn ang="0">
                  <a:pos x="T0" y="T1"/>
                </a:cxn>
                <a:cxn ang="0">
                  <a:pos x="T2" y="T3"/>
                </a:cxn>
                <a:cxn ang="0">
                  <a:pos x="T4" y="T5"/>
                </a:cxn>
                <a:cxn ang="0">
                  <a:pos x="T6" y="T7"/>
                </a:cxn>
                <a:cxn ang="0">
                  <a:pos x="T8" y="T9"/>
                </a:cxn>
              </a:cxnLst>
              <a:rect l="0" t="0" r="r" b="b"/>
              <a:pathLst>
                <a:path w="116" h="97">
                  <a:moveTo>
                    <a:pt x="80" y="81"/>
                  </a:moveTo>
                  <a:cubicBezTo>
                    <a:pt x="110" y="61"/>
                    <a:pt x="116" y="25"/>
                    <a:pt x="101" y="0"/>
                  </a:cubicBezTo>
                  <a:cubicBezTo>
                    <a:pt x="107" y="25"/>
                    <a:pt x="94" y="53"/>
                    <a:pt x="67" y="72"/>
                  </a:cubicBezTo>
                  <a:cubicBezTo>
                    <a:pt x="47" y="85"/>
                    <a:pt x="22" y="91"/>
                    <a:pt x="0" y="88"/>
                  </a:cubicBezTo>
                  <a:cubicBezTo>
                    <a:pt x="23" y="97"/>
                    <a:pt x="57" y="96"/>
                    <a:pt x="80" y="81"/>
                  </a:cubicBezTo>
                  <a:close/>
                </a:path>
              </a:pathLst>
            </a:custGeom>
            <a:solidFill>
              <a:srgbClr val="A2AE9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6" name="Freeform 486"/>
            <p:cNvSpPr/>
            <p:nvPr/>
          </p:nvSpPr>
          <p:spPr bwMode="auto">
            <a:xfrm>
              <a:off x="7540626" y="4841876"/>
              <a:ext cx="257175" cy="185738"/>
            </a:xfrm>
            <a:custGeom>
              <a:avLst/>
              <a:gdLst>
                <a:gd name="T0" fmla="*/ 76 w 123"/>
                <a:gd name="T1" fmla="*/ 75 h 89"/>
                <a:gd name="T2" fmla="*/ 111 w 123"/>
                <a:gd name="T3" fmla="*/ 0 h 89"/>
                <a:gd name="T4" fmla="*/ 69 w 123"/>
                <a:gd name="T5" fmla="*/ 65 h 89"/>
                <a:gd name="T6" fmla="*/ 0 w 123"/>
                <a:gd name="T7" fmla="*/ 78 h 89"/>
                <a:gd name="T8" fmla="*/ 76 w 123"/>
                <a:gd name="T9" fmla="*/ 75 h 89"/>
              </a:gdLst>
              <a:ahLst/>
              <a:cxnLst>
                <a:cxn ang="0">
                  <a:pos x="T0" y="T1"/>
                </a:cxn>
                <a:cxn ang="0">
                  <a:pos x="T2" y="T3"/>
                </a:cxn>
                <a:cxn ang="0">
                  <a:pos x="T4" y="T5"/>
                </a:cxn>
                <a:cxn ang="0">
                  <a:pos x="T6" y="T7"/>
                </a:cxn>
                <a:cxn ang="0">
                  <a:pos x="T8" y="T9"/>
                </a:cxn>
              </a:cxnLst>
              <a:rect l="0" t="0" r="r" b="b"/>
              <a:pathLst>
                <a:path w="123" h="89">
                  <a:moveTo>
                    <a:pt x="76" y="75"/>
                  </a:moveTo>
                  <a:cubicBezTo>
                    <a:pt x="108" y="58"/>
                    <a:pt x="123" y="26"/>
                    <a:pt x="111" y="0"/>
                  </a:cubicBezTo>
                  <a:cubicBezTo>
                    <a:pt x="114" y="26"/>
                    <a:pt x="99" y="49"/>
                    <a:pt x="69" y="65"/>
                  </a:cubicBezTo>
                  <a:cubicBezTo>
                    <a:pt x="47" y="77"/>
                    <a:pt x="21" y="83"/>
                    <a:pt x="0" y="78"/>
                  </a:cubicBezTo>
                  <a:cubicBezTo>
                    <a:pt x="21" y="89"/>
                    <a:pt x="51" y="89"/>
                    <a:pt x="76" y="75"/>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7" name="Oval 487"/>
            <p:cNvSpPr>
              <a:spLocks noChangeArrowheads="1"/>
            </p:cNvSpPr>
            <p:nvPr/>
          </p:nvSpPr>
          <p:spPr bwMode="auto">
            <a:xfrm>
              <a:off x="8261351" y="2668588"/>
              <a:ext cx="319088" cy="404813"/>
            </a:xfrm>
            <a:prstGeom prst="ellipse">
              <a:avLst/>
            </a:prstGeom>
            <a:solidFill>
              <a:srgbClr val="C0CA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8" name="Freeform 488"/>
            <p:cNvSpPr/>
            <p:nvPr/>
          </p:nvSpPr>
          <p:spPr bwMode="auto">
            <a:xfrm>
              <a:off x="8274051" y="2678113"/>
              <a:ext cx="271463" cy="196850"/>
            </a:xfrm>
            <a:custGeom>
              <a:avLst/>
              <a:gdLst>
                <a:gd name="T0" fmla="*/ 61 w 130"/>
                <a:gd name="T1" fmla="*/ 5 h 94"/>
                <a:gd name="T2" fmla="*/ 0 w 130"/>
                <a:gd name="T3" fmla="*/ 94 h 94"/>
                <a:gd name="T4" fmla="*/ 66 w 130"/>
                <a:gd name="T5" fmla="*/ 25 h 94"/>
                <a:gd name="T6" fmla="*/ 130 w 130"/>
                <a:gd name="T7" fmla="*/ 44 h 94"/>
                <a:gd name="T8" fmla="*/ 61 w 130"/>
                <a:gd name="T9" fmla="*/ 5 h 94"/>
              </a:gdLst>
              <a:ahLst/>
              <a:cxnLst>
                <a:cxn ang="0">
                  <a:pos x="T0" y="T1"/>
                </a:cxn>
                <a:cxn ang="0">
                  <a:pos x="T2" y="T3"/>
                </a:cxn>
                <a:cxn ang="0">
                  <a:pos x="T4" y="T5"/>
                </a:cxn>
                <a:cxn ang="0">
                  <a:pos x="T6" y="T7"/>
                </a:cxn>
                <a:cxn ang="0">
                  <a:pos x="T8" y="T9"/>
                </a:cxn>
              </a:cxnLst>
              <a:rect l="0" t="0" r="r" b="b"/>
              <a:pathLst>
                <a:path w="130" h="94">
                  <a:moveTo>
                    <a:pt x="61" y="5"/>
                  </a:moveTo>
                  <a:cubicBezTo>
                    <a:pt x="26" y="11"/>
                    <a:pt x="0" y="50"/>
                    <a:pt x="0" y="94"/>
                  </a:cubicBezTo>
                  <a:cubicBezTo>
                    <a:pt x="8" y="56"/>
                    <a:pt x="34" y="31"/>
                    <a:pt x="66" y="25"/>
                  </a:cubicBezTo>
                  <a:cubicBezTo>
                    <a:pt x="90" y="20"/>
                    <a:pt x="113" y="25"/>
                    <a:pt x="130" y="44"/>
                  </a:cubicBezTo>
                  <a:cubicBezTo>
                    <a:pt x="115" y="16"/>
                    <a:pt x="89" y="0"/>
                    <a:pt x="61" y="5"/>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29" name="Freeform 489"/>
            <p:cNvSpPr/>
            <p:nvPr/>
          </p:nvSpPr>
          <p:spPr bwMode="auto">
            <a:xfrm>
              <a:off x="8261351" y="2644776"/>
              <a:ext cx="271463" cy="184150"/>
            </a:xfrm>
            <a:custGeom>
              <a:avLst/>
              <a:gdLst>
                <a:gd name="T0" fmla="*/ 63 w 130"/>
                <a:gd name="T1" fmla="*/ 5 h 88"/>
                <a:gd name="T2" fmla="*/ 0 w 130"/>
                <a:gd name="T3" fmla="*/ 88 h 88"/>
                <a:gd name="T4" fmla="*/ 66 w 130"/>
                <a:gd name="T5" fmla="*/ 14 h 88"/>
                <a:gd name="T6" fmla="*/ 130 w 130"/>
                <a:gd name="T7" fmla="*/ 38 h 88"/>
                <a:gd name="T8" fmla="*/ 63 w 130"/>
                <a:gd name="T9" fmla="*/ 5 h 88"/>
              </a:gdLst>
              <a:ahLst/>
              <a:cxnLst>
                <a:cxn ang="0">
                  <a:pos x="T0" y="T1"/>
                </a:cxn>
                <a:cxn ang="0">
                  <a:pos x="T2" y="T3"/>
                </a:cxn>
                <a:cxn ang="0">
                  <a:pos x="T4" y="T5"/>
                </a:cxn>
                <a:cxn ang="0">
                  <a:pos x="T6" y="T7"/>
                </a:cxn>
                <a:cxn ang="0">
                  <a:pos x="T8" y="T9"/>
                </a:cxn>
              </a:cxnLst>
              <a:rect l="0" t="0" r="r" b="b"/>
              <a:pathLst>
                <a:path w="130" h="88">
                  <a:moveTo>
                    <a:pt x="63" y="5"/>
                  </a:moveTo>
                  <a:cubicBezTo>
                    <a:pt x="28" y="12"/>
                    <a:pt x="0" y="44"/>
                    <a:pt x="0" y="88"/>
                  </a:cubicBezTo>
                  <a:cubicBezTo>
                    <a:pt x="8" y="50"/>
                    <a:pt x="33" y="20"/>
                    <a:pt x="66" y="14"/>
                  </a:cubicBezTo>
                  <a:cubicBezTo>
                    <a:pt x="90" y="9"/>
                    <a:pt x="113" y="19"/>
                    <a:pt x="130" y="38"/>
                  </a:cubicBezTo>
                  <a:cubicBezTo>
                    <a:pt x="115" y="10"/>
                    <a:pt x="91" y="0"/>
                    <a:pt x="63" y="5"/>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30" name="Freeform 490"/>
            <p:cNvSpPr/>
            <p:nvPr/>
          </p:nvSpPr>
          <p:spPr bwMode="auto">
            <a:xfrm>
              <a:off x="8335963" y="2868613"/>
              <a:ext cx="263525" cy="257175"/>
            </a:xfrm>
            <a:custGeom>
              <a:avLst/>
              <a:gdLst>
                <a:gd name="T0" fmla="*/ 77 w 126"/>
                <a:gd name="T1" fmla="*/ 110 h 123"/>
                <a:gd name="T2" fmla="*/ 118 w 126"/>
                <a:gd name="T3" fmla="*/ 0 h 123"/>
                <a:gd name="T4" fmla="*/ 67 w 126"/>
                <a:gd name="T5" fmla="*/ 91 h 123"/>
                <a:gd name="T6" fmla="*/ 0 w 126"/>
                <a:gd name="T7" fmla="*/ 85 h 123"/>
                <a:gd name="T8" fmla="*/ 77 w 126"/>
                <a:gd name="T9" fmla="*/ 110 h 123"/>
              </a:gdLst>
              <a:ahLst/>
              <a:cxnLst>
                <a:cxn ang="0">
                  <a:pos x="T0" y="T1"/>
                </a:cxn>
                <a:cxn ang="0">
                  <a:pos x="T2" y="T3"/>
                </a:cxn>
                <a:cxn ang="0">
                  <a:pos x="T4" y="T5"/>
                </a:cxn>
                <a:cxn ang="0">
                  <a:pos x="T6" y="T7"/>
                </a:cxn>
                <a:cxn ang="0">
                  <a:pos x="T8" y="T9"/>
                </a:cxn>
              </a:cxnLst>
              <a:rect l="0" t="0" r="r" b="b"/>
              <a:pathLst>
                <a:path w="126" h="123">
                  <a:moveTo>
                    <a:pt x="77" y="110"/>
                  </a:moveTo>
                  <a:cubicBezTo>
                    <a:pt x="110" y="94"/>
                    <a:pt x="126" y="43"/>
                    <a:pt x="118" y="0"/>
                  </a:cubicBezTo>
                  <a:cubicBezTo>
                    <a:pt x="117" y="39"/>
                    <a:pt x="98" y="76"/>
                    <a:pt x="67" y="91"/>
                  </a:cubicBezTo>
                  <a:cubicBezTo>
                    <a:pt x="44" y="102"/>
                    <a:pt x="20" y="99"/>
                    <a:pt x="0" y="85"/>
                  </a:cubicBezTo>
                  <a:cubicBezTo>
                    <a:pt x="20" y="108"/>
                    <a:pt x="50" y="123"/>
                    <a:pt x="77" y="110"/>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31" name="Freeform 491"/>
            <p:cNvSpPr/>
            <p:nvPr/>
          </p:nvSpPr>
          <p:spPr bwMode="auto">
            <a:xfrm>
              <a:off x="8304213" y="2852738"/>
              <a:ext cx="268288" cy="219075"/>
            </a:xfrm>
            <a:custGeom>
              <a:avLst/>
              <a:gdLst>
                <a:gd name="T0" fmla="*/ 72 w 128"/>
                <a:gd name="T1" fmla="*/ 96 h 105"/>
                <a:gd name="T2" fmla="*/ 125 w 128"/>
                <a:gd name="T3" fmla="*/ 0 h 105"/>
                <a:gd name="T4" fmla="*/ 68 w 128"/>
                <a:gd name="T5" fmla="*/ 78 h 105"/>
                <a:gd name="T6" fmla="*/ 0 w 128"/>
                <a:gd name="T7" fmla="*/ 66 h 105"/>
                <a:gd name="T8" fmla="*/ 72 w 128"/>
                <a:gd name="T9" fmla="*/ 96 h 105"/>
              </a:gdLst>
              <a:ahLst/>
              <a:cxnLst>
                <a:cxn ang="0">
                  <a:pos x="T0" y="T1"/>
                </a:cxn>
                <a:cxn ang="0">
                  <a:pos x="T2" y="T3"/>
                </a:cxn>
                <a:cxn ang="0">
                  <a:pos x="T4" y="T5"/>
                </a:cxn>
                <a:cxn ang="0">
                  <a:pos x="T6" y="T7"/>
                </a:cxn>
                <a:cxn ang="0">
                  <a:pos x="T8" y="T9"/>
                </a:cxn>
              </a:cxnLst>
              <a:rect l="0" t="0" r="r" b="b"/>
              <a:pathLst>
                <a:path w="128" h="105">
                  <a:moveTo>
                    <a:pt x="72" y="96"/>
                  </a:moveTo>
                  <a:cubicBezTo>
                    <a:pt x="106" y="86"/>
                    <a:pt x="128" y="44"/>
                    <a:pt x="125" y="0"/>
                  </a:cubicBezTo>
                  <a:cubicBezTo>
                    <a:pt x="120" y="39"/>
                    <a:pt x="99" y="68"/>
                    <a:pt x="68" y="78"/>
                  </a:cubicBezTo>
                  <a:cubicBezTo>
                    <a:pt x="44" y="85"/>
                    <a:pt x="18" y="83"/>
                    <a:pt x="0" y="66"/>
                  </a:cubicBezTo>
                  <a:cubicBezTo>
                    <a:pt x="17" y="92"/>
                    <a:pt x="44" y="105"/>
                    <a:pt x="72" y="96"/>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32" name="Freeform 492"/>
            <p:cNvSpPr/>
            <p:nvPr/>
          </p:nvSpPr>
          <p:spPr bwMode="auto">
            <a:xfrm>
              <a:off x="6273801" y="3178176"/>
              <a:ext cx="298450" cy="269875"/>
            </a:xfrm>
            <a:custGeom>
              <a:avLst/>
              <a:gdLst>
                <a:gd name="T0" fmla="*/ 49 w 143"/>
                <a:gd name="T1" fmla="*/ 22 h 129"/>
                <a:gd name="T2" fmla="*/ 19 w 143"/>
                <a:gd name="T3" fmla="*/ 129 h 129"/>
                <a:gd name="T4" fmla="*/ 64 w 143"/>
                <a:gd name="T5" fmla="*/ 35 h 129"/>
                <a:gd name="T6" fmla="*/ 143 w 143"/>
                <a:gd name="T7" fmla="*/ 14 h 129"/>
                <a:gd name="T8" fmla="*/ 49 w 143"/>
                <a:gd name="T9" fmla="*/ 22 h 129"/>
              </a:gdLst>
              <a:ahLst/>
              <a:cxnLst>
                <a:cxn ang="0">
                  <a:pos x="T0" y="T1"/>
                </a:cxn>
                <a:cxn ang="0">
                  <a:pos x="T2" y="T3"/>
                </a:cxn>
                <a:cxn ang="0">
                  <a:pos x="T4" y="T5"/>
                </a:cxn>
                <a:cxn ang="0">
                  <a:pos x="T6" y="T7"/>
                </a:cxn>
                <a:cxn ang="0">
                  <a:pos x="T8" y="T9"/>
                </a:cxn>
              </a:cxnLst>
              <a:rect l="0" t="0" r="r" b="b"/>
              <a:pathLst>
                <a:path w="143" h="129">
                  <a:moveTo>
                    <a:pt x="49" y="22"/>
                  </a:moveTo>
                  <a:cubicBezTo>
                    <a:pt x="13" y="47"/>
                    <a:pt x="0" y="93"/>
                    <a:pt x="19" y="129"/>
                  </a:cubicBezTo>
                  <a:cubicBezTo>
                    <a:pt x="12" y="94"/>
                    <a:pt x="30" y="58"/>
                    <a:pt x="64" y="35"/>
                  </a:cubicBezTo>
                  <a:cubicBezTo>
                    <a:pt x="89" y="18"/>
                    <a:pt x="116" y="9"/>
                    <a:pt x="143" y="14"/>
                  </a:cubicBezTo>
                  <a:cubicBezTo>
                    <a:pt x="115" y="0"/>
                    <a:pt x="78" y="2"/>
                    <a:pt x="49" y="22"/>
                  </a:cubicBezTo>
                  <a:close/>
                </a:path>
              </a:pathLst>
            </a:custGeom>
            <a:solidFill>
              <a:srgbClr val="99AAA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33" name="Freeform 493"/>
            <p:cNvSpPr/>
            <p:nvPr/>
          </p:nvSpPr>
          <p:spPr bwMode="auto">
            <a:xfrm>
              <a:off x="6246813" y="3148013"/>
              <a:ext cx="325438" cy="227013"/>
            </a:xfrm>
            <a:custGeom>
              <a:avLst/>
              <a:gdLst>
                <a:gd name="T0" fmla="*/ 67 w 156"/>
                <a:gd name="T1" fmla="*/ 14 h 108"/>
                <a:gd name="T2" fmla="*/ 11 w 156"/>
                <a:gd name="T3" fmla="*/ 108 h 108"/>
                <a:gd name="T4" fmla="*/ 72 w 156"/>
                <a:gd name="T5" fmla="*/ 21 h 108"/>
                <a:gd name="T6" fmla="*/ 156 w 156"/>
                <a:gd name="T7" fmla="*/ 21 h 108"/>
                <a:gd name="T8" fmla="*/ 67 w 156"/>
                <a:gd name="T9" fmla="*/ 14 h 108"/>
              </a:gdLst>
              <a:ahLst/>
              <a:cxnLst>
                <a:cxn ang="0">
                  <a:pos x="T0" y="T1"/>
                </a:cxn>
                <a:cxn ang="0">
                  <a:pos x="T2" y="T3"/>
                </a:cxn>
                <a:cxn ang="0">
                  <a:pos x="T4" y="T5"/>
                </a:cxn>
                <a:cxn ang="0">
                  <a:pos x="T6" y="T7"/>
                </a:cxn>
                <a:cxn ang="0">
                  <a:pos x="T8" y="T9"/>
                </a:cxn>
              </a:cxnLst>
              <a:rect l="0" t="0" r="r" b="b"/>
              <a:pathLst>
                <a:path w="156" h="108">
                  <a:moveTo>
                    <a:pt x="67" y="14"/>
                  </a:moveTo>
                  <a:cubicBezTo>
                    <a:pt x="26" y="31"/>
                    <a:pt x="0" y="69"/>
                    <a:pt x="11" y="108"/>
                  </a:cubicBezTo>
                  <a:cubicBezTo>
                    <a:pt x="11" y="72"/>
                    <a:pt x="34" y="37"/>
                    <a:pt x="72" y="21"/>
                  </a:cubicBezTo>
                  <a:cubicBezTo>
                    <a:pt x="100" y="9"/>
                    <a:pt x="131" y="10"/>
                    <a:pt x="156" y="21"/>
                  </a:cubicBezTo>
                  <a:cubicBezTo>
                    <a:pt x="131" y="1"/>
                    <a:pt x="99" y="0"/>
                    <a:pt x="67" y="14"/>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grpSp>
      <p:grpSp>
        <p:nvGrpSpPr>
          <p:cNvPr id="140" name="Group 139"/>
          <p:cNvGrpSpPr/>
          <p:nvPr/>
        </p:nvGrpSpPr>
        <p:grpSpPr>
          <a:xfrm rot="2300479">
            <a:off x="8915907" y="1194912"/>
            <a:ext cx="892896" cy="2003621"/>
            <a:chOff x="2284413" y="412750"/>
            <a:chExt cx="2824162" cy="6337301"/>
          </a:xfrm>
        </p:grpSpPr>
        <p:grpSp>
          <p:nvGrpSpPr>
            <p:cNvPr id="141" name="Group 138"/>
            <p:cNvGrpSpPr/>
            <p:nvPr/>
          </p:nvGrpSpPr>
          <p:grpSpPr>
            <a:xfrm>
              <a:off x="2971800" y="4267201"/>
              <a:ext cx="1501776" cy="2482850"/>
              <a:chOff x="6661150" y="2820988"/>
              <a:chExt cx="1501776" cy="2482850"/>
            </a:xfrm>
          </p:grpSpPr>
          <p:sp>
            <p:nvSpPr>
              <p:cNvPr id="164" name="Freeform 133"/>
              <p:cNvSpPr/>
              <p:nvPr/>
            </p:nvSpPr>
            <p:spPr bwMode="auto">
              <a:xfrm>
                <a:off x="6661150" y="2820988"/>
                <a:ext cx="1501776" cy="2482850"/>
              </a:xfrm>
              <a:custGeom>
                <a:avLst/>
                <a:gdLst>
                  <a:gd name="T0" fmla="*/ 2 w 397"/>
                  <a:gd name="T1" fmla="*/ 268 h 659"/>
                  <a:gd name="T2" fmla="*/ 0 w 397"/>
                  <a:gd name="T3" fmla="*/ 268 h 659"/>
                  <a:gd name="T4" fmla="*/ 0 w 397"/>
                  <a:gd name="T5" fmla="*/ 268 h 659"/>
                  <a:gd name="T6" fmla="*/ 3 w 397"/>
                  <a:gd name="T7" fmla="*/ 271 h 659"/>
                  <a:gd name="T8" fmla="*/ 4 w 397"/>
                  <a:gd name="T9" fmla="*/ 282 h 659"/>
                  <a:gd name="T10" fmla="*/ 5 w 397"/>
                  <a:gd name="T11" fmla="*/ 284 h 659"/>
                  <a:gd name="T12" fmla="*/ 48 w 397"/>
                  <a:gd name="T13" fmla="*/ 418 h 659"/>
                  <a:gd name="T14" fmla="*/ 92 w 397"/>
                  <a:gd name="T15" fmla="*/ 290 h 659"/>
                  <a:gd name="T16" fmla="*/ 172 w 397"/>
                  <a:gd name="T17" fmla="*/ 441 h 659"/>
                  <a:gd name="T18" fmla="*/ 145 w 397"/>
                  <a:gd name="T19" fmla="*/ 564 h 659"/>
                  <a:gd name="T20" fmla="*/ 201 w 397"/>
                  <a:gd name="T21" fmla="*/ 659 h 659"/>
                  <a:gd name="T22" fmla="*/ 172 w 397"/>
                  <a:gd name="T23" fmla="*/ 604 h 659"/>
                  <a:gd name="T24" fmla="*/ 182 w 397"/>
                  <a:gd name="T25" fmla="*/ 528 h 659"/>
                  <a:gd name="T26" fmla="*/ 229 w 397"/>
                  <a:gd name="T27" fmla="*/ 462 h 659"/>
                  <a:gd name="T28" fmla="*/ 272 w 397"/>
                  <a:gd name="T29" fmla="*/ 386 h 659"/>
                  <a:gd name="T30" fmla="*/ 280 w 397"/>
                  <a:gd name="T31" fmla="*/ 362 h 659"/>
                  <a:gd name="T32" fmla="*/ 307 w 397"/>
                  <a:gd name="T33" fmla="*/ 484 h 659"/>
                  <a:gd name="T34" fmla="*/ 325 w 397"/>
                  <a:gd name="T35" fmla="*/ 406 h 659"/>
                  <a:gd name="T36" fmla="*/ 370 w 397"/>
                  <a:gd name="T37" fmla="*/ 198 h 659"/>
                  <a:gd name="T38" fmla="*/ 189 w 397"/>
                  <a:gd name="T39" fmla="*/ 0 h 659"/>
                  <a:gd name="T40" fmla="*/ 3 w 397"/>
                  <a:gd name="T41" fmla="*/ 254 h 659"/>
                  <a:gd name="T42" fmla="*/ 2 w 397"/>
                  <a:gd name="T43" fmla="*/ 268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7" h="659">
                    <a:moveTo>
                      <a:pt x="2" y="268"/>
                    </a:moveTo>
                    <a:cubicBezTo>
                      <a:pt x="2" y="267"/>
                      <a:pt x="0" y="264"/>
                      <a:pt x="0" y="268"/>
                    </a:cubicBezTo>
                    <a:cubicBezTo>
                      <a:pt x="0" y="268"/>
                      <a:pt x="0" y="268"/>
                      <a:pt x="0" y="268"/>
                    </a:cubicBezTo>
                    <a:cubicBezTo>
                      <a:pt x="0" y="269"/>
                      <a:pt x="2" y="270"/>
                      <a:pt x="3" y="271"/>
                    </a:cubicBezTo>
                    <a:cubicBezTo>
                      <a:pt x="3" y="275"/>
                      <a:pt x="4" y="278"/>
                      <a:pt x="4" y="282"/>
                    </a:cubicBezTo>
                    <a:cubicBezTo>
                      <a:pt x="5" y="283"/>
                      <a:pt x="5" y="283"/>
                      <a:pt x="5" y="284"/>
                    </a:cubicBezTo>
                    <a:cubicBezTo>
                      <a:pt x="10" y="335"/>
                      <a:pt x="25" y="381"/>
                      <a:pt x="48" y="418"/>
                    </a:cubicBezTo>
                    <a:cubicBezTo>
                      <a:pt x="23" y="377"/>
                      <a:pt x="37" y="299"/>
                      <a:pt x="92" y="290"/>
                    </a:cubicBezTo>
                    <a:cubicBezTo>
                      <a:pt x="158" y="280"/>
                      <a:pt x="169" y="399"/>
                      <a:pt x="172" y="441"/>
                    </a:cubicBezTo>
                    <a:cubicBezTo>
                      <a:pt x="174" y="484"/>
                      <a:pt x="145" y="521"/>
                      <a:pt x="145" y="564"/>
                    </a:cubicBezTo>
                    <a:cubicBezTo>
                      <a:pt x="145" y="613"/>
                      <a:pt x="170" y="653"/>
                      <a:pt x="201" y="659"/>
                    </a:cubicBezTo>
                    <a:cubicBezTo>
                      <a:pt x="187" y="656"/>
                      <a:pt x="174" y="616"/>
                      <a:pt x="172" y="604"/>
                    </a:cubicBezTo>
                    <a:cubicBezTo>
                      <a:pt x="168" y="580"/>
                      <a:pt x="175" y="551"/>
                      <a:pt x="182" y="528"/>
                    </a:cubicBezTo>
                    <a:cubicBezTo>
                      <a:pt x="190" y="501"/>
                      <a:pt x="211" y="483"/>
                      <a:pt x="229" y="462"/>
                    </a:cubicBezTo>
                    <a:cubicBezTo>
                      <a:pt x="247" y="440"/>
                      <a:pt x="262" y="414"/>
                      <a:pt x="272" y="386"/>
                    </a:cubicBezTo>
                    <a:cubicBezTo>
                      <a:pt x="275" y="378"/>
                      <a:pt x="278" y="370"/>
                      <a:pt x="280" y="362"/>
                    </a:cubicBezTo>
                    <a:cubicBezTo>
                      <a:pt x="284" y="420"/>
                      <a:pt x="307" y="484"/>
                      <a:pt x="307" y="484"/>
                    </a:cubicBezTo>
                    <a:cubicBezTo>
                      <a:pt x="299" y="437"/>
                      <a:pt x="325" y="406"/>
                      <a:pt x="325" y="406"/>
                    </a:cubicBezTo>
                    <a:cubicBezTo>
                      <a:pt x="397" y="291"/>
                      <a:pt x="370" y="198"/>
                      <a:pt x="370" y="198"/>
                    </a:cubicBezTo>
                    <a:cubicBezTo>
                      <a:pt x="351" y="85"/>
                      <a:pt x="277" y="0"/>
                      <a:pt x="189" y="0"/>
                    </a:cubicBezTo>
                    <a:cubicBezTo>
                      <a:pt x="87" y="0"/>
                      <a:pt x="3" y="114"/>
                      <a:pt x="3" y="254"/>
                    </a:cubicBezTo>
                    <a:cubicBezTo>
                      <a:pt x="3" y="258"/>
                      <a:pt x="2" y="263"/>
                      <a:pt x="2" y="268"/>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65" name="Freeform 134"/>
              <p:cNvSpPr/>
              <p:nvPr/>
            </p:nvSpPr>
            <p:spPr bwMode="auto">
              <a:xfrm>
                <a:off x="6794500" y="2892426"/>
                <a:ext cx="1223963" cy="1563688"/>
              </a:xfrm>
              <a:custGeom>
                <a:avLst/>
                <a:gdLst>
                  <a:gd name="T0" fmla="*/ 154 w 324"/>
                  <a:gd name="T1" fmla="*/ 0 h 415"/>
                  <a:gd name="T2" fmla="*/ 304 w 324"/>
                  <a:gd name="T3" fmla="*/ 172 h 415"/>
                  <a:gd name="T4" fmla="*/ 305 w 324"/>
                  <a:gd name="T5" fmla="*/ 174 h 415"/>
                  <a:gd name="T6" fmla="*/ 305 w 324"/>
                  <a:gd name="T7" fmla="*/ 176 h 415"/>
                  <a:gd name="T8" fmla="*/ 276 w 324"/>
                  <a:gd name="T9" fmla="*/ 338 h 415"/>
                  <a:gd name="T10" fmla="*/ 255 w 324"/>
                  <a:gd name="T11" fmla="*/ 261 h 415"/>
                  <a:gd name="T12" fmla="*/ 230 w 324"/>
                  <a:gd name="T13" fmla="*/ 302 h 415"/>
                  <a:gd name="T14" fmla="*/ 170 w 324"/>
                  <a:gd name="T15" fmla="*/ 412 h 415"/>
                  <a:gd name="T16" fmla="*/ 167 w 324"/>
                  <a:gd name="T17" fmla="*/ 415 h 415"/>
                  <a:gd name="T18" fmla="*/ 167 w 324"/>
                  <a:gd name="T19" fmla="*/ 409 h 415"/>
                  <a:gd name="T20" fmla="*/ 65 w 324"/>
                  <a:gd name="T21" fmla="*/ 228 h 415"/>
                  <a:gd name="T22" fmla="*/ 52 w 324"/>
                  <a:gd name="T23" fmla="*/ 229 h 415"/>
                  <a:gd name="T24" fmla="*/ 2 w 324"/>
                  <a:gd name="T25" fmla="*/ 256 h 415"/>
                  <a:gd name="T26" fmla="*/ 1 w 324"/>
                  <a:gd name="T27" fmla="*/ 251 h 415"/>
                  <a:gd name="T28" fmla="*/ 1 w 324"/>
                  <a:gd name="T29" fmla="*/ 249 h 415"/>
                  <a:gd name="T30" fmla="*/ 0 w 324"/>
                  <a:gd name="T31" fmla="*/ 239 h 415"/>
                  <a:gd name="T32" fmla="*/ 0 w 324"/>
                  <a:gd name="T33" fmla="*/ 236 h 415"/>
                  <a:gd name="T34" fmla="*/ 0 w 324"/>
                  <a:gd name="T35" fmla="*/ 223 h 415"/>
                  <a:gd name="T36" fmla="*/ 154 w 324"/>
                  <a:gd name="T37"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4" h="415">
                    <a:moveTo>
                      <a:pt x="154" y="0"/>
                    </a:moveTo>
                    <a:cubicBezTo>
                      <a:pt x="225" y="0"/>
                      <a:pt x="288" y="73"/>
                      <a:pt x="304" y="172"/>
                    </a:cubicBezTo>
                    <a:cubicBezTo>
                      <a:pt x="305" y="174"/>
                      <a:pt x="305" y="174"/>
                      <a:pt x="305" y="174"/>
                    </a:cubicBezTo>
                    <a:cubicBezTo>
                      <a:pt x="305" y="176"/>
                      <a:pt x="305" y="176"/>
                      <a:pt x="305" y="176"/>
                    </a:cubicBezTo>
                    <a:cubicBezTo>
                      <a:pt x="306" y="179"/>
                      <a:pt x="324" y="248"/>
                      <a:pt x="276" y="338"/>
                    </a:cubicBezTo>
                    <a:cubicBezTo>
                      <a:pt x="276" y="335"/>
                      <a:pt x="256" y="263"/>
                      <a:pt x="255" y="261"/>
                    </a:cubicBezTo>
                    <a:cubicBezTo>
                      <a:pt x="256" y="270"/>
                      <a:pt x="235" y="292"/>
                      <a:pt x="230" y="302"/>
                    </a:cubicBezTo>
                    <a:cubicBezTo>
                      <a:pt x="209" y="338"/>
                      <a:pt x="198" y="379"/>
                      <a:pt x="170" y="412"/>
                    </a:cubicBezTo>
                    <a:cubicBezTo>
                      <a:pt x="169" y="413"/>
                      <a:pt x="168" y="414"/>
                      <a:pt x="167" y="415"/>
                    </a:cubicBezTo>
                    <a:cubicBezTo>
                      <a:pt x="167" y="413"/>
                      <a:pt x="167" y="411"/>
                      <a:pt x="167" y="409"/>
                    </a:cubicBezTo>
                    <a:cubicBezTo>
                      <a:pt x="159" y="260"/>
                      <a:pt x="107" y="228"/>
                      <a:pt x="65" y="228"/>
                    </a:cubicBezTo>
                    <a:cubicBezTo>
                      <a:pt x="61" y="228"/>
                      <a:pt x="57" y="229"/>
                      <a:pt x="52" y="229"/>
                    </a:cubicBezTo>
                    <a:cubicBezTo>
                      <a:pt x="33" y="232"/>
                      <a:pt x="15" y="242"/>
                      <a:pt x="2" y="256"/>
                    </a:cubicBezTo>
                    <a:cubicBezTo>
                      <a:pt x="2" y="254"/>
                      <a:pt x="1" y="253"/>
                      <a:pt x="1" y="251"/>
                    </a:cubicBezTo>
                    <a:cubicBezTo>
                      <a:pt x="1" y="249"/>
                      <a:pt x="1" y="249"/>
                      <a:pt x="1" y="249"/>
                    </a:cubicBezTo>
                    <a:cubicBezTo>
                      <a:pt x="1" y="246"/>
                      <a:pt x="1" y="242"/>
                      <a:pt x="0" y="239"/>
                    </a:cubicBezTo>
                    <a:cubicBezTo>
                      <a:pt x="0" y="239"/>
                      <a:pt x="0" y="236"/>
                      <a:pt x="0" y="236"/>
                    </a:cubicBezTo>
                    <a:cubicBezTo>
                      <a:pt x="0" y="231"/>
                      <a:pt x="0" y="227"/>
                      <a:pt x="0" y="223"/>
                    </a:cubicBezTo>
                    <a:cubicBezTo>
                      <a:pt x="0" y="100"/>
                      <a:pt x="69" y="0"/>
                      <a:pt x="154" y="0"/>
                    </a:cubicBezTo>
                    <a:close/>
                  </a:path>
                </a:pathLst>
              </a:custGeom>
              <a:solidFill>
                <a:srgbClr val="F793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66" name="Freeform 135"/>
              <p:cNvSpPr/>
              <p:nvPr/>
            </p:nvSpPr>
            <p:spPr bwMode="auto">
              <a:xfrm>
                <a:off x="6994525" y="2979738"/>
                <a:ext cx="801688" cy="1130300"/>
              </a:xfrm>
              <a:custGeom>
                <a:avLst/>
                <a:gdLst>
                  <a:gd name="T0" fmla="*/ 43 w 212"/>
                  <a:gd name="T1" fmla="*/ 142 h 300"/>
                  <a:gd name="T2" fmla="*/ 34 w 212"/>
                  <a:gd name="T3" fmla="*/ 142 h 300"/>
                  <a:gd name="T4" fmla="*/ 1 w 212"/>
                  <a:gd name="T5" fmla="*/ 159 h 300"/>
                  <a:gd name="T6" fmla="*/ 1 w 212"/>
                  <a:gd name="T7" fmla="*/ 156 h 300"/>
                  <a:gd name="T8" fmla="*/ 1 w 212"/>
                  <a:gd name="T9" fmla="*/ 155 h 300"/>
                  <a:gd name="T10" fmla="*/ 0 w 212"/>
                  <a:gd name="T11" fmla="*/ 148 h 300"/>
                  <a:gd name="T12" fmla="*/ 0 w 212"/>
                  <a:gd name="T13" fmla="*/ 146 h 300"/>
                  <a:gd name="T14" fmla="*/ 0 w 212"/>
                  <a:gd name="T15" fmla="*/ 139 h 300"/>
                  <a:gd name="T16" fmla="*/ 101 w 212"/>
                  <a:gd name="T17" fmla="*/ 0 h 300"/>
                  <a:gd name="T18" fmla="*/ 199 w 212"/>
                  <a:gd name="T19" fmla="*/ 107 h 300"/>
                  <a:gd name="T20" fmla="*/ 200 w 212"/>
                  <a:gd name="T21" fmla="*/ 108 h 300"/>
                  <a:gd name="T22" fmla="*/ 200 w 212"/>
                  <a:gd name="T23" fmla="*/ 109 h 300"/>
                  <a:gd name="T24" fmla="*/ 181 w 212"/>
                  <a:gd name="T25" fmla="*/ 210 h 300"/>
                  <a:gd name="T26" fmla="*/ 167 w 212"/>
                  <a:gd name="T27" fmla="*/ 162 h 300"/>
                  <a:gd name="T28" fmla="*/ 150 w 212"/>
                  <a:gd name="T29" fmla="*/ 187 h 300"/>
                  <a:gd name="T30" fmla="*/ 121 w 212"/>
                  <a:gd name="T31" fmla="*/ 300 h 300"/>
                  <a:gd name="T32" fmla="*/ 43 w 212"/>
                  <a:gd name="T33" fmla="*/ 14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300">
                    <a:moveTo>
                      <a:pt x="43" y="142"/>
                    </a:moveTo>
                    <a:cubicBezTo>
                      <a:pt x="40" y="142"/>
                      <a:pt x="37" y="142"/>
                      <a:pt x="34" y="142"/>
                    </a:cubicBezTo>
                    <a:cubicBezTo>
                      <a:pt x="21" y="144"/>
                      <a:pt x="10" y="150"/>
                      <a:pt x="1" y="159"/>
                    </a:cubicBezTo>
                    <a:cubicBezTo>
                      <a:pt x="1" y="158"/>
                      <a:pt x="1" y="157"/>
                      <a:pt x="1" y="156"/>
                    </a:cubicBezTo>
                    <a:cubicBezTo>
                      <a:pt x="1" y="155"/>
                      <a:pt x="1" y="155"/>
                      <a:pt x="1" y="155"/>
                    </a:cubicBezTo>
                    <a:cubicBezTo>
                      <a:pt x="0" y="152"/>
                      <a:pt x="0" y="150"/>
                      <a:pt x="0" y="148"/>
                    </a:cubicBezTo>
                    <a:cubicBezTo>
                      <a:pt x="0" y="146"/>
                      <a:pt x="0" y="146"/>
                      <a:pt x="0" y="146"/>
                    </a:cubicBezTo>
                    <a:cubicBezTo>
                      <a:pt x="0" y="143"/>
                      <a:pt x="0" y="141"/>
                      <a:pt x="0" y="139"/>
                    </a:cubicBezTo>
                    <a:cubicBezTo>
                      <a:pt x="0" y="62"/>
                      <a:pt x="45" y="0"/>
                      <a:pt x="101" y="0"/>
                    </a:cubicBezTo>
                    <a:cubicBezTo>
                      <a:pt x="147" y="0"/>
                      <a:pt x="189" y="45"/>
                      <a:pt x="199" y="107"/>
                    </a:cubicBezTo>
                    <a:cubicBezTo>
                      <a:pt x="200" y="108"/>
                      <a:pt x="200" y="108"/>
                      <a:pt x="200" y="108"/>
                    </a:cubicBezTo>
                    <a:cubicBezTo>
                      <a:pt x="200" y="109"/>
                      <a:pt x="200" y="109"/>
                      <a:pt x="200" y="109"/>
                    </a:cubicBezTo>
                    <a:cubicBezTo>
                      <a:pt x="201" y="111"/>
                      <a:pt x="212" y="154"/>
                      <a:pt x="181" y="210"/>
                    </a:cubicBezTo>
                    <a:cubicBezTo>
                      <a:pt x="181" y="208"/>
                      <a:pt x="167" y="164"/>
                      <a:pt x="167" y="162"/>
                    </a:cubicBezTo>
                    <a:cubicBezTo>
                      <a:pt x="168" y="168"/>
                      <a:pt x="154" y="181"/>
                      <a:pt x="150" y="187"/>
                    </a:cubicBezTo>
                    <a:cubicBezTo>
                      <a:pt x="137" y="210"/>
                      <a:pt x="126" y="275"/>
                      <a:pt x="121" y="300"/>
                    </a:cubicBezTo>
                    <a:cubicBezTo>
                      <a:pt x="121" y="300"/>
                      <a:pt x="94" y="134"/>
                      <a:pt x="43" y="142"/>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grpSp>
        <p:grpSp>
          <p:nvGrpSpPr>
            <p:cNvPr id="142" name="Group 124"/>
            <p:cNvGrpSpPr/>
            <p:nvPr/>
          </p:nvGrpSpPr>
          <p:grpSpPr>
            <a:xfrm>
              <a:off x="2284413" y="412750"/>
              <a:ext cx="2824162" cy="4770438"/>
              <a:chOff x="2284413" y="412750"/>
              <a:chExt cx="2824162" cy="4770438"/>
            </a:xfrm>
          </p:grpSpPr>
          <p:sp>
            <p:nvSpPr>
              <p:cNvPr id="143" name="Freeform 102"/>
              <p:cNvSpPr/>
              <p:nvPr/>
            </p:nvSpPr>
            <p:spPr bwMode="auto">
              <a:xfrm>
                <a:off x="2284413" y="3319463"/>
                <a:ext cx="1177925" cy="1860550"/>
              </a:xfrm>
              <a:custGeom>
                <a:avLst/>
                <a:gdLst>
                  <a:gd name="T0" fmla="*/ 156 w 313"/>
                  <a:gd name="T1" fmla="*/ 0 h 495"/>
                  <a:gd name="T2" fmla="*/ 0 w 313"/>
                  <a:gd name="T3" fmla="*/ 159 h 495"/>
                  <a:gd name="T4" fmla="*/ 0 w 313"/>
                  <a:gd name="T5" fmla="*/ 163 h 495"/>
                  <a:gd name="T6" fmla="*/ 0 w 313"/>
                  <a:gd name="T7" fmla="*/ 163 h 495"/>
                  <a:gd name="T8" fmla="*/ 101 w 313"/>
                  <a:gd name="T9" fmla="*/ 480 h 495"/>
                  <a:gd name="T10" fmla="*/ 106 w 313"/>
                  <a:gd name="T11" fmla="*/ 486 h 495"/>
                  <a:gd name="T12" fmla="*/ 106 w 313"/>
                  <a:gd name="T13" fmla="*/ 486 h 495"/>
                  <a:gd name="T14" fmla="*/ 106 w 313"/>
                  <a:gd name="T15" fmla="*/ 486 h 495"/>
                  <a:gd name="T16" fmla="*/ 128 w 313"/>
                  <a:gd name="T17" fmla="*/ 495 h 495"/>
                  <a:gd name="T18" fmla="*/ 158 w 313"/>
                  <a:gd name="T19" fmla="*/ 469 h 495"/>
                  <a:gd name="T20" fmla="*/ 156 w 313"/>
                  <a:gd name="T21" fmla="*/ 463 h 495"/>
                  <a:gd name="T22" fmla="*/ 156 w 313"/>
                  <a:gd name="T23" fmla="*/ 463 h 495"/>
                  <a:gd name="T24" fmla="*/ 148 w 313"/>
                  <a:gd name="T25" fmla="*/ 415 h 495"/>
                  <a:gd name="T26" fmla="*/ 191 w 313"/>
                  <a:gd name="T27" fmla="*/ 311 h 495"/>
                  <a:gd name="T28" fmla="*/ 191 w 313"/>
                  <a:gd name="T29" fmla="*/ 310 h 495"/>
                  <a:gd name="T30" fmla="*/ 270 w 313"/>
                  <a:gd name="T31" fmla="*/ 264 h 495"/>
                  <a:gd name="T32" fmla="*/ 313 w 313"/>
                  <a:gd name="T33" fmla="*/ 157 h 495"/>
                  <a:gd name="T34" fmla="*/ 156 w 313"/>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495">
                    <a:moveTo>
                      <a:pt x="156" y="0"/>
                    </a:moveTo>
                    <a:cubicBezTo>
                      <a:pt x="70" y="0"/>
                      <a:pt x="0" y="72"/>
                      <a:pt x="0" y="159"/>
                    </a:cubicBezTo>
                    <a:cubicBezTo>
                      <a:pt x="0" y="159"/>
                      <a:pt x="0" y="163"/>
                      <a:pt x="0" y="163"/>
                    </a:cubicBezTo>
                    <a:cubicBezTo>
                      <a:pt x="0" y="163"/>
                      <a:pt x="0" y="163"/>
                      <a:pt x="0" y="163"/>
                    </a:cubicBezTo>
                    <a:cubicBezTo>
                      <a:pt x="0" y="283"/>
                      <a:pt x="38" y="389"/>
                      <a:pt x="101" y="480"/>
                    </a:cubicBezTo>
                    <a:cubicBezTo>
                      <a:pt x="102" y="482"/>
                      <a:pt x="104" y="484"/>
                      <a:pt x="106" y="486"/>
                    </a:cubicBezTo>
                    <a:cubicBezTo>
                      <a:pt x="106" y="486"/>
                      <a:pt x="106" y="486"/>
                      <a:pt x="106" y="486"/>
                    </a:cubicBezTo>
                    <a:cubicBezTo>
                      <a:pt x="106" y="486"/>
                      <a:pt x="106" y="486"/>
                      <a:pt x="106" y="486"/>
                    </a:cubicBezTo>
                    <a:cubicBezTo>
                      <a:pt x="111" y="491"/>
                      <a:pt x="119" y="495"/>
                      <a:pt x="128" y="495"/>
                    </a:cubicBezTo>
                    <a:cubicBezTo>
                      <a:pt x="145" y="495"/>
                      <a:pt x="158" y="486"/>
                      <a:pt x="158" y="469"/>
                    </a:cubicBezTo>
                    <a:cubicBezTo>
                      <a:pt x="158" y="465"/>
                      <a:pt x="158" y="463"/>
                      <a:pt x="156" y="463"/>
                    </a:cubicBezTo>
                    <a:cubicBezTo>
                      <a:pt x="156" y="463"/>
                      <a:pt x="156" y="463"/>
                      <a:pt x="156" y="463"/>
                    </a:cubicBezTo>
                    <a:cubicBezTo>
                      <a:pt x="152" y="443"/>
                      <a:pt x="145" y="431"/>
                      <a:pt x="148" y="415"/>
                    </a:cubicBezTo>
                    <a:cubicBezTo>
                      <a:pt x="155" y="374"/>
                      <a:pt x="164" y="339"/>
                      <a:pt x="191" y="311"/>
                    </a:cubicBezTo>
                    <a:cubicBezTo>
                      <a:pt x="191" y="311"/>
                      <a:pt x="191" y="310"/>
                      <a:pt x="191" y="310"/>
                    </a:cubicBezTo>
                    <a:cubicBezTo>
                      <a:pt x="212" y="288"/>
                      <a:pt x="239" y="271"/>
                      <a:pt x="270" y="264"/>
                    </a:cubicBezTo>
                    <a:cubicBezTo>
                      <a:pt x="297" y="236"/>
                      <a:pt x="313" y="198"/>
                      <a:pt x="313" y="157"/>
                    </a:cubicBezTo>
                    <a:cubicBezTo>
                      <a:pt x="313" y="70"/>
                      <a:pt x="243" y="0"/>
                      <a:pt x="156" y="0"/>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44" name="Freeform 103"/>
              <p:cNvSpPr/>
              <p:nvPr/>
            </p:nvSpPr>
            <p:spPr bwMode="auto">
              <a:xfrm>
                <a:off x="2284413" y="3319463"/>
                <a:ext cx="1177925" cy="1860550"/>
              </a:xfrm>
              <a:custGeom>
                <a:avLst/>
                <a:gdLst>
                  <a:gd name="T0" fmla="*/ 156 w 313"/>
                  <a:gd name="T1" fmla="*/ 0 h 495"/>
                  <a:gd name="T2" fmla="*/ 0 w 313"/>
                  <a:gd name="T3" fmla="*/ 159 h 495"/>
                  <a:gd name="T4" fmla="*/ 0 w 313"/>
                  <a:gd name="T5" fmla="*/ 163 h 495"/>
                  <a:gd name="T6" fmla="*/ 0 w 313"/>
                  <a:gd name="T7" fmla="*/ 163 h 495"/>
                  <a:gd name="T8" fmla="*/ 101 w 313"/>
                  <a:gd name="T9" fmla="*/ 480 h 495"/>
                  <a:gd name="T10" fmla="*/ 106 w 313"/>
                  <a:gd name="T11" fmla="*/ 486 h 495"/>
                  <a:gd name="T12" fmla="*/ 106 w 313"/>
                  <a:gd name="T13" fmla="*/ 486 h 495"/>
                  <a:gd name="T14" fmla="*/ 106 w 313"/>
                  <a:gd name="T15" fmla="*/ 486 h 495"/>
                  <a:gd name="T16" fmla="*/ 128 w 313"/>
                  <a:gd name="T17" fmla="*/ 495 h 495"/>
                  <a:gd name="T18" fmla="*/ 158 w 313"/>
                  <a:gd name="T19" fmla="*/ 469 h 495"/>
                  <a:gd name="T20" fmla="*/ 156 w 313"/>
                  <a:gd name="T21" fmla="*/ 463 h 495"/>
                  <a:gd name="T22" fmla="*/ 156 w 313"/>
                  <a:gd name="T23" fmla="*/ 463 h 495"/>
                  <a:gd name="T24" fmla="*/ 148 w 313"/>
                  <a:gd name="T25" fmla="*/ 415 h 495"/>
                  <a:gd name="T26" fmla="*/ 191 w 313"/>
                  <a:gd name="T27" fmla="*/ 311 h 495"/>
                  <a:gd name="T28" fmla="*/ 191 w 313"/>
                  <a:gd name="T29" fmla="*/ 310 h 495"/>
                  <a:gd name="T30" fmla="*/ 270 w 313"/>
                  <a:gd name="T31" fmla="*/ 264 h 495"/>
                  <a:gd name="T32" fmla="*/ 313 w 313"/>
                  <a:gd name="T33" fmla="*/ 157 h 495"/>
                  <a:gd name="T34" fmla="*/ 156 w 313"/>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495">
                    <a:moveTo>
                      <a:pt x="156" y="0"/>
                    </a:moveTo>
                    <a:cubicBezTo>
                      <a:pt x="70" y="0"/>
                      <a:pt x="0" y="72"/>
                      <a:pt x="0" y="159"/>
                    </a:cubicBezTo>
                    <a:cubicBezTo>
                      <a:pt x="0" y="159"/>
                      <a:pt x="0" y="163"/>
                      <a:pt x="0" y="163"/>
                    </a:cubicBezTo>
                    <a:cubicBezTo>
                      <a:pt x="0" y="163"/>
                      <a:pt x="0" y="163"/>
                      <a:pt x="0" y="163"/>
                    </a:cubicBezTo>
                    <a:cubicBezTo>
                      <a:pt x="0" y="283"/>
                      <a:pt x="38" y="389"/>
                      <a:pt x="101" y="480"/>
                    </a:cubicBezTo>
                    <a:cubicBezTo>
                      <a:pt x="102" y="482"/>
                      <a:pt x="104" y="484"/>
                      <a:pt x="106" y="486"/>
                    </a:cubicBezTo>
                    <a:cubicBezTo>
                      <a:pt x="106" y="486"/>
                      <a:pt x="106" y="486"/>
                      <a:pt x="106" y="486"/>
                    </a:cubicBezTo>
                    <a:cubicBezTo>
                      <a:pt x="106" y="486"/>
                      <a:pt x="106" y="486"/>
                      <a:pt x="106" y="486"/>
                    </a:cubicBezTo>
                    <a:cubicBezTo>
                      <a:pt x="111" y="491"/>
                      <a:pt x="119" y="495"/>
                      <a:pt x="128" y="495"/>
                    </a:cubicBezTo>
                    <a:cubicBezTo>
                      <a:pt x="145" y="495"/>
                      <a:pt x="158" y="486"/>
                      <a:pt x="158" y="469"/>
                    </a:cubicBezTo>
                    <a:cubicBezTo>
                      <a:pt x="158" y="465"/>
                      <a:pt x="158" y="463"/>
                      <a:pt x="156" y="463"/>
                    </a:cubicBezTo>
                    <a:cubicBezTo>
                      <a:pt x="156" y="463"/>
                      <a:pt x="156" y="463"/>
                      <a:pt x="156" y="463"/>
                    </a:cubicBezTo>
                    <a:cubicBezTo>
                      <a:pt x="152" y="443"/>
                      <a:pt x="145" y="431"/>
                      <a:pt x="148" y="415"/>
                    </a:cubicBezTo>
                    <a:cubicBezTo>
                      <a:pt x="155" y="374"/>
                      <a:pt x="164" y="339"/>
                      <a:pt x="191" y="311"/>
                    </a:cubicBezTo>
                    <a:cubicBezTo>
                      <a:pt x="191" y="311"/>
                      <a:pt x="191" y="310"/>
                      <a:pt x="191" y="310"/>
                    </a:cubicBezTo>
                    <a:cubicBezTo>
                      <a:pt x="212" y="288"/>
                      <a:pt x="239" y="271"/>
                      <a:pt x="270" y="264"/>
                    </a:cubicBezTo>
                    <a:cubicBezTo>
                      <a:pt x="297" y="236"/>
                      <a:pt x="313" y="198"/>
                      <a:pt x="313" y="157"/>
                    </a:cubicBezTo>
                    <a:cubicBezTo>
                      <a:pt x="313" y="70"/>
                      <a:pt x="243" y="0"/>
                      <a:pt x="156" y="0"/>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45" name="Freeform 104"/>
              <p:cNvSpPr/>
              <p:nvPr/>
            </p:nvSpPr>
            <p:spPr bwMode="auto">
              <a:xfrm>
                <a:off x="2284413" y="3319463"/>
                <a:ext cx="1177925" cy="1860550"/>
              </a:xfrm>
              <a:custGeom>
                <a:avLst/>
                <a:gdLst>
                  <a:gd name="T0" fmla="*/ 156 w 313"/>
                  <a:gd name="T1" fmla="*/ 0 h 495"/>
                  <a:gd name="T2" fmla="*/ 0 w 313"/>
                  <a:gd name="T3" fmla="*/ 159 h 495"/>
                  <a:gd name="T4" fmla="*/ 0 w 313"/>
                  <a:gd name="T5" fmla="*/ 163 h 495"/>
                  <a:gd name="T6" fmla="*/ 0 w 313"/>
                  <a:gd name="T7" fmla="*/ 163 h 495"/>
                  <a:gd name="T8" fmla="*/ 101 w 313"/>
                  <a:gd name="T9" fmla="*/ 480 h 495"/>
                  <a:gd name="T10" fmla="*/ 106 w 313"/>
                  <a:gd name="T11" fmla="*/ 486 h 495"/>
                  <a:gd name="T12" fmla="*/ 106 w 313"/>
                  <a:gd name="T13" fmla="*/ 486 h 495"/>
                  <a:gd name="T14" fmla="*/ 106 w 313"/>
                  <a:gd name="T15" fmla="*/ 486 h 495"/>
                  <a:gd name="T16" fmla="*/ 128 w 313"/>
                  <a:gd name="T17" fmla="*/ 495 h 495"/>
                  <a:gd name="T18" fmla="*/ 158 w 313"/>
                  <a:gd name="T19" fmla="*/ 469 h 495"/>
                  <a:gd name="T20" fmla="*/ 156 w 313"/>
                  <a:gd name="T21" fmla="*/ 463 h 495"/>
                  <a:gd name="T22" fmla="*/ 156 w 313"/>
                  <a:gd name="T23" fmla="*/ 463 h 495"/>
                  <a:gd name="T24" fmla="*/ 148 w 313"/>
                  <a:gd name="T25" fmla="*/ 415 h 495"/>
                  <a:gd name="T26" fmla="*/ 191 w 313"/>
                  <a:gd name="T27" fmla="*/ 311 h 495"/>
                  <a:gd name="T28" fmla="*/ 191 w 313"/>
                  <a:gd name="T29" fmla="*/ 310 h 495"/>
                  <a:gd name="T30" fmla="*/ 270 w 313"/>
                  <a:gd name="T31" fmla="*/ 264 h 495"/>
                  <a:gd name="T32" fmla="*/ 313 w 313"/>
                  <a:gd name="T33" fmla="*/ 157 h 495"/>
                  <a:gd name="T34" fmla="*/ 156 w 313"/>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495">
                    <a:moveTo>
                      <a:pt x="156" y="0"/>
                    </a:moveTo>
                    <a:cubicBezTo>
                      <a:pt x="70" y="0"/>
                      <a:pt x="0" y="72"/>
                      <a:pt x="0" y="159"/>
                    </a:cubicBezTo>
                    <a:cubicBezTo>
                      <a:pt x="0" y="159"/>
                      <a:pt x="0" y="163"/>
                      <a:pt x="0" y="163"/>
                    </a:cubicBezTo>
                    <a:cubicBezTo>
                      <a:pt x="0" y="163"/>
                      <a:pt x="0" y="163"/>
                      <a:pt x="0" y="163"/>
                    </a:cubicBezTo>
                    <a:cubicBezTo>
                      <a:pt x="0" y="283"/>
                      <a:pt x="38" y="389"/>
                      <a:pt x="101" y="480"/>
                    </a:cubicBezTo>
                    <a:cubicBezTo>
                      <a:pt x="102" y="482"/>
                      <a:pt x="104" y="484"/>
                      <a:pt x="106" y="486"/>
                    </a:cubicBezTo>
                    <a:cubicBezTo>
                      <a:pt x="106" y="486"/>
                      <a:pt x="106" y="486"/>
                      <a:pt x="106" y="486"/>
                    </a:cubicBezTo>
                    <a:cubicBezTo>
                      <a:pt x="106" y="486"/>
                      <a:pt x="106" y="486"/>
                      <a:pt x="106" y="486"/>
                    </a:cubicBezTo>
                    <a:cubicBezTo>
                      <a:pt x="111" y="491"/>
                      <a:pt x="119" y="495"/>
                      <a:pt x="128" y="495"/>
                    </a:cubicBezTo>
                    <a:cubicBezTo>
                      <a:pt x="145" y="495"/>
                      <a:pt x="158" y="486"/>
                      <a:pt x="158" y="469"/>
                    </a:cubicBezTo>
                    <a:cubicBezTo>
                      <a:pt x="158" y="465"/>
                      <a:pt x="158" y="463"/>
                      <a:pt x="156" y="463"/>
                    </a:cubicBezTo>
                    <a:cubicBezTo>
                      <a:pt x="156" y="463"/>
                      <a:pt x="156" y="463"/>
                      <a:pt x="156" y="463"/>
                    </a:cubicBezTo>
                    <a:cubicBezTo>
                      <a:pt x="152" y="443"/>
                      <a:pt x="145" y="431"/>
                      <a:pt x="148" y="415"/>
                    </a:cubicBezTo>
                    <a:cubicBezTo>
                      <a:pt x="155" y="374"/>
                      <a:pt x="164" y="339"/>
                      <a:pt x="191" y="311"/>
                    </a:cubicBezTo>
                    <a:cubicBezTo>
                      <a:pt x="191" y="311"/>
                      <a:pt x="191" y="310"/>
                      <a:pt x="191" y="310"/>
                    </a:cubicBezTo>
                    <a:cubicBezTo>
                      <a:pt x="212" y="288"/>
                      <a:pt x="239" y="271"/>
                      <a:pt x="270" y="264"/>
                    </a:cubicBezTo>
                    <a:cubicBezTo>
                      <a:pt x="297" y="236"/>
                      <a:pt x="313" y="198"/>
                      <a:pt x="313" y="157"/>
                    </a:cubicBezTo>
                    <a:cubicBezTo>
                      <a:pt x="313" y="70"/>
                      <a:pt x="243" y="0"/>
                      <a:pt x="156" y="0"/>
                    </a:cubicBezTo>
                    <a:close/>
                  </a:path>
                </a:pathLst>
              </a:custGeom>
              <a:solidFill>
                <a:srgbClr val="25648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46" name="Freeform 105"/>
              <p:cNvSpPr/>
              <p:nvPr/>
            </p:nvSpPr>
            <p:spPr bwMode="auto">
              <a:xfrm>
                <a:off x="3933825" y="3319463"/>
                <a:ext cx="1174750" cy="1860550"/>
              </a:xfrm>
              <a:custGeom>
                <a:avLst/>
                <a:gdLst>
                  <a:gd name="T0" fmla="*/ 156 w 312"/>
                  <a:gd name="T1" fmla="*/ 0 h 495"/>
                  <a:gd name="T2" fmla="*/ 312 w 312"/>
                  <a:gd name="T3" fmla="*/ 159 h 495"/>
                  <a:gd name="T4" fmla="*/ 312 w 312"/>
                  <a:gd name="T5" fmla="*/ 163 h 495"/>
                  <a:gd name="T6" fmla="*/ 312 w 312"/>
                  <a:gd name="T7" fmla="*/ 163 h 495"/>
                  <a:gd name="T8" fmla="*/ 212 w 312"/>
                  <a:gd name="T9" fmla="*/ 480 h 495"/>
                  <a:gd name="T10" fmla="*/ 207 w 312"/>
                  <a:gd name="T11" fmla="*/ 486 h 495"/>
                  <a:gd name="T12" fmla="*/ 207 w 312"/>
                  <a:gd name="T13" fmla="*/ 486 h 495"/>
                  <a:gd name="T14" fmla="*/ 207 w 312"/>
                  <a:gd name="T15" fmla="*/ 486 h 495"/>
                  <a:gd name="T16" fmla="*/ 184 w 312"/>
                  <a:gd name="T17" fmla="*/ 495 h 495"/>
                  <a:gd name="T18" fmla="*/ 154 w 312"/>
                  <a:gd name="T19" fmla="*/ 469 h 495"/>
                  <a:gd name="T20" fmla="*/ 156 w 312"/>
                  <a:gd name="T21" fmla="*/ 463 h 495"/>
                  <a:gd name="T22" fmla="*/ 156 w 312"/>
                  <a:gd name="T23" fmla="*/ 463 h 495"/>
                  <a:gd name="T24" fmla="*/ 165 w 312"/>
                  <a:gd name="T25" fmla="*/ 415 h 495"/>
                  <a:gd name="T26" fmla="*/ 122 w 312"/>
                  <a:gd name="T27" fmla="*/ 311 h 495"/>
                  <a:gd name="T28" fmla="*/ 122 w 312"/>
                  <a:gd name="T29" fmla="*/ 310 h 495"/>
                  <a:gd name="T30" fmla="*/ 42 w 312"/>
                  <a:gd name="T31" fmla="*/ 264 h 495"/>
                  <a:gd name="T32" fmla="*/ 0 w 312"/>
                  <a:gd name="T33" fmla="*/ 157 h 495"/>
                  <a:gd name="T34" fmla="*/ 156 w 312"/>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2" h="495">
                    <a:moveTo>
                      <a:pt x="156" y="0"/>
                    </a:moveTo>
                    <a:cubicBezTo>
                      <a:pt x="242" y="0"/>
                      <a:pt x="312" y="72"/>
                      <a:pt x="312" y="159"/>
                    </a:cubicBezTo>
                    <a:cubicBezTo>
                      <a:pt x="312" y="159"/>
                      <a:pt x="312" y="163"/>
                      <a:pt x="312" y="163"/>
                    </a:cubicBezTo>
                    <a:cubicBezTo>
                      <a:pt x="312" y="163"/>
                      <a:pt x="312" y="163"/>
                      <a:pt x="312" y="163"/>
                    </a:cubicBezTo>
                    <a:cubicBezTo>
                      <a:pt x="312" y="283"/>
                      <a:pt x="275" y="389"/>
                      <a:pt x="212" y="480"/>
                    </a:cubicBezTo>
                    <a:cubicBezTo>
                      <a:pt x="210" y="482"/>
                      <a:pt x="209" y="484"/>
                      <a:pt x="207" y="486"/>
                    </a:cubicBezTo>
                    <a:cubicBezTo>
                      <a:pt x="207" y="486"/>
                      <a:pt x="207" y="486"/>
                      <a:pt x="207" y="486"/>
                    </a:cubicBezTo>
                    <a:cubicBezTo>
                      <a:pt x="207" y="486"/>
                      <a:pt x="207" y="486"/>
                      <a:pt x="207" y="486"/>
                    </a:cubicBezTo>
                    <a:cubicBezTo>
                      <a:pt x="201" y="491"/>
                      <a:pt x="193" y="495"/>
                      <a:pt x="184" y="495"/>
                    </a:cubicBezTo>
                    <a:cubicBezTo>
                      <a:pt x="168" y="495"/>
                      <a:pt x="154" y="486"/>
                      <a:pt x="154" y="469"/>
                    </a:cubicBezTo>
                    <a:cubicBezTo>
                      <a:pt x="154" y="465"/>
                      <a:pt x="155" y="463"/>
                      <a:pt x="156" y="463"/>
                    </a:cubicBezTo>
                    <a:cubicBezTo>
                      <a:pt x="156" y="463"/>
                      <a:pt x="156" y="463"/>
                      <a:pt x="156" y="463"/>
                    </a:cubicBezTo>
                    <a:cubicBezTo>
                      <a:pt x="160" y="443"/>
                      <a:pt x="167" y="431"/>
                      <a:pt x="165" y="415"/>
                    </a:cubicBezTo>
                    <a:cubicBezTo>
                      <a:pt x="158" y="374"/>
                      <a:pt x="148" y="339"/>
                      <a:pt x="122" y="311"/>
                    </a:cubicBezTo>
                    <a:cubicBezTo>
                      <a:pt x="122" y="311"/>
                      <a:pt x="122" y="310"/>
                      <a:pt x="122" y="310"/>
                    </a:cubicBezTo>
                    <a:cubicBezTo>
                      <a:pt x="101" y="288"/>
                      <a:pt x="73" y="271"/>
                      <a:pt x="42" y="264"/>
                    </a:cubicBezTo>
                    <a:cubicBezTo>
                      <a:pt x="16" y="236"/>
                      <a:pt x="0" y="198"/>
                      <a:pt x="0" y="157"/>
                    </a:cubicBezTo>
                    <a:cubicBezTo>
                      <a:pt x="0" y="70"/>
                      <a:pt x="70" y="0"/>
                      <a:pt x="156" y="0"/>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47" name="Freeform 106"/>
              <p:cNvSpPr/>
              <p:nvPr/>
            </p:nvSpPr>
            <p:spPr bwMode="auto">
              <a:xfrm>
                <a:off x="3933825" y="3319463"/>
                <a:ext cx="1174750" cy="1860550"/>
              </a:xfrm>
              <a:custGeom>
                <a:avLst/>
                <a:gdLst>
                  <a:gd name="T0" fmla="*/ 156 w 312"/>
                  <a:gd name="T1" fmla="*/ 0 h 495"/>
                  <a:gd name="T2" fmla="*/ 312 w 312"/>
                  <a:gd name="T3" fmla="*/ 159 h 495"/>
                  <a:gd name="T4" fmla="*/ 312 w 312"/>
                  <a:gd name="T5" fmla="*/ 163 h 495"/>
                  <a:gd name="T6" fmla="*/ 312 w 312"/>
                  <a:gd name="T7" fmla="*/ 163 h 495"/>
                  <a:gd name="T8" fmla="*/ 212 w 312"/>
                  <a:gd name="T9" fmla="*/ 480 h 495"/>
                  <a:gd name="T10" fmla="*/ 207 w 312"/>
                  <a:gd name="T11" fmla="*/ 486 h 495"/>
                  <a:gd name="T12" fmla="*/ 207 w 312"/>
                  <a:gd name="T13" fmla="*/ 486 h 495"/>
                  <a:gd name="T14" fmla="*/ 207 w 312"/>
                  <a:gd name="T15" fmla="*/ 486 h 495"/>
                  <a:gd name="T16" fmla="*/ 184 w 312"/>
                  <a:gd name="T17" fmla="*/ 495 h 495"/>
                  <a:gd name="T18" fmla="*/ 154 w 312"/>
                  <a:gd name="T19" fmla="*/ 469 h 495"/>
                  <a:gd name="T20" fmla="*/ 156 w 312"/>
                  <a:gd name="T21" fmla="*/ 463 h 495"/>
                  <a:gd name="T22" fmla="*/ 156 w 312"/>
                  <a:gd name="T23" fmla="*/ 463 h 495"/>
                  <a:gd name="T24" fmla="*/ 165 w 312"/>
                  <a:gd name="T25" fmla="*/ 415 h 495"/>
                  <a:gd name="T26" fmla="*/ 122 w 312"/>
                  <a:gd name="T27" fmla="*/ 311 h 495"/>
                  <a:gd name="T28" fmla="*/ 122 w 312"/>
                  <a:gd name="T29" fmla="*/ 310 h 495"/>
                  <a:gd name="T30" fmla="*/ 42 w 312"/>
                  <a:gd name="T31" fmla="*/ 264 h 495"/>
                  <a:gd name="T32" fmla="*/ 0 w 312"/>
                  <a:gd name="T33" fmla="*/ 157 h 495"/>
                  <a:gd name="T34" fmla="*/ 156 w 312"/>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2" h="495">
                    <a:moveTo>
                      <a:pt x="156" y="0"/>
                    </a:moveTo>
                    <a:cubicBezTo>
                      <a:pt x="242" y="0"/>
                      <a:pt x="312" y="72"/>
                      <a:pt x="312" y="159"/>
                    </a:cubicBezTo>
                    <a:cubicBezTo>
                      <a:pt x="312" y="159"/>
                      <a:pt x="312" y="163"/>
                      <a:pt x="312" y="163"/>
                    </a:cubicBezTo>
                    <a:cubicBezTo>
                      <a:pt x="312" y="163"/>
                      <a:pt x="312" y="163"/>
                      <a:pt x="312" y="163"/>
                    </a:cubicBezTo>
                    <a:cubicBezTo>
                      <a:pt x="312" y="283"/>
                      <a:pt x="275" y="389"/>
                      <a:pt x="212" y="480"/>
                    </a:cubicBezTo>
                    <a:cubicBezTo>
                      <a:pt x="210" y="482"/>
                      <a:pt x="209" y="484"/>
                      <a:pt x="207" y="486"/>
                    </a:cubicBezTo>
                    <a:cubicBezTo>
                      <a:pt x="207" y="486"/>
                      <a:pt x="207" y="486"/>
                      <a:pt x="207" y="486"/>
                    </a:cubicBezTo>
                    <a:cubicBezTo>
                      <a:pt x="207" y="486"/>
                      <a:pt x="207" y="486"/>
                      <a:pt x="207" y="486"/>
                    </a:cubicBezTo>
                    <a:cubicBezTo>
                      <a:pt x="201" y="491"/>
                      <a:pt x="193" y="495"/>
                      <a:pt x="184" y="495"/>
                    </a:cubicBezTo>
                    <a:cubicBezTo>
                      <a:pt x="168" y="495"/>
                      <a:pt x="154" y="486"/>
                      <a:pt x="154" y="469"/>
                    </a:cubicBezTo>
                    <a:cubicBezTo>
                      <a:pt x="154" y="465"/>
                      <a:pt x="155" y="463"/>
                      <a:pt x="156" y="463"/>
                    </a:cubicBezTo>
                    <a:cubicBezTo>
                      <a:pt x="156" y="463"/>
                      <a:pt x="156" y="463"/>
                      <a:pt x="156" y="463"/>
                    </a:cubicBezTo>
                    <a:cubicBezTo>
                      <a:pt x="160" y="443"/>
                      <a:pt x="167" y="431"/>
                      <a:pt x="165" y="415"/>
                    </a:cubicBezTo>
                    <a:cubicBezTo>
                      <a:pt x="158" y="374"/>
                      <a:pt x="148" y="339"/>
                      <a:pt x="122" y="311"/>
                    </a:cubicBezTo>
                    <a:cubicBezTo>
                      <a:pt x="122" y="311"/>
                      <a:pt x="122" y="310"/>
                      <a:pt x="122" y="310"/>
                    </a:cubicBezTo>
                    <a:cubicBezTo>
                      <a:pt x="101" y="288"/>
                      <a:pt x="73" y="271"/>
                      <a:pt x="42" y="264"/>
                    </a:cubicBezTo>
                    <a:cubicBezTo>
                      <a:pt x="16" y="236"/>
                      <a:pt x="0" y="198"/>
                      <a:pt x="0" y="157"/>
                    </a:cubicBezTo>
                    <a:cubicBezTo>
                      <a:pt x="0" y="70"/>
                      <a:pt x="70" y="0"/>
                      <a:pt x="156" y="0"/>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48" name="Freeform 107"/>
              <p:cNvSpPr/>
              <p:nvPr/>
            </p:nvSpPr>
            <p:spPr bwMode="auto">
              <a:xfrm>
                <a:off x="3933825" y="3319463"/>
                <a:ext cx="1174750" cy="1860550"/>
              </a:xfrm>
              <a:custGeom>
                <a:avLst/>
                <a:gdLst>
                  <a:gd name="T0" fmla="*/ 156 w 312"/>
                  <a:gd name="T1" fmla="*/ 0 h 495"/>
                  <a:gd name="T2" fmla="*/ 312 w 312"/>
                  <a:gd name="T3" fmla="*/ 159 h 495"/>
                  <a:gd name="T4" fmla="*/ 312 w 312"/>
                  <a:gd name="T5" fmla="*/ 163 h 495"/>
                  <a:gd name="T6" fmla="*/ 312 w 312"/>
                  <a:gd name="T7" fmla="*/ 163 h 495"/>
                  <a:gd name="T8" fmla="*/ 212 w 312"/>
                  <a:gd name="T9" fmla="*/ 480 h 495"/>
                  <a:gd name="T10" fmla="*/ 207 w 312"/>
                  <a:gd name="T11" fmla="*/ 486 h 495"/>
                  <a:gd name="T12" fmla="*/ 207 w 312"/>
                  <a:gd name="T13" fmla="*/ 486 h 495"/>
                  <a:gd name="T14" fmla="*/ 207 w 312"/>
                  <a:gd name="T15" fmla="*/ 486 h 495"/>
                  <a:gd name="T16" fmla="*/ 184 w 312"/>
                  <a:gd name="T17" fmla="*/ 495 h 495"/>
                  <a:gd name="T18" fmla="*/ 154 w 312"/>
                  <a:gd name="T19" fmla="*/ 469 h 495"/>
                  <a:gd name="T20" fmla="*/ 156 w 312"/>
                  <a:gd name="T21" fmla="*/ 463 h 495"/>
                  <a:gd name="T22" fmla="*/ 156 w 312"/>
                  <a:gd name="T23" fmla="*/ 463 h 495"/>
                  <a:gd name="T24" fmla="*/ 165 w 312"/>
                  <a:gd name="T25" fmla="*/ 415 h 495"/>
                  <a:gd name="T26" fmla="*/ 122 w 312"/>
                  <a:gd name="T27" fmla="*/ 311 h 495"/>
                  <a:gd name="T28" fmla="*/ 122 w 312"/>
                  <a:gd name="T29" fmla="*/ 310 h 495"/>
                  <a:gd name="T30" fmla="*/ 42 w 312"/>
                  <a:gd name="T31" fmla="*/ 264 h 495"/>
                  <a:gd name="T32" fmla="*/ 0 w 312"/>
                  <a:gd name="T33" fmla="*/ 157 h 495"/>
                  <a:gd name="T34" fmla="*/ 156 w 312"/>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2" h="495">
                    <a:moveTo>
                      <a:pt x="156" y="0"/>
                    </a:moveTo>
                    <a:cubicBezTo>
                      <a:pt x="242" y="0"/>
                      <a:pt x="312" y="72"/>
                      <a:pt x="312" y="159"/>
                    </a:cubicBezTo>
                    <a:cubicBezTo>
                      <a:pt x="312" y="159"/>
                      <a:pt x="312" y="163"/>
                      <a:pt x="312" y="163"/>
                    </a:cubicBezTo>
                    <a:cubicBezTo>
                      <a:pt x="312" y="163"/>
                      <a:pt x="312" y="163"/>
                      <a:pt x="312" y="163"/>
                    </a:cubicBezTo>
                    <a:cubicBezTo>
                      <a:pt x="312" y="283"/>
                      <a:pt x="275" y="389"/>
                      <a:pt x="212" y="480"/>
                    </a:cubicBezTo>
                    <a:cubicBezTo>
                      <a:pt x="210" y="482"/>
                      <a:pt x="209" y="484"/>
                      <a:pt x="207" y="486"/>
                    </a:cubicBezTo>
                    <a:cubicBezTo>
                      <a:pt x="207" y="486"/>
                      <a:pt x="207" y="486"/>
                      <a:pt x="207" y="486"/>
                    </a:cubicBezTo>
                    <a:cubicBezTo>
                      <a:pt x="207" y="486"/>
                      <a:pt x="207" y="486"/>
                      <a:pt x="207" y="486"/>
                    </a:cubicBezTo>
                    <a:cubicBezTo>
                      <a:pt x="201" y="491"/>
                      <a:pt x="193" y="495"/>
                      <a:pt x="184" y="495"/>
                    </a:cubicBezTo>
                    <a:cubicBezTo>
                      <a:pt x="168" y="495"/>
                      <a:pt x="154" y="486"/>
                      <a:pt x="154" y="469"/>
                    </a:cubicBezTo>
                    <a:cubicBezTo>
                      <a:pt x="154" y="465"/>
                      <a:pt x="155" y="463"/>
                      <a:pt x="156" y="463"/>
                    </a:cubicBezTo>
                    <a:cubicBezTo>
                      <a:pt x="156" y="463"/>
                      <a:pt x="156" y="463"/>
                      <a:pt x="156" y="463"/>
                    </a:cubicBezTo>
                    <a:cubicBezTo>
                      <a:pt x="160" y="443"/>
                      <a:pt x="167" y="431"/>
                      <a:pt x="165" y="415"/>
                    </a:cubicBezTo>
                    <a:cubicBezTo>
                      <a:pt x="158" y="374"/>
                      <a:pt x="148" y="339"/>
                      <a:pt x="122" y="311"/>
                    </a:cubicBezTo>
                    <a:cubicBezTo>
                      <a:pt x="122" y="311"/>
                      <a:pt x="122" y="310"/>
                      <a:pt x="122" y="310"/>
                    </a:cubicBezTo>
                    <a:cubicBezTo>
                      <a:pt x="101" y="288"/>
                      <a:pt x="73" y="271"/>
                      <a:pt x="42" y="264"/>
                    </a:cubicBezTo>
                    <a:cubicBezTo>
                      <a:pt x="16" y="236"/>
                      <a:pt x="0" y="198"/>
                      <a:pt x="0" y="157"/>
                    </a:cubicBezTo>
                    <a:cubicBezTo>
                      <a:pt x="0" y="70"/>
                      <a:pt x="70" y="0"/>
                      <a:pt x="156" y="0"/>
                    </a:cubicBezTo>
                    <a:close/>
                  </a:path>
                </a:pathLst>
              </a:custGeom>
              <a:solidFill>
                <a:srgbClr val="25648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49" name="Freeform 108"/>
              <p:cNvSpPr/>
              <p:nvPr/>
            </p:nvSpPr>
            <p:spPr bwMode="auto">
              <a:xfrm>
                <a:off x="2597150" y="412750"/>
                <a:ext cx="2244725" cy="4105275"/>
              </a:xfrm>
              <a:custGeom>
                <a:avLst/>
                <a:gdLst>
                  <a:gd name="T0" fmla="*/ 298 w 596"/>
                  <a:gd name="T1" fmla="*/ 1092 h 1092"/>
                  <a:gd name="T2" fmla="*/ 159 w 596"/>
                  <a:gd name="T3" fmla="*/ 1092 h 1092"/>
                  <a:gd name="T4" fmla="*/ 21 w 596"/>
                  <a:gd name="T5" fmla="*/ 513 h 1092"/>
                  <a:gd name="T6" fmla="*/ 298 w 596"/>
                  <a:gd name="T7" fmla="*/ 0 h 1092"/>
                  <a:gd name="T8" fmla="*/ 299 w 596"/>
                  <a:gd name="T9" fmla="*/ 0 h 1092"/>
                  <a:gd name="T10" fmla="*/ 575 w 596"/>
                  <a:gd name="T11" fmla="*/ 513 h 1092"/>
                  <a:gd name="T12" fmla="*/ 437 w 596"/>
                  <a:gd name="T13" fmla="*/ 1092 h 1092"/>
                  <a:gd name="T14" fmla="*/ 298 w 596"/>
                  <a:gd name="T15" fmla="*/ 1092 h 10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6" h="1092">
                    <a:moveTo>
                      <a:pt x="298" y="1092"/>
                    </a:moveTo>
                    <a:cubicBezTo>
                      <a:pt x="159" y="1092"/>
                      <a:pt x="159" y="1092"/>
                      <a:pt x="159" y="1092"/>
                    </a:cubicBezTo>
                    <a:cubicBezTo>
                      <a:pt x="31" y="824"/>
                      <a:pt x="21" y="513"/>
                      <a:pt x="21" y="513"/>
                    </a:cubicBezTo>
                    <a:cubicBezTo>
                      <a:pt x="0" y="212"/>
                      <a:pt x="298" y="0"/>
                      <a:pt x="298" y="0"/>
                    </a:cubicBezTo>
                    <a:cubicBezTo>
                      <a:pt x="299" y="0"/>
                      <a:pt x="299" y="0"/>
                      <a:pt x="299" y="0"/>
                    </a:cubicBezTo>
                    <a:cubicBezTo>
                      <a:pt x="299" y="0"/>
                      <a:pt x="596" y="212"/>
                      <a:pt x="575" y="513"/>
                    </a:cubicBezTo>
                    <a:cubicBezTo>
                      <a:pt x="575" y="513"/>
                      <a:pt x="566" y="824"/>
                      <a:pt x="437" y="1092"/>
                    </a:cubicBezTo>
                    <a:lnTo>
                      <a:pt x="298" y="1092"/>
                    </a:lnTo>
                    <a:close/>
                  </a:path>
                </a:pathLst>
              </a:custGeom>
              <a:solidFill>
                <a:srgbClr val="358FCB"/>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0" name="Freeform 109"/>
              <p:cNvSpPr/>
              <p:nvPr/>
            </p:nvSpPr>
            <p:spPr bwMode="auto">
              <a:xfrm>
                <a:off x="2728913" y="2792413"/>
                <a:ext cx="1987550" cy="647700"/>
              </a:xfrm>
              <a:custGeom>
                <a:avLst/>
                <a:gdLst>
                  <a:gd name="T0" fmla="*/ 508 w 528"/>
                  <a:gd name="T1" fmla="*/ 124 h 172"/>
                  <a:gd name="T2" fmla="*/ 528 w 528"/>
                  <a:gd name="T3" fmla="*/ 0 h 172"/>
                  <a:gd name="T4" fmla="*/ 248 w 528"/>
                  <a:gd name="T5" fmla="*/ 66 h 172"/>
                  <a:gd name="T6" fmla="*/ 0 w 528"/>
                  <a:gd name="T7" fmla="*/ 15 h 172"/>
                  <a:gd name="T8" fmla="*/ 21 w 528"/>
                  <a:gd name="T9" fmla="*/ 136 h 172"/>
                  <a:gd name="T10" fmla="*/ 248 w 528"/>
                  <a:gd name="T11" fmla="*/ 172 h 172"/>
                  <a:gd name="T12" fmla="*/ 508 w 528"/>
                  <a:gd name="T13" fmla="*/ 124 h 172"/>
                </a:gdLst>
                <a:ahLst/>
                <a:cxnLst>
                  <a:cxn ang="0">
                    <a:pos x="T0" y="T1"/>
                  </a:cxn>
                  <a:cxn ang="0">
                    <a:pos x="T2" y="T3"/>
                  </a:cxn>
                  <a:cxn ang="0">
                    <a:pos x="T4" y="T5"/>
                  </a:cxn>
                  <a:cxn ang="0">
                    <a:pos x="T6" y="T7"/>
                  </a:cxn>
                  <a:cxn ang="0">
                    <a:pos x="T8" y="T9"/>
                  </a:cxn>
                  <a:cxn ang="0">
                    <a:pos x="T10" y="T11"/>
                  </a:cxn>
                  <a:cxn ang="0">
                    <a:pos x="T12" y="T13"/>
                  </a:cxn>
                </a:cxnLst>
                <a:rect l="0" t="0" r="r" b="b"/>
                <a:pathLst>
                  <a:path w="528" h="172">
                    <a:moveTo>
                      <a:pt x="508" y="124"/>
                    </a:moveTo>
                    <a:cubicBezTo>
                      <a:pt x="517" y="79"/>
                      <a:pt x="524" y="36"/>
                      <a:pt x="528" y="0"/>
                    </a:cubicBezTo>
                    <a:cubicBezTo>
                      <a:pt x="444" y="42"/>
                      <a:pt x="349" y="66"/>
                      <a:pt x="248" y="66"/>
                    </a:cubicBezTo>
                    <a:cubicBezTo>
                      <a:pt x="160" y="66"/>
                      <a:pt x="76" y="48"/>
                      <a:pt x="0" y="15"/>
                    </a:cubicBezTo>
                    <a:cubicBezTo>
                      <a:pt x="5" y="51"/>
                      <a:pt x="12" y="92"/>
                      <a:pt x="21" y="136"/>
                    </a:cubicBezTo>
                    <a:cubicBezTo>
                      <a:pt x="92" y="159"/>
                      <a:pt x="169" y="172"/>
                      <a:pt x="248" y="172"/>
                    </a:cubicBezTo>
                    <a:cubicBezTo>
                      <a:pt x="340" y="172"/>
                      <a:pt x="427" y="155"/>
                      <a:pt x="508" y="124"/>
                    </a:cubicBezTo>
                    <a:close/>
                  </a:path>
                </a:pathLst>
              </a:custGeom>
              <a:solidFill>
                <a:srgbClr val="25648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1" name="Freeform 110"/>
              <p:cNvSpPr/>
              <p:nvPr/>
            </p:nvSpPr>
            <p:spPr bwMode="auto">
              <a:xfrm>
                <a:off x="2668588" y="1962150"/>
                <a:ext cx="2100262" cy="530225"/>
              </a:xfrm>
              <a:custGeom>
                <a:avLst/>
                <a:gdLst>
                  <a:gd name="T0" fmla="*/ 557 w 558"/>
                  <a:gd name="T1" fmla="*/ 80 h 141"/>
                  <a:gd name="T2" fmla="*/ 552 w 558"/>
                  <a:gd name="T3" fmla="*/ 0 h 141"/>
                  <a:gd name="T4" fmla="*/ 278 w 558"/>
                  <a:gd name="T5" fmla="*/ 62 h 141"/>
                  <a:gd name="T6" fmla="*/ 6 w 558"/>
                  <a:gd name="T7" fmla="*/ 1 h 141"/>
                  <a:gd name="T8" fmla="*/ 2 w 558"/>
                  <a:gd name="T9" fmla="*/ 92 h 141"/>
                  <a:gd name="T10" fmla="*/ 264 w 558"/>
                  <a:gd name="T11" fmla="*/ 141 h 141"/>
                  <a:gd name="T12" fmla="*/ 557 w 558"/>
                  <a:gd name="T13" fmla="*/ 80 h 141"/>
                </a:gdLst>
                <a:ahLst/>
                <a:cxnLst>
                  <a:cxn ang="0">
                    <a:pos x="T0" y="T1"/>
                  </a:cxn>
                  <a:cxn ang="0">
                    <a:pos x="T2" y="T3"/>
                  </a:cxn>
                  <a:cxn ang="0">
                    <a:pos x="T4" y="T5"/>
                  </a:cxn>
                  <a:cxn ang="0">
                    <a:pos x="T6" y="T7"/>
                  </a:cxn>
                  <a:cxn ang="0">
                    <a:pos x="T8" y="T9"/>
                  </a:cxn>
                  <a:cxn ang="0">
                    <a:pos x="T10" y="T11"/>
                  </a:cxn>
                  <a:cxn ang="0">
                    <a:pos x="T12" y="T13"/>
                  </a:cxn>
                </a:cxnLst>
                <a:rect l="0" t="0" r="r" b="b"/>
                <a:pathLst>
                  <a:path w="558" h="141">
                    <a:moveTo>
                      <a:pt x="557" y="80"/>
                    </a:moveTo>
                    <a:cubicBezTo>
                      <a:pt x="558" y="53"/>
                      <a:pt x="556" y="26"/>
                      <a:pt x="552" y="0"/>
                    </a:cubicBezTo>
                    <a:cubicBezTo>
                      <a:pt x="469" y="40"/>
                      <a:pt x="376" y="62"/>
                      <a:pt x="278" y="62"/>
                    </a:cubicBezTo>
                    <a:cubicBezTo>
                      <a:pt x="181" y="62"/>
                      <a:pt x="88" y="40"/>
                      <a:pt x="6" y="1"/>
                    </a:cubicBezTo>
                    <a:cubicBezTo>
                      <a:pt x="2" y="31"/>
                      <a:pt x="0" y="61"/>
                      <a:pt x="2" y="92"/>
                    </a:cubicBezTo>
                    <a:cubicBezTo>
                      <a:pt x="84" y="123"/>
                      <a:pt x="172" y="141"/>
                      <a:pt x="264" y="141"/>
                    </a:cubicBezTo>
                    <a:cubicBezTo>
                      <a:pt x="368" y="141"/>
                      <a:pt x="467" y="119"/>
                      <a:pt x="557" y="80"/>
                    </a:cubicBezTo>
                    <a:close/>
                  </a:path>
                </a:pathLst>
              </a:custGeom>
              <a:solidFill>
                <a:srgbClr val="25648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2" name="Oval 111"/>
              <p:cNvSpPr>
                <a:spLocks noChangeArrowheads="1"/>
              </p:cNvSpPr>
              <p:nvPr/>
            </p:nvSpPr>
            <p:spPr bwMode="auto">
              <a:xfrm>
                <a:off x="3587750" y="2214563"/>
                <a:ext cx="255587" cy="255588"/>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3" name="Oval 112"/>
              <p:cNvSpPr>
                <a:spLocks noChangeArrowheads="1"/>
              </p:cNvSpPr>
              <p:nvPr/>
            </p:nvSpPr>
            <p:spPr bwMode="auto">
              <a:xfrm>
                <a:off x="3587750" y="2214563"/>
                <a:ext cx="255587" cy="255588"/>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4" name="Oval 113"/>
              <p:cNvSpPr>
                <a:spLocks noChangeArrowheads="1"/>
              </p:cNvSpPr>
              <p:nvPr/>
            </p:nvSpPr>
            <p:spPr bwMode="auto">
              <a:xfrm>
                <a:off x="3587750" y="2214563"/>
                <a:ext cx="255587" cy="255588"/>
              </a:xfrm>
              <a:prstGeom prst="ellipse">
                <a:avLst/>
              </a:prstGeom>
              <a:solidFill>
                <a:srgbClr val="BFBFB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5" name="Oval 114"/>
              <p:cNvSpPr>
                <a:spLocks noChangeArrowheads="1"/>
              </p:cNvSpPr>
              <p:nvPr/>
            </p:nvSpPr>
            <p:spPr bwMode="auto">
              <a:xfrm>
                <a:off x="3602038" y="2635250"/>
                <a:ext cx="207962" cy="203200"/>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6" name="Oval 115"/>
              <p:cNvSpPr>
                <a:spLocks noChangeArrowheads="1"/>
              </p:cNvSpPr>
              <p:nvPr/>
            </p:nvSpPr>
            <p:spPr bwMode="auto">
              <a:xfrm>
                <a:off x="3602038" y="2635250"/>
                <a:ext cx="207962" cy="203200"/>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7" name="Oval 116"/>
              <p:cNvSpPr>
                <a:spLocks noChangeArrowheads="1"/>
              </p:cNvSpPr>
              <p:nvPr/>
            </p:nvSpPr>
            <p:spPr bwMode="auto">
              <a:xfrm>
                <a:off x="3602038" y="2635250"/>
                <a:ext cx="207962" cy="203200"/>
              </a:xfrm>
              <a:prstGeom prst="ellipse">
                <a:avLst/>
              </a:prstGeom>
              <a:solidFill>
                <a:srgbClr val="BFBFB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8" name="Oval 117"/>
              <p:cNvSpPr>
                <a:spLocks noChangeArrowheads="1"/>
              </p:cNvSpPr>
              <p:nvPr/>
            </p:nvSpPr>
            <p:spPr bwMode="auto">
              <a:xfrm>
                <a:off x="3602038" y="2987675"/>
                <a:ext cx="207962" cy="203200"/>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59" name="Oval 118"/>
              <p:cNvSpPr>
                <a:spLocks noChangeArrowheads="1"/>
              </p:cNvSpPr>
              <p:nvPr/>
            </p:nvSpPr>
            <p:spPr bwMode="auto">
              <a:xfrm>
                <a:off x="3602038" y="2987675"/>
                <a:ext cx="207962" cy="203200"/>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60" name="Oval 119"/>
              <p:cNvSpPr>
                <a:spLocks noChangeArrowheads="1"/>
              </p:cNvSpPr>
              <p:nvPr/>
            </p:nvSpPr>
            <p:spPr bwMode="auto">
              <a:xfrm>
                <a:off x="3602038" y="2987675"/>
                <a:ext cx="207962" cy="203200"/>
              </a:xfrm>
              <a:prstGeom prst="ellipse">
                <a:avLst/>
              </a:prstGeom>
              <a:solidFill>
                <a:srgbClr val="BFBFB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61" name="Freeform 120"/>
              <p:cNvSpPr/>
              <p:nvPr/>
            </p:nvSpPr>
            <p:spPr bwMode="auto">
              <a:xfrm>
                <a:off x="3568700" y="3319463"/>
                <a:ext cx="293687" cy="1863725"/>
              </a:xfrm>
              <a:custGeom>
                <a:avLst/>
                <a:gdLst>
                  <a:gd name="T0" fmla="*/ 77 w 78"/>
                  <a:gd name="T1" fmla="*/ 48 h 496"/>
                  <a:gd name="T2" fmla="*/ 78 w 78"/>
                  <a:gd name="T3" fmla="*/ 39 h 496"/>
                  <a:gd name="T4" fmla="*/ 39 w 78"/>
                  <a:gd name="T5" fmla="*/ 0 h 496"/>
                  <a:gd name="T6" fmla="*/ 0 w 78"/>
                  <a:gd name="T7" fmla="*/ 40 h 496"/>
                  <a:gd name="T8" fmla="*/ 18 w 78"/>
                  <a:gd name="T9" fmla="*/ 475 h 496"/>
                  <a:gd name="T10" fmla="*/ 19 w 78"/>
                  <a:gd name="T11" fmla="*/ 475 h 496"/>
                  <a:gd name="T12" fmla="*/ 19 w 78"/>
                  <a:gd name="T13" fmla="*/ 475 h 496"/>
                  <a:gd name="T14" fmla="*/ 40 w 78"/>
                  <a:gd name="T15" fmla="*/ 496 h 496"/>
                  <a:gd name="T16" fmla="*/ 61 w 78"/>
                  <a:gd name="T17" fmla="*/ 475 h 496"/>
                  <a:gd name="T18" fmla="*/ 61 w 78"/>
                  <a:gd name="T19" fmla="*/ 475 h 496"/>
                  <a:gd name="T20" fmla="*/ 61 w 78"/>
                  <a:gd name="T21" fmla="*/ 475 h 496"/>
                  <a:gd name="T22" fmla="*/ 77 w 78"/>
                  <a:gd name="T23" fmla="*/ 48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496">
                    <a:moveTo>
                      <a:pt x="77" y="48"/>
                    </a:moveTo>
                    <a:cubicBezTo>
                      <a:pt x="77" y="45"/>
                      <a:pt x="78" y="42"/>
                      <a:pt x="78" y="39"/>
                    </a:cubicBezTo>
                    <a:cubicBezTo>
                      <a:pt x="78" y="18"/>
                      <a:pt x="60" y="0"/>
                      <a:pt x="39" y="0"/>
                    </a:cubicBezTo>
                    <a:cubicBezTo>
                      <a:pt x="17" y="0"/>
                      <a:pt x="0" y="18"/>
                      <a:pt x="0" y="40"/>
                    </a:cubicBezTo>
                    <a:cubicBezTo>
                      <a:pt x="18" y="475"/>
                      <a:pt x="18" y="475"/>
                      <a:pt x="18" y="475"/>
                    </a:cubicBezTo>
                    <a:cubicBezTo>
                      <a:pt x="19" y="475"/>
                      <a:pt x="19" y="475"/>
                      <a:pt x="19" y="475"/>
                    </a:cubicBezTo>
                    <a:cubicBezTo>
                      <a:pt x="19" y="475"/>
                      <a:pt x="19" y="475"/>
                      <a:pt x="19" y="475"/>
                    </a:cubicBezTo>
                    <a:cubicBezTo>
                      <a:pt x="19" y="487"/>
                      <a:pt x="29" y="496"/>
                      <a:pt x="40" y="496"/>
                    </a:cubicBezTo>
                    <a:cubicBezTo>
                      <a:pt x="52" y="496"/>
                      <a:pt x="61" y="487"/>
                      <a:pt x="61" y="475"/>
                    </a:cubicBezTo>
                    <a:cubicBezTo>
                      <a:pt x="61" y="475"/>
                      <a:pt x="61" y="475"/>
                      <a:pt x="61" y="475"/>
                    </a:cubicBezTo>
                    <a:cubicBezTo>
                      <a:pt x="61" y="475"/>
                      <a:pt x="61" y="475"/>
                      <a:pt x="61" y="475"/>
                    </a:cubicBezTo>
                    <a:lnTo>
                      <a:pt x="77" y="48"/>
                    </a:lnTo>
                    <a:close/>
                  </a:path>
                </a:pathLst>
              </a:custGeom>
              <a:solidFill>
                <a:srgbClr val="25648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62" name="Oval 121"/>
              <p:cNvSpPr>
                <a:spLocks noChangeArrowheads="1"/>
              </p:cNvSpPr>
              <p:nvPr/>
            </p:nvSpPr>
            <p:spPr bwMode="auto">
              <a:xfrm>
                <a:off x="3360738" y="1187450"/>
                <a:ext cx="735012" cy="7334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sp>
            <p:nvSpPr>
              <p:cNvPr id="163" name="Freeform 122"/>
              <p:cNvSpPr>
                <a:spLocks noEditPoints="1"/>
              </p:cNvSpPr>
              <p:nvPr/>
            </p:nvSpPr>
            <p:spPr bwMode="auto">
              <a:xfrm>
                <a:off x="3319464" y="1157290"/>
                <a:ext cx="790576" cy="790576"/>
              </a:xfrm>
              <a:custGeom>
                <a:avLst/>
                <a:gdLst>
                  <a:gd name="T0" fmla="*/ 105 w 210"/>
                  <a:gd name="T1" fmla="*/ 0 h 210"/>
                  <a:gd name="T2" fmla="*/ 0 w 210"/>
                  <a:gd name="T3" fmla="*/ 105 h 210"/>
                  <a:gd name="T4" fmla="*/ 105 w 210"/>
                  <a:gd name="T5" fmla="*/ 210 h 210"/>
                  <a:gd name="T6" fmla="*/ 210 w 210"/>
                  <a:gd name="T7" fmla="*/ 105 h 210"/>
                  <a:gd name="T8" fmla="*/ 105 w 210"/>
                  <a:gd name="T9" fmla="*/ 0 h 210"/>
                  <a:gd name="T10" fmla="*/ 105 w 210"/>
                  <a:gd name="T11" fmla="*/ 193 h 210"/>
                  <a:gd name="T12" fmla="*/ 17 w 210"/>
                  <a:gd name="T13" fmla="*/ 105 h 210"/>
                  <a:gd name="T14" fmla="*/ 105 w 210"/>
                  <a:gd name="T15" fmla="*/ 18 h 210"/>
                  <a:gd name="T16" fmla="*/ 192 w 210"/>
                  <a:gd name="T17" fmla="*/ 105 h 210"/>
                  <a:gd name="T18" fmla="*/ 105 w 210"/>
                  <a:gd name="T19" fmla="*/ 193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10">
                    <a:moveTo>
                      <a:pt x="105" y="0"/>
                    </a:moveTo>
                    <a:cubicBezTo>
                      <a:pt x="47" y="0"/>
                      <a:pt x="0" y="47"/>
                      <a:pt x="0" y="105"/>
                    </a:cubicBezTo>
                    <a:cubicBezTo>
                      <a:pt x="0" y="163"/>
                      <a:pt x="47" y="210"/>
                      <a:pt x="105" y="210"/>
                    </a:cubicBezTo>
                    <a:cubicBezTo>
                      <a:pt x="163" y="210"/>
                      <a:pt x="210" y="163"/>
                      <a:pt x="210" y="105"/>
                    </a:cubicBezTo>
                    <a:cubicBezTo>
                      <a:pt x="210" y="47"/>
                      <a:pt x="163" y="0"/>
                      <a:pt x="105" y="0"/>
                    </a:cubicBezTo>
                    <a:close/>
                    <a:moveTo>
                      <a:pt x="105" y="193"/>
                    </a:moveTo>
                    <a:cubicBezTo>
                      <a:pt x="56" y="193"/>
                      <a:pt x="17" y="154"/>
                      <a:pt x="17" y="105"/>
                    </a:cubicBezTo>
                    <a:cubicBezTo>
                      <a:pt x="17" y="57"/>
                      <a:pt x="56" y="18"/>
                      <a:pt x="105" y="18"/>
                    </a:cubicBezTo>
                    <a:cubicBezTo>
                      <a:pt x="153" y="18"/>
                      <a:pt x="192" y="57"/>
                      <a:pt x="192" y="105"/>
                    </a:cubicBezTo>
                    <a:cubicBezTo>
                      <a:pt x="192" y="154"/>
                      <a:pt x="153" y="193"/>
                      <a:pt x="105" y="193"/>
                    </a:cubicBezTo>
                    <a:close/>
                  </a:path>
                </a:pathLst>
              </a:custGeom>
              <a:solidFill>
                <a:srgbClr val="2E5C52"/>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b="0" i="0" u="none" strike="noStrike" kern="0" cap="none" spc="0" normalizeH="0" baseline="0" noProof="0">
                  <a:ln>
                    <a:noFill/>
                  </a:ln>
                  <a:solidFill>
                    <a:sysClr val="windowText" lastClr="000000"/>
                  </a:solidFill>
                  <a:effectLst/>
                  <a:uLnTx/>
                  <a:uFillTx/>
                </a:endParaRPr>
              </a:p>
            </p:txBody>
          </p:sp>
        </p:grpSp>
      </p:grpSp>
      <p:sp>
        <p:nvSpPr>
          <p:cNvPr id="215" name="文本框 214"/>
          <p:cNvSpPr txBox="1"/>
          <p:nvPr/>
        </p:nvSpPr>
        <p:spPr>
          <a:xfrm>
            <a:off x="405516" y="499571"/>
            <a:ext cx="3315856" cy="46037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500"/>
                                        <p:tgtEl>
                                          <p:spTgt spid="167"/>
                                        </p:tgtEl>
                                      </p:cBhvr>
                                    </p:animEffect>
                                  </p:childTnLst>
                                </p:cTn>
                              </p:par>
                              <p:par>
                                <p:cTn id="8" presetID="53" presetClass="entr" presetSubtype="16" fill="hold" nodeType="withEffect">
                                  <p:stCondLst>
                                    <p:cond delay="0"/>
                                  </p:stCondLst>
                                  <p:childTnLst>
                                    <p:set>
                                      <p:cBhvr>
                                        <p:cTn id="9" dur="1" fill="hold">
                                          <p:stCondLst>
                                            <p:cond delay="0"/>
                                          </p:stCondLst>
                                        </p:cTn>
                                        <p:tgtEl>
                                          <p:spTgt spid="168"/>
                                        </p:tgtEl>
                                        <p:attrNameLst>
                                          <p:attrName>style.visibility</p:attrName>
                                        </p:attrNameLst>
                                      </p:cBhvr>
                                      <p:to>
                                        <p:strVal val="visible"/>
                                      </p:to>
                                    </p:set>
                                    <p:anim calcmode="lin" valueType="num">
                                      <p:cBhvr>
                                        <p:cTn id="10" dur="500" fill="hold"/>
                                        <p:tgtEl>
                                          <p:spTgt spid="168"/>
                                        </p:tgtEl>
                                        <p:attrNameLst>
                                          <p:attrName>ppt_w</p:attrName>
                                        </p:attrNameLst>
                                      </p:cBhvr>
                                      <p:tavLst>
                                        <p:tav tm="0">
                                          <p:val>
                                            <p:fltVal val="0"/>
                                          </p:val>
                                        </p:tav>
                                        <p:tav tm="100000">
                                          <p:val>
                                            <p:strVal val="#ppt_w"/>
                                          </p:val>
                                        </p:tav>
                                      </p:tavLst>
                                    </p:anim>
                                    <p:anim calcmode="lin" valueType="num">
                                      <p:cBhvr>
                                        <p:cTn id="11" dur="500" fill="hold"/>
                                        <p:tgtEl>
                                          <p:spTgt spid="168"/>
                                        </p:tgtEl>
                                        <p:attrNameLst>
                                          <p:attrName>ppt_h</p:attrName>
                                        </p:attrNameLst>
                                      </p:cBhvr>
                                      <p:tavLst>
                                        <p:tav tm="0">
                                          <p:val>
                                            <p:fltVal val="0"/>
                                          </p:val>
                                        </p:tav>
                                        <p:tav tm="100000">
                                          <p:val>
                                            <p:strVal val="#ppt_h"/>
                                          </p:val>
                                        </p:tav>
                                      </p:tavLst>
                                    </p:anim>
                                    <p:animEffect transition="in" filter="fade">
                                      <p:cBhvr>
                                        <p:cTn id="12" dur="500"/>
                                        <p:tgtEl>
                                          <p:spTgt spid="16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1"/>
                                        </p:tgtEl>
                                        <p:attrNameLst>
                                          <p:attrName>style.visibility</p:attrName>
                                        </p:attrNameLst>
                                      </p:cBhvr>
                                      <p:to>
                                        <p:strVal val="visible"/>
                                      </p:to>
                                    </p:set>
                                    <p:animEffect transition="in" filter="fade">
                                      <p:cBhvr>
                                        <p:cTn id="15" dur="1250"/>
                                        <p:tgtEl>
                                          <p:spTgt spid="171"/>
                                        </p:tgtEl>
                                      </p:cBhvr>
                                    </p:animEffect>
                                  </p:childTnLst>
                                </p:cTn>
                              </p:par>
                              <p:par>
                                <p:cTn id="16" presetID="53" presetClass="entr" presetSubtype="16" fill="hold" nodeType="withEffect">
                                  <p:stCondLst>
                                    <p:cond delay="0"/>
                                  </p:stCondLst>
                                  <p:childTnLst>
                                    <p:set>
                                      <p:cBhvr>
                                        <p:cTn id="17" dur="1" fill="hold">
                                          <p:stCondLst>
                                            <p:cond delay="0"/>
                                          </p:stCondLst>
                                        </p:cTn>
                                        <p:tgtEl>
                                          <p:spTgt spid="172"/>
                                        </p:tgtEl>
                                        <p:attrNameLst>
                                          <p:attrName>style.visibility</p:attrName>
                                        </p:attrNameLst>
                                      </p:cBhvr>
                                      <p:to>
                                        <p:strVal val="visible"/>
                                      </p:to>
                                    </p:set>
                                    <p:anim calcmode="lin" valueType="num">
                                      <p:cBhvr>
                                        <p:cTn id="18" dur="500" fill="hold"/>
                                        <p:tgtEl>
                                          <p:spTgt spid="172"/>
                                        </p:tgtEl>
                                        <p:attrNameLst>
                                          <p:attrName>ppt_w</p:attrName>
                                        </p:attrNameLst>
                                      </p:cBhvr>
                                      <p:tavLst>
                                        <p:tav tm="0">
                                          <p:val>
                                            <p:fltVal val="0"/>
                                          </p:val>
                                        </p:tav>
                                        <p:tav tm="100000">
                                          <p:val>
                                            <p:strVal val="#ppt_w"/>
                                          </p:val>
                                        </p:tav>
                                      </p:tavLst>
                                    </p:anim>
                                    <p:anim calcmode="lin" valueType="num">
                                      <p:cBhvr>
                                        <p:cTn id="19" dur="500" fill="hold"/>
                                        <p:tgtEl>
                                          <p:spTgt spid="172"/>
                                        </p:tgtEl>
                                        <p:attrNameLst>
                                          <p:attrName>ppt_h</p:attrName>
                                        </p:attrNameLst>
                                      </p:cBhvr>
                                      <p:tavLst>
                                        <p:tav tm="0">
                                          <p:val>
                                            <p:fltVal val="0"/>
                                          </p:val>
                                        </p:tav>
                                        <p:tav tm="100000">
                                          <p:val>
                                            <p:strVal val="#ppt_h"/>
                                          </p:val>
                                        </p:tav>
                                      </p:tavLst>
                                    </p:anim>
                                    <p:animEffect transition="in" filter="fade">
                                      <p:cBhvr>
                                        <p:cTn id="20" dur="500"/>
                                        <p:tgtEl>
                                          <p:spTgt spid="17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76"/>
                                        </p:tgtEl>
                                        <p:attrNameLst>
                                          <p:attrName>style.visibility</p:attrName>
                                        </p:attrNameLst>
                                      </p:cBhvr>
                                      <p:to>
                                        <p:strVal val="visible"/>
                                      </p:to>
                                    </p:set>
                                    <p:animEffect transition="in" filter="fade">
                                      <p:cBhvr>
                                        <p:cTn id="23" dur="1250"/>
                                        <p:tgtEl>
                                          <p:spTgt spid="176"/>
                                        </p:tgtEl>
                                      </p:cBhvr>
                                    </p:animEffect>
                                  </p:childTnLst>
                                </p:cTn>
                              </p:par>
                              <p:par>
                                <p:cTn id="24" presetID="10" presetClass="entr" presetSubtype="0" fill="hold" nodeType="withEffect">
                                  <p:stCondLst>
                                    <p:cond delay="0"/>
                                  </p:stCondLst>
                                  <p:childTnLst>
                                    <p:set>
                                      <p:cBhvr>
                                        <p:cTn id="25" dur="1" fill="hold">
                                          <p:stCondLst>
                                            <p:cond delay="0"/>
                                          </p:stCondLst>
                                        </p:cTn>
                                        <p:tgtEl>
                                          <p:spTgt spid="177"/>
                                        </p:tgtEl>
                                        <p:attrNameLst>
                                          <p:attrName>style.visibility</p:attrName>
                                        </p:attrNameLst>
                                      </p:cBhvr>
                                      <p:to>
                                        <p:strVal val="visible"/>
                                      </p:to>
                                    </p:set>
                                    <p:animEffect transition="in" filter="fade">
                                      <p:cBhvr>
                                        <p:cTn id="26" dur="500"/>
                                        <p:tgtEl>
                                          <p:spTgt spid="177"/>
                                        </p:tgtEl>
                                      </p:cBhvr>
                                    </p:animEffect>
                                  </p:childTnLst>
                                </p:cTn>
                              </p:par>
                            </p:childTnLst>
                          </p:cTn>
                        </p:par>
                        <p:par>
                          <p:cTn id="27" fill="hold">
                            <p:stCondLst>
                              <p:cond delay="500"/>
                            </p:stCondLst>
                            <p:childTnLst>
                              <p:par>
                                <p:cTn id="28" presetID="53" presetClass="entr" presetSubtype="16" fill="hold" grpId="0" nodeType="afterEffect">
                                  <p:stCondLst>
                                    <p:cond delay="0"/>
                                  </p:stCondLst>
                                  <p:childTnLst>
                                    <p:set>
                                      <p:cBhvr>
                                        <p:cTn id="29" dur="1" fill="hold">
                                          <p:stCondLst>
                                            <p:cond delay="0"/>
                                          </p:stCondLst>
                                        </p:cTn>
                                        <p:tgtEl>
                                          <p:spTgt spid="190"/>
                                        </p:tgtEl>
                                        <p:attrNameLst>
                                          <p:attrName>style.visibility</p:attrName>
                                        </p:attrNameLst>
                                      </p:cBhvr>
                                      <p:to>
                                        <p:strVal val="visible"/>
                                      </p:to>
                                    </p:set>
                                    <p:anim calcmode="lin" valueType="num">
                                      <p:cBhvr>
                                        <p:cTn id="30" dur="500" fill="hold"/>
                                        <p:tgtEl>
                                          <p:spTgt spid="190"/>
                                        </p:tgtEl>
                                        <p:attrNameLst>
                                          <p:attrName>ppt_w</p:attrName>
                                        </p:attrNameLst>
                                      </p:cBhvr>
                                      <p:tavLst>
                                        <p:tav tm="0">
                                          <p:val>
                                            <p:fltVal val="0"/>
                                          </p:val>
                                        </p:tav>
                                        <p:tav tm="100000">
                                          <p:val>
                                            <p:strVal val="#ppt_w"/>
                                          </p:val>
                                        </p:tav>
                                      </p:tavLst>
                                    </p:anim>
                                    <p:anim calcmode="lin" valueType="num">
                                      <p:cBhvr>
                                        <p:cTn id="31" dur="500" fill="hold"/>
                                        <p:tgtEl>
                                          <p:spTgt spid="190"/>
                                        </p:tgtEl>
                                        <p:attrNameLst>
                                          <p:attrName>ppt_h</p:attrName>
                                        </p:attrNameLst>
                                      </p:cBhvr>
                                      <p:tavLst>
                                        <p:tav tm="0">
                                          <p:val>
                                            <p:fltVal val="0"/>
                                          </p:val>
                                        </p:tav>
                                        <p:tav tm="100000">
                                          <p:val>
                                            <p:strVal val="#ppt_h"/>
                                          </p:val>
                                        </p:tav>
                                      </p:tavLst>
                                    </p:anim>
                                    <p:animEffect transition="in" filter="fade">
                                      <p:cBhvr>
                                        <p:cTn id="32" dur="500"/>
                                        <p:tgtEl>
                                          <p:spTgt spid="190"/>
                                        </p:tgtEl>
                                      </p:cBhvr>
                                    </p:animEffect>
                                  </p:childTnLst>
                                </p:cTn>
                              </p:par>
                            </p:childTnLst>
                          </p:cTn>
                        </p:par>
                        <p:par>
                          <p:cTn id="33" fill="hold">
                            <p:stCondLst>
                              <p:cond delay="1000"/>
                            </p:stCondLst>
                            <p:childTnLst>
                              <p:par>
                                <p:cTn id="34" presetID="53" presetClass="entr" presetSubtype="16" fill="hold" grpId="0" nodeType="afterEffect">
                                  <p:stCondLst>
                                    <p:cond delay="0"/>
                                  </p:stCondLst>
                                  <p:childTnLst>
                                    <p:set>
                                      <p:cBhvr>
                                        <p:cTn id="35" dur="1" fill="hold">
                                          <p:stCondLst>
                                            <p:cond delay="0"/>
                                          </p:stCondLst>
                                        </p:cTn>
                                        <p:tgtEl>
                                          <p:spTgt spid="193"/>
                                        </p:tgtEl>
                                        <p:attrNameLst>
                                          <p:attrName>style.visibility</p:attrName>
                                        </p:attrNameLst>
                                      </p:cBhvr>
                                      <p:to>
                                        <p:strVal val="visible"/>
                                      </p:to>
                                    </p:set>
                                    <p:anim calcmode="lin" valueType="num">
                                      <p:cBhvr>
                                        <p:cTn id="36" dur="500" fill="hold"/>
                                        <p:tgtEl>
                                          <p:spTgt spid="193"/>
                                        </p:tgtEl>
                                        <p:attrNameLst>
                                          <p:attrName>ppt_w</p:attrName>
                                        </p:attrNameLst>
                                      </p:cBhvr>
                                      <p:tavLst>
                                        <p:tav tm="0">
                                          <p:val>
                                            <p:fltVal val="0"/>
                                          </p:val>
                                        </p:tav>
                                        <p:tav tm="100000">
                                          <p:val>
                                            <p:strVal val="#ppt_w"/>
                                          </p:val>
                                        </p:tav>
                                      </p:tavLst>
                                    </p:anim>
                                    <p:anim calcmode="lin" valueType="num">
                                      <p:cBhvr>
                                        <p:cTn id="37" dur="500" fill="hold"/>
                                        <p:tgtEl>
                                          <p:spTgt spid="193"/>
                                        </p:tgtEl>
                                        <p:attrNameLst>
                                          <p:attrName>ppt_h</p:attrName>
                                        </p:attrNameLst>
                                      </p:cBhvr>
                                      <p:tavLst>
                                        <p:tav tm="0">
                                          <p:val>
                                            <p:fltVal val="0"/>
                                          </p:val>
                                        </p:tav>
                                        <p:tav tm="100000">
                                          <p:val>
                                            <p:strVal val="#ppt_h"/>
                                          </p:val>
                                        </p:tav>
                                      </p:tavLst>
                                    </p:anim>
                                    <p:animEffect transition="in" filter="fade">
                                      <p:cBhvr>
                                        <p:cTn id="38" dur="500"/>
                                        <p:tgtEl>
                                          <p:spTgt spid="193"/>
                                        </p:tgtEl>
                                      </p:cBhvr>
                                    </p:animEffect>
                                  </p:childTnLst>
                                </p:cTn>
                              </p:par>
                            </p:childTnLst>
                          </p:cTn>
                        </p:par>
                        <p:par>
                          <p:cTn id="39" fill="hold">
                            <p:stCondLst>
                              <p:cond delay="1500"/>
                            </p:stCondLst>
                            <p:childTnLst>
                              <p:par>
                                <p:cTn id="40" presetID="53" presetClass="entr" presetSubtype="16" fill="hold" grpId="0" nodeType="afterEffect">
                                  <p:stCondLst>
                                    <p:cond delay="0"/>
                                  </p:stCondLst>
                                  <p:childTnLst>
                                    <p:set>
                                      <p:cBhvr>
                                        <p:cTn id="41" dur="1" fill="hold">
                                          <p:stCondLst>
                                            <p:cond delay="0"/>
                                          </p:stCondLst>
                                        </p:cTn>
                                        <p:tgtEl>
                                          <p:spTgt spid="194"/>
                                        </p:tgtEl>
                                        <p:attrNameLst>
                                          <p:attrName>style.visibility</p:attrName>
                                        </p:attrNameLst>
                                      </p:cBhvr>
                                      <p:to>
                                        <p:strVal val="visible"/>
                                      </p:to>
                                    </p:set>
                                    <p:anim calcmode="lin" valueType="num">
                                      <p:cBhvr>
                                        <p:cTn id="42" dur="500" fill="hold"/>
                                        <p:tgtEl>
                                          <p:spTgt spid="194"/>
                                        </p:tgtEl>
                                        <p:attrNameLst>
                                          <p:attrName>ppt_w</p:attrName>
                                        </p:attrNameLst>
                                      </p:cBhvr>
                                      <p:tavLst>
                                        <p:tav tm="0">
                                          <p:val>
                                            <p:fltVal val="0"/>
                                          </p:val>
                                        </p:tav>
                                        <p:tav tm="100000">
                                          <p:val>
                                            <p:strVal val="#ppt_w"/>
                                          </p:val>
                                        </p:tav>
                                      </p:tavLst>
                                    </p:anim>
                                    <p:anim calcmode="lin" valueType="num">
                                      <p:cBhvr>
                                        <p:cTn id="43" dur="500" fill="hold"/>
                                        <p:tgtEl>
                                          <p:spTgt spid="194"/>
                                        </p:tgtEl>
                                        <p:attrNameLst>
                                          <p:attrName>ppt_h</p:attrName>
                                        </p:attrNameLst>
                                      </p:cBhvr>
                                      <p:tavLst>
                                        <p:tav tm="0">
                                          <p:val>
                                            <p:fltVal val="0"/>
                                          </p:val>
                                        </p:tav>
                                        <p:tav tm="100000">
                                          <p:val>
                                            <p:strVal val="#ppt_h"/>
                                          </p:val>
                                        </p:tav>
                                      </p:tavLst>
                                    </p:anim>
                                    <p:animEffect transition="in" filter="fade">
                                      <p:cBhvr>
                                        <p:cTn id="44" dur="5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bldLvl="0" animBg="1"/>
      <p:bldP spid="171" grpId="0" bldLvl="0" animBg="1"/>
      <p:bldP spid="176" grpId="0" bldLvl="0" animBg="1"/>
      <p:bldP spid="190" grpId="0"/>
      <p:bldP spid="193" grpId="0"/>
      <p:bldP spid="1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406521" y="514224"/>
            <a:ext cx="3315856" cy="46037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
        <p:nvSpPr>
          <p:cNvPr id="9" name="矩形 8"/>
          <p:cNvSpPr/>
          <p:nvPr/>
        </p:nvSpPr>
        <p:spPr>
          <a:xfrm>
            <a:off x="0" y="4339772"/>
            <a:ext cx="12192000" cy="2518229"/>
          </a:xfrm>
          <a:prstGeom prst="rect">
            <a:avLst/>
          </a:prstGeom>
          <a:solidFill>
            <a:srgbClr val="3998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 name="矩形 9"/>
          <p:cNvSpPr/>
          <p:nvPr/>
        </p:nvSpPr>
        <p:spPr>
          <a:xfrm>
            <a:off x="4702629" y="1581913"/>
            <a:ext cx="2627085" cy="5276088"/>
          </a:xfrm>
          <a:prstGeom prst="rect">
            <a:avLst/>
          </a:prstGeom>
          <a:solidFill>
            <a:srgbClr val="C8E9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1" name="组合 10"/>
          <p:cNvGrpSpPr/>
          <p:nvPr/>
        </p:nvGrpSpPr>
        <p:grpSpPr>
          <a:xfrm>
            <a:off x="1912613" y="4822161"/>
            <a:ext cx="2110036" cy="1071341"/>
            <a:chOff x="2169151" y="4699444"/>
            <a:chExt cx="2110036" cy="1071341"/>
          </a:xfrm>
        </p:grpSpPr>
        <p:grpSp>
          <p:nvGrpSpPr>
            <p:cNvPr id="12" name="组合 11"/>
            <p:cNvGrpSpPr/>
            <p:nvPr/>
          </p:nvGrpSpPr>
          <p:grpSpPr>
            <a:xfrm>
              <a:off x="2169151" y="5116403"/>
              <a:ext cx="2110036" cy="654382"/>
              <a:chOff x="9250416" y="1596801"/>
              <a:chExt cx="2110036" cy="654382"/>
            </a:xfrm>
          </p:grpSpPr>
          <p:sp>
            <p:nvSpPr>
              <p:cNvPr id="14" name="文本框 13"/>
              <p:cNvSpPr txBox="1"/>
              <p:nvPr/>
            </p:nvSpPr>
            <p:spPr>
              <a:xfrm>
                <a:off x="9250416" y="1975593"/>
                <a:ext cx="2110036" cy="275590"/>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请输入替换内容</a:t>
                </a:r>
              </a:p>
            </p:txBody>
          </p:sp>
          <p:sp>
            <p:nvSpPr>
              <p:cNvPr id="15" name="文本框 14"/>
              <p:cNvSpPr txBox="1"/>
              <p:nvPr/>
            </p:nvSpPr>
            <p:spPr>
              <a:xfrm>
                <a:off x="9539745" y="1596801"/>
                <a:ext cx="1520435" cy="337185"/>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点击添加标题</a:t>
                </a:r>
              </a:p>
            </p:txBody>
          </p:sp>
        </p:grpSp>
        <p:sp>
          <p:nvSpPr>
            <p:cNvPr id="13" name="文本框 12"/>
            <p:cNvSpPr txBox="1"/>
            <p:nvPr/>
          </p:nvSpPr>
          <p:spPr>
            <a:xfrm>
              <a:off x="2760884" y="4699444"/>
              <a:ext cx="1334127" cy="46037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2013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5040028" y="4689988"/>
            <a:ext cx="2110036" cy="1065755"/>
            <a:chOff x="2169151" y="4705030"/>
            <a:chExt cx="2110036" cy="1065755"/>
          </a:xfrm>
        </p:grpSpPr>
        <p:grpSp>
          <p:nvGrpSpPr>
            <p:cNvPr id="17" name="组合 16"/>
            <p:cNvGrpSpPr/>
            <p:nvPr/>
          </p:nvGrpSpPr>
          <p:grpSpPr>
            <a:xfrm>
              <a:off x="2169151" y="5126789"/>
              <a:ext cx="2110036" cy="643996"/>
              <a:chOff x="9250416" y="1607187"/>
              <a:chExt cx="2110036" cy="643996"/>
            </a:xfrm>
          </p:grpSpPr>
          <p:sp>
            <p:nvSpPr>
              <p:cNvPr id="19" name="文本框 18"/>
              <p:cNvSpPr txBox="1"/>
              <p:nvPr/>
            </p:nvSpPr>
            <p:spPr>
              <a:xfrm>
                <a:off x="9250416" y="1975593"/>
                <a:ext cx="2110036" cy="275590"/>
              </a:xfrm>
              <a:prstGeom prst="rect">
                <a:avLst/>
              </a:prstGeom>
              <a:noFill/>
            </p:spPr>
            <p:txBody>
              <a:bodyPr wrap="square" rtlCol="0">
                <a:spAutoFit/>
              </a:bodyPr>
              <a:lstStyle/>
              <a:p>
                <a:r>
                  <a:rPr lang="zh-CN" altLang="en-US" sz="1200" dirty="0">
                    <a:solidFill>
                      <a:schemeClr val="tx1">
                        <a:lumMod val="10000"/>
                      </a:schemeClr>
                    </a:solidFill>
                    <a:latin typeface="微软雅黑" panose="020B0503020204020204" pitchFamily="34" charset="-122"/>
                    <a:ea typeface="微软雅黑" panose="020B0503020204020204" pitchFamily="34" charset="-122"/>
                  </a:rPr>
                  <a:t>请输入替换内容</a:t>
                </a:r>
              </a:p>
            </p:txBody>
          </p:sp>
          <p:sp>
            <p:nvSpPr>
              <p:cNvPr id="20" name="文本框 19"/>
              <p:cNvSpPr txBox="1"/>
              <p:nvPr/>
            </p:nvSpPr>
            <p:spPr>
              <a:xfrm>
                <a:off x="9514135" y="1607187"/>
                <a:ext cx="1520435" cy="337185"/>
              </a:xfrm>
              <a:prstGeom prst="rect">
                <a:avLst/>
              </a:prstGeom>
              <a:noFill/>
            </p:spPr>
            <p:txBody>
              <a:bodyPr wrap="square" rtlCol="0">
                <a:spAutoFit/>
              </a:bodyPr>
              <a:lstStyle/>
              <a:p>
                <a:r>
                  <a:rPr lang="zh-CN" altLang="en-US" sz="1600" b="1" dirty="0">
                    <a:solidFill>
                      <a:prstClr val="black"/>
                    </a:solidFill>
                    <a:latin typeface="微软雅黑" panose="020B0503020204020204" pitchFamily="34" charset="-122"/>
                    <a:ea typeface="微软雅黑" panose="020B0503020204020204" pitchFamily="34" charset="-122"/>
                  </a:rPr>
                  <a:t>点击添加标题</a:t>
                </a:r>
              </a:p>
            </p:txBody>
          </p:sp>
        </p:grpSp>
        <p:sp>
          <p:nvSpPr>
            <p:cNvPr id="18" name="文本框 17"/>
            <p:cNvSpPr txBox="1"/>
            <p:nvPr/>
          </p:nvSpPr>
          <p:spPr>
            <a:xfrm>
              <a:off x="2644599" y="4705030"/>
              <a:ext cx="1334127" cy="460375"/>
            </a:xfrm>
            <a:prstGeom prst="rect">
              <a:avLst/>
            </a:prstGeom>
            <a:noFill/>
          </p:spPr>
          <p:txBody>
            <a:bodyPr wrap="square" rtlCol="0">
              <a:spAutoFit/>
            </a:bodyPr>
            <a:lstStyle/>
            <a:p>
              <a:r>
                <a:rPr lang="en-US" altLang="zh-CN" sz="2400" b="1" dirty="0">
                  <a:solidFill>
                    <a:schemeClr val="tx1">
                      <a:lumMod val="10000"/>
                    </a:schemeClr>
                  </a:solidFill>
                  <a:latin typeface="微软雅黑" panose="020B0503020204020204" pitchFamily="34" charset="-122"/>
                  <a:ea typeface="微软雅黑" panose="020B0503020204020204" pitchFamily="34" charset="-122"/>
                </a:rPr>
                <a:t>2015</a:t>
              </a:r>
              <a:endParaRPr lang="zh-CN" altLang="en-US" sz="2400" b="1" dirty="0">
                <a:solidFill>
                  <a:schemeClr val="tx1">
                    <a:lumMod val="10000"/>
                  </a:schemeClr>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5186705" y="2429748"/>
            <a:ext cx="1683548" cy="1483903"/>
            <a:chOff x="1049338" y="1563688"/>
            <a:chExt cx="1887537" cy="1663701"/>
          </a:xfrm>
        </p:grpSpPr>
        <p:sp>
          <p:nvSpPr>
            <p:cNvPr id="22" name="Freeform 5"/>
            <p:cNvSpPr/>
            <p:nvPr/>
          </p:nvSpPr>
          <p:spPr bwMode="auto">
            <a:xfrm>
              <a:off x="1803400" y="2651126"/>
              <a:ext cx="379412" cy="287338"/>
            </a:xfrm>
            <a:custGeom>
              <a:avLst/>
              <a:gdLst>
                <a:gd name="T0" fmla="*/ 78 w 134"/>
                <a:gd name="T1" fmla="*/ 46 h 101"/>
                <a:gd name="T2" fmla="*/ 103 w 134"/>
                <a:gd name="T3" fmla="*/ 0 h 101"/>
                <a:gd name="T4" fmla="*/ 30 w 134"/>
                <a:gd name="T5" fmla="*/ 0 h 101"/>
                <a:gd name="T6" fmla="*/ 55 w 134"/>
                <a:gd name="T7" fmla="*/ 46 h 101"/>
                <a:gd name="T8" fmla="*/ 0 w 134"/>
                <a:gd name="T9" fmla="*/ 101 h 101"/>
                <a:gd name="T10" fmla="*/ 134 w 134"/>
                <a:gd name="T11" fmla="*/ 101 h 101"/>
                <a:gd name="T12" fmla="*/ 78 w 134"/>
                <a:gd name="T13" fmla="*/ 46 h 101"/>
              </a:gdLst>
              <a:ahLst/>
              <a:cxnLst>
                <a:cxn ang="0">
                  <a:pos x="T0" y="T1"/>
                </a:cxn>
                <a:cxn ang="0">
                  <a:pos x="T2" y="T3"/>
                </a:cxn>
                <a:cxn ang="0">
                  <a:pos x="T4" y="T5"/>
                </a:cxn>
                <a:cxn ang="0">
                  <a:pos x="T6" y="T7"/>
                </a:cxn>
                <a:cxn ang="0">
                  <a:pos x="T8" y="T9"/>
                </a:cxn>
                <a:cxn ang="0">
                  <a:pos x="T10" y="T11"/>
                </a:cxn>
                <a:cxn ang="0">
                  <a:pos x="T12" y="T13"/>
                </a:cxn>
              </a:cxnLst>
              <a:rect l="0" t="0" r="r" b="b"/>
              <a:pathLst>
                <a:path w="134" h="101">
                  <a:moveTo>
                    <a:pt x="78" y="46"/>
                  </a:moveTo>
                  <a:cubicBezTo>
                    <a:pt x="78" y="27"/>
                    <a:pt x="88" y="10"/>
                    <a:pt x="103" y="0"/>
                  </a:cubicBezTo>
                  <a:cubicBezTo>
                    <a:pt x="30" y="0"/>
                    <a:pt x="30" y="0"/>
                    <a:pt x="30" y="0"/>
                  </a:cubicBezTo>
                  <a:cubicBezTo>
                    <a:pt x="45" y="10"/>
                    <a:pt x="55" y="27"/>
                    <a:pt x="55" y="46"/>
                  </a:cubicBezTo>
                  <a:cubicBezTo>
                    <a:pt x="55" y="76"/>
                    <a:pt x="30" y="101"/>
                    <a:pt x="0" y="101"/>
                  </a:cubicBezTo>
                  <a:cubicBezTo>
                    <a:pt x="134" y="101"/>
                    <a:pt x="134" y="101"/>
                    <a:pt x="134" y="101"/>
                  </a:cubicBezTo>
                  <a:cubicBezTo>
                    <a:pt x="103" y="101"/>
                    <a:pt x="78" y="76"/>
                    <a:pt x="78" y="46"/>
                  </a:cubicBezTo>
                  <a:close/>
                </a:path>
              </a:pathLst>
            </a:custGeom>
            <a:solidFill>
              <a:srgbClr val="EE86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3" name="Rectangle 6"/>
            <p:cNvSpPr>
              <a:spLocks noChangeArrowheads="1"/>
            </p:cNvSpPr>
            <p:nvPr/>
          </p:nvSpPr>
          <p:spPr bwMode="auto">
            <a:xfrm>
              <a:off x="1803400" y="2938463"/>
              <a:ext cx="379412" cy="50800"/>
            </a:xfrm>
            <a:prstGeom prst="rect">
              <a:avLst/>
            </a:prstGeom>
            <a:solidFill>
              <a:srgbClr val="FFC9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 name="Rectangle 7"/>
            <p:cNvSpPr>
              <a:spLocks noChangeArrowheads="1"/>
            </p:cNvSpPr>
            <p:nvPr/>
          </p:nvSpPr>
          <p:spPr bwMode="auto">
            <a:xfrm>
              <a:off x="1677988" y="2989263"/>
              <a:ext cx="630237" cy="1444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 name="Freeform 8"/>
            <p:cNvSpPr/>
            <p:nvPr/>
          </p:nvSpPr>
          <p:spPr bwMode="auto">
            <a:xfrm>
              <a:off x="1611313" y="3133726"/>
              <a:ext cx="763587" cy="93663"/>
            </a:xfrm>
            <a:custGeom>
              <a:avLst/>
              <a:gdLst>
                <a:gd name="T0" fmla="*/ 481 w 481"/>
                <a:gd name="T1" fmla="*/ 59 h 59"/>
                <a:gd name="T2" fmla="*/ 0 w 481"/>
                <a:gd name="T3" fmla="*/ 59 h 59"/>
                <a:gd name="T4" fmla="*/ 17 w 481"/>
                <a:gd name="T5" fmla="*/ 0 h 59"/>
                <a:gd name="T6" fmla="*/ 456 w 481"/>
                <a:gd name="T7" fmla="*/ 0 h 59"/>
                <a:gd name="T8" fmla="*/ 481 w 481"/>
                <a:gd name="T9" fmla="*/ 59 h 59"/>
              </a:gdLst>
              <a:ahLst/>
              <a:cxnLst>
                <a:cxn ang="0">
                  <a:pos x="T0" y="T1"/>
                </a:cxn>
                <a:cxn ang="0">
                  <a:pos x="T2" y="T3"/>
                </a:cxn>
                <a:cxn ang="0">
                  <a:pos x="T4" y="T5"/>
                </a:cxn>
                <a:cxn ang="0">
                  <a:pos x="T6" y="T7"/>
                </a:cxn>
                <a:cxn ang="0">
                  <a:pos x="T8" y="T9"/>
                </a:cxn>
              </a:cxnLst>
              <a:rect l="0" t="0" r="r" b="b"/>
              <a:pathLst>
                <a:path w="481" h="59">
                  <a:moveTo>
                    <a:pt x="481" y="59"/>
                  </a:moveTo>
                  <a:lnTo>
                    <a:pt x="0" y="59"/>
                  </a:lnTo>
                  <a:lnTo>
                    <a:pt x="17" y="0"/>
                  </a:lnTo>
                  <a:lnTo>
                    <a:pt x="456" y="0"/>
                  </a:lnTo>
                  <a:lnTo>
                    <a:pt x="481" y="59"/>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 name="Freeform 9"/>
            <p:cNvSpPr/>
            <p:nvPr/>
          </p:nvSpPr>
          <p:spPr bwMode="auto">
            <a:xfrm>
              <a:off x="1466850" y="1617663"/>
              <a:ext cx="1052512" cy="80963"/>
            </a:xfrm>
            <a:custGeom>
              <a:avLst/>
              <a:gdLst>
                <a:gd name="T0" fmla="*/ 372 w 372"/>
                <a:gd name="T1" fmla="*/ 0 h 29"/>
                <a:gd name="T2" fmla="*/ 0 w 372"/>
                <a:gd name="T3" fmla="*/ 0 h 29"/>
                <a:gd name="T4" fmla="*/ 0 w 372"/>
                <a:gd name="T5" fmla="*/ 29 h 29"/>
                <a:gd name="T6" fmla="*/ 371 w 372"/>
                <a:gd name="T7" fmla="*/ 29 h 29"/>
                <a:gd name="T8" fmla="*/ 372 w 372"/>
                <a:gd name="T9" fmla="*/ 0 h 29"/>
              </a:gdLst>
              <a:ahLst/>
              <a:cxnLst>
                <a:cxn ang="0">
                  <a:pos x="T0" y="T1"/>
                </a:cxn>
                <a:cxn ang="0">
                  <a:pos x="T2" y="T3"/>
                </a:cxn>
                <a:cxn ang="0">
                  <a:pos x="T4" y="T5"/>
                </a:cxn>
                <a:cxn ang="0">
                  <a:pos x="T6" y="T7"/>
                </a:cxn>
                <a:cxn ang="0">
                  <a:pos x="T8" y="T9"/>
                </a:cxn>
              </a:cxnLst>
              <a:rect l="0" t="0" r="r" b="b"/>
              <a:pathLst>
                <a:path w="372" h="29">
                  <a:moveTo>
                    <a:pt x="372" y="0"/>
                  </a:moveTo>
                  <a:cubicBezTo>
                    <a:pt x="0" y="0"/>
                    <a:pt x="0" y="0"/>
                    <a:pt x="0" y="0"/>
                  </a:cubicBezTo>
                  <a:cubicBezTo>
                    <a:pt x="0" y="10"/>
                    <a:pt x="0" y="19"/>
                    <a:pt x="0" y="29"/>
                  </a:cubicBezTo>
                  <a:cubicBezTo>
                    <a:pt x="371" y="29"/>
                    <a:pt x="371" y="29"/>
                    <a:pt x="371" y="29"/>
                  </a:cubicBezTo>
                  <a:cubicBezTo>
                    <a:pt x="372" y="19"/>
                    <a:pt x="372" y="10"/>
                    <a:pt x="372" y="0"/>
                  </a:cubicBezTo>
                  <a:close/>
                </a:path>
              </a:pathLst>
            </a:custGeom>
            <a:solidFill>
              <a:srgbClr val="EE86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 name="Freeform 10"/>
            <p:cNvSpPr/>
            <p:nvPr/>
          </p:nvSpPr>
          <p:spPr bwMode="auto">
            <a:xfrm>
              <a:off x="2359025" y="1563688"/>
              <a:ext cx="577850" cy="920750"/>
            </a:xfrm>
            <a:custGeom>
              <a:avLst/>
              <a:gdLst>
                <a:gd name="T0" fmla="*/ 194 w 204"/>
                <a:gd name="T1" fmla="*/ 37 h 325"/>
                <a:gd name="T2" fmla="*/ 176 w 204"/>
                <a:gd name="T3" fmla="*/ 18 h 325"/>
                <a:gd name="T4" fmla="*/ 81 w 204"/>
                <a:gd name="T5" fmla="*/ 28 h 325"/>
                <a:gd name="T6" fmla="*/ 58 w 204"/>
                <a:gd name="T7" fmla="*/ 59 h 325"/>
                <a:gd name="T8" fmla="*/ 49 w 204"/>
                <a:gd name="T9" fmla="*/ 94 h 325"/>
                <a:gd name="T10" fmla="*/ 61 w 204"/>
                <a:gd name="T11" fmla="*/ 96 h 325"/>
                <a:gd name="T12" fmla="*/ 118 w 204"/>
                <a:gd name="T13" fmla="*/ 32 h 325"/>
                <a:gd name="T14" fmla="*/ 172 w 204"/>
                <a:gd name="T15" fmla="*/ 80 h 325"/>
                <a:gd name="T16" fmla="*/ 58 w 204"/>
                <a:gd name="T17" fmla="*/ 223 h 325"/>
                <a:gd name="T18" fmla="*/ 9 w 204"/>
                <a:gd name="T19" fmla="*/ 263 h 325"/>
                <a:gd name="T20" fmla="*/ 1 w 204"/>
                <a:gd name="T21" fmla="*/ 283 h 325"/>
                <a:gd name="T22" fmla="*/ 4 w 204"/>
                <a:gd name="T23" fmla="*/ 305 h 325"/>
                <a:gd name="T24" fmla="*/ 20 w 204"/>
                <a:gd name="T25" fmla="*/ 321 h 325"/>
                <a:gd name="T26" fmla="*/ 41 w 204"/>
                <a:gd name="T27" fmla="*/ 324 h 325"/>
                <a:gd name="T28" fmla="*/ 54 w 204"/>
                <a:gd name="T29" fmla="*/ 317 h 325"/>
                <a:gd name="T30" fmla="*/ 54 w 204"/>
                <a:gd name="T31" fmla="*/ 307 h 325"/>
                <a:gd name="T32" fmla="*/ 28 w 204"/>
                <a:gd name="T33" fmla="*/ 306 h 325"/>
                <a:gd name="T34" fmla="*/ 19 w 204"/>
                <a:gd name="T35" fmla="*/ 286 h 325"/>
                <a:gd name="T36" fmla="*/ 101 w 204"/>
                <a:gd name="T37" fmla="*/ 207 h 325"/>
                <a:gd name="T38" fmla="*/ 183 w 204"/>
                <a:gd name="T39" fmla="*/ 136 h 325"/>
                <a:gd name="T40" fmla="*/ 202 w 204"/>
                <a:gd name="T41" fmla="*/ 80 h 325"/>
                <a:gd name="T42" fmla="*/ 194 w 204"/>
                <a:gd name="T43" fmla="*/ 37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4" h="325">
                  <a:moveTo>
                    <a:pt x="194" y="37"/>
                  </a:moveTo>
                  <a:cubicBezTo>
                    <a:pt x="190" y="30"/>
                    <a:pt x="183" y="23"/>
                    <a:pt x="176" y="18"/>
                  </a:cubicBezTo>
                  <a:cubicBezTo>
                    <a:pt x="149" y="0"/>
                    <a:pt x="105" y="7"/>
                    <a:pt x="81" y="28"/>
                  </a:cubicBezTo>
                  <a:cubicBezTo>
                    <a:pt x="71" y="36"/>
                    <a:pt x="63" y="48"/>
                    <a:pt x="58" y="59"/>
                  </a:cubicBezTo>
                  <a:cubicBezTo>
                    <a:pt x="53" y="71"/>
                    <a:pt x="50" y="81"/>
                    <a:pt x="49" y="94"/>
                  </a:cubicBezTo>
                  <a:cubicBezTo>
                    <a:pt x="61" y="96"/>
                    <a:pt x="61" y="96"/>
                    <a:pt x="61" y="96"/>
                  </a:cubicBezTo>
                  <a:cubicBezTo>
                    <a:pt x="66" y="65"/>
                    <a:pt x="85" y="37"/>
                    <a:pt x="118" y="32"/>
                  </a:cubicBezTo>
                  <a:cubicBezTo>
                    <a:pt x="147" y="28"/>
                    <a:pt x="172" y="53"/>
                    <a:pt x="172" y="80"/>
                  </a:cubicBezTo>
                  <a:cubicBezTo>
                    <a:pt x="174" y="149"/>
                    <a:pt x="110" y="192"/>
                    <a:pt x="58" y="223"/>
                  </a:cubicBezTo>
                  <a:cubicBezTo>
                    <a:pt x="41" y="233"/>
                    <a:pt x="20" y="246"/>
                    <a:pt x="9" y="263"/>
                  </a:cubicBezTo>
                  <a:cubicBezTo>
                    <a:pt x="6" y="269"/>
                    <a:pt x="3" y="275"/>
                    <a:pt x="1" y="283"/>
                  </a:cubicBezTo>
                  <a:cubicBezTo>
                    <a:pt x="0" y="290"/>
                    <a:pt x="0" y="298"/>
                    <a:pt x="4" y="305"/>
                  </a:cubicBezTo>
                  <a:cubicBezTo>
                    <a:pt x="7" y="312"/>
                    <a:pt x="13" y="318"/>
                    <a:pt x="20" y="321"/>
                  </a:cubicBezTo>
                  <a:cubicBezTo>
                    <a:pt x="27" y="325"/>
                    <a:pt x="35" y="325"/>
                    <a:pt x="41" y="324"/>
                  </a:cubicBezTo>
                  <a:cubicBezTo>
                    <a:pt x="45" y="324"/>
                    <a:pt x="53" y="320"/>
                    <a:pt x="54" y="317"/>
                  </a:cubicBezTo>
                  <a:cubicBezTo>
                    <a:pt x="54" y="307"/>
                    <a:pt x="54" y="307"/>
                    <a:pt x="54" y="307"/>
                  </a:cubicBezTo>
                  <a:cubicBezTo>
                    <a:pt x="44" y="310"/>
                    <a:pt x="34" y="310"/>
                    <a:pt x="28" y="306"/>
                  </a:cubicBezTo>
                  <a:cubicBezTo>
                    <a:pt x="20" y="302"/>
                    <a:pt x="17" y="295"/>
                    <a:pt x="19" y="286"/>
                  </a:cubicBezTo>
                  <a:cubicBezTo>
                    <a:pt x="25" y="251"/>
                    <a:pt x="75" y="225"/>
                    <a:pt x="101" y="207"/>
                  </a:cubicBezTo>
                  <a:cubicBezTo>
                    <a:pt x="131" y="187"/>
                    <a:pt x="162" y="166"/>
                    <a:pt x="183" y="136"/>
                  </a:cubicBezTo>
                  <a:cubicBezTo>
                    <a:pt x="194" y="119"/>
                    <a:pt x="201" y="100"/>
                    <a:pt x="202" y="80"/>
                  </a:cubicBezTo>
                  <a:cubicBezTo>
                    <a:pt x="204" y="66"/>
                    <a:pt x="202" y="51"/>
                    <a:pt x="194" y="37"/>
                  </a:cubicBezTo>
                  <a:close/>
                </a:path>
              </a:pathLst>
            </a:custGeom>
            <a:solidFill>
              <a:srgbClr val="EE86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 name="Oval 11"/>
            <p:cNvSpPr>
              <a:spLocks noChangeArrowheads="1"/>
            </p:cNvSpPr>
            <p:nvPr/>
          </p:nvSpPr>
          <p:spPr bwMode="auto">
            <a:xfrm>
              <a:off x="2497138" y="1762126"/>
              <a:ext cx="141287" cy="138113"/>
            </a:xfrm>
            <a:prstGeom prst="ellipse">
              <a:avLst/>
            </a:pr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9" name="Oval 12"/>
            <p:cNvSpPr>
              <a:spLocks noChangeArrowheads="1"/>
            </p:cNvSpPr>
            <p:nvPr/>
          </p:nvSpPr>
          <p:spPr bwMode="auto">
            <a:xfrm>
              <a:off x="2409825" y="2360613"/>
              <a:ext cx="123825" cy="120650"/>
            </a:xfrm>
            <a:prstGeom prst="ellipse">
              <a:avLst/>
            </a:pr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0" name="Freeform 13"/>
            <p:cNvSpPr/>
            <p:nvPr/>
          </p:nvSpPr>
          <p:spPr bwMode="auto">
            <a:xfrm>
              <a:off x="1049338" y="1563688"/>
              <a:ext cx="577850" cy="920750"/>
            </a:xfrm>
            <a:custGeom>
              <a:avLst/>
              <a:gdLst>
                <a:gd name="T0" fmla="*/ 10 w 204"/>
                <a:gd name="T1" fmla="*/ 37 h 325"/>
                <a:gd name="T2" fmla="*/ 28 w 204"/>
                <a:gd name="T3" fmla="*/ 18 h 325"/>
                <a:gd name="T4" fmla="*/ 123 w 204"/>
                <a:gd name="T5" fmla="*/ 28 h 325"/>
                <a:gd name="T6" fmla="*/ 146 w 204"/>
                <a:gd name="T7" fmla="*/ 59 h 325"/>
                <a:gd name="T8" fmla="*/ 155 w 204"/>
                <a:gd name="T9" fmla="*/ 94 h 325"/>
                <a:gd name="T10" fmla="*/ 143 w 204"/>
                <a:gd name="T11" fmla="*/ 96 h 325"/>
                <a:gd name="T12" fmla="*/ 86 w 204"/>
                <a:gd name="T13" fmla="*/ 32 h 325"/>
                <a:gd name="T14" fmla="*/ 31 w 204"/>
                <a:gd name="T15" fmla="*/ 80 h 325"/>
                <a:gd name="T16" fmla="*/ 146 w 204"/>
                <a:gd name="T17" fmla="*/ 223 h 325"/>
                <a:gd name="T18" fmla="*/ 195 w 204"/>
                <a:gd name="T19" fmla="*/ 263 h 325"/>
                <a:gd name="T20" fmla="*/ 202 w 204"/>
                <a:gd name="T21" fmla="*/ 283 h 325"/>
                <a:gd name="T22" fmla="*/ 200 w 204"/>
                <a:gd name="T23" fmla="*/ 305 h 325"/>
                <a:gd name="T24" fmla="*/ 184 w 204"/>
                <a:gd name="T25" fmla="*/ 321 h 325"/>
                <a:gd name="T26" fmla="*/ 162 w 204"/>
                <a:gd name="T27" fmla="*/ 324 h 325"/>
                <a:gd name="T28" fmla="*/ 150 w 204"/>
                <a:gd name="T29" fmla="*/ 317 h 325"/>
                <a:gd name="T30" fmla="*/ 150 w 204"/>
                <a:gd name="T31" fmla="*/ 307 h 325"/>
                <a:gd name="T32" fmla="*/ 176 w 204"/>
                <a:gd name="T33" fmla="*/ 306 h 325"/>
                <a:gd name="T34" fmla="*/ 185 w 204"/>
                <a:gd name="T35" fmla="*/ 286 h 325"/>
                <a:gd name="T36" fmla="*/ 102 w 204"/>
                <a:gd name="T37" fmla="*/ 207 h 325"/>
                <a:gd name="T38" fmla="*/ 21 w 204"/>
                <a:gd name="T39" fmla="*/ 136 h 325"/>
                <a:gd name="T40" fmla="*/ 1 w 204"/>
                <a:gd name="T41" fmla="*/ 80 h 325"/>
                <a:gd name="T42" fmla="*/ 10 w 204"/>
                <a:gd name="T43" fmla="*/ 37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4" h="325">
                  <a:moveTo>
                    <a:pt x="10" y="37"/>
                  </a:moveTo>
                  <a:cubicBezTo>
                    <a:pt x="14" y="30"/>
                    <a:pt x="21" y="23"/>
                    <a:pt x="28" y="18"/>
                  </a:cubicBezTo>
                  <a:cubicBezTo>
                    <a:pt x="55" y="0"/>
                    <a:pt x="98" y="7"/>
                    <a:pt x="123" y="28"/>
                  </a:cubicBezTo>
                  <a:cubicBezTo>
                    <a:pt x="133" y="36"/>
                    <a:pt x="141" y="48"/>
                    <a:pt x="146" y="59"/>
                  </a:cubicBezTo>
                  <a:cubicBezTo>
                    <a:pt x="151" y="71"/>
                    <a:pt x="154" y="81"/>
                    <a:pt x="155" y="94"/>
                  </a:cubicBezTo>
                  <a:cubicBezTo>
                    <a:pt x="143" y="96"/>
                    <a:pt x="143" y="96"/>
                    <a:pt x="143" y="96"/>
                  </a:cubicBezTo>
                  <a:cubicBezTo>
                    <a:pt x="138" y="65"/>
                    <a:pt x="118" y="37"/>
                    <a:pt x="86" y="32"/>
                  </a:cubicBezTo>
                  <a:cubicBezTo>
                    <a:pt x="56" y="28"/>
                    <a:pt x="32" y="53"/>
                    <a:pt x="31" y="80"/>
                  </a:cubicBezTo>
                  <a:cubicBezTo>
                    <a:pt x="29" y="149"/>
                    <a:pt x="93" y="192"/>
                    <a:pt x="146" y="223"/>
                  </a:cubicBezTo>
                  <a:cubicBezTo>
                    <a:pt x="163" y="233"/>
                    <a:pt x="184" y="246"/>
                    <a:pt x="195" y="263"/>
                  </a:cubicBezTo>
                  <a:cubicBezTo>
                    <a:pt x="198" y="269"/>
                    <a:pt x="201" y="275"/>
                    <a:pt x="202" y="283"/>
                  </a:cubicBezTo>
                  <a:cubicBezTo>
                    <a:pt x="204" y="290"/>
                    <a:pt x="203" y="298"/>
                    <a:pt x="200" y="305"/>
                  </a:cubicBezTo>
                  <a:cubicBezTo>
                    <a:pt x="197" y="312"/>
                    <a:pt x="191" y="318"/>
                    <a:pt x="184" y="321"/>
                  </a:cubicBezTo>
                  <a:cubicBezTo>
                    <a:pt x="177" y="325"/>
                    <a:pt x="169" y="325"/>
                    <a:pt x="162" y="324"/>
                  </a:cubicBezTo>
                  <a:cubicBezTo>
                    <a:pt x="158" y="324"/>
                    <a:pt x="151" y="320"/>
                    <a:pt x="150" y="317"/>
                  </a:cubicBezTo>
                  <a:cubicBezTo>
                    <a:pt x="150" y="307"/>
                    <a:pt x="150" y="307"/>
                    <a:pt x="150" y="307"/>
                  </a:cubicBezTo>
                  <a:cubicBezTo>
                    <a:pt x="159" y="310"/>
                    <a:pt x="169" y="310"/>
                    <a:pt x="176" y="306"/>
                  </a:cubicBezTo>
                  <a:cubicBezTo>
                    <a:pt x="183" y="302"/>
                    <a:pt x="187" y="295"/>
                    <a:pt x="185" y="286"/>
                  </a:cubicBezTo>
                  <a:cubicBezTo>
                    <a:pt x="178" y="251"/>
                    <a:pt x="129" y="225"/>
                    <a:pt x="102" y="207"/>
                  </a:cubicBezTo>
                  <a:cubicBezTo>
                    <a:pt x="73" y="187"/>
                    <a:pt x="41" y="166"/>
                    <a:pt x="21" y="136"/>
                  </a:cubicBezTo>
                  <a:cubicBezTo>
                    <a:pt x="10" y="119"/>
                    <a:pt x="3" y="100"/>
                    <a:pt x="1" y="80"/>
                  </a:cubicBezTo>
                  <a:cubicBezTo>
                    <a:pt x="0" y="66"/>
                    <a:pt x="2" y="51"/>
                    <a:pt x="10" y="37"/>
                  </a:cubicBezTo>
                  <a:close/>
                </a:path>
              </a:pathLst>
            </a:custGeom>
            <a:solidFill>
              <a:srgbClr val="EE86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1" name="Oval 14"/>
            <p:cNvSpPr>
              <a:spLocks noChangeArrowheads="1"/>
            </p:cNvSpPr>
            <p:nvPr/>
          </p:nvSpPr>
          <p:spPr bwMode="auto">
            <a:xfrm>
              <a:off x="1347788" y="1762126"/>
              <a:ext cx="141287" cy="138113"/>
            </a:xfrm>
            <a:prstGeom prst="ellipse">
              <a:avLst/>
            </a:pr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2" name="Oval 15"/>
            <p:cNvSpPr>
              <a:spLocks noChangeArrowheads="1"/>
            </p:cNvSpPr>
            <p:nvPr/>
          </p:nvSpPr>
          <p:spPr bwMode="auto">
            <a:xfrm>
              <a:off x="1452563" y="2360613"/>
              <a:ext cx="123825" cy="120650"/>
            </a:xfrm>
            <a:prstGeom prst="ellipse">
              <a:avLst/>
            </a:pr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 name="Freeform 16"/>
            <p:cNvSpPr/>
            <p:nvPr/>
          </p:nvSpPr>
          <p:spPr bwMode="auto">
            <a:xfrm>
              <a:off x="1477963" y="1698626"/>
              <a:ext cx="1027112" cy="976313"/>
            </a:xfrm>
            <a:custGeom>
              <a:avLst/>
              <a:gdLst>
                <a:gd name="T0" fmla="*/ 317 w 363"/>
                <a:gd name="T1" fmla="*/ 0 h 344"/>
                <a:gd name="T2" fmla="*/ 0 w 363"/>
                <a:gd name="T3" fmla="*/ 0 h 344"/>
                <a:gd name="T4" fmla="*/ 63 w 363"/>
                <a:gd name="T5" fmla="*/ 254 h 344"/>
                <a:gd name="T6" fmla="*/ 182 w 363"/>
                <a:gd name="T7" fmla="*/ 344 h 344"/>
                <a:gd name="T8" fmla="*/ 363 w 363"/>
                <a:gd name="T9" fmla="*/ 0 h 344"/>
                <a:gd name="T10" fmla="*/ 317 w 363"/>
                <a:gd name="T11" fmla="*/ 0 h 344"/>
              </a:gdLst>
              <a:ahLst/>
              <a:cxnLst>
                <a:cxn ang="0">
                  <a:pos x="T0" y="T1"/>
                </a:cxn>
                <a:cxn ang="0">
                  <a:pos x="T2" y="T3"/>
                </a:cxn>
                <a:cxn ang="0">
                  <a:pos x="T4" y="T5"/>
                </a:cxn>
                <a:cxn ang="0">
                  <a:pos x="T6" y="T7"/>
                </a:cxn>
                <a:cxn ang="0">
                  <a:pos x="T8" y="T9"/>
                </a:cxn>
                <a:cxn ang="0">
                  <a:pos x="T10" y="T11"/>
                </a:cxn>
              </a:cxnLst>
              <a:rect l="0" t="0" r="r" b="b"/>
              <a:pathLst>
                <a:path w="363" h="344">
                  <a:moveTo>
                    <a:pt x="317" y="0"/>
                  </a:moveTo>
                  <a:cubicBezTo>
                    <a:pt x="0" y="0"/>
                    <a:pt x="0" y="0"/>
                    <a:pt x="0" y="0"/>
                  </a:cubicBezTo>
                  <a:cubicBezTo>
                    <a:pt x="4" y="102"/>
                    <a:pt x="28" y="192"/>
                    <a:pt x="63" y="254"/>
                  </a:cubicBezTo>
                  <a:cubicBezTo>
                    <a:pt x="95" y="310"/>
                    <a:pt x="137" y="344"/>
                    <a:pt x="182" y="344"/>
                  </a:cubicBezTo>
                  <a:cubicBezTo>
                    <a:pt x="277" y="344"/>
                    <a:pt x="356" y="193"/>
                    <a:pt x="363" y="0"/>
                  </a:cubicBezTo>
                  <a:lnTo>
                    <a:pt x="317" y="0"/>
                  </a:lnTo>
                  <a:close/>
                </a:path>
              </a:pathLst>
            </a:cu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 name="Freeform 17"/>
            <p:cNvSpPr/>
            <p:nvPr/>
          </p:nvSpPr>
          <p:spPr bwMode="auto">
            <a:xfrm>
              <a:off x="1477963" y="1698626"/>
              <a:ext cx="896937" cy="720725"/>
            </a:xfrm>
            <a:custGeom>
              <a:avLst/>
              <a:gdLst>
                <a:gd name="T0" fmla="*/ 0 w 317"/>
                <a:gd name="T1" fmla="*/ 0 h 254"/>
                <a:gd name="T2" fmla="*/ 63 w 317"/>
                <a:gd name="T3" fmla="*/ 254 h 254"/>
                <a:gd name="T4" fmla="*/ 317 w 317"/>
                <a:gd name="T5" fmla="*/ 0 h 254"/>
                <a:gd name="T6" fmla="*/ 0 w 317"/>
                <a:gd name="T7" fmla="*/ 0 h 254"/>
              </a:gdLst>
              <a:ahLst/>
              <a:cxnLst>
                <a:cxn ang="0">
                  <a:pos x="T0" y="T1"/>
                </a:cxn>
                <a:cxn ang="0">
                  <a:pos x="T2" y="T3"/>
                </a:cxn>
                <a:cxn ang="0">
                  <a:pos x="T4" y="T5"/>
                </a:cxn>
                <a:cxn ang="0">
                  <a:pos x="T6" y="T7"/>
                </a:cxn>
              </a:cxnLst>
              <a:rect l="0" t="0" r="r" b="b"/>
              <a:pathLst>
                <a:path w="317" h="254">
                  <a:moveTo>
                    <a:pt x="0" y="0"/>
                  </a:moveTo>
                  <a:cubicBezTo>
                    <a:pt x="4" y="102"/>
                    <a:pt x="28" y="192"/>
                    <a:pt x="63" y="254"/>
                  </a:cubicBezTo>
                  <a:cubicBezTo>
                    <a:pt x="317" y="0"/>
                    <a:pt x="317" y="0"/>
                    <a:pt x="317" y="0"/>
                  </a:cubicBezTo>
                  <a:lnTo>
                    <a:pt x="0" y="0"/>
                  </a:lnTo>
                  <a:close/>
                </a:path>
              </a:pathLst>
            </a:custGeom>
            <a:solidFill>
              <a:srgbClr val="FFDF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35" name="组合 34"/>
          <p:cNvGrpSpPr/>
          <p:nvPr/>
        </p:nvGrpSpPr>
        <p:grpSpPr>
          <a:xfrm>
            <a:off x="2468201" y="2546217"/>
            <a:ext cx="971303" cy="1376595"/>
            <a:chOff x="4022725" y="1025525"/>
            <a:chExt cx="1765300" cy="2501901"/>
          </a:xfrm>
        </p:grpSpPr>
        <p:sp>
          <p:nvSpPr>
            <p:cNvPr id="36" name="Freeform 21"/>
            <p:cNvSpPr/>
            <p:nvPr/>
          </p:nvSpPr>
          <p:spPr bwMode="auto">
            <a:xfrm>
              <a:off x="4592638" y="1941513"/>
              <a:ext cx="679450" cy="1471613"/>
            </a:xfrm>
            <a:custGeom>
              <a:avLst/>
              <a:gdLst>
                <a:gd name="T0" fmla="*/ 266 w 428"/>
                <a:gd name="T1" fmla="*/ 0 h 927"/>
                <a:gd name="T2" fmla="*/ 0 w 428"/>
                <a:gd name="T3" fmla="*/ 818 h 927"/>
                <a:gd name="T4" fmla="*/ 126 w 428"/>
                <a:gd name="T5" fmla="*/ 927 h 927"/>
                <a:gd name="T6" fmla="*/ 428 w 428"/>
                <a:gd name="T7" fmla="*/ 0 h 927"/>
                <a:gd name="T8" fmla="*/ 266 w 428"/>
                <a:gd name="T9" fmla="*/ 0 h 927"/>
              </a:gdLst>
              <a:ahLst/>
              <a:cxnLst>
                <a:cxn ang="0">
                  <a:pos x="T0" y="T1"/>
                </a:cxn>
                <a:cxn ang="0">
                  <a:pos x="T2" y="T3"/>
                </a:cxn>
                <a:cxn ang="0">
                  <a:pos x="T4" y="T5"/>
                </a:cxn>
                <a:cxn ang="0">
                  <a:pos x="T6" y="T7"/>
                </a:cxn>
                <a:cxn ang="0">
                  <a:pos x="T8" y="T9"/>
                </a:cxn>
              </a:cxnLst>
              <a:rect l="0" t="0" r="r" b="b"/>
              <a:pathLst>
                <a:path w="428" h="927">
                  <a:moveTo>
                    <a:pt x="266" y="0"/>
                  </a:moveTo>
                  <a:lnTo>
                    <a:pt x="0" y="818"/>
                  </a:lnTo>
                  <a:lnTo>
                    <a:pt x="126" y="927"/>
                  </a:lnTo>
                  <a:lnTo>
                    <a:pt x="428" y="0"/>
                  </a:lnTo>
                  <a:lnTo>
                    <a:pt x="266" y="0"/>
                  </a:lnTo>
                  <a:close/>
                </a:path>
              </a:pathLst>
            </a:custGeom>
            <a:solidFill>
              <a:srgbClr val="DC3F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7" name="Freeform 22"/>
            <p:cNvSpPr/>
            <p:nvPr/>
          </p:nvSpPr>
          <p:spPr bwMode="auto">
            <a:xfrm>
              <a:off x="4098925" y="1941513"/>
              <a:ext cx="658813" cy="1249363"/>
            </a:xfrm>
            <a:custGeom>
              <a:avLst/>
              <a:gdLst>
                <a:gd name="T0" fmla="*/ 254 w 415"/>
                <a:gd name="T1" fmla="*/ 0 h 787"/>
                <a:gd name="T2" fmla="*/ 0 w 415"/>
                <a:gd name="T3" fmla="*/ 787 h 787"/>
                <a:gd name="T4" fmla="*/ 164 w 415"/>
                <a:gd name="T5" fmla="*/ 771 h 787"/>
                <a:gd name="T6" fmla="*/ 415 w 415"/>
                <a:gd name="T7" fmla="*/ 0 h 787"/>
                <a:gd name="T8" fmla="*/ 254 w 415"/>
                <a:gd name="T9" fmla="*/ 0 h 787"/>
              </a:gdLst>
              <a:ahLst/>
              <a:cxnLst>
                <a:cxn ang="0">
                  <a:pos x="T0" y="T1"/>
                </a:cxn>
                <a:cxn ang="0">
                  <a:pos x="T2" y="T3"/>
                </a:cxn>
                <a:cxn ang="0">
                  <a:pos x="T4" y="T5"/>
                </a:cxn>
                <a:cxn ang="0">
                  <a:pos x="T6" y="T7"/>
                </a:cxn>
                <a:cxn ang="0">
                  <a:pos x="T8" y="T9"/>
                </a:cxn>
              </a:cxnLst>
              <a:rect l="0" t="0" r="r" b="b"/>
              <a:pathLst>
                <a:path w="415" h="787">
                  <a:moveTo>
                    <a:pt x="254" y="0"/>
                  </a:moveTo>
                  <a:lnTo>
                    <a:pt x="0" y="787"/>
                  </a:lnTo>
                  <a:lnTo>
                    <a:pt x="164" y="771"/>
                  </a:lnTo>
                  <a:lnTo>
                    <a:pt x="415" y="0"/>
                  </a:lnTo>
                  <a:lnTo>
                    <a:pt x="254" y="0"/>
                  </a:lnTo>
                  <a:close/>
                </a:path>
              </a:pathLst>
            </a:custGeom>
            <a:solidFill>
              <a:srgbClr val="2B9F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8" name="Freeform 23"/>
            <p:cNvSpPr/>
            <p:nvPr/>
          </p:nvSpPr>
          <p:spPr bwMode="auto">
            <a:xfrm>
              <a:off x="4359275" y="1941513"/>
              <a:ext cx="655638" cy="1298575"/>
            </a:xfrm>
            <a:custGeom>
              <a:avLst/>
              <a:gdLst>
                <a:gd name="T0" fmla="*/ 251 w 413"/>
                <a:gd name="T1" fmla="*/ 0 h 818"/>
                <a:gd name="T2" fmla="*/ 0 w 413"/>
                <a:gd name="T3" fmla="*/ 771 h 818"/>
                <a:gd name="T4" fmla="*/ 83 w 413"/>
                <a:gd name="T5" fmla="*/ 764 h 818"/>
                <a:gd name="T6" fmla="*/ 147 w 413"/>
                <a:gd name="T7" fmla="*/ 818 h 818"/>
                <a:gd name="T8" fmla="*/ 413 w 413"/>
                <a:gd name="T9" fmla="*/ 0 h 818"/>
                <a:gd name="T10" fmla="*/ 251 w 413"/>
                <a:gd name="T11" fmla="*/ 0 h 818"/>
              </a:gdLst>
              <a:ahLst/>
              <a:cxnLst>
                <a:cxn ang="0">
                  <a:pos x="T0" y="T1"/>
                </a:cxn>
                <a:cxn ang="0">
                  <a:pos x="T2" y="T3"/>
                </a:cxn>
                <a:cxn ang="0">
                  <a:pos x="T4" y="T5"/>
                </a:cxn>
                <a:cxn ang="0">
                  <a:pos x="T6" y="T7"/>
                </a:cxn>
                <a:cxn ang="0">
                  <a:pos x="T8" y="T9"/>
                </a:cxn>
                <a:cxn ang="0">
                  <a:pos x="T10" y="T11"/>
                </a:cxn>
              </a:cxnLst>
              <a:rect l="0" t="0" r="r" b="b"/>
              <a:pathLst>
                <a:path w="413" h="818">
                  <a:moveTo>
                    <a:pt x="251" y="0"/>
                  </a:moveTo>
                  <a:lnTo>
                    <a:pt x="0" y="771"/>
                  </a:lnTo>
                  <a:lnTo>
                    <a:pt x="83" y="764"/>
                  </a:lnTo>
                  <a:lnTo>
                    <a:pt x="147" y="818"/>
                  </a:lnTo>
                  <a:lnTo>
                    <a:pt x="413" y="0"/>
                  </a:lnTo>
                  <a:lnTo>
                    <a:pt x="251" y="0"/>
                  </a:lnTo>
                  <a:close/>
                </a:path>
              </a:pathLst>
            </a:custGeom>
            <a:solidFill>
              <a:srgbClr val="186E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9" name="Freeform 24"/>
            <p:cNvSpPr/>
            <p:nvPr/>
          </p:nvSpPr>
          <p:spPr bwMode="auto">
            <a:xfrm>
              <a:off x="4505325" y="1941513"/>
              <a:ext cx="712788" cy="1585913"/>
            </a:xfrm>
            <a:custGeom>
              <a:avLst/>
              <a:gdLst>
                <a:gd name="T0" fmla="*/ 0 w 449"/>
                <a:gd name="T1" fmla="*/ 0 h 999"/>
                <a:gd name="T2" fmla="*/ 326 w 449"/>
                <a:gd name="T3" fmla="*/ 999 h 999"/>
                <a:gd name="T4" fmla="*/ 449 w 449"/>
                <a:gd name="T5" fmla="*/ 889 h 999"/>
                <a:gd name="T6" fmla="*/ 159 w 449"/>
                <a:gd name="T7" fmla="*/ 0 h 999"/>
                <a:gd name="T8" fmla="*/ 0 w 449"/>
                <a:gd name="T9" fmla="*/ 0 h 999"/>
              </a:gdLst>
              <a:ahLst/>
              <a:cxnLst>
                <a:cxn ang="0">
                  <a:pos x="T0" y="T1"/>
                </a:cxn>
                <a:cxn ang="0">
                  <a:pos x="T2" y="T3"/>
                </a:cxn>
                <a:cxn ang="0">
                  <a:pos x="T4" y="T5"/>
                </a:cxn>
                <a:cxn ang="0">
                  <a:pos x="T6" y="T7"/>
                </a:cxn>
                <a:cxn ang="0">
                  <a:pos x="T8" y="T9"/>
                </a:cxn>
              </a:cxnLst>
              <a:rect l="0" t="0" r="r" b="b"/>
              <a:pathLst>
                <a:path w="449" h="999">
                  <a:moveTo>
                    <a:pt x="0" y="0"/>
                  </a:moveTo>
                  <a:lnTo>
                    <a:pt x="326" y="999"/>
                  </a:lnTo>
                  <a:lnTo>
                    <a:pt x="449" y="889"/>
                  </a:lnTo>
                  <a:lnTo>
                    <a:pt x="159" y="0"/>
                  </a:lnTo>
                  <a:lnTo>
                    <a:pt x="0" y="0"/>
                  </a:lnTo>
                  <a:close/>
                </a:path>
              </a:pathLst>
            </a:custGeom>
            <a:solidFill>
              <a:srgbClr val="44CD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0" name="Freeform 25"/>
            <p:cNvSpPr/>
            <p:nvPr/>
          </p:nvSpPr>
          <p:spPr bwMode="auto">
            <a:xfrm>
              <a:off x="5014913" y="1941513"/>
              <a:ext cx="701675" cy="1363663"/>
            </a:xfrm>
            <a:custGeom>
              <a:avLst/>
              <a:gdLst>
                <a:gd name="T0" fmla="*/ 0 w 442"/>
                <a:gd name="T1" fmla="*/ 0 h 859"/>
                <a:gd name="T2" fmla="*/ 276 w 442"/>
                <a:gd name="T3" fmla="*/ 842 h 859"/>
                <a:gd name="T4" fmla="*/ 442 w 442"/>
                <a:gd name="T5" fmla="*/ 859 h 859"/>
                <a:gd name="T6" fmla="*/ 162 w 442"/>
                <a:gd name="T7" fmla="*/ 0 h 859"/>
                <a:gd name="T8" fmla="*/ 0 w 442"/>
                <a:gd name="T9" fmla="*/ 0 h 859"/>
              </a:gdLst>
              <a:ahLst/>
              <a:cxnLst>
                <a:cxn ang="0">
                  <a:pos x="T0" y="T1"/>
                </a:cxn>
                <a:cxn ang="0">
                  <a:pos x="T2" y="T3"/>
                </a:cxn>
                <a:cxn ang="0">
                  <a:pos x="T4" y="T5"/>
                </a:cxn>
                <a:cxn ang="0">
                  <a:pos x="T6" y="T7"/>
                </a:cxn>
                <a:cxn ang="0">
                  <a:pos x="T8" y="T9"/>
                </a:cxn>
              </a:cxnLst>
              <a:rect l="0" t="0" r="r" b="b"/>
              <a:pathLst>
                <a:path w="442" h="859">
                  <a:moveTo>
                    <a:pt x="0" y="0"/>
                  </a:moveTo>
                  <a:lnTo>
                    <a:pt x="276" y="842"/>
                  </a:lnTo>
                  <a:lnTo>
                    <a:pt x="442" y="859"/>
                  </a:lnTo>
                  <a:lnTo>
                    <a:pt x="162" y="0"/>
                  </a:lnTo>
                  <a:lnTo>
                    <a:pt x="0" y="0"/>
                  </a:lnTo>
                  <a:close/>
                </a:path>
              </a:pathLst>
            </a:custGeom>
            <a:solidFill>
              <a:srgbClr val="FF54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1" name="Freeform 26"/>
            <p:cNvSpPr/>
            <p:nvPr/>
          </p:nvSpPr>
          <p:spPr bwMode="auto">
            <a:xfrm>
              <a:off x="4757738" y="1941513"/>
              <a:ext cx="695325" cy="1411288"/>
            </a:xfrm>
            <a:custGeom>
              <a:avLst/>
              <a:gdLst>
                <a:gd name="T0" fmla="*/ 0 w 438"/>
                <a:gd name="T1" fmla="*/ 0 h 889"/>
                <a:gd name="T2" fmla="*/ 290 w 438"/>
                <a:gd name="T3" fmla="*/ 889 h 889"/>
                <a:gd name="T4" fmla="*/ 354 w 438"/>
                <a:gd name="T5" fmla="*/ 835 h 889"/>
                <a:gd name="T6" fmla="*/ 438 w 438"/>
                <a:gd name="T7" fmla="*/ 842 h 889"/>
                <a:gd name="T8" fmla="*/ 162 w 438"/>
                <a:gd name="T9" fmla="*/ 0 h 889"/>
                <a:gd name="T10" fmla="*/ 0 w 438"/>
                <a:gd name="T11" fmla="*/ 0 h 889"/>
              </a:gdLst>
              <a:ahLst/>
              <a:cxnLst>
                <a:cxn ang="0">
                  <a:pos x="T0" y="T1"/>
                </a:cxn>
                <a:cxn ang="0">
                  <a:pos x="T2" y="T3"/>
                </a:cxn>
                <a:cxn ang="0">
                  <a:pos x="T4" y="T5"/>
                </a:cxn>
                <a:cxn ang="0">
                  <a:pos x="T6" y="T7"/>
                </a:cxn>
                <a:cxn ang="0">
                  <a:pos x="T8" y="T9"/>
                </a:cxn>
                <a:cxn ang="0">
                  <a:pos x="T10" y="T11"/>
                </a:cxn>
              </a:cxnLst>
              <a:rect l="0" t="0" r="r" b="b"/>
              <a:pathLst>
                <a:path w="438" h="889">
                  <a:moveTo>
                    <a:pt x="0" y="0"/>
                  </a:moveTo>
                  <a:lnTo>
                    <a:pt x="290" y="889"/>
                  </a:lnTo>
                  <a:lnTo>
                    <a:pt x="354" y="835"/>
                  </a:lnTo>
                  <a:lnTo>
                    <a:pt x="438" y="842"/>
                  </a:lnTo>
                  <a:lnTo>
                    <a:pt x="162" y="0"/>
                  </a:lnTo>
                  <a:lnTo>
                    <a:pt x="0" y="0"/>
                  </a:lnTo>
                  <a:close/>
                </a:path>
              </a:pathLst>
            </a:custGeom>
            <a:solidFill>
              <a:srgbClr val="2B9F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2" name="Freeform 27"/>
            <p:cNvSpPr/>
            <p:nvPr/>
          </p:nvSpPr>
          <p:spPr bwMode="auto">
            <a:xfrm>
              <a:off x="4022725" y="1025525"/>
              <a:ext cx="1765300" cy="1755775"/>
            </a:xfrm>
            <a:custGeom>
              <a:avLst/>
              <a:gdLst>
                <a:gd name="T0" fmla="*/ 556 w 1112"/>
                <a:gd name="T1" fmla="*/ 53 h 1106"/>
                <a:gd name="T2" fmla="*/ 615 w 1112"/>
                <a:gd name="T3" fmla="*/ 0 h 1106"/>
                <a:gd name="T4" fmla="*/ 661 w 1112"/>
                <a:gd name="T5" fmla="*/ 64 h 1106"/>
                <a:gd name="T6" fmla="*/ 727 w 1112"/>
                <a:gd name="T7" fmla="*/ 26 h 1106"/>
                <a:gd name="T8" fmla="*/ 760 w 1112"/>
                <a:gd name="T9" fmla="*/ 98 h 1106"/>
                <a:gd name="T10" fmla="*/ 834 w 1112"/>
                <a:gd name="T11" fmla="*/ 72 h 1106"/>
                <a:gd name="T12" fmla="*/ 851 w 1112"/>
                <a:gd name="T13" fmla="*/ 150 h 1106"/>
                <a:gd name="T14" fmla="*/ 929 w 1112"/>
                <a:gd name="T15" fmla="*/ 140 h 1106"/>
                <a:gd name="T16" fmla="*/ 929 w 1112"/>
                <a:gd name="T17" fmla="*/ 219 h 1106"/>
                <a:gd name="T18" fmla="*/ 1005 w 1112"/>
                <a:gd name="T19" fmla="*/ 228 h 1106"/>
                <a:gd name="T20" fmla="*/ 988 w 1112"/>
                <a:gd name="T21" fmla="*/ 304 h 1106"/>
                <a:gd name="T22" fmla="*/ 1065 w 1112"/>
                <a:gd name="T23" fmla="*/ 328 h 1106"/>
                <a:gd name="T24" fmla="*/ 1031 w 1112"/>
                <a:gd name="T25" fmla="*/ 399 h 1106"/>
                <a:gd name="T26" fmla="*/ 1100 w 1112"/>
                <a:gd name="T27" fmla="*/ 437 h 1106"/>
                <a:gd name="T28" fmla="*/ 1053 w 1112"/>
                <a:gd name="T29" fmla="*/ 501 h 1106"/>
                <a:gd name="T30" fmla="*/ 1112 w 1112"/>
                <a:gd name="T31" fmla="*/ 553 h 1106"/>
                <a:gd name="T32" fmla="*/ 1053 w 1112"/>
                <a:gd name="T33" fmla="*/ 605 h 1106"/>
                <a:gd name="T34" fmla="*/ 1100 w 1112"/>
                <a:gd name="T35" fmla="*/ 669 h 1106"/>
                <a:gd name="T36" fmla="*/ 1031 w 1112"/>
                <a:gd name="T37" fmla="*/ 707 h 1106"/>
                <a:gd name="T38" fmla="*/ 1065 w 1112"/>
                <a:gd name="T39" fmla="*/ 778 h 1106"/>
                <a:gd name="T40" fmla="*/ 988 w 1112"/>
                <a:gd name="T41" fmla="*/ 802 h 1106"/>
                <a:gd name="T42" fmla="*/ 1005 w 1112"/>
                <a:gd name="T43" fmla="*/ 878 h 1106"/>
                <a:gd name="T44" fmla="*/ 929 w 1112"/>
                <a:gd name="T45" fmla="*/ 888 h 1106"/>
                <a:gd name="T46" fmla="*/ 929 w 1112"/>
                <a:gd name="T47" fmla="*/ 966 h 1106"/>
                <a:gd name="T48" fmla="*/ 851 w 1112"/>
                <a:gd name="T49" fmla="*/ 956 h 1106"/>
                <a:gd name="T50" fmla="*/ 834 w 1112"/>
                <a:gd name="T51" fmla="*/ 1035 h 1106"/>
                <a:gd name="T52" fmla="*/ 760 w 1112"/>
                <a:gd name="T53" fmla="*/ 1009 h 1106"/>
                <a:gd name="T54" fmla="*/ 727 w 1112"/>
                <a:gd name="T55" fmla="*/ 1080 h 1106"/>
                <a:gd name="T56" fmla="*/ 661 w 1112"/>
                <a:gd name="T57" fmla="*/ 1042 h 1106"/>
                <a:gd name="T58" fmla="*/ 615 w 1112"/>
                <a:gd name="T59" fmla="*/ 1106 h 1106"/>
                <a:gd name="T60" fmla="*/ 556 w 1112"/>
                <a:gd name="T61" fmla="*/ 1051 h 1106"/>
                <a:gd name="T62" fmla="*/ 499 w 1112"/>
                <a:gd name="T63" fmla="*/ 1106 h 1106"/>
                <a:gd name="T64" fmla="*/ 452 w 1112"/>
                <a:gd name="T65" fmla="*/ 1042 h 1106"/>
                <a:gd name="T66" fmla="*/ 385 w 1112"/>
                <a:gd name="T67" fmla="*/ 1080 h 1106"/>
                <a:gd name="T68" fmla="*/ 352 w 1112"/>
                <a:gd name="T69" fmla="*/ 1009 h 1106"/>
                <a:gd name="T70" fmla="*/ 278 w 1112"/>
                <a:gd name="T71" fmla="*/ 1035 h 1106"/>
                <a:gd name="T72" fmla="*/ 261 w 1112"/>
                <a:gd name="T73" fmla="*/ 956 h 1106"/>
                <a:gd name="T74" fmla="*/ 185 w 1112"/>
                <a:gd name="T75" fmla="*/ 966 h 1106"/>
                <a:gd name="T76" fmla="*/ 185 w 1112"/>
                <a:gd name="T77" fmla="*/ 888 h 1106"/>
                <a:gd name="T78" fmla="*/ 107 w 1112"/>
                <a:gd name="T79" fmla="*/ 878 h 1106"/>
                <a:gd name="T80" fmla="*/ 124 w 1112"/>
                <a:gd name="T81" fmla="*/ 802 h 1106"/>
                <a:gd name="T82" fmla="*/ 48 w 1112"/>
                <a:gd name="T83" fmla="*/ 778 h 1106"/>
                <a:gd name="T84" fmla="*/ 81 w 1112"/>
                <a:gd name="T85" fmla="*/ 707 h 1106"/>
                <a:gd name="T86" fmla="*/ 12 w 1112"/>
                <a:gd name="T87" fmla="*/ 669 h 1106"/>
                <a:gd name="T88" fmla="*/ 59 w 1112"/>
                <a:gd name="T89" fmla="*/ 605 h 1106"/>
                <a:gd name="T90" fmla="*/ 0 w 1112"/>
                <a:gd name="T91" fmla="*/ 553 h 1106"/>
                <a:gd name="T92" fmla="*/ 59 w 1112"/>
                <a:gd name="T93" fmla="*/ 501 h 1106"/>
                <a:gd name="T94" fmla="*/ 12 w 1112"/>
                <a:gd name="T95" fmla="*/ 437 h 1106"/>
                <a:gd name="T96" fmla="*/ 81 w 1112"/>
                <a:gd name="T97" fmla="*/ 399 h 1106"/>
                <a:gd name="T98" fmla="*/ 48 w 1112"/>
                <a:gd name="T99" fmla="*/ 328 h 1106"/>
                <a:gd name="T100" fmla="*/ 124 w 1112"/>
                <a:gd name="T101" fmla="*/ 304 h 1106"/>
                <a:gd name="T102" fmla="*/ 107 w 1112"/>
                <a:gd name="T103" fmla="*/ 228 h 1106"/>
                <a:gd name="T104" fmla="*/ 185 w 1112"/>
                <a:gd name="T105" fmla="*/ 219 h 1106"/>
                <a:gd name="T106" fmla="*/ 185 w 1112"/>
                <a:gd name="T107" fmla="*/ 140 h 1106"/>
                <a:gd name="T108" fmla="*/ 261 w 1112"/>
                <a:gd name="T109" fmla="*/ 150 h 1106"/>
                <a:gd name="T110" fmla="*/ 278 w 1112"/>
                <a:gd name="T111" fmla="*/ 72 h 1106"/>
                <a:gd name="T112" fmla="*/ 352 w 1112"/>
                <a:gd name="T113" fmla="*/ 98 h 1106"/>
                <a:gd name="T114" fmla="*/ 385 w 1112"/>
                <a:gd name="T115" fmla="*/ 26 h 1106"/>
                <a:gd name="T116" fmla="*/ 452 w 1112"/>
                <a:gd name="T117" fmla="*/ 64 h 1106"/>
                <a:gd name="T118" fmla="*/ 499 w 1112"/>
                <a:gd name="T119" fmla="*/ 0 h 1106"/>
                <a:gd name="T120" fmla="*/ 556 w 1112"/>
                <a:gd name="T121" fmla="*/ 53 h 1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12" h="1106">
                  <a:moveTo>
                    <a:pt x="556" y="53"/>
                  </a:moveTo>
                  <a:lnTo>
                    <a:pt x="615" y="0"/>
                  </a:lnTo>
                  <a:lnTo>
                    <a:pt x="661" y="64"/>
                  </a:lnTo>
                  <a:lnTo>
                    <a:pt x="727" y="26"/>
                  </a:lnTo>
                  <a:lnTo>
                    <a:pt x="760" y="98"/>
                  </a:lnTo>
                  <a:lnTo>
                    <a:pt x="834" y="72"/>
                  </a:lnTo>
                  <a:lnTo>
                    <a:pt x="851" y="150"/>
                  </a:lnTo>
                  <a:lnTo>
                    <a:pt x="929" y="140"/>
                  </a:lnTo>
                  <a:lnTo>
                    <a:pt x="929" y="219"/>
                  </a:lnTo>
                  <a:lnTo>
                    <a:pt x="1005" y="228"/>
                  </a:lnTo>
                  <a:lnTo>
                    <a:pt x="988" y="304"/>
                  </a:lnTo>
                  <a:lnTo>
                    <a:pt x="1065" y="328"/>
                  </a:lnTo>
                  <a:lnTo>
                    <a:pt x="1031" y="399"/>
                  </a:lnTo>
                  <a:lnTo>
                    <a:pt x="1100" y="437"/>
                  </a:lnTo>
                  <a:lnTo>
                    <a:pt x="1053" y="501"/>
                  </a:lnTo>
                  <a:lnTo>
                    <a:pt x="1112" y="553"/>
                  </a:lnTo>
                  <a:lnTo>
                    <a:pt x="1053" y="605"/>
                  </a:lnTo>
                  <a:lnTo>
                    <a:pt x="1100" y="669"/>
                  </a:lnTo>
                  <a:lnTo>
                    <a:pt x="1031" y="707"/>
                  </a:lnTo>
                  <a:lnTo>
                    <a:pt x="1065" y="778"/>
                  </a:lnTo>
                  <a:lnTo>
                    <a:pt x="988" y="802"/>
                  </a:lnTo>
                  <a:lnTo>
                    <a:pt x="1005" y="878"/>
                  </a:lnTo>
                  <a:lnTo>
                    <a:pt x="929" y="888"/>
                  </a:lnTo>
                  <a:lnTo>
                    <a:pt x="929" y="966"/>
                  </a:lnTo>
                  <a:lnTo>
                    <a:pt x="851" y="956"/>
                  </a:lnTo>
                  <a:lnTo>
                    <a:pt x="834" y="1035"/>
                  </a:lnTo>
                  <a:lnTo>
                    <a:pt x="760" y="1009"/>
                  </a:lnTo>
                  <a:lnTo>
                    <a:pt x="727" y="1080"/>
                  </a:lnTo>
                  <a:lnTo>
                    <a:pt x="661" y="1042"/>
                  </a:lnTo>
                  <a:lnTo>
                    <a:pt x="615" y="1106"/>
                  </a:lnTo>
                  <a:lnTo>
                    <a:pt x="556" y="1051"/>
                  </a:lnTo>
                  <a:lnTo>
                    <a:pt x="499" y="1106"/>
                  </a:lnTo>
                  <a:lnTo>
                    <a:pt x="452" y="1042"/>
                  </a:lnTo>
                  <a:lnTo>
                    <a:pt x="385" y="1080"/>
                  </a:lnTo>
                  <a:lnTo>
                    <a:pt x="352" y="1009"/>
                  </a:lnTo>
                  <a:lnTo>
                    <a:pt x="278" y="1035"/>
                  </a:lnTo>
                  <a:lnTo>
                    <a:pt x="261" y="956"/>
                  </a:lnTo>
                  <a:lnTo>
                    <a:pt x="185" y="966"/>
                  </a:lnTo>
                  <a:lnTo>
                    <a:pt x="185" y="888"/>
                  </a:lnTo>
                  <a:lnTo>
                    <a:pt x="107" y="878"/>
                  </a:lnTo>
                  <a:lnTo>
                    <a:pt x="124" y="802"/>
                  </a:lnTo>
                  <a:lnTo>
                    <a:pt x="48" y="778"/>
                  </a:lnTo>
                  <a:lnTo>
                    <a:pt x="81" y="707"/>
                  </a:lnTo>
                  <a:lnTo>
                    <a:pt x="12" y="669"/>
                  </a:lnTo>
                  <a:lnTo>
                    <a:pt x="59" y="605"/>
                  </a:lnTo>
                  <a:lnTo>
                    <a:pt x="0" y="553"/>
                  </a:lnTo>
                  <a:lnTo>
                    <a:pt x="59" y="501"/>
                  </a:lnTo>
                  <a:lnTo>
                    <a:pt x="12" y="437"/>
                  </a:lnTo>
                  <a:lnTo>
                    <a:pt x="81" y="399"/>
                  </a:lnTo>
                  <a:lnTo>
                    <a:pt x="48" y="328"/>
                  </a:lnTo>
                  <a:lnTo>
                    <a:pt x="124" y="304"/>
                  </a:lnTo>
                  <a:lnTo>
                    <a:pt x="107" y="228"/>
                  </a:lnTo>
                  <a:lnTo>
                    <a:pt x="185" y="219"/>
                  </a:lnTo>
                  <a:lnTo>
                    <a:pt x="185" y="140"/>
                  </a:lnTo>
                  <a:lnTo>
                    <a:pt x="261" y="150"/>
                  </a:lnTo>
                  <a:lnTo>
                    <a:pt x="278" y="72"/>
                  </a:lnTo>
                  <a:lnTo>
                    <a:pt x="352" y="98"/>
                  </a:lnTo>
                  <a:lnTo>
                    <a:pt x="385" y="26"/>
                  </a:lnTo>
                  <a:lnTo>
                    <a:pt x="452" y="64"/>
                  </a:lnTo>
                  <a:lnTo>
                    <a:pt x="499" y="0"/>
                  </a:lnTo>
                  <a:lnTo>
                    <a:pt x="556" y="53"/>
                  </a:lnTo>
                  <a:close/>
                </a:path>
              </a:pathLst>
            </a:cu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3" name="Oval 28"/>
            <p:cNvSpPr>
              <a:spLocks noChangeArrowheads="1"/>
            </p:cNvSpPr>
            <p:nvPr/>
          </p:nvSpPr>
          <p:spPr bwMode="auto">
            <a:xfrm>
              <a:off x="4181475" y="1181100"/>
              <a:ext cx="1447800" cy="1446213"/>
            </a:xfrm>
            <a:prstGeom prst="ellipse">
              <a:avLst/>
            </a:prstGeom>
            <a:solidFill>
              <a:srgbClr val="EE86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 name="Oval 29"/>
            <p:cNvSpPr>
              <a:spLocks noChangeArrowheads="1"/>
            </p:cNvSpPr>
            <p:nvPr/>
          </p:nvSpPr>
          <p:spPr bwMode="auto">
            <a:xfrm>
              <a:off x="4294188" y="1293813"/>
              <a:ext cx="1222375" cy="1219200"/>
            </a:xfrm>
            <a:prstGeom prst="ellipse">
              <a:avLst/>
            </a:pr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 name="Freeform 30"/>
            <p:cNvSpPr/>
            <p:nvPr/>
          </p:nvSpPr>
          <p:spPr bwMode="auto">
            <a:xfrm>
              <a:off x="4294188" y="1293813"/>
              <a:ext cx="1038225" cy="1035050"/>
            </a:xfrm>
            <a:custGeom>
              <a:avLst/>
              <a:gdLst>
                <a:gd name="T0" fmla="*/ 162 w 275"/>
                <a:gd name="T1" fmla="*/ 0 h 275"/>
                <a:gd name="T2" fmla="*/ 0 w 275"/>
                <a:gd name="T3" fmla="*/ 162 h 275"/>
                <a:gd name="T4" fmla="*/ 46 w 275"/>
                <a:gd name="T5" fmla="*/ 275 h 275"/>
                <a:gd name="T6" fmla="*/ 275 w 275"/>
                <a:gd name="T7" fmla="*/ 46 h 275"/>
                <a:gd name="T8" fmla="*/ 162 w 275"/>
                <a:gd name="T9" fmla="*/ 0 h 275"/>
              </a:gdLst>
              <a:ahLst/>
              <a:cxnLst>
                <a:cxn ang="0">
                  <a:pos x="T0" y="T1"/>
                </a:cxn>
                <a:cxn ang="0">
                  <a:pos x="T2" y="T3"/>
                </a:cxn>
                <a:cxn ang="0">
                  <a:pos x="T4" y="T5"/>
                </a:cxn>
                <a:cxn ang="0">
                  <a:pos x="T6" y="T7"/>
                </a:cxn>
                <a:cxn ang="0">
                  <a:pos x="T8" y="T9"/>
                </a:cxn>
              </a:cxnLst>
              <a:rect l="0" t="0" r="r" b="b"/>
              <a:pathLst>
                <a:path w="275" h="275">
                  <a:moveTo>
                    <a:pt x="162" y="0"/>
                  </a:moveTo>
                  <a:cubicBezTo>
                    <a:pt x="72" y="0"/>
                    <a:pt x="0" y="72"/>
                    <a:pt x="0" y="162"/>
                  </a:cubicBezTo>
                  <a:cubicBezTo>
                    <a:pt x="0" y="206"/>
                    <a:pt x="17" y="246"/>
                    <a:pt x="46" y="275"/>
                  </a:cubicBezTo>
                  <a:cubicBezTo>
                    <a:pt x="275" y="46"/>
                    <a:pt x="275" y="46"/>
                    <a:pt x="275" y="46"/>
                  </a:cubicBezTo>
                  <a:cubicBezTo>
                    <a:pt x="246" y="17"/>
                    <a:pt x="206" y="0"/>
                    <a:pt x="162" y="0"/>
                  </a:cubicBezTo>
                  <a:close/>
                </a:path>
              </a:pathLst>
            </a:custGeom>
            <a:solidFill>
              <a:srgbClr val="FFDF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46" name="组合 45"/>
          <p:cNvGrpSpPr/>
          <p:nvPr/>
        </p:nvGrpSpPr>
        <p:grpSpPr>
          <a:xfrm>
            <a:off x="8677531" y="2554692"/>
            <a:ext cx="819811" cy="1377423"/>
            <a:chOff x="4929188" y="1268413"/>
            <a:chExt cx="1489075" cy="2501901"/>
          </a:xfrm>
        </p:grpSpPr>
        <p:sp>
          <p:nvSpPr>
            <p:cNvPr id="47" name="Freeform 39"/>
            <p:cNvSpPr/>
            <p:nvPr/>
          </p:nvSpPr>
          <p:spPr bwMode="auto">
            <a:xfrm>
              <a:off x="5799138" y="1268413"/>
              <a:ext cx="550863" cy="754063"/>
            </a:xfrm>
            <a:custGeom>
              <a:avLst/>
              <a:gdLst>
                <a:gd name="T0" fmla="*/ 0 w 347"/>
                <a:gd name="T1" fmla="*/ 475 h 475"/>
                <a:gd name="T2" fmla="*/ 150 w 347"/>
                <a:gd name="T3" fmla="*/ 475 h 475"/>
                <a:gd name="T4" fmla="*/ 347 w 347"/>
                <a:gd name="T5" fmla="*/ 0 h 475"/>
                <a:gd name="T6" fmla="*/ 197 w 347"/>
                <a:gd name="T7" fmla="*/ 0 h 475"/>
                <a:gd name="T8" fmla="*/ 0 w 347"/>
                <a:gd name="T9" fmla="*/ 475 h 475"/>
              </a:gdLst>
              <a:ahLst/>
              <a:cxnLst>
                <a:cxn ang="0">
                  <a:pos x="T0" y="T1"/>
                </a:cxn>
                <a:cxn ang="0">
                  <a:pos x="T2" y="T3"/>
                </a:cxn>
                <a:cxn ang="0">
                  <a:pos x="T4" y="T5"/>
                </a:cxn>
                <a:cxn ang="0">
                  <a:pos x="T6" y="T7"/>
                </a:cxn>
                <a:cxn ang="0">
                  <a:pos x="T8" y="T9"/>
                </a:cxn>
              </a:cxnLst>
              <a:rect l="0" t="0" r="r" b="b"/>
              <a:pathLst>
                <a:path w="347" h="475">
                  <a:moveTo>
                    <a:pt x="0" y="475"/>
                  </a:moveTo>
                  <a:lnTo>
                    <a:pt x="150" y="475"/>
                  </a:lnTo>
                  <a:lnTo>
                    <a:pt x="347" y="0"/>
                  </a:lnTo>
                  <a:lnTo>
                    <a:pt x="197" y="0"/>
                  </a:lnTo>
                  <a:lnTo>
                    <a:pt x="0" y="475"/>
                  </a:lnTo>
                  <a:close/>
                </a:path>
              </a:pathLst>
            </a:custGeom>
            <a:solidFill>
              <a:srgbClr val="DC3F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 name="Freeform 40"/>
            <p:cNvSpPr/>
            <p:nvPr/>
          </p:nvSpPr>
          <p:spPr bwMode="auto">
            <a:xfrm>
              <a:off x="5561013" y="1268413"/>
              <a:ext cx="550863" cy="754063"/>
            </a:xfrm>
            <a:custGeom>
              <a:avLst/>
              <a:gdLst>
                <a:gd name="T0" fmla="*/ 0 w 347"/>
                <a:gd name="T1" fmla="*/ 475 h 475"/>
                <a:gd name="T2" fmla="*/ 150 w 347"/>
                <a:gd name="T3" fmla="*/ 475 h 475"/>
                <a:gd name="T4" fmla="*/ 347 w 347"/>
                <a:gd name="T5" fmla="*/ 0 h 475"/>
                <a:gd name="T6" fmla="*/ 200 w 347"/>
                <a:gd name="T7" fmla="*/ 0 h 475"/>
                <a:gd name="T8" fmla="*/ 0 w 347"/>
                <a:gd name="T9" fmla="*/ 475 h 475"/>
              </a:gdLst>
              <a:ahLst/>
              <a:cxnLst>
                <a:cxn ang="0">
                  <a:pos x="T0" y="T1"/>
                </a:cxn>
                <a:cxn ang="0">
                  <a:pos x="T2" y="T3"/>
                </a:cxn>
                <a:cxn ang="0">
                  <a:pos x="T4" y="T5"/>
                </a:cxn>
                <a:cxn ang="0">
                  <a:pos x="T6" y="T7"/>
                </a:cxn>
                <a:cxn ang="0">
                  <a:pos x="T8" y="T9"/>
                </a:cxn>
              </a:cxnLst>
              <a:rect l="0" t="0" r="r" b="b"/>
              <a:pathLst>
                <a:path w="347" h="475">
                  <a:moveTo>
                    <a:pt x="0" y="475"/>
                  </a:moveTo>
                  <a:lnTo>
                    <a:pt x="150" y="475"/>
                  </a:lnTo>
                  <a:lnTo>
                    <a:pt x="347" y="0"/>
                  </a:lnTo>
                  <a:lnTo>
                    <a:pt x="200" y="0"/>
                  </a:lnTo>
                  <a:lnTo>
                    <a:pt x="0" y="475"/>
                  </a:lnTo>
                  <a:close/>
                </a:path>
              </a:pathLst>
            </a:custGeom>
            <a:solidFill>
              <a:srgbClr val="186E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 name="Freeform 41"/>
            <p:cNvSpPr/>
            <p:nvPr/>
          </p:nvSpPr>
          <p:spPr bwMode="auto">
            <a:xfrm>
              <a:off x="5326063" y="1268413"/>
              <a:ext cx="552450" cy="754063"/>
            </a:xfrm>
            <a:custGeom>
              <a:avLst/>
              <a:gdLst>
                <a:gd name="T0" fmla="*/ 0 w 348"/>
                <a:gd name="T1" fmla="*/ 475 h 475"/>
                <a:gd name="T2" fmla="*/ 148 w 348"/>
                <a:gd name="T3" fmla="*/ 475 h 475"/>
                <a:gd name="T4" fmla="*/ 348 w 348"/>
                <a:gd name="T5" fmla="*/ 0 h 475"/>
                <a:gd name="T6" fmla="*/ 198 w 348"/>
                <a:gd name="T7" fmla="*/ 0 h 475"/>
                <a:gd name="T8" fmla="*/ 0 w 348"/>
                <a:gd name="T9" fmla="*/ 475 h 475"/>
              </a:gdLst>
              <a:ahLst/>
              <a:cxnLst>
                <a:cxn ang="0">
                  <a:pos x="T0" y="T1"/>
                </a:cxn>
                <a:cxn ang="0">
                  <a:pos x="T2" y="T3"/>
                </a:cxn>
                <a:cxn ang="0">
                  <a:pos x="T4" y="T5"/>
                </a:cxn>
                <a:cxn ang="0">
                  <a:pos x="T6" y="T7"/>
                </a:cxn>
                <a:cxn ang="0">
                  <a:pos x="T8" y="T9"/>
                </a:cxn>
              </a:cxnLst>
              <a:rect l="0" t="0" r="r" b="b"/>
              <a:pathLst>
                <a:path w="348" h="475">
                  <a:moveTo>
                    <a:pt x="0" y="475"/>
                  </a:moveTo>
                  <a:lnTo>
                    <a:pt x="148" y="475"/>
                  </a:lnTo>
                  <a:lnTo>
                    <a:pt x="348" y="0"/>
                  </a:lnTo>
                  <a:lnTo>
                    <a:pt x="198" y="0"/>
                  </a:lnTo>
                  <a:lnTo>
                    <a:pt x="0" y="475"/>
                  </a:lnTo>
                  <a:close/>
                </a:path>
              </a:pathLst>
            </a:custGeom>
            <a:solidFill>
              <a:srgbClr val="2B9F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 name="Freeform 42"/>
            <p:cNvSpPr>
              <a:spLocks noEditPoints="1"/>
            </p:cNvSpPr>
            <p:nvPr/>
          </p:nvSpPr>
          <p:spPr bwMode="auto">
            <a:xfrm>
              <a:off x="5246688" y="1951038"/>
              <a:ext cx="858838" cy="146050"/>
            </a:xfrm>
            <a:custGeom>
              <a:avLst/>
              <a:gdLst>
                <a:gd name="T0" fmla="*/ 16 w 227"/>
                <a:gd name="T1" fmla="*/ 39 h 39"/>
                <a:gd name="T2" fmla="*/ 0 w 227"/>
                <a:gd name="T3" fmla="*/ 22 h 39"/>
                <a:gd name="T4" fmla="*/ 0 w 227"/>
                <a:gd name="T5" fmla="*/ 16 h 39"/>
                <a:gd name="T6" fmla="*/ 16 w 227"/>
                <a:gd name="T7" fmla="*/ 0 h 39"/>
                <a:gd name="T8" fmla="*/ 210 w 227"/>
                <a:gd name="T9" fmla="*/ 0 h 39"/>
                <a:gd name="T10" fmla="*/ 227 w 227"/>
                <a:gd name="T11" fmla="*/ 16 h 39"/>
                <a:gd name="T12" fmla="*/ 227 w 227"/>
                <a:gd name="T13" fmla="*/ 22 h 39"/>
                <a:gd name="T14" fmla="*/ 210 w 227"/>
                <a:gd name="T15" fmla="*/ 39 h 39"/>
                <a:gd name="T16" fmla="*/ 16 w 227"/>
                <a:gd name="T17" fmla="*/ 39 h 39"/>
                <a:gd name="T18" fmla="*/ 217 w 227"/>
                <a:gd name="T19" fmla="*/ 16 h 39"/>
                <a:gd name="T20" fmla="*/ 210 w 227"/>
                <a:gd name="T21" fmla="*/ 9 h 39"/>
                <a:gd name="T22" fmla="*/ 16 w 227"/>
                <a:gd name="T23" fmla="*/ 9 h 39"/>
                <a:gd name="T24" fmla="*/ 10 w 227"/>
                <a:gd name="T25" fmla="*/ 16 h 39"/>
                <a:gd name="T26" fmla="*/ 10 w 227"/>
                <a:gd name="T27" fmla="*/ 22 h 39"/>
                <a:gd name="T28" fmla="*/ 16 w 227"/>
                <a:gd name="T29" fmla="*/ 29 h 39"/>
                <a:gd name="T30" fmla="*/ 210 w 227"/>
                <a:gd name="T31" fmla="*/ 29 h 39"/>
                <a:gd name="T32" fmla="*/ 217 w 227"/>
                <a:gd name="T33" fmla="*/ 22 h 39"/>
                <a:gd name="T34" fmla="*/ 217 w 227"/>
                <a:gd name="T35" fmla="*/ 16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7" h="39">
                  <a:moveTo>
                    <a:pt x="16" y="39"/>
                  </a:moveTo>
                  <a:cubicBezTo>
                    <a:pt x="7" y="39"/>
                    <a:pt x="0" y="31"/>
                    <a:pt x="0" y="22"/>
                  </a:cubicBezTo>
                  <a:cubicBezTo>
                    <a:pt x="0" y="16"/>
                    <a:pt x="0" y="16"/>
                    <a:pt x="0" y="16"/>
                  </a:cubicBezTo>
                  <a:cubicBezTo>
                    <a:pt x="0" y="7"/>
                    <a:pt x="7" y="0"/>
                    <a:pt x="16" y="0"/>
                  </a:cubicBezTo>
                  <a:cubicBezTo>
                    <a:pt x="210" y="0"/>
                    <a:pt x="210" y="0"/>
                    <a:pt x="210" y="0"/>
                  </a:cubicBezTo>
                  <a:cubicBezTo>
                    <a:pt x="219" y="0"/>
                    <a:pt x="227" y="7"/>
                    <a:pt x="227" y="16"/>
                  </a:cubicBezTo>
                  <a:cubicBezTo>
                    <a:pt x="227" y="22"/>
                    <a:pt x="227" y="22"/>
                    <a:pt x="227" y="22"/>
                  </a:cubicBezTo>
                  <a:cubicBezTo>
                    <a:pt x="227" y="31"/>
                    <a:pt x="219" y="39"/>
                    <a:pt x="210" y="39"/>
                  </a:cubicBezTo>
                  <a:lnTo>
                    <a:pt x="16" y="39"/>
                  </a:lnTo>
                  <a:close/>
                  <a:moveTo>
                    <a:pt x="217" y="16"/>
                  </a:moveTo>
                  <a:cubicBezTo>
                    <a:pt x="217" y="12"/>
                    <a:pt x="214" y="9"/>
                    <a:pt x="210" y="9"/>
                  </a:cubicBezTo>
                  <a:cubicBezTo>
                    <a:pt x="16" y="9"/>
                    <a:pt x="16" y="9"/>
                    <a:pt x="16" y="9"/>
                  </a:cubicBezTo>
                  <a:cubicBezTo>
                    <a:pt x="12" y="9"/>
                    <a:pt x="10" y="12"/>
                    <a:pt x="10" y="16"/>
                  </a:cubicBezTo>
                  <a:cubicBezTo>
                    <a:pt x="10" y="22"/>
                    <a:pt x="10" y="22"/>
                    <a:pt x="10" y="22"/>
                  </a:cubicBezTo>
                  <a:cubicBezTo>
                    <a:pt x="10" y="26"/>
                    <a:pt x="12" y="29"/>
                    <a:pt x="16" y="29"/>
                  </a:cubicBezTo>
                  <a:cubicBezTo>
                    <a:pt x="210" y="29"/>
                    <a:pt x="210" y="29"/>
                    <a:pt x="210" y="29"/>
                  </a:cubicBezTo>
                  <a:cubicBezTo>
                    <a:pt x="214" y="29"/>
                    <a:pt x="217" y="26"/>
                    <a:pt x="217" y="22"/>
                  </a:cubicBezTo>
                  <a:lnTo>
                    <a:pt x="217" y="16"/>
                  </a:lnTo>
                  <a:close/>
                </a:path>
              </a:pathLst>
            </a:cu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 name="Freeform 43"/>
            <p:cNvSpPr>
              <a:spLocks noEditPoints="1"/>
            </p:cNvSpPr>
            <p:nvPr/>
          </p:nvSpPr>
          <p:spPr bwMode="auto">
            <a:xfrm>
              <a:off x="5561013" y="2124076"/>
              <a:ext cx="227013" cy="222250"/>
            </a:xfrm>
            <a:custGeom>
              <a:avLst/>
              <a:gdLst>
                <a:gd name="T0" fmla="*/ 30 w 60"/>
                <a:gd name="T1" fmla="*/ 0 h 59"/>
                <a:gd name="T2" fmla="*/ 0 w 60"/>
                <a:gd name="T3" fmla="*/ 29 h 59"/>
                <a:gd name="T4" fmla="*/ 30 w 60"/>
                <a:gd name="T5" fmla="*/ 59 h 59"/>
                <a:gd name="T6" fmla="*/ 60 w 60"/>
                <a:gd name="T7" fmla="*/ 29 h 59"/>
                <a:gd name="T8" fmla="*/ 30 w 60"/>
                <a:gd name="T9" fmla="*/ 0 h 59"/>
                <a:gd name="T10" fmla="*/ 30 w 60"/>
                <a:gd name="T11" fmla="*/ 48 h 59"/>
                <a:gd name="T12" fmla="*/ 11 w 60"/>
                <a:gd name="T13" fmla="*/ 29 h 59"/>
                <a:gd name="T14" fmla="*/ 30 w 60"/>
                <a:gd name="T15" fmla="*/ 10 h 59"/>
                <a:gd name="T16" fmla="*/ 49 w 60"/>
                <a:gd name="T17" fmla="*/ 29 h 59"/>
                <a:gd name="T18" fmla="*/ 30 w 60"/>
                <a:gd name="T19" fmla="*/ 4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9">
                  <a:moveTo>
                    <a:pt x="30" y="0"/>
                  </a:moveTo>
                  <a:cubicBezTo>
                    <a:pt x="14" y="0"/>
                    <a:pt x="0" y="13"/>
                    <a:pt x="0" y="29"/>
                  </a:cubicBezTo>
                  <a:cubicBezTo>
                    <a:pt x="0" y="46"/>
                    <a:pt x="14" y="59"/>
                    <a:pt x="30" y="59"/>
                  </a:cubicBezTo>
                  <a:cubicBezTo>
                    <a:pt x="47" y="59"/>
                    <a:pt x="60" y="46"/>
                    <a:pt x="60" y="29"/>
                  </a:cubicBezTo>
                  <a:cubicBezTo>
                    <a:pt x="60" y="13"/>
                    <a:pt x="47" y="0"/>
                    <a:pt x="30" y="0"/>
                  </a:cubicBezTo>
                  <a:close/>
                  <a:moveTo>
                    <a:pt x="30" y="48"/>
                  </a:moveTo>
                  <a:cubicBezTo>
                    <a:pt x="20" y="48"/>
                    <a:pt x="11" y="40"/>
                    <a:pt x="11" y="29"/>
                  </a:cubicBezTo>
                  <a:cubicBezTo>
                    <a:pt x="11" y="19"/>
                    <a:pt x="20" y="10"/>
                    <a:pt x="30" y="10"/>
                  </a:cubicBezTo>
                  <a:cubicBezTo>
                    <a:pt x="41" y="10"/>
                    <a:pt x="49" y="19"/>
                    <a:pt x="49" y="29"/>
                  </a:cubicBezTo>
                  <a:cubicBezTo>
                    <a:pt x="49" y="40"/>
                    <a:pt x="41" y="48"/>
                    <a:pt x="30" y="48"/>
                  </a:cubicBezTo>
                  <a:close/>
                </a:path>
              </a:pathLst>
            </a:cu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 name="Rectangle 44"/>
            <p:cNvSpPr>
              <a:spLocks noChangeArrowheads="1"/>
            </p:cNvSpPr>
            <p:nvPr/>
          </p:nvSpPr>
          <p:spPr bwMode="auto">
            <a:xfrm>
              <a:off x="5632451" y="2041526"/>
              <a:ext cx="87313" cy="168275"/>
            </a:xfrm>
            <a:prstGeom prst="rect">
              <a:avLst/>
            </a:prstGeom>
            <a:solidFill>
              <a:srgbClr val="EE861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 name="Oval 45"/>
            <p:cNvSpPr>
              <a:spLocks noChangeArrowheads="1"/>
            </p:cNvSpPr>
            <p:nvPr/>
          </p:nvSpPr>
          <p:spPr bwMode="auto">
            <a:xfrm>
              <a:off x="4929188" y="2286001"/>
              <a:ext cx="1489075" cy="1484313"/>
            </a:xfrm>
            <a:prstGeom prst="ellipse">
              <a:avLst/>
            </a:pr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 name="Oval 46"/>
            <p:cNvSpPr>
              <a:spLocks noChangeArrowheads="1"/>
            </p:cNvSpPr>
            <p:nvPr/>
          </p:nvSpPr>
          <p:spPr bwMode="auto">
            <a:xfrm>
              <a:off x="5024438" y="2376488"/>
              <a:ext cx="1303338" cy="1298575"/>
            </a:xfrm>
            <a:prstGeom prst="ellipse">
              <a:avLst/>
            </a:prstGeom>
            <a:solidFill>
              <a:srgbClr val="EE86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 name="Freeform 47"/>
            <p:cNvSpPr/>
            <p:nvPr/>
          </p:nvSpPr>
          <p:spPr bwMode="auto">
            <a:xfrm>
              <a:off x="5008563" y="1268413"/>
              <a:ext cx="552450" cy="754063"/>
            </a:xfrm>
            <a:custGeom>
              <a:avLst/>
              <a:gdLst>
                <a:gd name="T0" fmla="*/ 348 w 348"/>
                <a:gd name="T1" fmla="*/ 475 h 475"/>
                <a:gd name="T2" fmla="*/ 198 w 348"/>
                <a:gd name="T3" fmla="*/ 475 h 475"/>
                <a:gd name="T4" fmla="*/ 0 w 348"/>
                <a:gd name="T5" fmla="*/ 0 h 475"/>
                <a:gd name="T6" fmla="*/ 148 w 348"/>
                <a:gd name="T7" fmla="*/ 0 h 475"/>
                <a:gd name="T8" fmla="*/ 348 w 348"/>
                <a:gd name="T9" fmla="*/ 475 h 475"/>
              </a:gdLst>
              <a:ahLst/>
              <a:cxnLst>
                <a:cxn ang="0">
                  <a:pos x="T0" y="T1"/>
                </a:cxn>
                <a:cxn ang="0">
                  <a:pos x="T2" y="T3"/>
                </a:cxn>
                <a:cxn ang="0">
                  <a:pos x="T4" y="T5"/>
                </a:cxn>
                <a:cxn ang="0">
                  <a:pos x="T6" y="T7"/>
                </a:cxn>
                <a:cxn ang="0">
                  <a:pos x="T8" y="T9"/>
                </a:cxn>
              </a:cxnLst>
              <a:rect l="0" t="0" r="r" b="b"/>
              <a:pathLst>
                <a:path w="348" h="475">
                  <a:moveTo>
                    <a:pt x="348" y="475"/>
                  </a:moveTo>
                  <a:lnTo>
                    <a:pt x="198" y="475"/>
                  </a:lnTo>
                  <a:lnTo>
                    <a:pt x="0" y="0"/>
                  </a:lnTo>
                  <a:lnTo>
                    <a:pt x="148" y="0"/>
                  </a:lnTo>
                  <a:lnTo>
                    <a:pt x="348" y="475"/>
                  </a:lnTo>
                  <a:close/>
                </a:path>
              </a:pathLst>
            </a:custGeom>
            <a:solidFill>
              <a:srgbClr val="44CD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 name="Freeform 48"/>
            <p:cNvSpPr/>
            <p:nvPr/>
          </p:nvSpPr>
          <p:spPr bwMode="auto">
            <a:xfrm>
              <a:off x="5243513" y="1268413"/>
              <a:ext cx="550863" cy="754063"/>
            </a:xfrm>
            <a:custGeom>
              <a:avLst/>
              <a:gdLst>
                <a:gd name="T0" fmla="*/ 347 w 347"/>
                <a:gd name="T1" fmla="*/ 475 h 475"/>
                <a:gd name="T2" fmla="*/ 200 w 347"/>
                <a:gd name="T3" fmla="*/ 475 h 475"/>
                <a:gd name="T4" fmla="*/ 0 w 347"/>
                <a:gd name="T5" fmla="*/ 0 h 475"/>
                <a:gd name="T6" fmla="*/ 150 w 347"/>
                <a:gd name="T7" fmla="*/ 0 h 475"/>
                <a:gd name="T8" fmla="*/ 347 w 347"/>
                <a:gd name="T9" fmla="*/ 475 h 475"/>
              </a:gdLst>
              <a:ahLst/>
              <a:cxnLst>
                <a:cxn ang="0">
                  <a:pos x="T0" y="T1"/>
                </a:cxn>
                <a:cxn ang="0">
                  <a:pos x="T2" y="T3"/>
                </a:cxn>
                <a:cxn ang="0">
                  <a:pos x="T4" y="T5"/>
                </a:cxn>
                <a:cxn ang="0">
                  <a:pos x="T6" y="T7"/>
                </a:cxn>
                <a:cxn ang="0">
                  <a:pos x="T8" y="T9"/>
                </a:cxn>
              </a:cxnLst>
              <a:rect l="0" t="0" r="r" b="b"/>
              <a:pathLst>
                <a:path w="347" h="475">
                  <a:moveTo>
                    <a:pt x="347" y="475"/>
                  </a:moveTo>
                  <a:lnTo>
                    <a:pt x="200" y="475"/>
                  </a:lnTo>
                  <a:lnTo>
                    <a:pt x="0" y="0"/>
                  </a:lnTo>
                  <a:lnTo>
                    <a:pt x="150" y="0"/>
                  </a:lnTo>
                  <a:lnTo>
                    <a:pt x="347" y="475"/>
                  </a:lnTo>
                  <a:close/>
                </a:path>
              </a:pathLst>
            </a:custGeom>
            <a:solidFill>
              <a:srgbClr val="2B9F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 name="Freeform 49"/>
            <p:cNvSpPr/>
            <p:nvPr/>
          </p:nvSpPr>
          <p:spPr bwMode="auto">
            <a:xfrm>
              <a:off x="5481638" y="1268413"/>
              <a:ext cx="550863" cy="754063"/>
            </a:xfrm>
            <a:custGeom>
              <a:avLst/>
              <a:gdLst>
                <a:gd name="T0" fmla="*/ 347 w 347"/>
                <a:gd name="T1" fmla="*/ 475 h 475"/>
                <a:gd name="T2" fmla="*/ 197 w 347"/>
                <a:gd name="T3" fmla="*/ 475 h 475"/>
                <a:gd name="T4" fmla="*/ 0 w 347"/>
                <a:gd name="T5" fmla="*/ 0 h 475"/>
                <a:gd name="T6" fmla="*/ 147 w 347"/>
                <a:gd name="T7" fmla="*/ 0 h 475"/>
                <a:gd name="T8" fmla="*/ 347 w 347"/>
                <a:gd name="T9" fmla="*/ 475 h 475"/>
              </a:gdLst>
              <a:ahLst/>
              <a:cxnLst>
                <a:cxn ang="0">
                  <a:pos x="T0" y="T1"/>
                </a:cxn>
                <a:cxn ang="0">
                  <a:pos x="T2" y="T3"/>
                </a:cxn>
                <a:cxn ang="0">
                  <a:pos x="T4" y="T5"/>
                </a:cxn>
                <a:cxn ang="0">
                  <a:pos x="T6" y="T7"/>
                </a:cxn>
                <a:cxn ang="0">
                  <a:pos x="T8" y="T9"/>
                </a:cxn>
              </a:cxnLst>
              <a:rect l="0" t="0" r="r" b="b"/>
              <a:pathLst>
                <a:path w="347" h="475">
                  <a:moveTo>
                    <a:pt x="347" y="475"/>
                  </a:moveTo>
                  <a:lnTo>
                    <a:pt x="197" y="475"/>
                  </a:lnTo>
                  <a:lnTo>
                    <a:pt x="0" y="0"/>
                  </a:lnTo>
                  <a:lnTo>
                    <a:pt x="147" y="0"/>
                  </a:lnTo>
                  <a:lnTo>
                    <a:pt x="347" y="475"/>
                  </a:lnTo>
                  <a:close/>
                </a:path>
              </a:pathLst>
            </a:custGeom>
            <a:solidFill>
              <a:srgbClr val="FF54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 name="Freeform 50"/>
            <p:cNvSpPr/>
            <p:nvPr/>
          </p:nvSpPr>
          <p:spPr bwMode="auto">
            <a:xfrm>
              <a:off x="5106988" y="2462213"/>
              <a:ext cx="963613" cy="957263"/>
            </a:xfrm>
            <a:custGeom>
              <a:avLst/>
              <a:gdLst>
                <a:gd name="T0" fmla="*/ 150 w 255"/>
                <a:gd name="T1" fmla="*/ 0 h 254"/>
                <a:gd name="T2" fmla="*/ 0 w 255"/>
                <a:gd name="T3" fmla="*/ 150 h 254"/>
                <a:gd name="T4" fmla="*/ 43 w 255"/>
                <a:gd name="T5" fmla="*/ 254 h 254"/>
                <a:gd name="T6" fmla="*/ 255 w 255"/>
                <a:gd name="T7" fmla="*/ 42 h 254"/>
                <a:gd name="T8" fmla="*/ 150 w 255"/>
                <a:gd name="T9" fmla="*/ 0 h 254"/>
              </a:gdLst>
              <a:ahLst/>
              <a:cxnLst>
                <a:cxn ang="0">
                  <a:pos x="T0" y="T1"/>
                </a:cxn>
                <a:cxn ang="0">
                  <a:pos x="T2" y="T3"/>
                </a:cxn>
                <a:cxn ang="0">
                  <a:pos x="T4" y="T5"/>
                </a:cxn>
                <a:cxn ang="0">
                  <a:pos x="T6" y="T7"/>
                </a:cxn>
                <a:cxn ang="0">
                  <a:pos x="T8" y="T9"/>
                </a:cxn>
              </a:cxnLst>
              <a:rect l="0" t="0" r="r" b="b"/>
              <a:pathLst>
                <a:path w="255" h="254">
                  <a:moveTo>
                    <a:pt x="150" y="0"/>
                  </a:moveTo>
                  <a:cubicBezTo>
                    <a:pt x="67" y="0"/>
                    <a:pt x="0" y="67"/>
                    <a:pt x="0" y="150"/>
                  </a:cubicBezTo>
                  <a:cubicBezTo>
                    <a:pt x="0" y="190"/>
                    <a:pt x="16" y="227"/>
                    <a:pt x="43" y="254"/>
                  </a:cubicBezTo>
                  <a:cubicBezTo>
                    <a:pt x="255" y="42"/>
                    <a:pt x="255" y="42"/>
                    <a:pt x="255" y="42"/>
                  </a:cubicBezTo>
                  <a:cubicBezTo>
                    <a:pt x="228" y="16"/>
                    <a:pt x="191" y="0"/>
                    <a:pt x="150" y="0"/>
                  </a:cubicBezTo>
                  <a:close/>
                </a:path>
              </a:pathLst>
            </a:custGeom>
            <a:solidFill>
              <a:srgbClr val="FFDF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 name="Freeform 51"/>
            <p:cNvSpPr/>
            <p:nvPr/>
          </p:nvSpPr>
          <p:spPr bwMode="auto">
            <a:xfrm>
              <a:off x="5268913" y="2620963"/>
              <a:ext cx="971550" cy="971550"/>
            </a:xfrm>
            <a:custGeom>
              <a:avLst/>
              <a:gdLst>
                <a:gd name="T0" fmla="*/ 212 w 257"/>
                <a:gd name="T1" fmla="*/ 0 h 258"/>
                <a:gd name="T2" fmla="*/ 0 w 257"/>
                <a:gd name="T3" fmla="*/ 212 h 258"/>
                <a:gd name="T4" fmla="*/ 107 w 257"/>
                <a:gd name="T5" fmla="*/ 258 h 258"/>
                <a:gd name="T6" fmla="*/ 257 w 257"/>
                <a:gd name="T7" fmla="*/ 108 h 258"/>
                <a:gd name="T8" fmla="*/ 212 w 257"/>
                <a:gd name="T9" fmla="*/ 0 h 258"/>
              </a:gdLst>
              <a:ahLst/>
              <a:cxnLst>
                <a:cxn ang="0">
                  <a:pos x="T0" y="T1"/>
                </a:cxn>
                <a:cxn ang="0">
                  <a:pos x="T2" y="T3"/>
                </a:cxn>
                <a:cxn ang="0">
                  <a:pos x="T4" y="T5"/>
                </a:cxn>
                <a:cxn ang="0">
                  <a:pos x="T6" y="T7"/>
                </a:cxn>
                <a:cxn ang="0">
                  <a:pos x="T8" y="T9"/>
                </a:cxn>
              </a:cxnLst>
              <a:rect l="0" t="0" r="r" b="b"/>
              <a:pathLst>
                <a:path w="257" h="258">
                  <a:moveTo>
                    <a:pt x="212" y="0"/>
                  </a:moveTo>
                  <a:cubicBezTo>
                    <a:pt x="0" y="212"/>
                    <a:pt x="0" y="212"/>
                    <a:pt x="0" y="212"/>
                  </a:cubicBezTo>
                  <a:cubicBezTo>
                    <a:pt x="27" y="240"/>
                    <a:pt x="65" y="258"/>
                    <a:pt x="107" y="258"/>
                  </a:cubicBezTo>
                  <a:cubicBezTo>
                    <a:pt x="190" y="258"/>
                    <a:pt x="257" y="191"/>
                    <a:pt x="257" y="108"/>
                  </a:cubicBezTo>
                  <a:cubicBezTo>
                    <a:pt x="257" y="66"/>
                    <a:pt x="240" y="28"/>
                    <a:pt x="212" y="0"/>
                  </a:cubicBezTo>
                  <a:close/>
                </a:path>
              </a:pathLst>
            </a:custGeom>
            <a:solidFill>
              <a:srgbClr val="FFC9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0" name="组合 59"/>
          <p:cNvGrpSpPr/>
          <p:nvPr/>
        </p:nvGrpSpPr>
        <p:grpSpPr>
          <a:xfrm>
            <a:off x="8057764" y="4819361"/>
            <a:ext cx="2110036" cy="1071341"/>
            <a:chOff x="2169151" y="4699444"/>
            <a:chExt cx="2110036" cy="1071341"/>
          </a:xfrm>
        </p:grpSpPr>
        <p:grpSp>
          <p:nvGrpSpPr>
            <p:cNvPr id="61" name="组合 60"/>
            <p:cNvGrpSpPr/>
            <p:nvPr/>
          </p:nvGrpSpPr>
          <p:grpSpPr>
            <a:xfrm>
              <a:off x="2169151" y="5116403"/>
              <a:ext cx="2110036" cy="654382"/>
              <a:chOff x="9250416" y="1596801"/>
              <a:chExt cx="2110036" cy="654382"/>
            </a:xfrm>
          </p:grpSpPr>
          <p:sp>
            <p:nvSpPr>
              <p:cNvPr id="63" name="文本框 62"/>
              <p:cNvSpPr txBox="1"/>
              <p:nvPr/>
            </p:nvSpPr>
            <p:spPr>
              <a:xfrm>
                <a:off x="9250416" y="1975593"/>
                <a:ext cx="2110036" cy="275590"/>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请输入替换内容</a:t>
                </a:r>
              </a:p>
            </p:txBody>
          </p:sp>
          <p:sp>
            <p:nvSpPr>
              <p:cNvPr id="64" name="文本框 63"/>
              <p:cNvSpPr txBox="1"/>
              <p:nvPr/>
            </p:nvSpPr>
            <p:spPr>
              <a:xfrm>
                <a:off x="9539745" y="1596801"/>
                <a:ext cx="1520435" cy="337185"/>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点击添加标题</a:t>
                </a:r>
              </a:p>
            </p:txBody>
          </p:sp>
        </p:grpSp>
        <p:sp>
          <p:nvSpPr>
            <p:cNvPr id="62" name="文本框 61"/>
            <p:cNvSpPr txBox="1"/>
            <p:nvPr/>
          </p:nvSpPr>
          <p:spPr>
            <a:xfrm>
              <a:off x="2760884" y="4699444"/>
              <a:ext cx="1334127" cy="46037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2016</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59415" y="1103999"/>
            <a:ext cx="11473171" cy="26032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矩形 3"/>
          <p:cNvSpPr/>
          <p:nvPr/>
        </p:nvSpPr>
        <p:spPr>
          <a:xfrm>
            <a:off x="821095" y="1103999"/>
            <a:ext cx="1761348" cy="2593715"/>
          </a:xfrm>
          <a:custGeom>
            <a:avLst/>
            <a:gdLst>
              <a:gd name="connsiteX0" fmla="*/ 0 w 1931437"/>
              <a:gd name="connsiteY0" fmla="*/ 0 h 2603240"/>
              <a:gd name="connsiteX1" fmla="*/ 1931437 w 1931437"/>
              <a:gd name="connsiteY1" fmla="*/ 0 h 2603240"/>
              <a:gd name="connsiteX2" fmla="*/ 1931437 w 1931437"/>
              <a:gd name="connsiteY2" fmla="*/ 2603240 h 2603240"/>
              <a:gd name="connsiteX3" fmla="*/ 0 w 1931437"/>
              <a:gd name="connsiteY3" fmla="*/ 2603240 h 2603240"/>
              <a:gd name="connsiteX4" fmla="*/ 0 w 1931437"/>
              <a:gd name="connsiteY4" fmla="*/ 0 h 2603240"/>
              <a:gd name="connsiteX0-1" fmla="*/ 0 w 1931437"/>
              <a:gd name="connsiteY0-2" fmla="*/ 0 h 2603240"/>
              <a:gd name="connsiteX1-3" fmla="*/ 139959 w 1931437"/>
              <a:gd name="connsiteY1-4" fmla="*/ 37323 h 2603240"/>
              <a:gd name="connsiteX2-5" fmla="*/ 1931437 w 1931437"/>
              <a:gd name="connsiteY2-6" fmla="*/ 2603240 h 2603240"/>
              <a:gd name="connsiteX3-7" fmla="*/ 0 w 1931437"/>
              <a:gd name="connsiteY3-8" fmla="*/ 2603240 h 2603240"/>
              <a:gd name="connsiteX4-9" fmla="*/ 0 w 1931437"/>
              <a:gd name="connsiteY4-10" fmla="*/ 0 h 2603240"/>
              <a:gd name="connsiteX0-11" fmla="*/ 0 w 1408923"/>
              <a:gd name="connsiteY0-12" fmla="*/ 0 h 2603240"/>
              <a:gd name="connsiteX1-13" fmla="*/ 139959 w 1408923"/>
              <a:gd name="connsiteY1-14" fmla="*/ 37323 h 2603240"/>
              <a:gd name="connsiteX2-15" fmla="*/ 1408923 w 1408923"/>
              <a:gd name="connsiteY2-16" fmla="*/ 2603240 h 2603240"/>
              <a:gd name="connsiteX3-17" fmla="*/ 0 w 1408923"/>
              <a:gd name="connsiteY3-18" fmla="*/ 2603240 h 2603240"/>
              <a:gd name="connsiteX4-19" fmla="*/ 0 w 1408923"/>
              <a:gd name="connsiteY4-20" fmla="*/ 0 h 2603240"/>
              <a:gd name="connsiteX0-21" fmla="*/ 0 w 1408923"/>
              <a:gd name="connsiteY0-22" fmla="*/ 0 h 2603240"/>
              <a:gd name="connsiteX1-23" fmla="*/ 139959 w 1408923"/>
              <a:gd name="connsiteY1-24" fmla="*/ 18662 h 2603240"/>
              <a:gd name="connsiteX2-25" fmla="*/ 1408923 w 1408923"/>
              <a:gd name="connsiteY2-26" fmla="*/ 2603240 h 2603240"/>
              <a:gd name="connsiteX3-27" fmla="*/ 0 w 1408923"/>
              <a:gd name="connsiteY3-28" fmla="*/ 2603240 h 2603240"/>
              <a:gd name="connsiteX4-29" fmla="*/ 0 w 1408923"/>
              <a:gd name="connsiteY4-30" fmla="*/ 0 h 2603240"/>
              <a:gd name="connsiteX0-31" fmla="*/ 0 w 1408923"/>
              <a:gd name="connsiteY0-32" fmla="*/ 0 h 2603240"/>
              <a:gd name="connsiteX1-33" fmla="*/ 139959 w 1408923"/>
              <a:gd name="connsiteY1-34" fmla="*/ 0 h 2603240"/>
              <a:gd name="connsiteX2-35" fmla="*/ 1408923 w 1408923"/>
              <a:gd name="connsiteY2-36" fmla="*/ 2603240 h 2603240"/>
              <a:gd name="connsiteX3-37" fmla="*/ 0 w 1408923"/>
              <a:gd name="connsiteY3-38" fmla="*/ 2603240 h 2603240"/>
              <a:gd name="connsiteX4-39" fmla="*/ 0 w 1408923"/>
              <a:gd name="connsiteY4-40" fmla="*/ 0 h 2603240"/>
              <a:gd name="connsiteX0-41" fmla="*/ 0 w 1408923"/>
              <a:gd name="connsiteY0-42" fmla="*/ 0 h 2603240"/>
              <a:gd name="connsiteX1-43" fmla="*/ 139959 w 1408923"/>
              <a:gd name="connsiteY1-44" fmla="*/ 0 h 2603240"/>
              <a:gd name="connsiteX2-45" fmla="*/ 1408923 w 1408923"/>
              <a:gd name="connsiteY2-46" fmla="*/ 2603240 h 2603240"/>
              <a:gd name="connsiteX3-47" fmla="*/ 533400 w 1408923"/>
              <a:gd name="connsiteY3-48" fmla="*/ 2593715 h 2603240"/>
              <a:gd name="connsiteX4-49" fmla="*/ 0 w 1408923"/>
              <a:gd name="connsiteY4-50" fmla="*/ 0 h 2603240"/>
              <a:gd name="connsiteX0-51" fmla="*/ 0 w 1761348"/>
              <a:gd name="connsiteY0-52" fmla="*/ 0 h 2593715"/>
              <a:gd name="connsiteX1-53" fmla="*/ 139959 w 1761348"/>
              <a:gd name="connsiteY1-54" fmla="*/ 0 h 2593715"/>
              <a:gd name="connsiteX2-55" fmla="*/ 1761348 w 1761348"/>
              <a:gd name="connsiteY2-56" fmla="*/ 2584190 h 2593715"/>
              <a:gd name="connsiteX3-57" fmla="*/ 533400 w 1761348"/>
              <a:gd name="connsiteY3-58" fmla="*/ 2593715 h 2593715"/>
              <a:gd name="connsiteX4-59" fmla="*/ 0 w 1761348"/>
              <a:gd name="connsiteY4-60" fmla="*/ 0 h 259371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61348" h="2593715">
                <a:moveTo>
                  <a:pt x="0" y="0"/>
                </a:moveTo>
                <a:lnTo>
                  <a:pt x="139959" y="0"/>
                </a:lnTo>
                <a:lnTo>
                  <a:pt x="1761348" y="2584190"/>
                </a:lnTo>
                <a:lnTo>
                  <a:pt x="533400" y="2593715"/>
                </a:lnTo>
                <a:lnTo>
                  <a:pt x="0" y="0"/>
                </a:lnTo>
                <a:close/>
              </a:path>
            </a:pathLst>
          </a:custGeom>
          <a:gradFill>
            <a:gsLst>
              <a:gs pos="0">
                <a:schemeClr val="bg1">
                  <a:alpha val="29000"/>
                </a:schemeClr>
              </a:gs>
              <a:gs pos="100000">
                <a:schemeClr val="tx1">
                  <a:lumMod val="50000"/>
                  <a:lumOff val="50000"/>
                  <a:shade val="100000"/>
                  <a:satMod val="115000"/>
                  <a:alpha val="6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矩形 3"/>
          <p:cNvSpPr/>
          <p:nvPr/>
        </p:nvSpPr>
        <p:spPr>
          <a:xfrm flipH="1">
            <a:off x="1430696" y="1094473"/>
            <a:ext cx="1761348" cy="2593715"/>
          </a:xfrm>
          <a:custGeom>
            <a:avLst/>
            <a:gdLst>
              <a:gd name="connsiteX0" fmla="*/ 0 w 1931437"/>
              <a:gd name="connsiteY0" fmla="*/ 0 h 2603240"/>
              <a:gd name="connsiteX1" fmla="*/ 1931437 w 1931437"/>
              <a:gd name="connsiteY1" fmla="*/ 0 h 2603240"/>
              <a:gd name="connsiteX2" fmla="*/ 1931437 w 1931437"/>
              <a:gd name="connsiteY2" fmla="*/ 2603240 h 2603240"/>
              <a:gd name="connsiteX3" fmla="*/ 0 w 1931437"/>
              <a:gd name="connsiteY3" fmla="*/ 2603240 h 2603240"/>
              <a:gd name="connsiteX4" fmla="*/ 0 w 1931437"/>
              <a:gd name="connsiteY4" fmla="*/ 0 h 2603240"/>
              <a:gd name="connsiteX0-1" fmla="*/ 0 w 1931437"/>
              <a:gd name="connsiteY0-2" fmla="*/ 0 h 2603240"/>
              <a:gd name="connsiteX1-3" fmla="*/ 139959 w 1931437"/>
              <a:gd name="connsiteY1-4" fmla="*/ 37323 h 2603240"/>
              <a:gd name="connsiteX2-5" fmla="*/ 1931437 w 1931437"/>
              <a:gd name="connsiteY2-6" fmla="*/ 2603240 h 2603240"/>
              <a:gd name="connsiteX3-7" fmla="*/ 0 w 1931437"/>
              <a:gd name="connsiteY3-8" fmla="*/ 2603240 h 2603240"/>
              <a:gd name="connsiteX4-9" fmla="*/ 0 w 1931437"/>
              <a:gd name="connsiteY4-10" fmla="*/ 0 h 2603240"/>
              <a:gd name="connsiteX0-11" fmla="*/ 0 w 1408923"/>
              <a:gd name="connsiteY0-12" fmla="*/ 0 h 2603240"/>
              <a:gd name="connsiteX1-13" fmla="*/ 139959 w 1408923"/>
              <a:gd name="connsiteY1-14" fmla="*/ 37323 h 2603240"/>
              <a:gd name="connsiteX2-15" fmla="*/ 1408923 w 1408923"/>
              <a:gd name="connsiteY2-16" fmla="*/ 2603240 h 2603240"/>
              <a:gd name="connsiteX3-17" fmla="*/ 0 w 1408923"/>
              <a:gd name="connsiteY3-18" fmla="*/ 2603240 h 2603240"/>
              <a:gd name="connsiteX4-19" fmla="*/ 0 w 1408923"/>
              <a:gd name="connsiteY4-20" fmla="*/ 0 h 2603240"/>
              <a:gd name="connsiteX0-21" fmla="*/ 0 w 1408923"/>
              <a:gd name="connsiteY0-22" fmla="*/ 0 h 2603240"/>
              <a:gd name="connsiteX1-23" fmla="*/ 139959 w 1408923"/>
              <a:gd name="connsiteY1-24" fmla="*/ 18662 h 2603240"/>
              <a:gd name="connsiteX2-25" fmla="*/ 1408923 w 1408923"/>
              <a:gd name="connsiteY2-26" fmla="*/ 2603240 h 2603240"/>
              <a:gd name="connsiteX3-27" fmla="*/ 0 w 1408923"/>
              <a:gd name="connsiteY3-28" fmla="*/ 2603240 h 2603240"/>
              <a:gd name="connsiteX4-29" fmla="*/ 0 w 1408923"/>
              <a:gd name="connsiteY4-30" fmla="*/ 0 h 2603240"/>
              <a:gd name="connsiteX0-31" fmla="*/ 0 w 1408923"/>
              <a:gd name="connsiteY0-32" fmla="*/ 0 h 2603240"/>
              <a:gd name="connsiteX1-33" fmla="*/ 139959 w 1408923"/>
              <a:gd name="connsiteY1-34" fmla="*/ 0 h 2603240"/>
              <a:gd name="connsiteX2-35" fmla="*/ 1408923 w 1408923"/>
              <a:gd name="connsiteY2-36" fmla="*/ 2603240 h 2603240"/>
              <a:gd name="connsiteX3-37" fmla="*/ 0 w 1408923"/>
              <a:gd name="connsiteY3-38" fmla="*/ 2603240 h 2603240"/>
              <a:gd name="connsiteX4-39" fmla="*/ 0 w 1408923"/>
              <a:gd name="connsiteY4-40" fmla="*/ 0 h 2603240"/>
              <a:gd name="connsiteX0-41" fmla="*/ 0 w 1408923"/>
              <a:gd name="connsiteY0-42" fmla="*/ 0 h 2603240"/>
              <a:gd name="connsiteX1-43" fmla="*/ 139959 w 1408923"/>
              <a:gd name="connsiteY1-44" fmla="*/ 0 h 2603240"/>
              <a:gd name="connsiteX2-45" fmla="*/ 1408923 w 1408923"/>
              <a:gd name="connsiteY2-46" fmla="*/ 2603240 h 2603240"/>
              <a:gd name="connsiteX3-47" fmla="*/ 533400 w 1408923"/>
              <a:gd name="connsiteY3-48" fmla="*/ 2593715 h 2603240"/>
              <a:gd name="connsiteX4-49" fmla="*/ 0 w 1408923"/>
              <a:gd name="connsiteY4-50" fmla="*/ 0 h 2603240"/>
              <a:gd name="connsiteX0-51" fmla="*/ 0 w 1761348"/>
              <a:gd name="connsiteY0-52" fmla="*/ 0 h 2593715"/>
              <a:gd name="connsiteX1-53" fmla="*/ 139959 w 1761348"/>
              <a:gd name="connsiteY1-54" fmla="*/ 0 h 2593715"/>
              <a:gd name="connsiteX2-55" fmla="*/ 1761348 w 1761348"/>
              <a:gd name="connsiteY2-56" fmla="*/ 2584190 h 2593715"/>
              <a:gd name="connsiteX3-57" fmla="*/ 533400 w 1761348"/>
              <a:gd name="connsiteY3-58" fmla="*/ 2593715 h 2593715"/>
              <a:gd name="connsiteX4-59" fmla="*/ 0 w 1761348"/>
              <a:gd name="connsiteY4-60" fmla="*/ 0 h 259371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61348" h="2593715">
                <a:moveTo>
                  <a:pt x="0" y="0"/>
                </a:moveTo>
                <a:lnTo>
                  <a:pt x="139959" y="0"/>
                </a:lnTo>
                <a:lnTo>
                  <a:pt x="1761348" y="2584190"/>
                </a:lnTo>
                <a:lnTo>
                  <a:pt x="533400" y="2593715"/>
                </a:lnTo>
                <a:lnTo>
                  <a:pt x="0" y="0"/>
                </a:lnTo>
                <a:close/>
              </a:path>
            </a:pathLst>
          </a:custGeom>
          <a:gradFill>
            <a:gsLst>
              <a:gs pos="0">
                <a:schemeClr val="bg1">
                  <a:alpha val="29000"/>
                </a:schemeClr>
              </a:gs>
              <a:gs pos="100000">
                <a:schemeClr val="tx1">
                  <a:lumMod val="50000"/>
                  <a:lumOff val="50000"/>
                  <a:shade val="100000"/>
                  <a:satMod val="115000"/>
                  <a:alpha val="6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矩形 3"/>
          <p:cNvSpPr/>
          <p:nvPr/>
        </p:nvSpPr>
        <p:spPr>
          <a:xfrm>
            <a:off x="4938951" y="1103999"/>
            <a:ext cx="1761348" cy="2593715"/>
          </a:xfrm>
          <a:custGeom>
            <a:avLst/>
            <a:gdLst>
              <a:gd name="connsiteX0" fmla="*/ 0 w 1931437"/>
              <a:gd name="connsiteY0" fmla="*/ 0 h 2603240"/>
              <a:gd name="connsiteX1" fmla="*/ 1931437 w 1931437"/>
              <a:gd name="connsiteY1" fmla="*/ 0 h 2603240"/>
              <a:gd name="connsiteX2" fmla="*/ 1931437 w 1931437"/>
              <a:gd name="connsiteY2" fmla="*/ 2603240 h 2603240"/>
              <a:gd name="connsiteX3" fmla="*/ 0 w 1931437"/>
              <a:gd name="connsiteY3" fmla="*/ 2603240 h 2603240"/>
              <a:gd name="connsiteX4" fmla="*/ 0 w 1931437"/>
              <a:gd name="connsiteY4" fmla="*/ 0 h 2603240"/>
              <a:gd name="connsiteX0-1" fmla="*/ 0 w 1931437"/>
              <a:gd name="connsiteY0-2" fmla="*/ 0 h 2603240"/>
              <a:gd name="connsiteX1-3" fmla="*/ 139959 w 1931437"/>
              <a:gd name="connsiteY1-4" fmla="*/ 37323 h 2603240"/>
              <a:gd name="connsiteX2-5" fmla="*/ 1931437 w 1931437"/>
              <a:gd name="connsiteY2-6" fmla="*/ 2603240 h 2603240"/>
              <a:gd name="connsiteX3-7" fmla="*/ 0 w 1931437"/>
              <a:gd name="connsiteY3-8" fmla="*/ 2603240 h 2603240"/>
              <a:gd name="connsiteX4-9" fmla="*/ 0 w 1931437"/>
              <a:gd name="connsiteY4-10" fmla="*/ 0 h 2603240"/>
              <a:gd name="connsiteX0-11" fmla="*/ 0 w 1408923"/>
              <a:gd name="connsiteY0-12" fmla="*/ 0 h 2603240"/>
              <a:gd name="connsiteX1-13" fmla="*/ 139959 w 1408923"/>
              <a:gd name="connsiteY1-14" fmla="*/ 37323 h 2603240"/>
              <a:gd name="connsiteX2-15" fmla="*/ 1408923 w 1408923"/>
              <a:gd name="connsiteY2-16" fmla="*/ 2603240 h 2603240"/>
              <a:gd name="connsiteX3-17" fmla="*/ 0 w 1408923"/>
              <a:gd name="connsiteY3-18" fmla="*/ 2603240 h 2603240"/>
              <a:gd name="connsiteX4-19" fmla="*/ 0 w 1408923"/>
              <a:gd name="connsiteY4-20" fmla="*/ 0 h 2603240"/>
              <a:gd name="connsiteX0-21" fmla="*/ 0 w 1408923"/>
              <a:gd name="connsiteY0-22" fmla="*/ 0 h 2603240"/>
              <a:gd name="connsiteX1-23" fmla="*/ 139959 w 1408923"/>
              <a:gd name="connsiteY1-24" fmla="*/ 18662 h 2603240"/>
              <a:gd name="connsiteX2-25" fmla="*/ 1408923 w 1408923"/>
              <a:gd name="connsiteY2-26" fmla="*/ 2603240 h 2603240"/>
              <a:gd name="connsiteX3-27" fmla="*/ 0 w 1408923"/>
              <a:gd name="connsiteY3-28" fmla="*/ 2603240 h 2603240"/>
              <a:gd name="connsiteX4-29" fmla="*/ 0 w 1408923"/>
              <a:gd name="connsiteY4-30" fmla="*/ 0 h 2603240"/>
              <a:gd name="connsiteX0-31" fmla="*/ 0 w 1408923"/>
              <a:gd name="connsiteY0-32" fmla="*/ 0 h 2603240"/>
              <a:gd name="connsiteX1-33" fmla="*/ 139959 w 1408923"/>
              <a:gd name="connsiteY1-34" fmla="*/ 0 h 2603240"/>
              <a:gd name="connsiteX2-35" fmla="*/ 1408923 w 1408923"/>
              <a:gd name="connsiteY2-36" fmla="*/ 2603240 h 2603240"/>
              <a:gd name="connsiteX3-37" fmla="*/ 0 w 1408923"/>
              <a:gd name="connsiteY3-38" fmla="*/ 2603240 h 2603240"/>
              <a:gd name="connsiteX4-39" fmla="*/ 0 w 1408923"/>
              <a:gd name="connsiteY4-40" fmla="*/ 0 h 2603240"/>
              <a:gd name="connsiteX0-41" fmla="*/ 0 w 1408923"/>
              <a:gd name="connsiteY0-42" fmla="*/ 0 h 2603240"/>
              <a:gd name="connsiteX1-43" fmla="*/ 139959 w 1408923"/>
              <a:gd name="connsiteY1-44" fmla="*/ 0 h 2603240"/>
              <a:gd name="connsiteX2-45" fmla="*/ 1408923 w 1408923"/>
              <a:gd name="connsiteY2-46" fmla="*/ 2603240 h 2603240"/>
              <a:gd name="connsiteX3-47" fmla="*/ 533400 w 1408923"/>
              <a:gd name="connsiteY3-48" fmla="*/ 2593715 h 2603240"/>
              <a:gd name="connsiteX4-49" fmla="*/ 0 w 1408923"/>
              <a:gd name="connsiteY4-50" fmla="*/ 0 h 2603240"/>
              <a:gd name="connsiteX0-51" fmla="*/ 0 w 1761348"/>
              <a:gd name="connsiteY0-52" fmla="*/ 0 h 2593715"/>
              <a:gd name="connsiteX1-53" fmla="*/ 139959 w 1761348"/>
              <a:gd name="connsiteY1-54" fmla="*/ 0 h 2593715"/>
              <a:gd name="connsiteX2-55" fmla="*/ 1761348 w 1761348"/>
              <a:gd name="connsiteY2-56" fmla="*/ 2584190 h 2593715"/>
              <a:gd name="connsiteX3-57" fmla="*/ 533400 w 1761348"/>
              <a:gd name="connsiteY3-58" fmla="*/ 2593715 h 2593715"/>
              <a:gd name="connsiteX4-59" fmla="*/ 0 w 1761348"/>
              <a:gd name="connsiteY4-60" fmla="*/ 0 h 259371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61348" h="2593715">
                <a:moveTo>
                  <a:pt x="0" y="0"/>
                </a:moveTo>
                <a:lnTo>
                  <a:pt x="139959" y="0"/>
                </a:lnTo>
                <a:lnTo>
                  <a:pt x="1761348" y="2584190"/>
                </a:lnTo>
                <a:lnTo>
                  <a:pt x="533400" y="2593715"/>
                </a:lnTo>
                <a:lnTo>
                  <a:pt x="0" y="0"/>
                </a:lnTo>
                <a:close/>
              </a:path>
            </a:pathLst>
          </a:custGeom>
          <a:gradFill>
            <a:gsLst>
              <a:gs pos="0">
                <a:schemeClr val="bg1">
                  <a:alpha val="29000"/>
                </a:schemeClr>
              </a:gs>
              <a:gs pos="100000">
                <a:schemeClr val="tx1">
                  <a:lumMod val="50000"/>
                  <a:lumOff val="50000"/>
                  <a:shade val="100000"/>
                  <a:satMod val="115000"/>
                  <a:alpha val="6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 name="矩形 3"/>
          <p:cNvSpPr/>
          <p:nvPr/>
        </p:nvSpPr>
        <p:spPr>
          <a:xfrm flipH="1">
            <a:off x="5548551" y="1094473"/>
            <a:ext cx="1761348" cy="2593715"/>
          </a:xfrm>
          <a:custGeom>
            <a:avLst/>
            <a:gdLst>
              <a:gd name="connsiteX0" fmla="*/ 0 w 1931437"/>
              <a:gd name="connsiteY0" fmla="*/ 0 h 2603240"/>
              <a:gd name="connsiteX1" fmla="*/ 1931437 w 1931437"/>
              <a:gd name="connsiteY1" fmla="*/ 0 h 2603240"/>
              <a:gd name="connsiteX2" fmla="*/ 1931437 w 1931437"/>
              <a:gd name="connsiteY2" fmla="*/ 2603240 h 2603240"/>
              <a:gd name="connsiteX3" fmla="*/ 0 w 1931437"/>
              <a:gd name="connsiteY3" fmla="*/ 2603240 h 2603240"/>
              <a:gd name="connsiteX4" fmla="*/ 0 w 1931437"/>
              <a:gd name="connsiteY4" fmla="*/ 0 h 2603240"/>
              <a:gd name="connsiteX0-1" fmla="*/ 0 w 1931437"/>
              <a:gd name="connsiteY0-2" fmla="*/ 0 h 2603240"/>
              <a:gd name="connsiteX1-3" fmla="*/ 139959 w 1931437"/>
              <a:gd name="connsiteY1-4" fmla="*/ 37323 h 2603240"/>
              <a:gd name="connsiteX2-5" fmla="*/ 1931437 w 1931437"/>
              <a:gd name="connsiteY2-6" fmla="*/ 2603240 h 2603240"/>
              <a:gd name="connsiteX3-7" fmla="*/ 0 w 1931437"/>
              <a:gd name="connsiteY3-8" fmla="*/ 2603240 h 2603240"/>
              <a:gd name="connsiteX4-9" fmla="*/ 0 w 1931437"/>
              <a:gd name="connsiteY4-10" fmla="*/ 0 h 2603240"/>
              <a:gd name="connsiteX0-11" fmla="*/ 0 w 1408923"/>
              <a:gd name="connsiteY0-12" fmla="*/ 0 h 2603240"/>
              <a:gd name="connsiteX1-13" fmla="*/ 139959 w 1408923"/>
              <a:gd name="connsiteY1-14" fmla="*/ 37323 h 2603240"/>
              <a:gd name="connsiteX2-15" fmla="*/ 1408923 w 1408923"/>
              <a:gd name="connsiteY2-16" fmla="*/ 2603240 h 2603240"/>
              <a:gd name="connsiteX3-17" fmla="*/ 0 w 1408923"/>
              <a:gd name="connsiteY3-18" fmla="*/ 2603240 h 2603240"/>
              <a:gd name="connsiteX4-19" fmla="*/ 0 w 1408923"/>
              <a:gd name="connsiteY4-20" fmla="*/ 0 h 2603240"/>
              <a:gd name="connsiteX0-21" fmla="*/ 0 w 1408923"/>
              <a:gd name="connsiteY0-22" fmla="*/ 0 h 2603240"/>
              <a:gd name="connsiteX1-23" fmla="*/ 139959 w 1408923"/>
              <a:gd name="connsiteY1-24" fmla="*/ 18662 h 2603240"/>
              <a:gd name="connsiteX2-25" fmla="*/ 1408923 w 1408923"/>
              <a:gd name="connsiteY2-26" fmla="*/ 2603240 h 2603240"/>
              <a:gd name="connsiteX3-27" fmla="*/ 0 w 1408923"/>
              <a:gd name="connsiteY3-28" fmla="*/ 2603240 h 2603240"/>
              <a:gd name="connsiteX4-29" fmla="*/ 0 w 1408923"/>
              <a:gd name="connsiteY4-30" fmla="*/ 0 h 2603240"/>
              <a:gd name="connsiteX0-31" fmla="*/ 0 w 1408923"/>
              <a:gd name="connsiteY0-32" fmla="*/ 0 h 2603240"/>
              <a:gd name="connsiteX1-33" fmla="*/ 139959 w 1408923"/>
              <a:gd name="connsiteY1-34" fmla="*/ 0 h 2603240"/>
              <a:gd name="connsiteX2-35" fmla="*/ 1408923 w 1408923"/>
              <a:gd name="connsiteY2-36" fmla="*/ 2603240 h 2603240"/>
              <a:gd name="connsiteX3-37" fmla="*/ 0 w 1408923"/>
              <a:gd name="connsiteY3-38" fmla="*/ 2603240 h 2603240"/>
              <a:gd name="connsiteX4-39" fmla="*/ 0 w 1408923"/>
              <a:gd name="connsiteY4-40" fmla="*/ 0 h 2603240"/>
              <a:gd name="connsiteX0-41" fmla="*/ 0 w 1408923"/>
              <a:gd name="connsiteY0-42" fmla="*/ 0 h 2603240"/>
              <a:gd name="connsiteX1-43" fmla="*/ 139959 w 1408923"/>
              <a:gd name="connsiteY1-44" fmla="*/ 0 h 2603240"/>
              <a:gd name="connsiteX2-45" fmla="*/ 1408923 w 1408923"/>
              <a:gd name="connsiteY2-46" fmla="*/ 2603240 h 2603240"/>
              <a:gd name="connsiteX3-47" fmla="*/ 533400 w 1408923"/>
              <a:gd name="connsiteY3-48" fmla="*/ 2593715 h 2603240"/>
              <a:gd name="connsiteX4-49" fmla="*/ 0 w 1408923"/>
              <a:gd name="connsiteY4-50" fmla="*/ 0 h 2603240"/>
              <a:gd name="connsiteX0-51" fmla="*/ 0 w 1761348"/>
              <a:gd name="connsiteY0-52" fmla="*/ 0 h 2593715"/>
              <a:gd name="connsiteX1-53" fmla="*/ 139959 w 1761348"/>
              <a:gd name="connsiteY1-54" fmla="*/ 0 h 2593715"/>
              <a:gd name="connsiteX2-55" fmla="*/ 1761348 w 1761348"/>
              <a:gd name="connsiteY2-56" fmla="*/ 2584190 h 2593715"/>
              <a:gd name="connsiteX3-57" fmla="*/ 533400 w 1761348"/>
              <a:gd name="connsiteY3-58" fmla="*/ 2593715 h 2593715"/>
              <a:gd name="connsiteX4-59" fmla="*/ 0 w 1761348"/>
              <a:gd name="connsiteY4-60" fmla="*/ 0 h 259371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61348" h="2593715">
                <a:moveTo>
                  <a:pt x="0" y="0"/>
                </a:moveTo>
                <a:lnTo>
                  <a:pt x="139959" y="0"/>
                </a:lnTo>
                <a:lnTo>
                  <a:pt x="1761348" y="2584190"/>
                </a:lnTo>
                <a:lnTo>
                  <a:pt x="533400" y="2593715"/>
                </a:lnTo>
                <a:lnTo>
                  <a:pt x="0" y="0"/>
                </a:lnTo>
                <a:close/>
              </a:path>
            </a:pathLst>
          </a:custGeom>
          <a:gradFill>
            <a:gsLst>
              <a:gs pos="0">
                <a:schemeClr val="bg1">
                  <a:alpha val="29000"/>
                </a:schemeClr>
              </a:gs>
              <a:gs pos="100000">
                <a:schemeClr val="tx1">
                  <a:lumMod val="50000"/>
                  <a:lumOff val="50000"/>
                  <a:shade val="100000"/>
                  <a:satMod val="115000"/>
                  <a:alpha val="6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矩形 3"/>
          <p:cNvSpPr/>
          <p:nvPr/>
        </p:nvSpPr>
        <p:spPr>
          <a:xfrm>
            <a:off x="9178159" y="1021243"/>
            <a:ext cx="1761348" cy="2593715"/>
          </a:xfrm>
          <a:custGeom>
            <a:avLst/>
            <a:gdLst>
              <a:gd name="connsiteX0" fmla="*/ 0 w 1931437"/>
              <a:gd name="connsiteY0" fmla="*/ 0 h 2603240"/>
              <a:gd name="connsiteX1" fmla="*/ 1931437 w 1931437"/>
              <a:gd name="connsiteY1" fmla="*/ 0 h 2603240"/>
              <a:gd name="connsiteX2" fmla="*/ 1931437 w 1931437"/>
              <a:gd name="connsiteY2" fmla="*/ 2603240 h 2603240"/>
              <a:gd name="connsiteX3" fmla="*/ 0 w 1931437"/>
              <a:gd name="connsiteY3" fmla="*/ 2603240 h 2603240"/>
              <a:gd name="connsiteX4" fmla="*/ 0 w 1931437"/>
              <a:gd name="connsiteY4" fmla="*/ 0 h 2603240"/>
              <a:gd name="connsiteX0-1" fmla="*/ 0 w 1931437"/>
              <a:gd name="connsiteY0-2" fmla="*/ 0 h 2603240"/>
              <a:gd name="connsiteX1-3" fmla="*/ 139959 w 1931437"/>
              <a:gd name="connsiteY1-4" fmla="*/ 37323 h 2603240"/>
              <a:gd name="connsiteX2-5" fmla="*/ 1931437 w 1931437"/>
              <a:gd name="connsiteY2-6" fmla="*/ 2603240 h 2603240"/>
              <a:gd name="connsiteX3-7" fmla="*/ 0 w 1931437"/>
              <a:gd name="connsiteY3-8" fmla="*/ 2603240 h 2603240"/>
              <a:gd name="connsiteX4-9" fmla="*/ 0 w 1931437"/>
              <a:gd name="connsiteY4-10" fmla="*/ 0 h 2603240"/>
              <a:gd name="connsiteX0-11" fmla="*/ 0 w 1408923"/>
              <a:gd name="connsiteY0-12" fmla="*/ 0 h 2603240"/>
              <a:gd name="connsiteX1-13" fmla="*/ 139959 w 1408923"/>
              <a:gd name="connsiteY1-14" fmla="*/ 37323 h 2603240"/>
              <a:gd name="connsiteX2-15" fmla="*/ 1408923 w 1408923"/>
              <a:gd name="connsiteY2-16" fmla="*/ 2603240 h 2603240"/>
              <a:gd name="connsiteX3-17" fmla="*/ 0 w 1408923"/>
              <a:gd name="connsiteY3-18" fmla="*/ 2603240 h 2603240"/>
              <a:gd name="connsiteX4-19" fmla="*/ 0 w 1408923"/>
              <a:gd name="connsiteY4-20" fmla="*/ 0 h 2603240"/>
              <a:gd name="connsiteX0-21" fmla="*/ 0 w 1408923"/>
              <a:gd name="connsiteY0-22" fmla="*/ 0 h 2603240"/>
              <a:gd name="connsiteX1-23" fmla="*/ 139959 w 1408923"/>
              <a:gd name="connsiteY1-24" fmla="*/ 18662 h 2603240"/>
              <a:gd name="connsiteX2-25" fmla="*/ 1408923 w 1408923"/>
              <a:gd name="connsiteY2-26" fmla="*/ 2603240 h 2603240"/>
              <a:gd name="connsiteX3-27" fmla="*/ 0 w 1408923"/>
              <a:gd name="connsiteY3-28" fmla="*/ 2603240 h 2603240"/>
              <a:gd name="connsiteX4-29" fmla="*/ 0 w 1408923"/>
              <a:gd name="connsiteY4-30" fmla="*/ 0 h 2603240"/>
              <a:gd name="connsiteX0-31" fmla="*/ 0 w 1408923"/>
              <a:gd name="connsiteY0-32" fmla="*/ 0 h 2603240"/>
              <a:gd name="connsiteX1-33" fmla="*/ 139959 w 1408923"/>
              <a:gd name="connsiteY1-34" fmla="*/ 0 h 2603240"/>
              <a:gd name="connsiteX2-35" fmla="*/ 1408923 w 1408923"/>
              <a:gd name="connsiteY2-36" fmla="*/ 2603240 h 2603240"/>
              <a:gd name="connsiteX3-37" fmla="*/ 0 w 1408923"/>
              <a:gd name="connsiteY3-38" fmla="*/ 2603240 h 2603240"/>
              <a:gd name="connsiteX4-39" fmla="*/ 0 w 1408923"/>
              <a:gd name="connsiteY4-40" fmla="*/ 0 h 2603240"/>
              <a:gd name="connsiteX0-41" fmla="*/ 0 w 1408923"/>
              <a:gd name="connsiteY0-42" fmla="*/ 0 h 2603240"/>
              <a:gd name="connsiteX1-43" fmla="*/ 139959 w 1408923"/>
              <a:gd name="connsiteY1-44" fmla="*/ 0 h 2603240"/>
              <a:gd name="connsiteX2-45" fmla="*/ 1408923 w 1408923"/>
              <a:gd name="connsiteY2-46" fmla="*/ 2603240 h 2603240"/>
              <a:gd name="connsiteX3-47" fmla="*/ 533400 w 1408923"/>
              <a:gd name="connsiteY3-48" fmla="*/ 2593715 h 2603240"/>
              <a:gd name="connsiteX4-49" fmla="*/ 0 w 1408923"/>
              <a:gd name="connsiteY4-50" fmla="*/ 0 h 2603240"/>
              <a:gd name="connsiteX0-51" fmla="*/ 0 w 1761348"/>
              <a:gd name="connsiteY0-52" fmla="*/ 0 h 2593715"/>
              <a:gd name="connsiteX1-53" fmla="*/ 139959 w 1761348"/>
              <a:gd name="connsiteY1-54" fmla="*/ 0 h 2593715"/>
              <a:gd name="connsiteX2-55" fmla="*/ 1761348 w 1761348"/>
              <a:gd name="connsiteY2-56" fmla="*/ 2584190 h 2593715"/>
              <a:gd name="connsiteX3-57" fmla="*/ 533400 w 1761348"/>
              <a:gd name="connsiteY3-58" fmla="*/ 2593715 h 2593715"/>
              <a:gd name="connsiteX4-59" fmla="*/ 0 w 1761348"/>
              <a:gd name="connsiteY4-60" fmla="*/ 0 h 259371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61348" h="2593715">
                <a:moveTo>
                  <a:pt x="0" y="0"/>
                </a:moveTo>
                <a:lnTo>
                  <a:pt x="139959" y="0"/>
                </a:lnTo>
                <a:lnTo>
                  <a:pt x="1761348" y="2584190"/>
                </a:lnTo>
                <a:lnTo>
                  <a:pt x="533400" y="2593715"/>
                </a:lnTo>
                <a:lnTo>
                  <a:pt x="0" y="0"/>
                </a:lnTo>
                <a:close/>
              </a:path>
            </a:pathLst>
          </a:custGeom>
          <a:gradFill>
            <a:gsLst>
              <a:gs pos="0">
                <a:schemeClr val="bg1">
                  <a:alpha val="29000"/>
                </a:schemeClr>
              </a:gs>
              <a:gs pos="100000">
                <a:schemeClr val="tx1">
                  <a:lumMod val="50000"/>
                  <a:lumOff val="50000"/>
                  <a:shade val="100000"/>
                  <a:satMod val="115000"/>
                  <a:alpha val="6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3"/>
          <p:cNvSpPr/>
          <p:nvPr/>
        </p:nvSpPr>
        <p:spPr>
          <a:xfrm flipH="1">
            <a:off x="9787759" y="1011717"/>
            <a:ext cx="1761348" cy="2593715"/>
          </a:xfrm>
          <a:custGeom>
            <a:avLst/>
            <a:gdLst>
              <a:gd name="connsiteX0" fmla="*/ 0 w 1931437"/>
              <a:gd name="connsiteY0" fmla="*/ 0 h 2603240"/>
              <a:gd name="connsiteX1" fmla="*/ 1931437 w 1931437"/>
              <a:gd name="connsiteY1" fmla="*/ 0 h 2603240"/>
              <a:gd name="connsiteX2" fmla="*/ 1931437 w 1931437"/>
              <a:gd name="connsiteY2" fmla="*/ 2603240 h 2603240"/>
              <a:gd name="connsiteX3" fmla="*/ 0 w 1931437"/>
              <a:gd name="connsiteY3" fmla="*/ 2603240 h 2603240"/>
              <a:gd name="connsiteX4" fmla="*/ 0 w 1931437"/>
              <a:gd name="connsiteY4" fmla="*/ 0 h 2603240"/>
              <a:gd name="connsiteX0-1" fmla="*/ 0 w 1931437"/>
              <a:gd name="connsiteY0-2" fmla="*/ 0 h 2603240"/>
              <a:gd name="connsiteX1-3" fmla="*/ 139959 w 1931437"/>
              <a:gd name="connsiteY1-4" fmla="*/ 37323 h 2603240"/>
              <a:gd name="connsiteX2-5" fmla="*/ 1931437 w 1931437"/>
              <a:gd name="connsiteY2-6" fmla="*/ 2603240 h 2603240"/>
              <a:gd name="connsiteX3-7" fmla="*/ 0 w 1931437"/>
              <a:gd name="connsiteY3-8" fmla="*/ 2603240 h 2603240"/>
              <a:gd name="connsiteX4-9" fmla="*/ 0 w 1931437"/>
              <a:gd name="connsiteY4-10" fmla="*/ 0 h 2603240"/>
              <a:gd name="connsiteX0-11" fmla="*/ 0 w 1408923"/>
              <a:gd name="connsiteY0-12" fmla="*/ 0 h 2603240"/>
              <a:gd name="connsiteX1-13" fmla="*/ 139959 w 1408923"/>
              <a:gd name="connsiteY1-14" fmla="*/ 37323 h 2603240"/>
              <a:gd name="connsiteX2-15" fmla="*/ 1408923 w 1408923"/>
              <a:gd name="connsiteY2-16" fmla="*/ 2603240 h 2603240"/>
              <a:gd name="connsiteX3-17" fmla="*/ 0 w 1408923"/>
              <a:gd name="connsiteY3-18" fmla="*/ 2603240 h 2603240"/>
              <a:gd name="connsiteX4-19" fmla="*/ 0 w 1408923"/>
              <a:gd name="connsiteY4-20" fmla="*/ 0 h 2603240"/>
              <a:gd name="connsiteX0-21" fmla="*/ 0 w 1408923"/>
              <a:gd name="connsiteY0-22" fmla="*/ 0 h 2603240"/>
              <a:gd name="connsiteX1-23" fmla="*/ 139959 w 1408923"/>
              <a:gd name="connsiteY1-24" fmla="*/ 18662 h 2603240"/>
              <a:gd name="connsiteX2-25" fmla="*/ 1408923 w 1408923"/>
              <a:gd name="connsiteY2-26" fmla="*/ 2603240 h 2603240"/>
              <a:gd name="connsiteX3-27" fmla="*/ 0 w 1408923"/>
              <a:gd name="connsiteY3-28" fmla="*/ 2603240 h 2603240"/>
              <a:gd name="connsiteX4-29" fmla="*/ 0 w 1408923"/>
              <a:gd name="connsiteY4-30" fmla="*/ 0 h 2603240"/>
              <a:gd name="connsiteX0-31" fmla="*/ 0 w 1408923"/>
              <a:gd name="connsiteY0-32" fmla="*/ 0 h 2603240"/>
              <a:gd name="connsiteX1-33" fmla="*/ 139959 w 1408923"/>
              <a:gd name="connsiteY1-34" fmla="*/ 0 h 2603240"/>
              <a:gd name="connsiteX2-35" fmla="*/ 1408923 w 1408923"/>
              <a:gd name="connsiteY2-36" fmla="*/ 2603240 h 2603240"/>
              <a:gd name="connsiteX3-37" fmla="*/ 0 w 1408923"/>
              <a:gd name="connsiteY3-38" fmla="*/ 2603240 h 2603240"/>
              <a:gd name="connsiteX4-39" fmla="*/ 0 w 1408923"/>
              <a:gd name="connsiteY4-40" fmla="*/ 0 h 2603240"/>
              <a:gd name="connsiteX0-41" fmla="*/ 0 w 1408923"/>
              <a:gd name="connsiteY0-42" fmla="*/ 0 h 2603240"/>
              <a:gd name="connsiteX1-43" fmla="*/ 139959 w 1408923"/>
              <a:gd name="connsiteY1-44" fmla="*/ 0 h 2603240"/>
              <a:gd name="connsiteX2-45" fmla="*/ 1408923 w 1408923"/>
              <a:gd name="connsiteY2-46" fmla="*/ 2603240 h 2603240"/>
              <a:gd name="connsiteX3-47" fmla="*/ 533400 w 1408923"/>
              <a:gd name="connsiteY3-48" fmla="*/ 2593715 h 2603240"/>
              <a:gd name="connsiteX4-49" fmla="*/ 0 w 1408923"/>
              <a:gd name="connsiteY4-50" fmla="*/ 0 h 2603240"/>
              <a:gd name="connsiteX0-51" fmla="*/ 0 w 1761348"/>
              <a:gd name="connsiteY0-52" fmla="*/ 0 h 2593715"/>
              <a:gd name="connsiteX1-53" fmla="*/ 139959 w 1761348"/>
              <a:gd name="connsiteY1-54" fmla="*/ 0 h 2593715"/>
              <a:gd name="connsiteX2-55" fmla="*/ 1761348 w 1761348"/>
              <a:gd name="connsiteY2-56" fmla="*/ 2584190 h 2593715"/>
              <a:gd name="connsiteX3-57" fmla="*/ 533400 w 1761348"/>
              <a:gd name="connsiteY3-58" fmla="*/ 2593715 h 2593715"/>
              <a:gd name="connsiteX4-59" fmla="*/ 0 w 1761348"/>
              <a:gd name="connsiteY4-60" fmla="*/ 0 h 259371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61348" h="2593715">
                <a:moveTo>
                  <a:pt x="0" y="0"/>
                </a:moveTo>
                <a:lnTo>
                  <a:pt x="139959" y="0"/>
                </a:lnTo>
                <a:lnTo>
                  <a:pt x="1761348" y="2584190"/>
                </a:lnTo>
                <a:lnTo>
                  <a:pt x="533400" y="2593715"/>
                </a:lnTo>
                <a:lnTo>
                  <a:pt x="0" y="0"/>
                </a:lnTo>
                <a:close/>
              </a:path>
            </a:pathLst>
          </a:custGeom>
          <a:gradFill>
            <a:gsLst>
              <a:gs pos="0">
                <a:schemeClr val="bg1">
                  <a:alpha val="29000"/>
                </a:schemeClr>
              </a:gs>
              <a:gs pos="100000">
                <a:schemeClr val="tx1">
                  <a:lumMod val="50000"/>
                  <a:lumOff val="50000"/>
                  <a:shade val="100000"/>
                  <a:satMod val="115000"/>
                  <a:alpha val="6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3" name="图片 12"/>
          <p:cNvPicPr>
            <a:picLocks noChangeAspect="1"/>
          </p:cNvPicPr>
          <p:nvPr/>
        </p:nvPicPr>
        <p:blipFill>
          <a:blip r:embed="rId2" cstate="email"/>
          <a:stretch>
            <a:fillRect/>
          </a:stretch>
        </p:blipFill>
        <p:spPr>
          <a:xfrm>
            <a:off x="5626568" y="2508959"/>
            <a:ext cx="938865" cy="987639"/>
          </a:xfrm>
          <a:prstGeom prst="rect">
            <a:avLst/>
          </a:prstGeom>
        </p:spPr>
      </p:pic>
      <p:pic>
        <p:nvPicPr>
          <p:cNvPr id="14" name="图片 13"/>
          <p:cNvPicPr>
            <a:picLocks noChangeAspect="1"/>
          </p:cNvPicPr>
          <p:nvPr/>
        </p:nvPicPr>
        <p:blipFill>
          <a:blip r:embed="rId3" cstate="email"/>
          <a:stretch>
            <a:fillRect/>
          </a:stretch>
        </p:blipFill>
        <p:spPr>
          <a:xfrm>
            <a:off x="1404641" y="2569229"/>
            <a:ext cx="1225403" cy="1066892"/>
          </a:xfrm>
          <a:prstGeom prst="rect">
            <a:avLst/>
          </a:prstGeom>
        </p:spPr>
      </p:pic>
      <p:pic>
        <p:nvPicPr>
          <p:cNvPr id="15" name="图片 14"/>
          <p:cNvPicPr>
            <a:picLocks noChangeAspect="1"/>
          </p:cNvPicPr>
          <p:nvPr/>
        </p:nvPicPr>
        <p:blipFill>
          <a:blip r:embed="rId4" cstate="email"/>
          <a:stretch>
            <a:fillRect/>
          </a:stretch>
        </p:blipFill>
        <p:spPr>
          <a:xfrm>
            <a:off x="10170296" y="2663933"/>
            <a:ext cx="701101" cy="987639"/>
          </a:xfrm>
          <a:prstGeom prst="rect">
            <a:avLst/>
          </a:prstGeom>
        </p:spPr>
      </p:pic>
      <p:sp>
        <p:nvSpPr>
          <p:cNvPr id="17" name="矩形 16"/>
          <p:cNvSpPr/>
          <p:nvPr/>
        </p:nvSpPr>
        <p:spPr>
          <a:xfrm>
            <a:off x="359415" y="3697713"/>
            <a:ext cx="11473171" cy="83963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8" name="任意多边形 17"/>
          <p:cNvSpPr/>
          <p:nvPr/>
        </p:nvSpPr>
        <p:spPr>
          <a:xfrm>
            <a:off x="359415" y="3700301"/>
            <a:ext cx="11473171" cy="839636"/>
          </a:xfrm>
          <a:custGeom>
            <a:avLst/>
            <a:gdLst>
              <a:gd name="connsiteX0" fmla="*/ 0 w 12192000"/>
              <a:gd name="connsiteY0" fmla="*/ 0 h 839636"/>
              <a:gd name="connsiteX1" fmla="*/ 12192000 w 12192000"/>
              <a:gd name="connsiteY1" fmla="*/ 0 h 839636"/>
              <a:gd name="connsiteX2" fmla="*/ 12192000 w 12192000"/>
              <a:gd name="connsiteY2" fmla="*/ 360738 h 839636"/>
              <a:gd name="connsiteX3" fmla="*/ 11960578 w 12192000"/>
              <a:gd name="connsiteY3" fmla="*/ 324956 h 839636"/>
              <a:gd name="connsiteX4" fmla="*/ 6370135 w 12192000"/>
              <a:gd name="connsiteY4" fmla="*/ 240567 h 839636"/>
              <a:gd name="connsiteX5" fmla="*/ 1202192 w 12192000"/>
              <a:gd name="connsiteY5" fmla="*/ 820861 h 839636"/>
              <a:gd name="connsiteX6" fmla="*/ 1118210 w 12192000"/>
              <a:gd name="connsiteY6" fmla="*/ 839636 h 839636"/>
              <a:gd name="connsiteX7" fmla="*/ 0 w 12192000"/>
              <a:gd name="connsiteY7" fmla="*/ 839636 h 839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839636">
                <a:moveTo>
                  <a:pt x="0" y="0"/>
                </a:moveTo>
                <a:lnTo>
                  <a:pt x="12192000" y="0"/>
                </a:lnTo>
                <a:lnTo>
                  <a:pt x="12192000" y="360738"/>
                </a:lnTo>
                <a:lnTo>
                  <a:pt x="11960578" y="324956"/>
                </a:lnTo>
                <a:cubicBezTo>
                  <a:pt x="10741448" y="161615"/>
                  <a:pt x="8689118" y="119514"/>
                  <a:pt x="6370135" y="240567"/>
                </a:cubicBezTo>
                <a:cubicBezTo>
                  <a:pt x="4283050" y="349514"/>
                  <a:pt x="2424540" y="567409"/>
                  <a:pt x="1202192" y="820861"/>
                </a:cubicBezTo>
                <a:lnTo>
                  <a:pt x="1118210" y="839636"/>
                </a:lnTo>
                <a:lnTo>
                  <a:pt x="0" y="839636"/>
                </a:lnTo>
                <a:close/>
              </a:path>
            </a:pathLst>
          </a:custGeom>
          <a:solidFill>
            <a:schemeClr val="accent1">
              <a:lumMod val="60000"/>
              <a:lumOff val="4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821096" y="3829144"/>
            <a:ext cx="2311159" cy="583565"/>
          </a:xfrm>
          <a:prstGeom prst="rect">
            <a:avLst/>
          </a:prstGeom>
          <a:noFill/>
        </p:spPr>
        <p:txBody>
          <a:bodyPr wrap="square" rtlCol="0">
            <a:spAutoFit/>
          </a:bodyPr>
          <a:lstStyle/>
          <a:p>
            <a:pPr algn="ctr"/>
            <a:r>
              <a:rPr lang="en-US" altLang="zh-CN" b="1" dirty="0">
                <a:solidFill>
                  <a:prstClr val="white"/>
                </a:solidFill>
                <a:latin typeface="微软雅黑" panose="020B0503020204020204" pitchFamily="34" charset="-122"/>
                <a:ea typeface="微软雅黑" panose="020B0503020204020204" pitchFamily="34" charset="-122"/>
              </a:rPr>
              <a:t>2013</a:t>
            </a:r>
          </a:p>
          <a:p>
            <a:pPr algn="ctr"/>
            <a:r>
              <a:rPr lang="zh-CN" altLang="en-US" sz="1400" b="1" dirty="0">
                <a:solidFill>
                  <a:prstClr val="white"/>
                </a:solidFill>
                <a:latin typeface="微软雅黑" panose="020B0503020204020204" pitchFamily="34" charset="-122"/>
                <a:ea typeface="微软雅黑" panose="020B0503020204020204" pitchFamily="34" charset="-122"/>
              </a:rPr>
              <a:t>单击此处添加奖项名</a:t>
            </a:r>
            <a:endParaRPr lang="en-US" altLang="zh-CN" sz="1400" b="1" dirty="0">
              <a:solidFill>
                <a:prstClr val="white"/>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4968413" y="3829144"/>
            <a:ext cx="2311159" cy="583565"/>
          </a:xfrm>
          <a:prstGeom prst="rect">
            <a:avLst/>
          </a:prstGeom>
          <a:noFill/>
        </p:spPr>
        <p:txBody>
          <a:bodyPr wrap="square" rtlCol="0">
            <a:spAutoFit/>
          </a:bodyPr>
          <a:lstStyle/>
          <a:p>
            <a:pPr algn="ctr"/>
            <a:r>
              <a:rPr lang="en-US" altLang="zh-CN" b="1" dirty="0">
                <a:solidFill>
                  <a:prstClr val="white"/>
                </a:solidFill>
                <a:latin typeface="微软雅黑" panose="020B0503020204020204" pitchFamily="34" charset="-122"/>
                <a:ea typeface="微软雅黑" panose="020B0503020204020204" pitchFamily="34" charset="-122"/>
              </a:rPr>
              <a:t>2014</a:t>
            </a:r>
          </a:p>
          <a:p>
            <a:pPr algn="ctr"/>
            <a:r>
              <a:rPr lang="zh-CN" altLang="en-US" sz="1400" b="1" dirty="0">
                <a:solidFill>
                  <a:prstClr val="white"/>
                </a:solidFill>
                <a:latin typeface="微软雅黑" panose="020B0503020204020204" pitchFamily="34" charset="-122"/>
                <a:ea typeface="微软雅黑" panose="020B0503020204020204" pitchFamily="34" charset="-122"/>
              </a:rPr>
              <a:t>单击此处添加奖项名</a:t>
            </a:r>
            <a:endParaRPr lang="en-US" altLang="zh-CN" sz="1400" b="1" dirty="0">
              <a:solidFill>
                <a:prstClr val="white"/>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9291796" y="3831412"/>
            <a:ext cx="2311159" cy="583565"/>
          </a:xfrm>
          <a:prstGeom prst="rect">
            <a:avLst/>
          </a:prstGeom>
          <a:noFill/>
        </p:spPr>
        <p:txBody>
          <a:bodyPr wrap="square" rtlCol="0">
            <a:spAutoFit/>
          </a:bodyPr>
          <a:lstStyle/>
          <a:p>
            <a:pPr algn="ctr"/>
            <a:r>
              <a:rPr lang="en-US" altLang="zh-CN" b="1" dirty="0">
                <a:solidFill>
                  <a:prstClr val="white"/>
                </a:solidFill>
                <a:latin typeface="微软雅黑" panose="020B0503020204020204" pitchFamily="34" charset="-122"/>
                <a:ea typeface="微软雅黑" panose="020B0503020204020204" pitchFamily="34" charset="-122"/>
              </a:rPr>
              <a:t>2015</a:t>
            </a:r>
          </a:p>
          <a:p>
            <a:pPr algn="ctr"/>
            <a:r>
              <a:rPr lang="zh-CN" altLang="en-US" sz="1400" b="1" dirty="0">
                <a:solidFill>
                  <a:prstClr val="white"/>
                </a:solidFill>
                <a:latin typeface="微软雅黑" panose="020B0503020204020204" pitchFamily="34" charset="-122"/>
                <a:ea typeface="微软雅黑" panose="020B0503020204020204" pitchFamily="34" charset="-122"/>
              </a:rPr>
              <a:t>单击此处添加奖项名</a:t>
            </a:r>
            <a:endParaRPr lang="en-US" altLang="zh-CN" sz="1400" b="1" dirty="0">
              <a:solidFill>
                <a:prstClr val="white"/>
              </a:solidFill>
              <a:latin typeface="微软雅黑" panose="020B0503020204020204" pitchFamily="34" charset="-122"/>
              <a:ea typeface="微软雅黑" panose="020B0503020204020204" pitchFamily="34" charset="-122"/>
            </a:endParaRPr>
          </a:p>
        </p:txBody>
      </p:sp>
      <p:sp>
        <p:nvSpPr>
          <p:cNvPr id="22" name="Content Placeholder 2"/>
          <p:cNvSpPr txBox="1"/>
          <p:nvPr/>
        </p:nvSpPr>
        <p:spPr>
          <a:xfrm>
            <a:off x="1165804" y="4877089"/>
            <a:ext cx="1966451" cy="1352747"/>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rPr>
              <a:t>请输入替换内容</a:t>
            </a:r>
          </a:p>
        </p:txBody>
      </p:sp>
      <p:sp>
        <p:nvSpPr>
          <p:cNvPr id="23" name="Content Placeholder 2"/>
          <p:cNvSpPr txBox="1"/>
          <p:nvPr/>
        </p:nvSpPr>
        <p:spPr>
          <a:xfrm>
            <a:off x="5112773" y="4877089"/>
            <a:ext cx="1966451" cy="1352747"/>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rPr>
              <a:t>请输入替换内容</a:t>
            </a:r>
          </a:p>
        </p:txBody>
      </p:sp>
      <p:sp>
        <p:nvSpPr>
          <p:cNvPr id="24" name="Content Placeholder 2"/>
          <p:cNvSpPr txBox="1"/>
          <p:nvPr/>
        </p:nvSpPr>
        <p:spPr>
          <a:xfrm>
            <a:off x="9537621" y="4873999"/>
            <a:ext cx="1966451" cy="1352747"/>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rPr>
              <a:t>请输入替换内容</a:t>
            </a:r>
          </a:p>
        </p:txBody>
      </p:sp>
      <p:sp>
        <p:nvSpPr>
          <p:cNvPr id="25" name="文本框 24"/>
          <p:cNvSpPr txBox="1"/>
          <p:nvPr/>
        </p:nvSpPr>
        <p:spPr>
          <a:xfrm>
            <a:off x="359415" y="518904"/>
            <a:ext cx="3315856" cy="46037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文本框 103"/>
          <p:cNvSpPr txBox="1"/>
          <p:nvPr/>
        </p:nvSpPr>
        <p:spPr>
          <a:xfrm>
            <a:off x="369415" y="536259"/>
            <a:ext cx="2754861" cy="46037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
        <p:nvSpPr>
          <p:cNvPr id="8" name="Freeform 5"/>
          <p:cNvSpPr/>
          <p:nvPr/>
        </p:nvSpPr>
        <p:spPr bwMode="auto">
          <a:xfrm>
            <a:off x="995439" y="2133600"/>
            <a:ext cx="3219449" cy="4724400"/>
          </a:xfrm>
          <a:custGeom>
            <a:avLst/>
            <a:gdLst>
              <a:gd name="T0" fmla="*/ 493 w 856"/>
              <a:gd name="T1" fmla="*/ 1257 h 1257"/>
              <a:gd name="T2" fmla="*/ 713 w 856"/>
              <a:gd name="T3" fmla="*/ 1078 h 1257"/>
              <a:gd name="T4" fmla="*/ 856 w 856"/>
              <a:gd name="T5" fmla="*/ 827 h 1257"/>
              <a:gd name="T6" fmla="*/ 478 w 856"/>
              <a:gd name="T7" fmla="*/ 426 h 1257"/>
              <a:gd name="T8" fmla="*/ 352 w 856"/>
              <a:gd name="T9" fmla="*/ 470 h 1257"/>
              <a:gd name="T10" fmla="*/ 366 w 856"/>
              <a:gd name="T11" fmla="*/ 361 h 1257"/>
              <a:gd name="T12" fmla="*/ 359 w 856"/>
              <a:gd name="T13" fmla="*/ 287 h 1257"/>
              <a:gd name="T14" fmla="*/ 413 w 856"/>
              <a:gd name="T15" fmla="*/ 150 h 1257"/>
              <a:gd name="T16" fmla="*/ 363 w 856"/>
              <a:gd name="T17" fmla="*/ 15 h 1257"/>
              <a:gd name="T18" fmla="*/ 298 w 856"/>
              <a:gd name="T19" fmla="*/ 6 h 1257"/>
              <a:gd name="T20" fmla="*/ 280 w 856"/>
              <a:gd name="T21" fmla="*/ 143 h 1257"/>
              <a:gd name="T22" fmla="*/ 231 w 856"/>
              <a:gd name="T23" fmla="*/ 273 h 1257"/>
              <a:gd name="T24" fmla="*/ 175 w 856"/>
              <a:gd name="T25" fmla="*/ 443 h 1257"/>
              <a:gd name="T26" fmla="*/ 126 w 856"/>
              <a:gd name="T27" fmla="*/ 614 h 1257"/>
              <a:gd name="T28" fmla="*/ 121 w 856"/>
              <a:gd name="T29" fmla="*/ 923 h 1257"/>
              <a:gd name="T30" fmla="*/ 0 w 856"/>
              <a:gd name="T31" fmla="*/ 1255 h 1257"/>
              <a:gd name="T32" fmla="*/ 0 w 856"/>
              <a:gd name="T33" fmla="*/ 1257 h 1257"/>
              <a:gd name="T34" fmla="*/ 493 w 856"/>
              <a:gd name="T35" fmla="*/ 1257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6" h="1257">
                <a:moveTo>
                  <a:pt x="493" y="1257"/>
                </a:moveTo>
                <a:cubicBezTo>
                  <a:pt x="528" y="1233"/>
                  <a:pt x="687" y="1124"/>
                  <a:pt x="713" y="1078"/>
                </a:cubicBezTo>
                <a:cubicBezTo>
                  <a:pt x="742" y="1026"/>
                  <a:pt x="856" y="827"/>
                  <a:pt x="856" y="827"/>
                </a:cubicBezTo>
                <a:cubicBezTo>
                  <a:pt x="478" y="426"/>
                  <a:pt x="478" y="426"/>
                  <a:pt x="478" y="426"/>
                </a:cubicBezTo>
                <a:cubicBezTo>
                  <a:pt x="352" y="470"/>
                  <a:pt x="352" y="470"/>
                  <a:pt x="352" y="470"/>
                </a:cubicBezTo>
                <a:cubicBezTo>
                  <a:pt x="352" y="470"/>
                  <a:pt x="370" y="399"/>
                  <a:pt x="366" y="361"/>
                </a:cubicBezTo>
                <a:cubicBezTo>
                  <a:pt x="361" y="322"/>
                  <a:pt x="359" y="287"/>
                  <a:pt x="359" y="287"/>
                </a:cubicBezTo>
                <a:cubicBezTo>
                  <a:pt x="359" y="287"/>
                  <a:pt x="406" y="231"/>
                  <a:pt x="413" y="150"/>
                </a:cubicBezTo>
                <a:cubicBezTo>
                  <a:pt x="419" y="69"/>
                  <a:pt x="390" y="31"/>
                  <a:pt x="363" y="15"/>
                </a:cubicBezTo>
                <a:cubicBezTo>
                  <a:pt x="336" y="0"/>
                  <a:pt x="298" y="6"/>
                  <a:pt x="298" y="6"/>
                </a:cubicBezTo>
                <a:cubicBezTo>
                  <a:pt x="298" y="6"/>
                  <a:pt x="296" y="103"/>
                  <a:pt x="280" y="143"/>
                </a:cubicBezTo>
                <a:cubicBezTo>
                  <a:pt x="265" y="183"/>
                  <a:pt x="245" y="240"/>
                  <a:pt x="231" y="273"/>
                </a:cubicBezTo>
                <a:cubicBezTo>
                  <a:pt x="218" y="307"/>
                  <a:pt x="184" y="426"/>
                  <a:pt x="175" y="443"/>
                </a:cubicBezTo>
                <a:cubicBezTo>
                  <a:pt x="166" y="461"/>
                  <a:pt x="130" y="500"/>
                  <a:pt x="126" y="614"/>
                </a:cubicBezTo>
                <a:cubicBezTo>
                  <a:pt x="121" y="728"/>
                  <a:pt x="126" y="896"/>
                  <a:pt x="121" y="923"/>
                </a:cubicBezTo>
                <a:cubicBezTo>
                  <a:pt x="117" y="950"/>
                  <a:pt x="16" y="1228"/>
                  <a:pt x="0" y="1255"/>
                </a:cubicBezTo>
                <a:cubicBezTo>
                  <a:pt x="0" y="1256"/>
                  <a:pt x="0" y="1256"/>
                  <a:pt x="0" y="1257"/>
                </a:cubicBezTo>
                <a:lnTo>
                  <a:pt x="493" y="1257"/>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9" name="Freeform 6"/>
          <p:cNvSpPr/>
          <p:nvPr/>
        </p:nvSpPr>
        <p:spPr bwMode="auto">
          <a:xfrm>
            <a:off x="2438476" y="1457325"/>
            <a:ext cx="2106613" cy="4059237"/>
          </a:xfrm>
          <a:custGeom>
            <a:avLst/>
            <a:gdLst>
              <a:gd name="T0" fmla="*/ 560 w 560"/>
              <a:gd name="T1" fmla="*/ 1006 h 1080"/>
              <a:gd name="T2" fmla="*/ 487 w 560"/>
              <a:gd name="T3" fmla="*/ 1080 h 1080"/>
              <a:gd name="T4" fmla="*/ 73 w 560"/>
              <a:gd name="T5" fmla="*/ 1080 h 1080"/>
              <a:gd name="T6" fmla="*/ 0 w 560"/>
              <a:gd name="T7" fmla="*/ 1006 h 1080"/>
              <a:gd name="T8" fmla="*/ 0 w 560"/>
              <a:gd name="T9" fmla="*/ 73 h 1080"/>
              <a:gd name="T10" fmla="*/ 73 w 560"/>
              <a:gd name="T11" fmla="*/ 0 h 1080"/>
              <a:gd name="T12" fmla="*/ 487 w 560"/>
              <a:gd name="T13" fmla="*/ 0 h 1080"/>
              <a:gd name="T14" fmla="*/ 560 w 560"/>
              <a:gd name="T15" fmla="*/ 73 h 1080"/>
              <a:gd name="T16" fmla="*/ 560 w 560"/>
              <a:gd name="T17" fmla="*/ 1006 h 1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0" h="1080">
                <a:moveTo>
                  <a:pt x="560" y="1006"/>
                </a:moveTo>
                <a:cubicBezTo>
                  <a:pt x="560" y="1047"/>
                  <a:pt x="527" y="1080"/>
                  <a:pt x="487" y="1080"/>
                </a:cubicBezTo>
                <a:cubicBezTo>
                  <a:pt x="73" y="1080"/>
                  <a:pt x="73" y="1080"/>
                  <a:pt x="73" y="1080"/>
                </a:cubicBezTo>
                <a:cubicBezTo>
                  <a:pt x="33" y="1080"/>
                  <a:pt x="0" y="1047"/>
                  <a:pt x="0" y="1006"/>
                </a:cubicBezTo>
                <a:cubicBezTo>
                  <a:pt x="0" y="73"/>
                  <a:pt x="0" y="73"/>
                  <a:pt x="0" y="73"/>
                </a:cubicBezTo>
                <a:cubicBezTo>
                  <a:pt x="0" y="33"/>
                  <a:pt x="33" y="0"/>
                  <a:pt x="73" y="0"/>
                </a:cubicBezTo>
                <a:cubicBezTo>
                  <a:pt x="487" y="0"/>
                  <a:pt x="487" y="0"/>
                  <a:pt x="487" y="0"/>
                </a:cubicBezTo>
                <a:cubicBezTo>
                  <a:pt x="527" y="0"/>
                  <a:pt x="560" y="33"/>
                  <a:pt x="560" y="73"/>
                </a:cubicBezTo>
                <a:lnTo>
                  <a:pt x="560" y="1006"/>
                </a:lnTo>
                <a:close/>
              </a:path>
            </a:pathLst>
          </a:custGeom>
          <a:solidFill>
            <a:srgbClr val="3137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 name="Rectangle 7"/>
          <p:cNvSpPr>
            <a:spLocks noChangeArrowheads="1"/>
          </p:cNvSpPr>
          <p:nvPr/>
        </p:nvSpPr>
        <p:spPr bwMode="auto">
          <a:xfrm>
            <a:off x="2567064" y="1979613"/>
            <a:ext cx="1851025" cy="2867025"/>
          </a:xfrm>
          <a:prstGeom prst="rect">
            <a:avLst/>
          </a:prstGeom>
          <a:solidFill>
            <a:srgbClr val="F8F9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 name="Oval 8"/>
          <p:cNvSpPr>
            <a:spLocks noChangeArrowheads="1"/>
          </p:cNvSpPr>
          <p:nvPr/>
        </p:nvSpPr>
        <p:spPr bwMode="auto">
          <a:xfrm>
            <a:off x="3308427" y="4967288"/>
            <a:ext cx="368300" cy="373063"/>
          </a:xfrm>
          <a:prstGeom prst="ellipse">
            <a:avLst/>
          </a:prstGeom>
          <a:solidFill>
            <a:srgbClr val="0B15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 name="Freeform 9"/>
          <p:cNvSpPr/>
          <p:nvPr/>
        </p:nvSpPr>
        <p:spPr bwMode="auto">
          <a:xfrm>
            <a:off x="3124276" y="1698625"/>
            <a:ext cx="736600" cy="112713"/>
          </a:xfrm>
          <a:custGeom>
            <a:avLst/>
            <a:gdLst>
              <a:gd name="T0" fmla="*/ 196 w 196"/>
              <a:gd name="T1" fmla="*/ 15 h 30"/>
              <a:gd name="T2" fmla="*/ 181 w 196"/>
              <a:gd name="T3" fmla="*/ 30 h 30"/>
              <a:gd name="T4" fmla="*/ 15 w 196"/>
              <a:gd name="T5" fmla="*/ 30 h 30"/>
              <a:gd name="T6" fmla="*/ 0 w 196"/>
              <a:gd name="T7" fmla="*/ 15 h 30"/>
              <a:gd name="T8" fmla="*/ 0 w 196"/>
              <a:gd name="T9" fmla="*/ 15 h 30"/>
              <a:gd name="T10" fmla="*/ 15 w 196"/>
              <a:gd name="T11" fmla="*/ 0 h 30"/>
              <a:gd name="T12" fmla="*/ 181 w 196"/>
              <a:gd name="T13" fmla="*/ 0 h 30"/>
              <a:gd name="T14" fmla="*/ 196 w 196"/>
              <a:gd name="T15" fmla="*/ 15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6" h="30">
                <a:moveTo>
                  <a:pt x="196" y="15"/>
                </a:moveTo>
                <a:cubicBezTo>
                  <a:pt x="196" y="24"/>
                  <a:pt x="189" y="30"/>
                  <a:pt x="181" y="30"/>
                </a:cubicBezTo>
                <a:cubicBezTo>
                  <a:pt x="15" y="30"/>
                  <a:pt x="15" y="30"/>
                  <a:pt x="15" y="30"/>
                </a:cubicBezTo>
                <a:cubicBezTo>
                  <a:pt x="7" y="30"/>
                  <a:pt x="0" y="24"/>
                  <a:pt x="0" y="15"/>
                </a:cubicBezTo>
                <a:cubicBezTo>
                  <a:pt x="0" y="15"/>
                  <a:pt x="0" y="15"/>
                  <a:pt x="0" y="15"/>
                </a:cubicBezTo>
                <a:cubicBezTo>
                  <a:pt x="0" y="7"/>
                  <a:pt x="7" y="0"/>
                  <a:pt x="15" y="0"/>
                </a:cubicBezTo>
                <a:cubicBezTo>
                  <a:pt x="181" y="0"/>
                  <a:pt x="181" y="0"/>
                  <a:pt x="181" y="0"/>
                </a:cubicBezTo>
                <a:cubicBezTo>
                  <a:pt x="189" y="0"/>
                  <a:pt x="196" y="7"/>
                  <a:pt x="196" y="15"/>
                </a:cubicBezTo>
                <a:close/>
              </a:path>
            </a:pathLst>
          </a:custGeom>
          <a:solidFill>
            <a:srgbClr val="0B151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 name="Rectangle 10"/>
          <p:cNvSpPr>
            <a:spLocks noChangeArrowheads="1"/>
          </p:cNvSpPr>
          <p:nvPr/>
        </p:nvSpPr>
        <p:spPr bwMode="auto">
          <a:xfrm>
            <a:off x="2676601" y="2732088"/>
            <a:ext cx="1631949" cy="923925"/>
          </a:xfrm>
          <a:prstGeom prst="rect">
            <a:avLst/>
          </a:prstGeom>
          <a:solidFill>
            <a:srgbClr val="1BB8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 name="Rectangle 11"/>
          <p:cNvSpPr>
            <a:spLocks noChangeArrowheads="1"/>
          </p:cNvSpPr>
          <p:nvPr/>
        </p:nvSpPr>
        <p:spPr bwMode="auto">
          <a:xfrm>
            <a:off x="2676601" y="4164013"/>
            <a:ext cx="722313" cy="585788"/>
          </a:xfrm>
          <a:prstGeom prst="rect">
            <a:avLst/>
          </a:prstGeom>
          <a:solidFill>
            <a:srgbClr val="CAC8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 name="Rectangle 12"/>
          <p:cNvSpPr>
            <a:spLocks noChangeArrowheads="1"/>
          </p:cNvSpPr>
          <p:nvPr/>
        </p:nvSpPr>
        <p:spPr bwMode="auto">
          <a:xfrm>
            <a:off x="3586239" y="4164013"/>
            <a:ext cx="722313" cy="585788"/>
          </a:xfrm>
          <a:prstGeom prst="rect">
            <a:avLst/>
          </a:prstGeom>
          <a:solidFill>
            <a:srgbClr val="CAC8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 name="Rectangle 13"/>
          <p:cNvSpPr>
            <a:spLocks noChangeArrowheads="1"/>
          </p:cNvSpPr>
          <p:nvPr/>
        </p:nvSpPr>
        <p:spPr bwMode="auto">
          <a:xfrm>
            <a:off x="2676601" y="2287588"/>
            <a:ext cx="1631949" cy="346075"/>
          </a:xfrm>
          <a:prstGeom prst="rect">
            <a:avLst/>
          </a:prstGeom>
          <a:solidFill>
            <a:srgbClr val="F9B8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 name="Rectangle 14"/>
          <p:cNvSpPr>
            <a:spLocks noChangeArrowheads="1"/>
          </p:cNvSpPr>
          <p:nvPr/>
        </p:nvSpPr>
        <p:spPr bwMode="auto">
          <a:xfrm>
            <a:off x="3465588" y="2078039"/>
            <a:ext cx="842963" cy="149225"/>
          </a:xfrm>
          <a:prstGeom prst="rect">
            <a:avLst/>
          </a:prstGeom>
          <a:solidFill>
            <a:srgbClr val="D9572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 name="Rectangle 15"/>
          <p:cNvSpPr>
            <a:spLocks noChangeArrowheads="1"/>
          </p:cNvSpPr>
          <p:nvPr/>
        </p:nvSpPr>
        <p:spPr bwMode="auto">
          <a:xfrm>
            <a:off x="2778201" y="3802063"/>
            <a:ext cx="1398588" cy="71437"/>
          </a:xfrm>
          <a:prstGeom prst="rect">
            <a:avLst/>
          </a:prstGeom>
          <a:solidFill>
            <a:srgbClr val="A19F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 name="Rectangle 16"/>
          <p:cNvSpPr>
            <a:spLocks noChangeArrowheads="1"/>
          </p:cNvSpPr>
          <p:nvPr/>
        </p:nvSpPr>
        <p:spPr bwMode="auto">
          <a:xfrm>
            <a:off x="2965527" y="3941763"/>
            <a:ext cx="1023937" cy="71437"/>
          </a:xfrm>
          <a:prstGeom prst="rect">
            <a:avLst/>
          </a:prstGeom>
          <a:solidFill>
            <a:srgbClr val="A19F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 name="Freeform 17"/>
          <p:cNvSpPr/>
          <p:nvPr/>
        </p:nvSpPr>
        <p:spPr bwMode="auto">
          <a:xfrm>
            <a:off x="4545088" y="1938339"/>
            <a:ext cx="414337" cy="711200"/>
          </a:xfrm>
          <a:custGeom>
            <a:avLst/>
            <a:gdLst>
              <a:gd name="T0" fmla="*/ 0 w 110"/>
              <a:gd name="T1" fmla="*/ 34 h 189"/>
              <a:gd name="T2" fmla="*/ 90 w 110"/>
              <a:gd name="T3" fmla="*/ 56 h 189"/>
              <a:gd name="T4" fmla="*/ 0 w 110"/>
              <a:gd name="T5" fmla="*/ 189 h 189"/>
              <a:gd name="T6" fmla="*/ 0 w 110"/>
              <a:gd name="T7" fmla="*/ 34 h 189"/>
            </a:gdLst>
            <a:ahLst/>
            <a:cxnLst>
              <a:cxn ang="0">
                <a:pos x="T0" y="T1"/>
              </a:cxn>
              <a:cxn ang="0">
                <a:pos x="T2" y="T3"/>
              </a:cxn>
              <a:cxn ang="0">
                <a:pos x="T4" y="T5"/>
              </a:cxn>
              <a:cxn ang="0">
                <a:pos x="T6" y="T7"/>
              </a:cxn>
            </a:cxnLst>
            <a:rect l="0" t="0" r="r" b="b"/>
            <a:pathLst>
              <a:path w="110" h="189">
                <a:moveTo>
                  <a:pt x="0" y="34"/>
                </a:moveTo>
                <a:cubicBezTo>
                  <a:pt x="0" y="34"/>
                  <a:pt x="69" y="0"/>
                  <a:pt x="90" y="56"/>
                </a:cubicBezTo>
                <a:cubicBezTo>
                  <a:pt x="110" y="112"/>
                  <a:pt x="0" y="189"/>
                  <a:pt x="0" y="189"/>
                </a:cubicBezTo>
                <a:lnTo>
                  <a:pt x="0" y="34"/>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21" name="Freeform 18"/>
          <p:cNvSpPr/>
          <p:nvPr/>
        </p:nvSpPr>
        <p:spPr bwMode="auto">
          <a:xfrm>
            <a:off x="4376813" y="2768600"/>
            <a:ext cx="555625" cy="673100"/>
          </a:xfrm>
          <a:custGeom>
            <a:avLst/>
            <a:gdLst>
              <a:gd name="T0" fmla="*/ 45 w 148"/>
              <a:gd name="T1" fmla="*/ 179 h 179"/>
              <a:gd name="T2" fmla="*/ 144 w 148"/>
              <a:gd name="T3" fmla="*/ 85 h 179"/>
              <a:gd name="T4" fmla="*/ 79 w 148"/>
              <a:gd name="T5" fmla="*/ 4 h 179"/>
              <a:gd name="T6" fmla="*/ 23 w 148"/>
              <a:gd name="T7" fmla="*/ 98 h 179"/>
              <a:gd name="T8" fmla="*/ 45 w 148"/>
              <a:gd name="T9" fmla="*/ 141 h 179"/>
              <a:gd name="T10" fmla="*/ 45 w 148"/>
              <a:gd name="T11" fmla="*/ 179 h 179"/>
            </a:gdLst>
            <a:ahLst/>
            <a:cxnLst>
              <a:cxn ang="0">
                <a:pos x="T0" y="T1"/>
              </a:cxn>
              <a:cxn ang="0">
                <a:pos x="T2" y="T3"/>
              </a:cxn>
              <a:cxn ang="0">
                <a:pos x="T4" y="T5"/>
              </a:cxn>
              <a:cxn ang="0">
                <a:pos x="T6" y="T7"/>
              </a:cxn>
              <a:cxn ang="0">
                <a:pos x="T8" y="T9"/>
              </a:cxn>
              <a:cxn ang="0">
                <a:pos x="T10" y="T11"/>
              </a:cxn>
            </a:cxnLst>
            <a:rect l="0" t="0" r="r" b="b"/>
            <a:pathLst>
              <a:path w="148" h="179">
                <a:moveTo>
                  <a:pt x="45" y="179"/>
                </a:moveTo>
                <a:cubicBezTo>
                  <a:pt x="45" y="179"/>
                  <a:pt x="148" y="128"/>
                  <a:pt x="144" y="85"/>
                </a:cubicBezTo>
                <a:cubicBezTo>
                  <a:pt x="139" y="42"/>
                  <a:pt x="115" y="0"/>
                  <a:pt x="79" y="4"/>
                </a:cubicBezTo>
                <a:cubicBezTo>
                  <a:pt x="43" y="9"/>
                  <a:pt x="0" y="56"/>
                  <a:pt x="23" y="98"/>
                </a:cubicBezTo>
                <a:cubicBezTo>
                  <a:pt x="45" y="141"/>
                  <a:pt x="45" y="141"/>
                  <a:pt x="45" y="141"/>
                </a:cubicBezTo>
                <a:lnTo>
                  <a:pt x="45" y="179"/>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22" name="Freeform 19"/>
          <p:cNvSpPr/>
          <p:nvPr/>
        </p:nvSpPr>
        <p:spPr bwMode="auto">
          <a:xfrm>
            <a:off x="4210127" y="3587751"/>
            <a:ext cx="790575" cy="808037"/>
          </a:xfrm>
          <a:custGeom>
            <a:avLst/>
            <a:gdLst>
              <a:gd name="T0" fmla="*/ 89 w 210"/>
              <a:gd name="T1" fmla="*/ 40 h 215"/>
              <a:gd name="T2" fmla="*/ 89 w 210"/>
              <a:gd name="T3" fmla="*/ 20 h 215"/>
              <a:gd name="T4" fmla="*/ 181 w 210"/>
              <a:gd name="T5" fmla="*/ 49 h 215"/>
              <a:gd name="T6" fmla="*/ 174 w 210"/>
              <a:gd name="T7" fmla="*/ 150 h 215"/>
              <a:gd name="T8" fmla="*/ 33 w 210"/>
              <a:gd name="T9" fmla="*/ 177 h 215"/>
              <a:gd name="T10" fmla="*/ 40 w 210"/>
              <a:gd name="T11" fmla="*/ 72 h 215"/>
              <a:gd name="T12" fmla="*/ 89 w 210"/>
              <a:gd name="T13" fmla="*/ 40 h 215"/>
            </a:gdLst>
            <a:ahLst/>
            <a:cxnLst>
              <a:cxn ang="0">
                <a:pos x="T0" y="T1"/>
              </a:cxn>
              <a:cxn ang="0">
                <a:pos x="T2" y="T3"/>
              </a:cxn>
              <a:cxn ang="0">
                <a:pos x="T4" y="T5"/>
              </a:cxn>
              <a:cxn ang="0">
                <a:pos x="T6" y="T7"/>
              </a:cxn>
              <a:cxn ang="0">
                <a:pos x="T8" y="T9"/>
              </a:cxn>
              <a:cxn ang="0">
                <a:pos x="T10" y="T11"/>
              </a:cxn>
              <a:cxn ang="0">
                <a:pos x="T12" y="T13"/>
              </a:cxn>
            </a:cxnLst>
            <a:rect l="0" t="0" r="r" b="b"/>
            <a:pathLst>
              <a:path w="210" h="215">
                <a:moveTo>
                  <a:pt x="89" y="40"/>
                </a:moveTo>
                <a:cubicBezTo>
                  <a:pt x="89" y="20"/>
                  <a:pt x="89" y="20"/>
                  <a:pt x="89" y="20"/>
                </a:cubicBezTo>
                <a:cubicBezTo>
                  <a:pt x="89" y="20"/>
                  <a:pt x="152" y="0"/>
                  <a:pt x="181" y="49"/>
                </a:cubicBezTo>
                <a:cubicBezTo>
                  <a:pt x="210" y="99"/>
                  <a:pt x="208" y="121"/>
                  <a:pt x="174" y="150"/>
                </a:cubicBezTo>
                <a:cubicBezTo>
                  <a:pt x="141" y="179"/>
                  <a:pt x="67" y="215"/>
                  <a:pt x="33" y="177"/>
                </a:cubicBezTo>
                <a:cubicBezTo>
                  <a:pt x="0" y="139"/>
                  <a:pt x="13" y="92"/>
                  <a:pt x="40" y="72"/>
                </a:cubicBezTo>
                <a:cubicBezTo>
                  <a:pt x="67" y="52"/>
                  <a:pt x="89" y="40"/>
                  <a:pt x="89" y="40"/>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23" name="Freeform 20"/>
          <p:cNvSpPr/>
          <p:nvPr/>
        </p:nvSpPr>
        <p:spPr bwMode="auto">
          <a:xfrm>
            <a:off x="4248227" y="4389439"/>
            <a:ext cx="711200" cy="600075"/>
          </a:xfrm>
          <a:custGeom>
            <a:avLst/>
            <a:gdLst>
              <a:gd name="T0" fmla="*/ 77 w 189"/>
              <a:gd name="T1" fmla="*/ 18 h 160"/>
              <a:gd name="T2" fmla="*/ 21 w 189"/>
              <a:gd name="T3" fmla="*/ 99 h 160"/>
              <a:gd name="T4" fmla="*/ 164 w 189"/>
              <a:gd name="T5" fmla="*/ 115 h 160"/>
              <a:gd name="T6" fmla="*/ 160 w 189"/>
              <a:gd name="T7" fmla="*/ 23 h 160"/>
              <a:gd name="T8" fmla="*/ 77 w 189"/>
              <a:gd name="T9" fmla="*/ 18 h 160"/>
            </a:gdLst>
            <a:ahLst/>
            <a:cxnLst>
              <a:cxn ang="0">
                <a:pos x="T0" y="T1"/>
              </a:cxn>
              <a:cxn ang="0">
                <a:pos x="T2" y="T3"/>
              </a:cxn>
              <a:cxn ang="0">
                <a:pos x="T4" y="T5"/>
              </a:cxn>
              <a:cxn ang="0">
                <a:pos x="T6" y="T7"/>
              </a:cxn>
              <a:cxn ang="0">
                <a:pos x="T8" y="T9"/>
              </a:cxn>
            </a:cxnLst>
            <a:rect l="0" t="0" r="r" b="b"/>
            <a:pathLst>
              <a:path w="189" h="160">
                <a:moveTo>
                  <a:pt x="77" y="18"/>
                </a:moveTo>
                <a:cubicBezTo>
                  <a:pt x="77" y="18"/>
                  <a:pt x="0" y="38"/>
                  <a:pt x="21" y="99"/>
                </a:cubicBezTo>
                <a:cubicBezTo>
                  <a:pt x="41" y="160"/>
                  <a:pt x="139" y="153"/>
                  <a:pt x="164" y="115"/>
                </a:cubicBezTo>
                <a:cubicBezTo>
                  <a:pt x="189" y="77"/>
                  <a:pt x="177" y="45"/>
                  <a:pt x="160" y="23"/>
                </a:cubicBezTo>
                <a:cubicBezTo>
                  <a:pt x="142" y="0"/>
                  <a:pt x="77" y="18"/>
                  <a:pt x="77" y="18"/>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41" name="椭圆 40"/>
          <p:cNvSpPr/>
          <p:nvPr/>
        </p:nvSpPr>
        <p:spPr>
          <a:xfrm>
            <a:off x="7517424" y="3079103"/>
            <a:ext cx="812800" cy="8128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Freeform 208"/>
          <p:cNvSpPr>
            <a:spLocks noEditPoints="1"/>
          </p:cNvSpPr>
          <p:nvPr/>
        </p:nvSpPr>
        <p:spPr bwMode="auto">
          <a:xfrm>
            <a:off x="7753364" y="3279989"/>
            <a:ext cx="338255" cy="388280"/>
          </a:xfrm>
          <a:custGeom>
            <a:avLst/>
            <a:gdLst>
              <a:gd name="T0" fmla="*/ 217 w 252"/>
              <a:gd name="T1" fmla="*/ 204 h 288"/>
              <a:gd name="T2" fmla="*/ 217 w 252"/>
              <a:gd name="T3" fmla="*/ 196 h 288"/>
              <a:gd name="T4" fmla="*/ 217 w 252"/>
              <a:gd name="T5" fmla="*/ 126 h 288"/>
              <a:gd name="T6" fmla="*/ 156 w 252"/>
              <a:gd name="T7" fmla="*/ 40 h 288"/>
              <a:gd name="T8" fmla="*/ 158 w 252"/>
              <a:gd name="T9" fmla="*/ 32 h 288"/>
              <a:gd name="T10" fmla="*/ 126 w 252"/>
              <a:gd name="T11" fmla="*/ 0 h 288"/>
              <a:gd name="T12" fmla="*/ 94 w 252"/>
              <a:gd name="T13" fmla="*/ 32 h 288"/>
              <a:gd name="T14" fmla="*/ 96 w 252"/>
              <a:gd name="T15" fmla="*/ 40 h 288"/>
              <a:gd name="T16" fmla="*/ 35 w 252"/>
              <a:gd name="T17" fmla="*/ 126 h 288"/>
              <a:gd name="T18" fmla="*/ 35 w 252"/>
              <a:gd name="T19" fmla="*/ 196 h 288"/>
              <a:gd name="T20" fmla="*/ 35 w 252"/>
              <a:gd name="T21" fmla="*/ 204 h 288"/>
              <a:gd name="T22" fmla="*/ 0 w 252"/>
              <a:gd name="T23" fmla="*/ 238 h 288"/>
              <a:gd name="T24" fmla="*/ 14 w 252"/>
              <a:gd name="T25" fmla="*/ 252 h 288"/>
              <a:gd name="T26" fmla="*/ 95 w 252"/>
              <a:gd name="T27" fmla="*/ 252 h 288"/>
              <a:gd name="T28" fmla="*/ 94 w 252"/>
              <a:gd name="T29" fmla="*/ 256 h 288"/>
              <a:gd name="T30" fmla="*/ 126 w 252"/>
              <a:gd name="T31" fmla="*/ 288 h 288"/>
              <a:gd name="T32" fmla="*/ 158 w 252"/>
              <a:gd name="T33" fmla="*/ 256 h 288"/>
              <a:gd name="T34" fmla="*/ 157 w 252"/>
              <a:gd name="T35" fmla="*/ 252 h 288"/>
              <a:gd name="T36" fmla="*/ 238 w 252"/>
              <a:gd name="T37" fmla="*/ 252 h 288"/>
              <a:gd name="T38" fmla="*/ 252 w 252"/>
              <a:gd name="T39" fmla="*/ 238 h 288"/>
              <a:gd name="T40" fmla="*/ 217 w 252"/>
              <a:gd name="T41" fmla="*/ 204 h 288"/>
              <a:gd name="T42" fmla="*/ 108 w 252"/>
              <a:gd name="T43" fmla="*/ 32 h 288"/>
              <a:gd name="T44" fmla="*/ 126 w 252"/>
              <a:gd name="T45" fmla="*/ 14 h 288"/>
              <a:gd name="T46" fmla="*/ 144 w 252"/>
              <a:gd name="T47" fmla="*/ 32 h 288"/>
              <a:gd name="T48" fmla="*/ 143 w 252"/>
              <a:gd name="T49" fmla="*/ 37 h 288"/>
              <a:gd name="T50" fmla="*/ 126 w 252"/>
              <a:gd name="T51" fmla="*/ 35 h 288"/>
              <a:gd name="T52" fmla="*/ 109 w 252"/>
              <a:gd name="T53" fmla="*/ 37 h 288"/>
              <a:gd name="T54" fmla="*/ 108 w 252"/>
              <a:gd name="T55" fmla="*/ 3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2" h="288">
                <a:moveTo>
                  <a:pt x="217" y="204"/>
                </a:moveTo>
                <a:cubicBezTo>
                  <a:pt x="217" y="202"/>
                  <a:pt x="217" y="199"/>
                  <a:pt x="217" y="196"/>
                </a:cubicBezTo>
                <a:cubicBezTo>
                  <a:pt x="217" y="126"/>
                  <a:pt x="217" y="126"/>
                  <a:pt x="217" y="126"/>
                </a:cubicBezTo>
                <a:cubicBezTo>
                  <a:pt x="217" y="86"/>
                  <a:pt x="192" y="53"/>
                  <a:pt x="156" y="40"/>
                </a:cubicBezTo>
                <a:cubicBezTo>
                  <a:pt x="157" y="37"/>
                  <a:pt x="158" y="35"/>
                  <a:pt x="158" y="32"/>
                </a:cubicBezTo>
                <a:cubicBezTo>
                  <a:pt x="158" y="14"/>
                  <a:pt x="143" y="0"/>
                  <a:pt x="126" y="0"/>
                </a:cubicBezTo>
                <a:cubicBezTo>
                  <a:pt x="109" y="0"/>
                  <a:pt x="94" y="14"/>
                  <a:pt x="94" y="32"/>
                </a:cubicBezTo>
                <a:cubicBezTo>
                  <a:pt x="94" y="35"/>
                  <a:pt x="95" y="37"/>
                  <a:pt x="96" y="40"/>
                </a:cubicBezTo>
                <a:cubicBezTo>
                  <a:pt x="60" y="53"/>
                  <a:pt x="35" y="86"/>
                  <a:pt x="35" y="126"/>
                </a:cubicBezTo>
                <a:cubicBezTo>
                  <a:pt x="35" y="196"/>
                  <a:pt x="35" y="196"/>
                  <a:pt x="35" y="196"/>
                </a:cubicBezTo>
                <a:cubicBezTo>
                  <a:pt x="35" y="199"/>
                  <a:pt x="35" y="202"/>
                  <a:pt x="35" y="204"/>
                </a:cubicBezTo>
                <a:cubicBezTo>
                  <a:pt x="0" y="238"/>
                  <a:pt x="0" y="238"/>
                  <a:pt x="0" y="238"/>
                </a:cubicBezTo>
                <a:cubicBezTo>
                  <a:pt x="0" y="246"/>
                  <a:pt x="6" y="252"/>
                  <a:pt x="14" y="252"/>
                </a:cubicBezTo>
                <a:cubicBezTo>
                  <a:pt x="95" y="252"/>
                  <a:pt x="95" y="252"/>
                  <a:pt x="95" y="252"/>
                </a:cubicBezTo>
                <a:cubicBezTo>
                  <a:pt x="95" y="254"/>
                  <a:pt x="94" y="255"/>
                  <a:pt x="94" y="256"/>
                </a:cubicBezTo>
                <a:cubicBezTo>
                  <a:pt x="94" y="274"/>
                  <a:pt x="109" y="288"/>
                  <a:pt x="126" y="288"/>
                </a:cubicBezTo>
                <a:cubicBezTo>
                  <a:pt x="143" y="288"/>
                  <a:pt x="158" y="274"/>
                  <a:pt x="158" y="256"/>
                </a:cubicBezTo>
                <a:cubicBezTo>
                  <a:pt x="158" y="255"/>
                  <a:pt x="157" y="254"/>
                  <a:pt x="157" y="252"/>
                </a:cubicBezTo>
                <a:cubicBezTo>
                  <a:pt x="238" y="252"/>
                  <a:pt x="238" y="252"/>
                  <a:pt x="238" y="252"/>
                </a:cubicBezTo>
                <a:cubicBezTo>
                  <a:pt x="246" y="252"/>
                  <a:pt x="252" y="246"/>
                  <a:pt x="252" y="238"/>
                </a:cubicBezTo>
                <a:lnTo>
                  <a:pt x="217" y="204"/>
                </a:lnTo>
                <a:close/>
                <a:moveTo>
                  <a:pt x="108" y="32"/>
                </a:moveTo>
                <a:cubicBezTo>
                  <a:pt x="108" y="22"/>
                  <a:pt x="116" y="14"/>
                  <a:pt x="126" y="14"/>
                </a:cubicBezTo>
                <a:cubicBezTo>
                  <a:pt x="136" y="14"/>
                  <a:pt x="144" y="22"/>
                  <a:pt x="144" y="32"/>
                </a:cubicBezTo>
                <a:cubicBezTo>
                  <a:pt x="144" y="33"/>
                  <a:pt x="143" y="35"/>
                  <a:pt x="143" y="37"/>
                </a:cubicBezTo>
                <a:cubicBezTo>
                  <a:pt x="137" y="36"/>
                  <a:pt x="132" y="35"/>
                  <a:pt x="126" y="35"/>
                </a:cubicBezTo>
                <a:cubicBezTo>
                  <a:pt x="120" y="35"/>
                  <a:pt x="115" y="36"/>
                  <a:pt x="109" y="37"/>
                </a:cubicBezTo>
                <a:cubicBezTo>
                  <a:pt x="109" y="35"/>
                  <a:pt x="108" y="33"/>
                  <a:pt x="108" y="32"/>
                </a:cubicBezTo>
                <a:close/>
              </a:path>
            </a:pathLst>
          </a:custGeom>
          <a:solidFill>
            <a:srgbClr val="39989D"/>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9" name="椭圆 38"/>
          <p:cNvSpPr/>
          <p:nvPr/>
        </p:nvSpPr>
        <p:spPr>
          <a:xfrm>
            <a:off x="6311451" y="3073229"/>
            <a:ext cx="812800" cy="8128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Freeform 251"/>
          <p:cNvSpPr>
            <a:spLocks noEditPoints="1"/>
          </p:cNvSpPr>
          <p:nvPr/>
        </p:nvSpPr>
        <p:spPr bwMode="auto">
          <a:xfrm>
            <a:off x="6518336" y="3327536"/>
            <a:ext cx="365963" cy="342420"/>
          </a:xfrm>
          <a:custGeom>
            <a:avLst/>
            <a:gdLst>
              <a:gd name="T0" fmla="*/ 266 w 301"/>
              <a:gd name="T1" fmla="*/ 192 h 282"/>
              <a:gd name="T2" fmla="*/ 234 w 301"/>
              <a:gd name="T3" fmla="*/ 69 h 282"/>
              <a:gd name="T4" fmla="*/ 81 w 301"/>
              <a:gd name="T5" fmla="*/ 36 h 282"/>
              <a:gd name="T6" fmla="*/ 32 w 301"/>
              <a:gd name="T7" fmla="*/ 3 h 282"/>
              <a:gd name="T8" fmla="*/ 12 w 301"/>
              <a:gd name="T9" fmla="*/ 13 h 282"/>
              <a:gd name="T10" fmla="*/ 61 w 301"/>
              <a:gd name="T11" fmla="*/ 57 h 282"/>
              <a:gd name="T12" fmla="*/ 132 w 301"/>
              <a:gd name="T13" fmla="*/ 249 h 282"/>
              <a:gd name="T14" fmla="*/ 301 w 301"/>
              <a:gd name="T15" fmla="*/ 260 h 282"/>
              <a:gd name="T16" fmla="*/ 266 w 301"/>
              <a:gd name="T17" fmla="*/ 192 h 282"/>
              <a:gd name="T18" fmla="*/ 242 w 301"/>
              <a:gd name="T19" fmla="*/ 232 h 282"/>
              <a:gd name="T20" fmla="*/ 240 w 301"/>
              <a:gd name="T21" fmla="*/ 233 h 282"/>
              <a:gd name="T22" fmla="*/ 238 w 301"/>
              <a:gd name="T23" fmla="*/ 232 h 282"/>
              <a:gd name="T24" fmla="*/ 159 w 301"/>
              <a:gd name="T25" fmla="*/ 138 h 282"/>
              <a:gd name="T26" fmla="*/ 106 w 301"/>
              <a:gd name="T27" fmla="*/ 75 h 282"/>
              <a:gd name="T28" fmla="*/ 106 w 301"/>
              <a:gd name="T29" fmla="*/ 71 h 282"/>
              <a:gd name="T30" fmla="*/ 109 w 301"/>
              <a:gd name="T31" fmla="*/ 71 h 282"/>
              <a:gd name="T32" fmla="*/ 178 w 301"/>
              <a:gd name="T33" fmla="*/ 122 h 282"/>
              <a:gd name="T34" fmla="*/ 243 w 301"/>
              <a:gd name="T35" fmla="*/ 229 h 282"/>
              <a:gd name="T36" fmla="*/ 242 w 301"/>
              <a:gd name="T37" fmla="*/ 23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1" h="282">
                <a:moveTo>
                  <a:pt x="266" y="192"/>
                </a:moveTo>
                <a:cubicBezTo>
                  <a:pt x="268" y="152"/>
                  <a:pt x="252" y="95"/>
                  <a:pt x="234" y="69"/>
                </a:cubicBezTo>
                <a:cubicBezTo>
                  <a:pt x="197" y="16"/>
                  <a:pt x="116" y="0"/>
                  <a:pt x="81" y="36"/>
                </a:cubicBezTo>
                <a:cubicBezTo>
                  <a:pt x="74" y="43"/>
                  <a:pt x="32" y="3"/>
                  <a:pt x="32" y="3"/>
                </a:cubicBezTo>
                <a:cubicBezTo>
                  <a:pt x="12" y="13"/>
                  <a:pt x="12" y="13"/>
                  <a:pt x="12" y="13"/>
                </a:cubicBezTo>
                <a:cubicBezTo>
                  <a:pt x="61" y="57"/>
                  <a:pt x="61" y="57"/>
                  <a:pt x="61" y="57"/>
                </a:cubicBezTo>
                <a:cubicBezTo>
                  <a:pt x="61" y="57"/>
                  <a:pt x="0" y="152"/>
                  <a:pt x="132" y="249"/>
                </a:cubicBezTo>
                <a:cubicBezTo>
                  <a:pt x="177" y="282"/>
                  <a:pt x="241" y="269"/>
                  <a:pt x="301" y="260"/>
                </a:cubicBezTo>
                <a:cubicBezTo>
                  <a:pt x="301" y="260"/>
                  <a:pt x="265" y="248"/>
                  <a:pt x="266" y="192"/>
                </a:cubicBezTo>
                <a:close/>
                <a:moveTo>
                  <a:pt x="242" y="232"/>
                </a:moveTo>
                <a:cubicBezTo>
                  <a:pt x="241" y="233"/>
                  <a:pt x="241" y="233"/>
                  <a:pt x="240" y="233"/>
                </a:cubicBezTo>
                <a:cubicBezTo>
                  <a:pt x="240" y="233"/>
                  <a:pt x="239" y="232"/>
                  <a:pt x="238" y="232"/>
                </a:cubicBezTo>
                <a:cubicBezTo>
                  <a:pt x="238" y="232"/>
                  <a:pt x="198" y="182"/>
                  <a:pt x="159" y="138"/>
                </a:cubicBezTo>
                <a:cubicBezTo>
                  <a:pt x="115" y="89"/>
                  <a:pt x="106" y="75"/>
                  <a:pt x="106" y="75"/>
                </a:cubicBezTo>
                <a:cubicBezTo>
                  <a:pt x="105" y="74"/>
                  <a:pt x="105" y="72"/>
                  <a:pt x="106" y="71"/>
                </a:cubicBezTo>
                <a:cubicBezTo>
                  <a:pt x="107" y="71"/>
                  <a:pt x="108" y="70"/>
                  <a:pt x="109" y="71"/>
                </a:cubicBezTo>
                <a:cubicBezTo>
                  <a:pt x="109" y="71"/>
                  <a:pt x="144" y="87"/>
                  <a:pt x="178" y="122"/>
                </a:cubicBezTo>
                <a:cubicBezTo>
                  <a:pt x="210" y="156"/>
                  <a:pt x="243" y="229"/>
                  <a:pt x="243" y="229"/>
                </a:cubicBezTo>
                <a:cubicBezTo>
                  <a:pt x="243" y="230"/>
                  <a:pt x="243" y="232"/>
                  <a:pt x="242" y="232"/>
                </a:cubicBezTo>
                <a:close/>
              </a:path>
            </a:pathLst>
          </a:custGeom>
          <a:solidFill>
            <a:srgbClr val="39989D"/>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7" name="椭圆 36"/>
          <p:cNvSpPr/>
          <p:nvPr/>
        </p:nvSpPr>
        <p:spPr>
          <a:xfrm>
            <a:off x="8723399" y="3079103"/>
            <a:ext cx="812800" cy="8128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8" name="Freeform 367"/>
          <p:cNvSpPr>
            <a:spLocks noEditPoints="1"/>
          </p:cNvSpPr>
          <p:nvPr/>
        </p:nvSpPr>
        <p:spPr bwMode="auto">
          <a:xfrm>
            <a:off x="8970807" y="3279989"/>
            <a:ext cx="359072" cy="382541"/>
          </a:xfrm>
          <a:custGeom>
            <a:avLst/>
            <a:gdLst>
              <a:gd name="T0" fmla="*/ 251 w 269"/>
              <a:gd name="T1" fmla="*/ 192 h 288"/>
              <a:gd name="T2" fmla="*/ 234 w 269"/>
              <a:gd name="T3" fmla="*/ 209 h 288"/>
              <a:gd name="T4" fmla="*/ 234 w 269"/>
              <a:gd name="T5" fmla="*/ 211 h 288"/>
              <a:gd name="T6" fmla="*/ 201 w 269"/>
              <a:gd name="T7" fmla="*/ 233 h 288"/>
              <a:gd name="T8" fmla="*/ 160 w 269"/>
              <a:gd name="T9" fmla="*/ 240 h 288"/>
              <a:gd name="T10" fmla="*/ 148 w 269"/>
              <a:gd name="T11" fmla="*/ 187 h 288"/>
              <a:gd name="T12" fmla="*/ 146 w 269"/>
              <a:gd name="T13" fmla="*/ 121 h 288"/>
              <a:gd name="T14" fmla="*/ 193 w 269"/>
              <a:gd name="T15" fmla="*/ 121 h 288"/>
              <a:gd name="T16" fmla="*/ 211 w 269"/>
              <a:gd name="T17" fmla="*/ 117 h 288"/>
              <a:gd name="T18" fmla="*/ 222 w 269"/>
              <a:gd name="T19" fmla="*/ 123 h 288"/>
              <a:gd name="T20" fmla="*/ 236 w 269"/>
              <a:gd name="T21" fmla="*/ 109 h 288"/>
              <a:gd name="T22" fmla="*/ 222 w 269"/>
              <a:gd name="T23" fmla="*/ 95 h 288"/>
              <a:gd name="T24" fmla="*/ 210 w 269"/>
              <a:gd name="T25" fmla="*/ 101 h 288"/>
              <a:gd name="T26" fmla="*/ 145 w 269"/>
              <a:gd name="T27" fmla="*/ 101 h 288"/>
              <a:gd name="T28" fmla="*/ 144 w 269"/>
              <a:gd name="T29" fmla="*/ 68 h 288"/>
              <a:gd name="T30" fmla="*/ 169 w 269"/>
              <a:gd name="T31" fmla="*/ 35 h 288"/>
              <a:gd name="T32" fmla="*/ 134 w 269"/>
              <a:gd name="T33" fmla="*/ 0 h 288"/>
              <a:gd name="T34" fmla="*/ 99 w 269"/>
              <a:gd name="T35" fmla="*/ 35 h 288"/>
              <a:gd name="T36" fmla="*/ 124 w 269"/>
              <a:gd name="T37" fmla="*/ 68 h 288"/>
              <a:gd name="T38" fmla="*/ 123 w 269"/>
              <a:gd name="T39" fmla="*/ 101 h 288"/>
              <a:gd name="T40" fmla="*/ 58 w 269"/>
              <a:gd name="T41" fmla="*/ 101 h 288"/>
              <a:gd name="T42" fmla="*/ 46 w 269"/>
              <a:gd name="T43" fmla="*/ 95 h 288"/>
              <a:gd name="T44" fmla="*/ 32 w 269"/>
              <a:gd name="T45" fmla="*/ 109 h 288"/>
              <a:gd name="T46" fmla="*/ 46 w 269"/>
              <a:gd name="T47" fmla="*/ 123 h 288"/>
              <a:gd name="T48" fmla="*/ 57 w 269"/>
              <a:gd name="T49" fmla="*/ 117 h 288"/>
              <a:gd name="T50" fmla="*/ 76 w 269"/>
              <a:gd name="T51" fmla="*/ 121 h 288"/>
              <a:gd name="T52" fmla="*/ 122 w 269"/>
              <a:gd name="T53" fmla="*/ 121 h 288"/>
              <a:gd name="T54" fmla="*/ 120 w 269"/>
              <a:gd name="T55" fmla="*/ 187 h 288"/>
              <a:gd name="T56" fmla="*/ 109 w 269"/>
              <a:gd name="T57" fmla="*/ 239 h 288"/>
              <a:gd name="T58" fmla="*/ 59 w 269"/>
              <a:gd name="T59" fmla="*/ 227 h 288"/>
              <a:gd name="T60" fmla="*/ 34 w 269"/>
              <a:gd name="T61" fmla="*/ 212 h 288"/>
              <a:gd name="T62" fmla="*/ 35 w 269"/>
              <a:gd name="T63" fmla="*/ 209 h 288"/>
              <a:gd name="T64" fmla="*/ 17 w 269"/>
              <a:gd name="T65" fmla="*/ 192 h 288"/>
              <a:gd name="T66" fmla="*/ 0 w 269"/>
              <a:gd name="T67" fmla="*/ 209 h 288"/>
              <a:gd name="T68" fmla="*/ 17 w 269"/>
              <a:gd name="T69" fmla="*/ 227 h 288"/>
              <a:gd name="T70" fmla="*/ 21 w 269"/>
              <a:gd name="T71" fmla="*/ 226 h 288"/>
              <a:gd name="T72" fmla="*/ 48 w 269"/>
              <a:gd name="T73" fmla="*/ 247 h 288"/>
              <a:gd name="T74" fmla="*/ 102 w 269"/>
              <a:gd name="T75" fmla="*/ 273 h 288"/>
              <a:gd name="T76" fmla="*/ 135 w 269"/>
              <a:gd name="T77" fmla="*/ 288 h 288"/>
              <a:gd name="T78" fmla="*/ 166 w 269"/>
              <a:gd name="T79" fmla="*/ 273 h 288"/>
              <a:gd name="T80" fmla="*/ 220 w 269"/>
              <a:gd name="T81" fmla="*/ 247 h 288"/>
              <a:gd name="T82" fmla="*/ 247 w 269"/>
              <a:gd name="T83" fmla="*/ 226 h 288"/>
              <a:gd name="T84" fmla="*/ 251 w 269"/>
              <a:gd name="T85" fmla="*/ 227 h 288"/>
              <a:gd name="T86" fmla="*/ 269 w 269"/>
              <a:gd name="T87" fmla="*/ 209 h 288"/>
              <a:gd name="T88" fmla="*/ 251 w 269"/>
              <a:gd name="T89" fmla="*/ 192 h 288"/>
              <a:gd name="T90" fmla="*/ 115 w 269"/>
              <a:gd name="T91" fmla="*/ 35 h 288"/>
              <a:gd name="T92" fmla="*/ 134 w 269"/>
              <a:gd name="T93" fmla="*/ 16 h 288"/>
              <a:gd name="T94" fmla="*/ 152 w 269"/>
              <a:gd name="T95" fmla="*/ 35 h 288"/>
              <a:gd name="T96" fmla="*/ 134 w 269"/>
              <a:gd name="T97" fmla="*/ 53 h 288"/>
              <a:gd name="T98" fmla="*/ 115 w 269"/>
              <a:gd name="T99" fmla="*/ 35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9" h="288">
                <a:moveTo>
                  <a:pt x="251" y="192"/>
                </a:moveTo>
                <a:cubicBezTo>
                  <a:pt x="241" y="192"/>
                  <a:pt x="234" y="200"/>
                  <a:pt x="234" y="209"/>
                </a:cubicBezTo>
                <a:cubicBezTo>
                  <a:pt x="234" y="210"/>
                  <a:pt x="234" y="211"/>
                  <a:pt x="234" y="211"/>
                </a:cubicBezTo>
                <a:cubicBezTo>
                  <a:pt x="226" y="217"/>
                  <a:pt x="215" y="224"/>
                  <a:pt x="201" y="233"/>
                </a:cubicBezTo>
                <a:cubicBezTo>
                  <a:pt x="189" y="240"/>
                  <a:pt x="174" y="241"/>
                  <a:pt x="160" y="240"/>
                </a:cubicBezTo>
                <a:cubicBezTo>
                  <a:pt x="148" y="187"/>
                  <a:pt x="148" y="187"/>
                  <a:pt x="148" y="187"/>
                </a:cubicBezTo>
                <a:cubicBezTo>
                  <a:pt x="148" y="187"/>
                  <a:pt x="147" y="153"/>
                  <a:pt x="146" y="121"/>
                </a:cubicBezTo>
                <a:cubicBezTo>
                  <a:pt x="193" y="121"/>
                  <a:pt x="193" y="121"/>
                  <a:pt x="193" y="121"/>
                </a:cubicBezTo>
                <a:cubicBezTo>
                  <a:pt x="211" y="117"/>
                  <a:pt x="211" y="117"/>
                  <a:pt x="211" y="117"/>
                </a:cubicBezTo>
                <a:cubicBezTo>
                  <a:pt x="213" y="120"/>
                  <a:pt x="217" y="123"/>
                  <a:pt x="222" y="123"/>
                </a:cubicBezTo>
                <a:cubicBezTo>
                  <a:pt x="230" y="123"/>
                  <a:pt x="236" y="116"/>
                  <a:pt x="236" y="109"/>
                </a:cubicBezTo>
                <a:cubicBezTo>
                  <a:pt x="236" y="101"/>
                  <a:pt x="230" y="95"/>
                  <a:pt x="222" y="95"/>
                </a:cubicBezTo>
                <a:cubicBezTo>
                  <a:pt x="217" y="95"/>
                  <a:pt x="213" y="97"/>
                  <a:pt x="210" y="101"/>
                </a:cubicBezTo>
                <a:cubicBezTo>
                  <a:pt x="145" y="101"/>
                  <a:pt x="145" y="101"/>
                  <a:pt x="145" y="101"/>
                </a:cubicBezTo>
                <a:cubicBezTo>
                  <a:pt x="145" y="87"/>
                  <a:pt x="144" y="75"/>
                  <a:pt x="144" y="68"/>
                </a:cubicBezTo>
                <a:cubicBezTo>
                  <a:pt x="158" y="63"/>
                  <a:pt x="169" y="50"/>
                  <a:pt x="169" y="35"/>
                </a:cubicBezTo>
                <a:cubicBezTo>
                  <a:pt x="169" y="16"/>
                  <a:pt x="153" y="0"/>
                  <a:pt x="134" y="0"/>
                </a:cubicBezTo>
                <a:cubicBezTo>
                  <a:pt x="115" y="0"/>
                  <a:pt x="99" y="16"/>
                  <a:pt x="99" y="35"/>
                </a:cubicBezTo>
                <a:cubicBezTo>
                  <a:pt x="99" y="50"/>
                  <a:pt x="110" y="64"/>
                  <a:pt x="124" y="68"/>
                </a:cubicBezTo>
                <a:cubicBezTo>
                  <a:pt x="124" y="75"/>
                  <a:pt x="124" y="87"/>
                  <a:pt x="123" y="101"/>
                </a:cubicBezTo>
                <a:cubicBezTo>
                  <a:pt x="58" y="101"/>
                  <a:pt x="58" y="101"/>
                  <a:pt x="58" y="101"/>
                </a:cubicBezTo>
                <a:cubicBezTo>
                  <a:pt x="55" y="97"/>
                  <a:pt x="51" y="95"/>
                  <a:pt x="46" y="95"/>
                </a:cubicBezTo>
                <a:cubicBezTo>
                  <a:pt x="38" y="95"/>
                  <a:pt x="32" y="101"/>
                  <a:pt x="32" y="109"/>
                </a:cubicBezTo>
                <a:cubicBezTo>
                  <a:pt x="32" y="116"/>
                  <a:pt x="38" y="123"/>
                  <a:pt x="46" y="123"/>
                </a:cubicBezTo>
                <a:cubicBezTo>
                  <a:pt x="51" y="123"/>
                  <a:pt x="55" y="120"/>
                  <a:pt x="57" y="117"/>
                </a:cubicBezTo>
                <a:cubicBezTo>
                  <a:pt x="76" y="121"/>
                  <a:pt x="76" y="121"/>
                  <a:pt x="76" y="121"/>
                </a:cubicBezTo>
                <a:cubicBezTo>
                  <a:pt x="122" y="121"/>
                  <a:pt x="122" y="121"/>
                  <a:pt x="122" y="121"/>
                </a:cubicBezTo>
                <a:cubicBezTo>
                  <a:pt x="121" y="153"/>
                  <a:pt x="120" y="187"/>
                  <a:pt x="120" y="187"/>
                </a:cubicBezTo>
                <a:cubicBezTo>
                  <a:pt x="109" y="239"/>
                  <a:pt x="109" y="239"/>
                  <a:pt x="109" y="239"/>
                </a:cubicBezTo>
                <a:cubicBezTo>
                  <a:pt x="91" y="239"/>
                  <a:pt x="73" y="237"/>
                  <a:pt x="59" y="227"/>
                </a:cubicBezTo>
                <a:cubicBezTo>
                  <a:pt x="49" y="221"/>
                  <a:pt x="41" y="217"/>
                  <a:pt x="34" y="212"/>
                </a:cubicBezTo>
                <a:cubicBezTo>
                  <a:pt x="35" y="211"/>
                  <a:pt x="35" y="210"/>
                  <a:pt x="35" y="209"/>
                </a:cubicBezTo>
                <a:cubicBezTo>
                  <a:pt x="35" y="200"/>
                  <a:pt x="27" y="192"/>
                  <a:pt x="17" y="192"/>
                </a:cubicBezTo>
                <a:cubicBezTo>
                  <a:pt x="8" y="192"/>
                  <a:pt x="0" y="200"/>
                  <a:pt x="0" y="209"/>
                </a:cubicBezTo>
                <a:cubicBezTo>
                  <a:pt x="0" y="219"/>
                  <a:pt x="8" y="227"/>
                  <a:pt x="17" y="227"/>
                </a:cubicBezTo>
                <a:cubicBezTo>
                  <a:pt x="19" y="227"/>
                  <a:pt x="20" y="227"/>
                  <a:pt x="21" y="226"/>
                </a:cubicBezTo>
                <a:cubicBezTo>
                  <a:pt x="28" y="232"/>
                  <a:pt x="37" y="239"/>
                  <a:pt x="48" y="247"/>
                </a:cubicBezTo>
                <a:cubicBezTo>
                  <a:pt x="64" y="257"/>
                  <a:pt x="82" y="267"/>
                  <a:pt x="102" y="273"/>
                </a:cubicBezTo>
                <a:cubicBezTo>
                  <a:pt x="105" y="274"/>
                  <a:pt x="128" y="288"/>
                  <a:pt x="135" y="288"/>
                </a:cubicBezTo>
                <a:cubicBezTo>
                  <a:pt x="141" y="288"/>
                  <a:pt x="161" y="276"/>
                  <a:pt x="166" y="273"/>
                </a:cubicBezTo>
                <a:cubicBezTo>
                  <a:pt x="186" y="267"/>
                  <a:pt x="205" y="257"/>
                  <a:pt x="220" y="247"/>
                </a:cubicBezTo>
                <a:cubicBezTo>
                  <a:pt x="231" y="239"/>
                  <a:pt x="241" y="232"/>
                  <a:pt x="247" y="226"/>
                </a:cubicBezTo>
                <a:cubicBezTo>
                  <a:pt x="248" y="227"/>
                  <a:pt x="250" y="227"/>
                  <a:pt x="251" y="227"/>
                </a:cubicBezTo>
                <a:cubicBezTo>
                  <a:pt x="261" y="227"/>
                  <a:pt x="269" y="219"/>
                  <a:pt x="269" y="209"/>
                </a:cubicBezTo>
                <a:cubicBezTo>
                  <a:pt x="269" y="200"/>
                  <a:pt x="261" y="192"/>
                  <a:pt x="251" y="192"/>
                </a:cubicBezTo>
                <a:close/>
                <a:moveTo>
                  <a:pt x="115" y="35"/>
                </a:moveTo>
                <a:cubicBezTo>
                  <a:pt x="115" y="25"/>
                  <a:pt x="124" y="16"/>
                  <a:pt x="134" y="16"/>
                </a:cubicBezTo>
                <a:cubicBezTo>
                  <a:pt x="144" y="16"/>
                  <a:pt x="152" y="25"/>
                  <a:pt x="152" y="35"/>
                </a:cubicBezTo>
                <a:cubicBezTo>
                  <a:pt x="152" y="45"/>
                  <a:pt x="144" y="53"/>
                  <a:pt x="134" y="53"/>
                </a:cubicBezTo>
                <a:cubicBezTo>
                  <a:pt x="124" y="53"/>
                  <a:pt x="115" y="45"/>
                  <a:pt x="115" y="35"/>
                </a:cubicBezTo>
                <a:close/>
              </a:path>
            </a:pathLst>
          </a:custGeom>
          <a:solidFill>
            <a:srgbClr val="39989D"/>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0" name="椭圆 29"/>
          <p:cNvSpPr/>
          <p:nvPr/>
        </p:nvSpPr>
        <p:spPr>
          <a:xfrm>
            <a:off x="9929372" y="3062079"/>
            <a:ext cx="812800" cy="8128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31" name="组合 30"/>
          <p:cNvGrpSpPr/>
          <p:nvPr/>
        </p:nvGrpSpPr>
        <p:grpSpPr>
          <a:xfrm>
            <a:off x="10232607" y="3314305"/>
            <a:ext cx="246971" cy="362083"/>
            <a:chOff x="3332163" y="4791075"/>
            <a:chExt cx="187325" cy="274637"/>
          </a:xfrm>
          <a:solidFill>
            <a:srgbClr val="39989D"/>
          </a:solidFill>
        </p:grpSpPr>
        <p:sp>
          <p:nvSpPr>
            <p:cNvPr id="32" name="Freeform 115"/>
            <p:cNvSpPr/>
            <p:nvPr/>
          </p:nvSpPr>
          <p:spPr bwMode="auto">
            <a:xfrm>
              <a:off x="3332163" y="4791075"/>
              <a:ext cx="106363" cy="274637"/>
            </a:xfrm>
            <a:custGeom>
              <a:avLst/>
              <a:gdLst>
                <a:gd name="T0" fmla="*/ 82 w 111"/>
                <a:gd name="T1" fmla="*/ 184 h 288"/>
                <a:gd name="T2" fmla="*/ 79 w 111"/>
                <a:gd name="T3" fmla="*/ 182 h 288"/>
                <a:gd name="T4" fmla="*/ 79 w 111"/>
                <a:gd name="T5" fmla="*/ 24 h 288"/>
                <a:gd name="T6" fmla="*/ 55 w 111"/>
                <a:gd name="T7" fmla="*/ 0 h 288"/>
                <a:gd name="T8" fmla="*/ 31 w 111"/>
                <a:gd name="T9" fmla="*/ 24 h 288"/>
                <a:gd name="T10" fmla="*/ 31 w 111"/>
                <a:gd name="T11" fmla="*/ 182 h 288"/>
                <a:gd name="T12" fmla="*/ 28 w 111"/>
                <a:gd name="T13" fmla="*/ 184 h 288"/>
                <a:gd name="T14" fmla="*/ 0 w 111"/>
                <a:gd name="T15" fmla="*/ 232 h 288"/>
                <a:gd name="T16" fmla="*/ 55 w 111"/>
                <a:gd name="T17" fmla="*/ 288 h 288"/>
                <a:gd name="T18" fmla="*/ 110 w 111"/>
                <a:gd name="T19" fmla="*/ 232 h 288"/>
                <a:gd name="T20" fmla="*/ 82 w 111"/>
                <a:gd name="T21" fmla="*/ 18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288">
                  <a:moveTo>
                    <a:pt x="82" y="184"/>
                  </a:moveTo>
                  <a:cubicBezTo>
                    <a:pt x="79" y="182"/>
                    <a:pt x="79" y="182"/>
                    <a:pt x="79" y="182"/>
                  </a:cubicBezTo>
                  <a:cubicBezTo>
                    <a:pt x="79" y="24"/>
                    <a:pt x="79" y="24"/>
                    <a:pt x="79" y="24"/>
                  </a:cubicBezTo>
                  <a:cubicBezTo>
                    <a:pt x="79" y="11"/>
                    <a:pt x="68" y="0"/>
                    <a:pt x="55" y="0"/>
                  </a:cubicBezTo>
                  <a:cubicBezTo>
                    <a:pt x="42" y="0"/>
                    <a:pt x="31" y="11"/>
                    <a:pt x="31" y="24"/>
                  </a:cubicBezTo>
                  <a:cubicBezTo>
                    <a:pt x="31" y="182"/>
                    <a:pt x="31" y="182"/>
                    <a:pt x="31" y="182"/>
                  </a:cubicBezTo>
                  <a:cubicBezTo>
                    <a:pt x="28" y="184"/>
                    <a:pt x="28" y="184"/>
                    <a:pt x="28" y="184"/>
                  </a:cubicBezTo>
                  <a:cubicBezTo>
                    <a:pt x="11" y="193"/>
                    <a:pt x="0" y="211"/>
                    <a:pt x="0" y="232"/>
                  </a:cubicBezTo>
                  <a:cubicBezTo>
                    <a:pt x="0" y="263"/>
                    <a:pt x="25" y="287"/>
                    <a:pt x="55" y="288"/>
                  </a:cubicBezTo>
                  <a:cubicBezTo>
                    <a:pt x="86" y="287"/>
                    <a:pt x="110" y="263"/>
                    <a:pt x="110" y="232"/>
                  </a:cubicBezTo>
                  <a:cubicBezTo>
                    <a:pt x="111" y="211"/>
                    <a:pt x="99" y="193"/>
                    <a:pt x="82" y="1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 name="Freeform 116"/>
            <p:cNvSpPr/>
            <p:nvPr/>
          </p:nvSpPr>
          <p:spPr bwMode="auto">
            <a:xfrm>
              <a:off x="3443288" y="4816475"/>
              <a:ext cx="76200" cy="15875"/>
            </a:xfrm>
            <a:custGeom>
              <a:avLst/>
              <a:gdLst>
                <a:gd name="T0" fmla="*/ 8 w 79"/>
                <a:gd name="T1" fmla="*/ 16 h 16"/>
                <a:gd name="T2" fmla="*/ 71 w 79"/>
                <a:gd name="T3" fmla="*/ 16 h 16"/>
                <a:gd name="T4" fmla="*/ 79 w 79"/>
                <a:gd name="T5" fmla="*/ 8 h 16"/>
                <a:gd name="T6" fmla="*/ 71 w 79"/>
                <a:gd name="T7" fmla="*/ 0 h 16"/>
                <a:gd name="T8" fmla="*/ 8 w 79"/>
                <a:gd name="T9" fmla="*/ 0 h 16"/>
                <a:gd name="T10" fmla="*/ 0 w 79"/>
                <a:gd name="T11" fmla="*/ 8 h 16"/>
                <a:gd name="T12" fmla="*/ 8 w 7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79" h="16">
                  <a:moveTo>
                    <a:pt x="8" y="16"/>
                  </a:moveTo>
                  <a:cubicBezTo>
                    <a:pt x="71" y="16"/>
                    <a:pt x="71" y="16"/>
                    <a:pt x="71" y="16"/>
                  </a:cubicBezTo>
                  <a:cubicBezTo>
                    <a:pt x="76" y="16"/>
                    <a:pt x="79" y="12"/>
                    <a:pt x="79" y="8"/>
                  </a:cubicBezTo>
                  <a:cubicBezTo>
                    <a:pt x="79" y="3"/>
                    <a:pt x="76" y="0"/>
                    <a:pt x="71" y="0"/>
                  </a:cubicBezTo>
                  <a:cubicBezTo>
                    <a:pt x="8" y="0"/>
                    <a:pt x="8" y="0"/>
                    <a:pt x="8" y="0"/>
                  </a:cubicBezTo>
                  <a:cubicBezTo>
                    <a:pt x="4" y="0"/>
                    <a:pt x="0" y="3"/>
                    <a:pt x="0" y="8"/>
                  </a:cubicBezTo>
                  <a:cubicBezTo>
                    <a:pt x="0" y="12"/>
                    <a:pt x="4"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 name="Freeform 117"/>
            <p:cNvSpPr/>
            <p:nvPr/>
          </p:nvSpPr>
          <p:spPr bwMode="auto">
            <a:xfrm>
              <a:off x="3443288" y="4859338"/>
              <a:ext cx="76200" cy="15875"/>
            </a:xfrm>
            <a:custGeom>
              <a:avLst/>
              <a:gdLst>
                <a:gd name="T0" fmla="*/ 71 w 79"/>
                <a:gd name="T1" fmla="*/ 0 h 16"/>
                <a:gd name="T2" fmla="*/ 8 w 79"/>
                <a:gd name="T3" fmla="*/ 0 h 16"/>
                <a:gd name="T4" fmla="*/ 0 w 79"/>
                <a:gd name="T5" fmla="*/ 8 h 16"/>
                <a:gd name="T6" fmla="*/ 8 w 79"/>
                <a:gd name="T7" fmla="*/ 16 h 16"/>
                <a:gd name="T8" fmla="*/ 71 w 79"/>
                <a:gd name="T9" fmla="*/ 16 h 16"/>
                <a:gd name="T10" fmla="*/ 79 w 79"/>
                <a:gd name="T11" fmla="*/ 8 h 16"/>
                <a:gd name="T12" fmla="*/ 71 w 79"/>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79" h="16">
                  <a:moveTo>
                    <a:pt x="71" y="0"/>
                  </a:moveTo>
                  <a:cubicBezTo>
                    <a:pt x="8" y="0"/>
                    <a:pt x="8" y="0"/>
                    <a:pt x="8" y="0"/>
                  </a:cubicBezTo>
                  <a:cubicBezTo>
                    <a:pt x="4" y="0"/>
                    <a:pt x="0" y="3"/>
                    <a:pt x="0" y="8"/>
                  </a:cubicBezTo>
                  <a:cubicBezTo>
                    <a:pt x="0" y="12"/>
                    <a:pt x="4" y="16"/>
                    <a:pt x="8" y="16"/>
                  </a:cubicBezTo>
                  <a:cubicBezTo>
                    <a:pt x="71" y="16"/>
                    <a:pt x="71" y="16"/>
                    <a:pt x="71" y="16"/>
                  </a:cubicBezTo>
                  <a:cubicBezTo>
                    <a:pt x="76" y="16"/>
                    <a:pt x="79" y="12"/>
                    <a:pt x="79" y="8"/>
                  </a:cubicBezTo>
                  <a:cubicBezTo>
                    <a:pt x="79" y="3"/>
                    <a:pt x="76" y="0"/>
                    <a:pt x="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5" name="Freeform 118"/>
            <p:cNvSpPr/>
            <p:nvPr/>
          </p:nvSpPr>
          <p:spPr bwMode="auto">
            <a:xfrm>
              <a:off x="3443288" y="4902200"/>
              <a:ext cx="76200" cy="14287"/>
            </a:xfrm>
            <a:custGeom>
              <a:avLst/>
              <a:gdLst>
                <a:gd name="T0" fmla="*/ 71 w 79"/>
                <a:gd name="T1" fmla="*/ 0 h 16"/>
                <a:gd name="T2" fmla="*/ 8 w 79"/>
                <a:gd name="T3" fmla="*/ 0 h 16"/>
                <a:gd name="T4" fmla="*/ 0 w 79"/>
                <a:gd name="T5" fmla="*/ 8 h 16"/>
                <a:gd name="T6" fmla="*/ 8 w 79"/>
                <a:gd name="T7" fmla="*/ 16 h 16"/>
                <a:gd name="T8" fmla="*/ 71 w 79"/>
                <a:gd name="T9" fmla="*/ 16 h 16"/>
                <a:gd name="T10" fmla="*/ 79 w 79"/>
                <a:gd name="T11" fmla="*/ 8 h 16"/>
                <a:gd name="T12" fmla="*/ 71 w 79"/>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79" h="16">
                  <a:moveTo>
                    <a:pt x="71" y="0"/>
                  </a:moveTo>
                  <a:cubicBezTo>
                    <a:pt x="8" y="0"/>
                    <a:pt x="8" y="0"/>
                    <a:pt x="8" y="0"/>
                  </a:cubicBezTo>
                  <a:cubicBezTo>
                    <a:pt x="4" y="0"/>
                    <a:pt x="0" y="4"/>
                    <a:pt x="0" y="8"/>
                  </a:cubicBezTo>
                  <a:cubicBezTo>
                    <a:pt x="0" y="13"/>
                    <a:pt x="4" y="16"/>
                    <a:pt x="8" y="16"/>
                  </a:cubicBezTo>
                  <a:cubicBezTo>
                    <a:pt x="71" y="16"/>
                    <a:pt x="71" y="16"/>
                    <a:pt x="71" y="16"/>
                  </a:cubicBezTo>
                  <a:cubicBezTo>
                    <a:pt x="76" y="16"/>
                    <a:pt x="79" y="13"/>
                    <a:pt x="79" y="8"/>
                  </a:cubicBezTo>
                  <a:cubicBezTo>
                    <a:pt x="79" y="4"/>
                    <a:pt x="76" y="0"/>
                    <a:pt x="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6" name="Freeform 119"/>
            <p:cNvSpPr/>
            <p:nvPr/>
          </p:nvSpPr>
          <p:spPr bwMode="auto">
            <a:xfrm>
              <a:off x="3443288" y="4943475"/>
              <a:ext cx="76200" cy="15875"/>
            </a:xfrm>
            <a:custGeom>
              <a:avLst/>
              <a:gdLst>
                <a:gd name="T0" fmla="*/ 71 w 79"/>
                <a:gd name="T1" fmla="*/ 0 h 16"/>
                <a:gd name="T2" fmla="*/ 8 w 79"/>
                <a:gd name="T3" fmla="*/ 0 h 16"/>
                <a:gd name="T4" fmla="*/ 0 w 79"/>
                <a:gd name="T5" fmla="*/ 8 h 16"/>
                <a:gd name="T6" fmla="*/ 8 w 79"/>
                <a:gd name="T7" fmla="*/ 16 h 16"/>
                <a:gd name="T8" fmla="*/ 71 w 79"/>
                <a:gd name="T9" fmla="*/ 16 h 16"/>
                <a:gd name="T10" fmla="*/ 79 w 79"/>
                <a:gd name="T11" fmla="*/ 8 h 16"/>
                <a:gd name="T12" fmla="*/ 71 w 79"/>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79" h="16">
                  <a:moveTo>
                    <a:pt x="71" y="0"/>
                  </a:moveTo>
                  <a:cubicBezTo>
                    <a:pt x="8" y="0"/>
                    <a:pt x="8" y="0"/>
                    <a:pt x="8" y="0"/>
                  </a:cubicBezTo>
                  <a:cubicBezTo>
                    <a:pt x="4" y="0"/>
                    <a:pt x="0" y="3"/>
                    <a:pt x="0" y="8"/>
                  </a:cubicBezTo>
                  <a:cubicBezTo>
                    <a:pt x="0" y="12"/>
                    <a:pt x="4" y="16"/>
                    <a:pt x="8" y="16"/>
                  </a:cubicBezTo>
                  <a:cubicBezTo>
                    <a:pt x="71" y="16"/>
                    <a:pt x="71" y="16"/>
                    <a:pt x="71" y="16"/>
                  </a:cubicBezTo>
                  <a:cubicBezTo>
                    <a:pt x="76" y="16"/>
                    <a:pt x="79" y="12"/>
                    <a:pt x="79" y="8"/>
                  </a:cubicBezTo>
                  <a:cubicBezTo>
                    <a:pt x="79" y="3"/>
                    <a:pt x="76" y="0"/>
                    <a:pt x="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9" name="文本框 28"/>
          <p:cNvSpPr txBox="1"/>
          <p:nvPr/>
        </p:nvSpPr>
        <p:spPr>
          <a:xfrm>
            <a:off x="5840097" y="4147137"/>
            <a:ext cx="5361303" cy="737235"/>
          </a:xfrm>
          <a:prstGeom prst="rect">
            <a:avLst/>
          </a:prstGeom>
          <a:noFill/>
        </p:spPr>
        <p:txBody>
          <a:bodyPr wrap="square" rtlCol="0">
            <a:spAutoFit/>
          </a:bodyPr>
          <a:lstStyle/>
          <a:p>
            <a:r>
              <a:rPr lang="zh-CN" altLang="en-US" sz="1400" dirty="0">
                <a:solidFill>
                  <a:schemeClr val="tx1">
                    <a:lumMod val="10000"/>
                  </a:schemeClr>
                </a:solidFill>
                <a:latin typeface="微软雅黑" panose="020B0503020204020204" pitchFamily="34" charset="-122"/>
                <a:ea typeface="微软雅黑" panose="020B0503020204020204" pitchFamily="34" charset="-122"/>
              </a:rPr>
              <a:t>请输入替换内容</a:t>
            </a:r>
            <a:r>
              <a:rPr lang="zh-CN" altLang="en-US" sz="14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请输入替换内容请输入替换内容请输入替换内容请输入替换内容请输入替换内容请输入替换内容请输入替换内容请输入替换内容</a:t>
            </a:r>
            <a:endParaRPr sz="1400" dirty="0">
              <a:solidFill>
                <a:schemeClr val="tx1">
                  <a:lumMod val="10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6"/>
          <p:cNvSpPr/>
          <p:nvPr/>
        </p:nvSpPr>
        <p:spPr bwMode="auto">
          <a:xfrm>
            <a:off x="1971409" y="1955219"/>
            <a:ext cx="1817903" cy="2050525"/>
          </a:xfrm>
          <a:custGeom>
            <a:avLst/>
            <a:gdLst>
              <a:gd name="T0" fmla="*/ 311 w 622"/>
              <a:gd name="T1" fmla="*/ 702 h 702"/>
              <a:gd name="T2" fmla="*/ 91 w 622"/>
              <a:gd name="T3" fmla="*/ 512 h 702"/>
              <a:gd name="T4" fmla="*/ 0 w 622"/>
              <a:gd name="T5" fmla="*/ 159 h 702"/>
              <a:gd name="T6" fmla="*/ 7 w 622"/>
              <a:gd name="T7" fmla="*/ 29 h 702"/>
              <a:gd name="T8" fmla="*/ 146 w 622"/>
              <a:gd name="T9" fmla="*/ 84 h 702"/>
              <a:gd name="T10" fmla="*/ 312 w 622"/>
              <a:gd name="T11" fmla="*/ 0 h 702"/>
              <a:gd name="T12" fmla="*/ 477 w 622"/>
              <a:gd name="T13" fmla="*/ 84 h 702"/>
              <a:gd name="T14" fmla="*/ 616 w 622"/>
              <a:gd name="T15" fmla="*/ 29 h 702"/>
              <a:gd name="T16" fmla="*/ 622 w 622"/>
              <a:gd name="T17" fmla="*/ 159 h 702"/>
              <a:gd name="T18" fmla="*/ 532 w 622"/>
              <a:gd name="T19" fmla="*/ 512 h 702"/>
              <a:gd name="T20" fmla="*/ 311 w 622"/>
              <a:gd name="T21" fmla="*/ 702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2" h="702">
                <a:moveTo>
                  <a:pt x="311" y="702"/>
                </a:moveTo>
                <a:cubicBezTo>
                  <a:pt x="225" y="675"/>
                  <a:pt x="147" y="607"/>
                  <a:pt x="91" y="512"/>
                </a:cubicBezTo>
                <a:cubicBezTo>
                  <a:pt x="33" y="412"/>
                  <a:pt x="0" y="287"/>
                  <a:pt x="0" y="159"/>
                </a:cubicBezTo>
                <a:cubicBezTo>
                  <a:pt x="0" y="123"/>
                  <a:pt x="3" y="71"/>
                  <a:pt x="7" y="29"/>
                </a:cubicBezTo>
                <a:cubicBezTo>
                  <a:pt x="44" y="64"/>
                  <a:pt x="94" y="84"/>
                  <a:pt x="146" y="84"/>
                </a:cubicBezTo>
                <a:cubicBezTo>
                  <a:pt x="212" y="84"/>
                  <a:pt x="273" y="52"/>
                  <a:pt x="312" y="0"/>
                </a:cubicBezTo>
                <a:cubicBezTo>
                  <a:pt x="350" y="52"/>
                  <a:pt x="412" y="84"/>
                  <a:pt x="477" y="84"/>
                </a:cubicBezTo>
                <a:cubicBezTo>
                  <a:pt x="529" y="84"/>
                  <a:pt x="578" y="64"/>
                  <a:pt x="616" y="29"/>
                </a:cubicBezTo>
                <a:cubicBezTo>
                  <a:pt x="620" y="71"/>
                  <a:pt x="622" y="124"/>
                  <a:pt x="622" y="159"/>
                </a:cubicBezTo>
                <a:cubicBezTo>
                  <a:pt x="622" y="287"/>
                  <a:pt x="590" y="412"/>
                  <a:pt x="532" y="512"/>
                </a:cubicBezTo>
                <a:cubicBezTo>
                  <a:pt x="475" y="607"/>
                  <a:pt x="397" y="675"/>
                  <a:pt x="311" y="702"/>
                </a:cubicBezTo>
                <a:close/>
              </a:path>
            </a:pathLst>
          </a:custGeom>
          <a:solidFill>
            <a:schemeClr val="accent1">
              <a:lumMod val="60000"/>
              <a:lumOff val="40000"/>
            </a:schemeClr>
          </a:solidFill>
          <a:ln w="38100">
            <a:solidFill>
              <a:schemeClr val="bg1"/>
            </a:solidFill>
            <a:round/>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prstClr val="black"/>
              </a:solidFill>
            </a:endParaRPr>
          </a:p>
        </p:txBody>
      </p:sp>
      <p:grpSp>
        <p:nvGrpSpPr>
          <p:cNvPr id="11" name="组合 10"/>
          <p:cNvGrpSpPr/>
          <p:nvPr/>
        </p:nvGrpSpPr>
        <p:grpSpPr>
          <a:xfrm>
            <a:off x="2567900" y="2393556"/>
            <a:ext cx="606631" cy="601073"/>
            <a:chOff x="8185151" y="600075"/>
            <a:chExt cx="1212850" cy="1201738"/>
          </a:xfrm>
        </p:grpSpPr>
        <p:sp>
          <p:nvSpPr>
            <p:cNvPr id="15" name="Freeform 13"/>
            <p:cNvSpPr/>
            <p:nvPr/>
          </p:nvSpPr>
          <p:spPr bwMode="auto">
            <a:xfrm>
              <a:off x="8320088" y="828675"/>
              <a:ext cx="919163" cy="973138"/>
            </a:xfrm>
            <a:custGeom>
              <a:avLst/>
              <a:gdLst>
                <a:gd name="T0" fmla="*/ 123 w 245"/>
                <a:gd name="T1" fmla="*/ 0 h 259"/>
                <a:gd name="T2" fmla="*/ 0 w 245"/>
                <a:gd name="T3" fmla="*/ 155 h 259"/>
                <a:gd name="T4" fmla="*/ 0 w 245"/>
                <a:gd name="T5" fmla="*/ 246 h 259"/>
                <a:gd name="T6" fmla="*/ 16 w 245"/>
                <a:gd name="T7" fmla="*/ 259 h 259"/>
                <a:gd name="T8" fmla="*/ 96 w 245"/>
                <a:gd name="T9" fmla="*/ 259 h 259"/>
                <a:gd name="T10" fmla="*/ 96 w 245"/>
                <a:gd name="T11" fmla="*/ 167 h 259"/>
                <a:gd name="T12" fmla="*/ 151 w 245"/>
                <a:gd name="T13" fmla="*/ 167 h 259"/>
                <a:gd name="T14" fmla="*/ 151 w 245"/>
                <a:gd name="T15" fmla="*/ 259 h 259"/>
                <a:gd name="T16" fmla="*/ 230 w 245"/>
                <a:gd name="T17" fmla="*/ 259 h 259"/>
                <a:gd name="T18" fmla="*/ 245 w 245"/>
                <a:gd name="T19" fmla="*/ 246 h 259"/>
                <a:gd name="T20" fmla="*/ 245 w 245"/>
                <a:gd name="T21" fmla="*/ 144 h 259"/>
                <a:gd name="T22" fmla="*/ 123 w 245"/>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5" h="259">
                  <a:moveTo>
                    <a:pt x="123" y="0"/>
                  </a:moveTo>
                  <a:cubicBezTo>
                    <a:pt x="0" y="155"/>
                    <a:pt x="0" y="155"/>
                    <a:pt x="0" y="155"/>
                  </a:cubicBezTo>
                  <a:cubicBezTo>
                    <a:pt x="0" y="246"/>
                    <a:pt x="0" y="246"/>
                    <a:pt x="0" y="246"/>
                  </a:cubicBezTo>
                  <a:cubicBezTo>
                    <a:pt x="0" y="253"/>
                    <a:pt x="7" y="259"/>
                    <a:pt x="16" y="259"/>
                  </a:cubicBezTo>
                  <a:cubicBezTo>
                    <a:pt x="96" y="259"/>
                    <a:pt x="96" y="259"/>
                    <a:pt x="96" y="259"/>
                  </a:cubicBezTo>
                  <a:cubicBezTo>
                    <a:pt x="96" y="167"/>
                    <a:pt x="96" y="167"/>
                    <a:pt x="96" y="167"/>
                  </a:cubicBezTo>
                  <a:cubicBezTo>
                    <a:pt x="151" y="167"/>
                    <a:pt x="151" y="167"/>
                    <a:pt x="151" y="167"/>
                  </a:cubicBezTo>
                  <a:cubicBezTo>
                    <a:pt x="151" y="259"/>
                    <a:pt x="151" y="259"/>
                    <a:pt x="151" y="259"/>
                  </a:cubicBezTo>
                  <a:cubicBezTo>
                    <a:pt x="230" y="259"/>
                    <a:pt x="230" y="259"/>
                    <a:pt x="230" y="259"/>
                  </a:cubicBezTo>
                  <a:cubicBezTo>
                    <a:pt x="238" y="259"/>
                    <a:pt x="245" y="253"/>
                    <a:pt x="245" y="246"/>
                  </a:cubicBezTo>
                  <a:cubicBezTo>
                    <a:pt x="245" y="144"/>
                    <a:pt x="245" y="144"/>
                    <a:pt x="245" y="144"/>
                  </a:cubicBezTo>
                  <a:cubicBezTo>
                    <a:pt x="245" y="137"/>
                    <a:pt x="123" y="0"/>
                    <a:pt x="12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 name="Freeform 14"/>
            <p:cNvSpPr/>
            <p:nvPr/>
          </p:nvSpPr>
          <p:spPr bwMode="auto">
            <a:xfrm>
              <a:off x="8185151" y="600075"/>
              <a:ext cx="1212850" cy="811213"/>
            </a:xfrm>
            <a:custGeom>
              <a:avLst/>
              <a:gdLst>
                <a:gd name="T0" fmla="*/ 319 w 323"/>
                <a:gd name="T1" fmla="*/ 184 h 216"/>
                <a:gd name="T2" fmla="*/ 169 w 323"/>
                <a:gd name="T3" fmla="*/ 5 h 216"/>
                <a:gd name="T4" fmla="*/ 158 w 323"/>
                <a:gd name="T5" fmla="*/ 0 h 216"/>
                <a:gd name="T6" fmla="*/ 147 w 323"/>
                <a:gd name="T7" fmla="*/ 5 h 216"/>
                <a:gd name="T8" fmla="*/ 4 w 323"/>
                <a:gd name="T9" fmla="*/ 188 h 216"/>
                <a:gd name="T10" fmla="*/ 6 w 323"/>
                <a:gd name="T11" fmla="*/ 209 h 216"/>
                <a:gd name="T12" fmla="*/ 24 w 323"/>
                <a:gd name="T13" fmla="*/ 211 h 216"/>
                <a:gd name="T14" fmla="*/ 159 w 323"/>
                <a:gd name="T15" fmla="*/ 42 h 216"/>
                <a:gd name="T16" fmla="*/ 299 w 323"/>
                <a:gd name="T17" fmla="*/ 207 h 216"/>
                <a:gd name="T18" fmla="*/ 317 w 323"/>
                <a:gd name="T19" fmla="*/ 205 h 216"/>
                <a:gd name="T20" fmla="*/ 319 w 323"/>
                <a:gd name="T21" fmla="*/ 18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 h="216">
                  <a:moveTo>
                    <a:pt x="319" y="184"/>
                  </a:moveTo>
                  <a:cubicBezTo>
                    <a:pt x="319" y="184"/>
                    <a:pt x="171" y="7"/>
                    <a:pt x="169" y="5"/>
                  </a:cubicBezTo>
                  <a:cubicBezTo>
                    <a:pt x="166" y="1"/>
                    <a:pt x="162" y="0"/>
                    <a:pt x="158" y="0"/>
                  </a:cubicBezTo>
                  <a:cubicBezTo>
                    <a:pt x="154" y="0"/>
                    <a:pt x="150" y="1"/>
                    <a:pt x="147" y="5"/>
                  </a:cubicBezTo>
                  <a:cubicBezTo>
                    <a:pt x="145" y="8"/>
                    <a:pt x="4" y="188"/>
                    <a:pt x="4" y="188"/>
                  </a:cubicBezTo>
                  <a:cubicBezTo>
                    <a:pt x="0" y="194"/>
                    <a:pt x="1" y="203"/>
                    <a:pt x="6" y="209"/>
                  </a:cubicBezTo>
                  <a:cubicBezTo>
                    <a:pt x="12" y="215"/>
                    <a:pt x="20" y="216"/>
                    <a:pt x="24" y="211"/>
                  </a:cubicBezTo>
                  <a:cubicBezTo>
                    <a:pt x="159" y="42"/>
                    <a:pt x="159" y="42"/>
                    <a:pt x="159" y="42"/>
                  </a:cubicBezTo>
                  <a:cubicBezTo>
                    <a:pt x="299" y="207"/>
                    <a:pt x="299" y="207"/>
                    <a:pt x="299" y="207"/>
                  </a:cubicBezTo>
                  <a:cubicBezTo>
                    <a:pt x="304" y="213"/>
                    <a:pt x="312" y="212"/>
                    <a:pt x="317" y="205"/>
                  </a:cubicBezTo>
                  <a:cubicBezTo>
                    <a:pt x="323" y="199"/>
                    <a:pt x="323" y="189"/>
                    <a:pt x="319" y="18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cxnSp>
        <p:nvCxnSpPr>
          <p:cNvPr id="13" name="直接连接符 12"/>
          <p:cNvCxnSpPr/>
          <p:nvPr/>
        </p:nvCxnSpPr>
        <p:spPr>
          <a:xfrm>
            <a:off x="2354031" y="3136393"/>
            <a:ext cx="99669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558757" y="3210881"/>
            <a:ext cx="791969" cy="368300"/>
          </a:xfrm>
          <a:prstGeom prst="rect">
            <a:avLst/>
          </a:prstGeom>
          <a:noFill/>
        </p:spPr>
        <p:txBody>
          <a:bodyPr wrap="square" rtlCol="0">
            <a:spAutoFit/>
          </a:bodyPr>
          <a:lstStyle/>
          <a:p>
            <a:r>
              <a:rPr lang="zh-CN" altLang="en-US" b="1" dirty="0">
                <a:solidFill>
                  <a:prstClr val="white"/>
                </a:solidFill>
                <a:latin typeface="微软雅黑" panose="020B0503020204020204" pitchFamily="34" charset="-122"/>
                <a:ea typeface="微软雅黑" panose="020B0503020204020204" pitchFamily="34" charset="-122"/>
              </a:rPr>
              <a:t>标题</a:t>
            </a:r>
          </a:p>
        </p:txBody>
      </p:sp>
      <p:sp>
        <p:nvSpPr>
          <p:cNvPr id="18" name="Freeform 6"/>
          <p:cNvSpPr/>
          <p:nvPr/>
        </p:nvSpPr>
        <p:spPr bwMode="auto">
          <a:xfrm>
            <a:off x="4189467" y="1955219"/>
            <a:ext cx="1817903" cy="2050525"/>
          </a:xfrm>
          <a:custGeom>
            <a:avLst/>
            <a:gdLst>
              <a:gd name="T0" fmla="*/ 311 w 622"/>
              <a:gd name="T1" fmla="*/ 702 h 702"/>
              <a:gd name="T2" fmla="*/ 91 w 622"/>
              <a:gd name="T3" fmla="*/ 512 h 702"/>
              <a:gd name="T4" fmla="*/ 0 w 622"/>
              <a:gd name="T5" fmla="*/ 159 h 702"/>
              <a:gd name="T6" fmla="*/ 7 w 622"/>
              <a:gd name="T7" fmla="*/ 29 h 702"/>
              <a:gd name="T8" fmla="*/ 146 w 622"/>
              <a:gd name="T9" fmla="*/ 84 h 702"/>
              <a:gd name="T10" fmla="*/ 312 w 622"/>
              <a:gd name="T11" fmla="*/ 0 h 702"/>
              <a:gd name="T12" fmla="*/ 477 w 622"/>
              <a:gd name="T13" fmla="*/ 84 h 702"/>
              <a:gd name="T14" fmla="*/ 616 w 622"/>
              <a:gd name="T15" fmla="*/ 29 h 702"/>
              <a:gd name="T16" fmla="*/ 622 w 622"/>
              <a:gd name="T17" fmla="*/ 159 h 702"/>
              <a:gd name="T18" fmla="*/ 532 w 622"/>
              <a:gd name="T19" fmla="*/ 512 h 702"/>
              <a:gd name="T20" fmla="*/ 311 w 622"/>
              <a:gd name="T21" fmla="*/ 702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2" h="702">
                <a:moveTo>
                  <a:pt x="311" y="702"/>
                </a:moveTo>
                <a:cubicBezTo>
                  <a:pt x="225" y="675"/>
                  <a:pt x="147" y="607"/>
                  <a:pt x="91" y="512"/>
                </a:cubicBezTo>
                <a:cubicBezTo>
                  <a:pt x="33" y="412"/>
                  <a:pt x="0" y="287"/>
                  <a:pt x="0" y="159"/>
                </a:cubicBezTo>
                <a:cubicBezTo>
                  <a:pt x="0" y="123"/>
                  <a:pt x="3" y="71"/>
                  <a:pt x="7" y="29"/>
                </a:cubicBezTo>
                <a:cubicBezTo>
                  <a:pt x="44" y="64"/>
                  <a:pt x="94" y="84"/>
                  <a:pt x="146" y="84"/>
                </a:cubicBezTo>
                <a:cubicBezTo>
                  <a:pt x="212" y="84"/>
                  <a:pt x="273" y="52"/>
                  <a:pt x="312" y="0"/>
                </a:cubicBezTo>
                <a:cubicBezTo>
                  <a:pt x="350" y="52"/>
                  <a:pt x="412" y="84"/>
                  <a:pt x="477" y="84"/>
                </a:cubicBezTo>
                <a:cubicBezTo>
                  <a:pt x="529" y="84"/>
                  <a:pt x="578" y="64"/>
                  <a:pt x="616" y="29"/>
                </a:cubicBezTo>
                <a:cubicBezTo>
                  <a:pt x="620" y="71"/>
                  <a:pt x="622" y="124"/>
                  <a:pt x="622" y="159"/>
                </a:cubicBezTo>
                <a:cubicBezTo>
                  <a:pt x="622" y="287"/>
                  <a:pt x="590" y="412"/>
                  <a:pt x="532" y="512"/>
                </a:cubicBezTo>
                <a:cubicBezTo>
                  <a:pt x="475" y="607"/>
                  <a:pt x="397" y="675"/>
                  <a:pt x="311" y="702"/>
                </a:cubicBezTo>
                <a:close/>
              </a:path>
            </a:pathLst>
          </a:custGeom>
          <a:solidFill>
            <a:schemeClr val="accent1">
              <a:lumMod val="75000"/>
            </a:schemeClr>
          </a:solidFill>
          <a:ln w="38100">
            <a:solidFill>
              <a:schemeClr val="bg1"/>
            </a:solidFill>
            <a:round/>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prstClr val="black"/>
              </a:solidFill>
            </a:endParaRPr>
          </a:p>
        </p:txBody>
      </p:sp>
      <p:grpSp>
        <p:nvGrpSpPr>
          <p:cNvPr id="19" name="组合 18"/>
          <p:cNvGrpSpPr/>
          <p:nvPr/>
        </p:nvGrpSpPr>
        <p:grpSpPr>
          <a:xfrm>
            <a:off x="4671224" y="2369488"/>
            <a:ext cx="749523" cy="625141"/>
            <a:chOff x="2760663" y="5032375"/>
            <a:chExt cx="1473200" cy="1228726"/>
          </a:xfrm>
        </p:grpSpPr>
        <p:sp>
          <p:nvSpPr>
            <p:cNvPr id="23" name="Freeform 15"/>
            <p:cNvSpPr/>
            <p:nvPr/>
          </p:nvSpPr>
          <p:spPr bwMode="auto">
            <a:xfrm>
              <a:off x="3005138" y="5856288"/>
              <a:ext cx="285750" cy="404813"/>
            </a:xfrm>
            <a:custGeom>
              <a:avLst/>
              <a:gdLst>
                <a:gd name="T0" fmla="*/ 76 w 76"/>
                <a:gd name="T1" fmla="*/ 103 h 108"/>
                <a:gd name="T2" fmla="*/ 62 w 76"/>
                <a:gd name="T3" fmla="*/ 108 h 108"/>
                <a:gd name="T4" fmla="*/ 13 w 76"/>
                <a:gd name="T5" fmla="*/ 108 h 108"/>
                <a:gd name="T6" fmla="*/ 0 w 76"/>
                <a:gd name="T7" fmla="*/ 103 h 108"/>
                <a:gd name="T8" fmla="*/ 0 w 76"/>
                <a:gd name="T9" fmla="*/ 5 h 108"/>
                <a:gd name="T10" fmla="*/ 13 w 76"/>
                <a:gd name="T11" fmla="*/ 0 h 108"/>
                <a:gd name="T12" fmla="*/ 62 w 76"/>
                <a:gd name="T13" fmla="*/ 0 h 108"/>
                <a:gd name="T14" fmla="*/ 76 w 76"/>
                <a:gd name="T15" fmla="*/ 5 h 108"/>
                <a:gd name="T16" fmla="*/ 76 w 76"/>
                <a:gd name="T17" fmla="*/ 10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108">
                  <a:moveTo>
                    <a:pt x="76" y="103"/>
                  </a:moveTo>
                  <a:cubicBezTo>
                    <a:pt x="76" y="106"/>
                    <a:pt x="70" y="108"/>
                    <a:pt x="62" y="108"/>
                  </a:cubicBezTo>
                  <a:cubicBezTo>
                    <a:pt x="13" y="108"/>
                    <a:pt x="13" y="108"/>
                    <a:pt x="13" y="108"/>
                  </a:cubicBezTo>
                  <a:cubicBezTo>
                    <a:pt x="6" y="108"/>
                    <a:pt x="0" y="106"/>
                    <a:pt x="0" y="103"/>
                  </a:cubicBezTo>
                  <a:cubicBezTo>
                    <a:pt x="0" y="5"/>
                    <a:pt x="0" y="5"/>
                    <a:pt x="0" y="5"/>
                  </a:cubicBezTo>
                  <a:cubicBezTo>
                    <a:pt x="0" y="2"/>
                    <a:pt x="6" y="0"/>
                    <a:pt x="13" y="0"/>
                  </a:cubicBezTo>
                  <a:cubicBezTo>
                    <a:pt x="62" y="0"/>
                    <a:pt x="62" y="0"/>
                    <a:pt x="62" y="0"/>
                  </a:cubicBezTo>
                  <a:cubicBezTo>
                    <a:pt x="70" y="0"/>
                    <a:pt x="76" y="2"/>
                    <a:pt x="76" y="5"/>
                  </a:cubicBezTo>
                  <a:lnTo>
                    <a:pt x="76" y="10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 name="Freeform 16"/>
            <p:cNvSpPr/>
            <p:nvPr/>
          </p:nvSpPr>
          <p:spPr bwMode="auto">
            <a:xfrm>
              <a:off x="3321051" y="5645150"/>
              <a:ext cx="284163" cy="615950"/>
            </a:xfrm>
            <a:custGeom>
              <a:avLst/>
              <a:gdLst>
                <a:gd name="T0" fmla="*/ 76 w 76"/>
                <a:gd name="T1" fmla="*/ 156 h 164"/>
                <a:gd name="T2" fmla="*/ 62 w 76"/>
                <a:gd name="T3" fmla="*/ 164 h 164"/>
                <a:gd name="T4" fmla="*/ 13 w 76"/>
                <a:gd name="T5" fmla="*/ 164 h 164"/>
                <a:gd name="T6" fmla="*/ 0 w 76"/>
                <a:gd name="T7" fmla="*/ 156 h 164"/>
                <a:gd name="T8" fmla="*/ 0 w 76"/>
                <a:gd name="T9" fmla="*/ 7 h 164"/>
                <a:gd name="T10" fmla="*/ 13 w 76"/>
                <a:gd name="T11" fmla="*/ 0 h 164"/>
                <a:gd name="T12" fmla="*/ 62 w 76"/>
                <a:gd name="T13" fmla="*/ 0 h 164"/>
                <a:gd name="T14" fmla="*/ 76 w 76"/>
                <a:gd name="T15" fmla="*/ 7 h 164"/>
                <a:gd name="T16" fmla="*/ 76 w 76"/>
                <a:gd name="T17" fmla="*/ 15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164">
                  <a:moveTo>
                    <a:pt x="76" y="156"/>
                  </a:moveTo>
                  <a:cubicBezTo>
                    <a:pt x="76" y="160"/>
                    <a:pt x="70" y="164"/>
                    <a:pt x="62" y="164"/>
                  </a:cubicBezTo>
                  <a:cubicBezTo>
                    <a:pt x="13" y="164"/>
                    <a:pt x="13" y="164"/>
                    <a:pt x="13" y="164"/>
                  </a:cubicBezTo>
                  <a:cubicBezTo>
                    <a:pt x="6" y="164"/>
                    <a:pt x="0" y="160"/>
                    <a:pt x="0" y="156"/>
                  </a:cubicBezTo>
                  <a:cubicBezTo>
                    <a:pt x="0" y="7"/>
                    <a:pt x="0" y="7"/>
                    <a:pt x="0" y="7"/>
                  </a:cubicBezTo>
                  <a:cubicBezTo>
                    <a:pt x="0" y="3"/>
                    <a:pt x="6" y="0"/>
                    <a:pt x="13" y="0"/>
                  </a:cubicBezTo>
                  <a:cubicBezTo>
                    <a:pt x="62" y="0"/>
                    <a:pt x="62" y="0"/>
                    <a:pt x="62" y="0"/>
                  </a:cubicBezTo>
                  <a:cubicBezTo>
                    <a:pt x="70" y="0"/>
                    <a:pt x="76" y="3"/>
                    <a:pt x="76" y="7"/>
                  </a:cubicBezTo>
                  <a:lnTo>
                    <a:pt x="76" y="1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 name="Freeform 17"/>
            <p:cNvSpPr/>
            <p:nvPr/>
          </p:nvSpPr>
          <p:spPr bwMode="auto">
            <a:xfrm>
              <a:off x="3635376" y="5397500"/>
              <a:ext cx="282575" cy="863600"/>
            </a:xfrm>
            <a:custGeom>
              <a:avLst/>
              <a:gdLst>
                <a:gd name="T0" fmla="*/ 75 w 75"/>
                <a:gd name="T1" fmla="*/ 219 h 230"/>
                <a:gd name="T2" fmla="*/ 62 w 75"/>
                <a:gd name="T3" fmla="*/ 230 h 230"/>
                <a:gd name="T4" fmla="*/ 13 w 75"/>
                <a:gd name="T5" fmla="*/ 230 h 230"/>
                <a:gd name="T6" fmla="*/ 0 w 75"/>
                <a:gd name="T7" fmla="*/ 219 h 230"/>
                <a:gd name="T8" fmla="*/ 0 w 75"/>
                <a:gd name="T9" fmla="*/ 10 h 230"/>
                <a:gd name="T10" fmla="*/ 13 w 75"/>
                <a:gd name="T11" fmla="*/ 0 h 230"/>
                <a:gd name="T12" fmla="*/ 62 w 75"/>
                <a:gd name="T13" fmla="*/ 0 h 230"/>
                <a:gd name="T14" fmla="*/ 75 w 75"/>
                <a:gd name="T15" fmla="*/ 10 h 230"/>
                <a:gd name="T16" fmla="*/ 75 w 75"/>
                <a:gd name="T17" fmla="*/ 219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30">
                  <a:moveTo>
                    <a:pt x="75" y="219"/>
                  </a:moveTo>
                  <a:cubicBezTo>
                    <a:pt x="75" y="225"/>
                    <a:pt x="70" y="230"/>
                    <a:pt x="62" y="230"/>
                  </a:cubicBezTo>
                  <a:cubicBezTo>
                    <a:pt x="13" y="230"/>
                    <a:pt x="13" y="230"/>
                    <a:pt x="13" y="230"/>
                  </a:cubicBezTo>
                  <a:cubicBezTo>
                    <a:pt x="6" y="230"/>
                    <a:pt x="0" y="225"/>
                    <a:pt x="0" y="219"/>
                  </a:cubicBezTo>
                  <a:cubicBezTo>
                    <a:pt x="0" y="10"/>
                    <a:pt x="0" y="10"/>
                    <a:pt x="0" y="10"/>
                  </a:cubicBezTo>
                  <a:cubicBezTo>
                    <a:pt x="0" y="4"/>
                    <a:pt x="6" y="0"/>
                    <a:pt x="13" y="0"/>
                  </a:cubicBezTo>
                  <a:cubicBezTo>
                    <a:pt x="62" y="0"/>
                    <a:pt x="62" y="0"/>
                    <a:pt x="62" y="0"/>
                  </a:cubicBezTo>
                  <a:cubicBezTo>
                    <a:pt x="70" y="0"/>
                    <a:pt x="75" y="4"/>
                    <a:pt x="75" y="10"/>
                  </a:cubicBezTo>
                  <a:lnTo>
                    <a:pt x="75" y="2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 name="Freeform 18"/>
            <p:cNvSpPr/>
            <p:nvPr/>
          </p:nvSpPr>
          <p:spPr bwMode="auto">
            <a:xfrm>
              <a:off x="3951288" y="5205413"/>
              <a:ext cx="282575" cy="1055688"/>
            </a:xfrm>
            <a:custGeom>
              <a:avLst/>
              <a:gdLst>
                <a:gd name="T0" fmla="*/ 75 w 75"/>
                <a:gd name="T1" fmla="*/ 268 h 281"/>
                <a:gd name="T2" fmla="*/ 62 w 75"/>
                <a:gd name="T3" fmla="*/ 281 h 281"/>
                <a:gd name="T4" fmla="*/ 13 w 75"/>
                <a:gd name="T5" fmla="*/ 281 h 281"/>
                <a:gd name="T6" fmla="*/ 0 w 75"/>
                <a:gd name="T7" fmla="*/ 268 h 281"/>
                <a:gd name="T8" fmla="*/ 0 w 75"/>
                <a:gd name="T9" fmla="*/ 13 h 281"/>
                <a:gd name="T10" fmla="*/ 13 w 75"/>
                <a:gd name="T11" fmla="*/ 0 h 281"/>
                <a:gd name="T12" fmla="*/ 62 w 75"/>
                <a:gd name="T13" fmla="*/ 0 h 281"/>
                <a:gd name="T14" fmla="*/ 75 w 75"/>
                <a:gd name="T15" fmla="*/ 13 h 281"/>
                <a:gd name="T16" fmla="*/ 75 w 75"/>
                <a:gd name="T17" fmla="*/ 268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81">
                  <a:moveTo>
                    <a:pt x="75" y="268"/>
                  </a:moveTo>
                  <a:cubicBezTo>
                    <a:pt x="75" y="275"/>
                    <a:pt x="69" y="281"/>
                    <a:pt x="62" y="281"/>
                  </a:cubicBezTo>
                  <a:cubicBezTo>
                    <a:pt x="13" y="281"/>
                    <a:pt x="13" y="281"/>
                    <a:pt x="13" y="281"/>
                  </a:cubicBezTo>
                  <a:cubicBezTo>
                    <a:pt x="6" y="281"/>
                    <a:pt x="0" y="275"/>
                    <a:pt x="0" y="268"/>
                  </a:cubicBezTo>
                  <a:cubicBezTo>
                    <a:pt x="0" y="13"/>
                    <a:pt x="0" y="13"/>
                    <a:pt x="0" y="13"/>
                  </a:cubicBezTo>
                  <a:cubicBezTo>
                    <a:pt x="0" y="6"/>
                    <a:pt x="6" y="0"/>
                    <a:pt x="13" y="0"/>
                  </a:cubicBezTo>
                  <a:cubicBezTo>
                    <a:pt x="62" y="0"/>
                    <a:pt x="62" y="0"/>
                    <a:pt x="62" y="0"/>
                  </a:cubicBezTo>
                  <a:cubicBezTo>
                    <a:pt x="69" y="0"/>
                    <a:pt x="75" y="6"/>
                    <a:pt x="75" y="13"/>
                  </a:cubicBezTo>
                  <a:lnTo>
                    <a:pt x="75" y="26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 name="Freeform 19"/>
            <p:cNvSpPr/>
            <p:nvPr/>
          </p:nvSpPr>
          <p:spPr bwMode="auto">
            <a:xfrm>
              <a:off x="2760663" y="5116513"/>
              <a:ext cx="1063625" cy="682625"/>
            </a:xfrm>
            <a:custGeom>
              <a:avLst/>
              <a:gdLst>
                <a:gd name="T0" fmla="*/ 14 w 283"/>
                <a:gd name="T1" fmla="*/ 182 h 182"/>
                <a:gd name="T2" fmla="*/ 5 w 283"/>
                <a:gd name="T3" fmla="*/ 179 h 182"/>
                <a:gd name="T4" fmla="*/ 5 w 283"/>
                <a:gd name="T5" fmla="*/ 163 h 182"/>
                <a:gd name="T6" fmla="*/ 140 w 283"/>
                <a:gd name="T7" fmla="*/ 46 h 182"/>
                <a:gd name="T8" fmla="*/ 154 w 283"/>
                <a:gd name="T9" fmla="*/ 44 h 182"/>
                <a:gd name="T10" fmla="*/ 162 w 283"/>
                <a:gd name="T11" fmla="*/ 54 h 182"/>
                <a:gd name="T12" fmla="*/ 162 w 283"/>
                <a:gd name="T13" fmla="*/ 88 h 182"/>
                <a:gd name="T14" fmla="*/ 259 w 283"/>
                <a:gd name="T15" fmla="*/ 5 h 182"/>
                <a:gd name="T16" fmla="*/ 278 w 283"/>
                <a:gd name="T17" fmla="*/ 5 h 182"/>
                <a:gd name="T18" fmla="*/ 278 w 283"/>
                <a:gd name="T19" fmla="*/ 20 h 182"/>
                <a:gd name="T20" fmla="*/ 158 w 283"/>
                <a:gd name="T21" fmla="*/ 123 h 182"/>
                <a:gd name="T22" fmla="*/ 144 w 283"/>
                <a:gd name="T23" fmla="*/ 125 h 182"/>
                <a:gd name="T24" fmla="*/ 136 w 283"/>
                <a:gd name="T25" fmla="*/ 115 h 182"/>
                <a:gd name="T26" fmla="*/ 136 w 283"/>
                <a:gd name="T27" fmla="*/ 82 h 182"/>
                <a:gd name="T28" fmla="*/ 23 w 283"/>
                <a:gd name="T29" fmla="*/ 179 h 182"/>
                <a:gd name="T30" fmla="*/ 14 w 283"/>
                <a:gd name="T31"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3" h="182">
                  <a:moveTo>
                    <a:pt x="14" y="182"/>
                  </a:moveTo>
                  <a:cubicBezTo>
                    <a:pt x="11" y="182"/>
                    <a:pt x="7" y="181"/>
                    <a:pt x="5" y="179"/>
                  </a:cubicBezTo>
                  <a:cubicBezTo>
                    <a:pt x="0" y="174"/>
                    <a:pt x="0" y="167"/>
                    <a:pt x="5" y="163"/>
                  </a:cubicBezTo>
                  <a:cubicBezTo>
                    <a:pt x="140" y="46"/>
                    <a:pt x="140" y="46"/>
                    <a:pt x="140" y="46"/>
                  </a:cubicBezTo>
                  <a:cubicBezTo>
                    <a:pt x="143" y="43"/>
                    <a:pt x="149" y="42"/>
                    <a:pt x="154" y="44"/>
                  </a:cubicBezTo>
                  <a:cubicBezTo>
                    <a:pt x="159" y="46"/>
                    <a:pt x="162" y="50"/>
                    <a:pt x="162" y="54"/>
                  </a:cubicBezTo>
                  <a:cubicBezTo>
                    <a:pt x="162" y="88"/>
                    <a:pt x="162" y="88"/>
                    <a:pt x="162" y="88"/>
                  </a:cubicBezTo>
                  <a:cubicBezTo>
                    <a:pt x="259" y="5"/>
                    <a:pt x="259" y="5"/>
                    <a:pt x="259" y="5"/>
                  </a:cubicBezTo>
                  <a:cubicBezTo>
                    <a:pt x="264" y="0"/>
                    <a:pt x="273" y="0"/>
                    <a:pt x="278" y="5"/>
                  </a:cubicBezTo>
                  <a:cubicBezTo>
                    <a:pt x="283" y="9"/>
                    <a:pt x="283" y="16"/>
                    <a:pt x="278" y="20"/>
                  </a:cubicBezTo>
                  <a:cubicBezTo>
                    <a:pt x="158" y="123"/>
                    <a:pt x="158" y="123"/>
                    <a:pt x="158" y="123"/>
                  </a:cubicBezTo>
                  <a:cubicBezTo>
                    <a:pt x="154" y="126"/>
                    <a:pt x="149" y="127"/>
                    <a:pt x="144" y="125"/>
                  </a:cubicBezTo>
                  <a:cubicBezTo>
                    <a:pt x="139" y="124"/>
                    <a:pt x="136" y="120"/>
                    <a:pt x="136" y="115"/>
                  </a:cubicBezTo>
                  <a:cubicBezTo>
                    <a:pt x="136" y="82"/>
                    <a:pt x="136" y="82"/>
                    <a:pt x="136" y="82"/>
                  </a:cubicBezTo>
                  <a:cubicBezTo>
                    <a:pt x="23" y="179"/>
                    <a:pt x="23" y="179"/>
                    <a:pt x="23" y="179"/>
                  </a:cubicBezTo>
                  <a:cubicBezTo>
                    <a:pt x="21" y="181"/>
                    <a:pt x="17" y="182"/>
                    <a:pt x="14" y="18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 name="Freeform 20"/>
            <p:cNvSpPr/>
            <p:nvPr/>
          </p:nvSpPr>
          <p:spPr bwMode="auto">
            <a:xfrm>
              <a:off x="3635376" y="5032375"/>
              <a:ext cx="282575" cy="244475"/>
            </a:xfrm>
            <a:custGeom>
              <a:avLst/>
              <a:gdLst>
                <a:gd name="T0" fmla="*/ 131 w 178"/>
                <a:gd name="T1" fmla="*/ 154 h 154"/>
                <a:gd name="T2" fmla="*/ 178 w 178"/>
                <a:gd name="T3" fmla="*/ 0 h 154"/>
                <a:gd name="T4" fmla="*/ 0 w 178"/>
                <a:gd name="T5" fmla="*/ 43 h 154"/>
                <a:gd name="T6" fmla="*/ 131 w 178"/>
                <a:gd name="T7" fmla="*/ 154 h 154"/>
              </a:gdLst>
              <a:ahLst/>
              <a:cxnLst>
                <a:cxn ang="0">
                  <a:pos x="T0" y="T1"/>
                </a:cxn>
                <a:cxn ang="0">
                  <a:pos x="T2" y="T3"/>
                </a:cxn>
                <a:cxn ang="0">
                  <a:pos x="T4" y="T5"/>
                </a:cxn>
                <a:cxn ang="0">
                  <a:pos x="T6" y="T7"/>
                </a:cxn>
              </a:cxnLst>
              <a:rect l="0" t="0" r="r" b="b"/>
              <a:pathLst>
                <a:path w="178" h="154">
                  <a:moveTo>
                    <a:pt x="131" y="154"/>
                  </a:moveTo>
                  <a:lnTo>
                    <a:pt x="178" y="0"/>
                  </a:lnTo>
                  <a:lnTo>
                    <a:pt x="0" y="43"/>
                  </a:lnTo>
                  <a:lnTo>
                    <a:pt x="131" y="1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cxnSp>
        <p:nvCxnSpPr>
          <p:cNvPr id="21" name="直接连接符 20"/>
          <p:cNvCxnSpPr/>
          <p:nvPr/>
        </p:nvCxnSpPr>
        <p:spPr>
          <a:xfrm>
            <a:off x="4575741" y="3136393"/>
            <a:ext cx="99669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780468" y="3210881"/>
            <a:ext cx="791969" cy="368300"/>
          </a:xfrm>
          <a:prstGeom prst="rect">
            <a:avLst/>
          </a:prstGeom>
          <a:noFill/>
        </p:spPr>
        <p:txBody>
          <a:bodyPr wrap="square" rtlCol="0">
            <a:spAutoFit/>
          </a:bodyPr>
          <a:lstStyle/>
          <a:p>
            <a:r>
              <a:rPr lang="zh-CN" altLang="en-US" b="1" dirty="0">
                <a:solidFill>
                  <a:prstClr val="white"/>
                </a:solidFill>
                <a:latin typeface="微软雅黑" panose="020B0503020204020204" pitchFamily="34" charset="-122"/>
                <a:ea typeface="微软雅黑" panose="020B0503020204020204" pitchFamily="34" charset="-122"/>
              </a:rPr>
              <a:t>标题</a:t>
            </a:r>
          </a:p>
        </p:txBody>
      </p:sp>
      <p:sp>
        <p:nvSpPr>
          <p:cNvPr id="30" name="Freeform 6"/>
          <p:cNvSpPr/>
          <p:nvPr/>
        </p:nvSpPr>
        <p:spPr bwMode="auto">
          <a:xfrm>
            <a:off x="6407525" y="1955219"/>
            <a:ext cx="1817903" cy="2050525"/>
          </a:xfrm>
          <a:custGeom>
            <a:avLst/>
            <a:gdLst>
              <a:gd name="T0" fmla="*/ 311 w 622"/>
              <a:gd name="T1" fmla="*/ 702 h 702"/>
              <a:gd name="T2" fmla="*/ 91 w 622"/>
              <a:gd name="T3" fmla="*/ 512 h 702"/>
              <a:gd name="T4" fmla="*/ 0 w 622"/>
              <a:gd name="T5" fmla="*/ 159 h 702"/>
              <a:gd name="T6" fmla="*/ 7 w 622"/>
              <a:gd name="T7" fmla="*/ 29 h 702"/>
              <a:gd name="T8" fmla="*/ 146 w 622"/>
              <a:gd name="T9" fmla="*/ 84 h 702"/>
              <a:gd name="T10" fmla="*/ 312 w 622"/>
              <a:gd name="T11" fmla="*/ 0 h 702"/>
              <a:gd name="T12" fmla="*/ 477 w 622"/>
              <a:gd name="T13" fmla="*/ 84 h 702"/>
              <a:gd name="T14" fmla="*/ 616 w 622"/>
              <a:gd name="T15" fmla="*/ 29 h 702"/>
              <a:gd name="T16" fmla="*/ 622 w 622"/>
              <a:gd name="T17" fmla="*/ 159 h 702"/>
              <a:gd name="T18" fmla="*/ 532 w 622"/>
              <a:gd name="T19" fmla="*/ 512 h 702"/>
              <a:gd name="T20" fmla="*/ 311 w 622"/>
              <a:gd name="T21" fmla="*/ 702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2" h="702">
                <a:moveTo>
                  <a:pt x="311" y="702"/>
                </a:moveTo>
                <a:cubicBezTo>
                  <a:pt x="225" y="675"/>
                  <a:pt x="147" y="607"/>
                  <a:pt x="91" y="512"/>
                </a:cubicBezTo>
                <a:cubicBezTo>
                  <a:pt x="33" y="412"/>
                  <a:pt x="0" y="287"/>
                  <a:pt x="0" y="159"/>
                </a:cubicBezTo>
                <a:cubicBezTo>
                  <a:pt x="0" y="123"/>
                  <a:pt x="3" y="71"/>
                  <a:pt x="7" y="29"/>
                </a:cubicBezTo>
                <a:cubicBezTo>
                  <a:pt x="44" y="64"/>
                  <a:pt x="94" y="84"/>
                  <a:pt x="146" y="84"/>
                </a:cubicBezTo>
                <a:cubicBezTo>
                  <a:pt x="212" y="84"/>
                  <a:pt x="273" y="52"/>
                  <a:pt x="312" y="0"/>
                </a:cubicBezTo>
                <a:cubicBezTo>
                  <a:pt x="350" y="52"/>
                  <a:pt x="412" y="84"/>
                  <a:pt x="477" y="84"/>
                </a:cubicBezTo>
                <a:cubicBezTo>
                  <a:pt x="529" y="84"/>
                  <a:pt x="578" y="64"/>
                  <a:pt x="616" y="29"/>
                </a:cubicBezTo>
                <a:cubicBezTo>
                  <a:pt x="620" y="71"/>
                  <a:pt x="622" y="124"/>
                  <a:pt x="622" y="159"/>
                </a:cubicBezTo>
                <a:cubicBezTo>
                  <a:pt x="622" y="287"/>
                  <a:pt x="590" y="412"/>
                  <a:pt x="532" y="512"/>
                </a:cubicBezTo>
                <a:cubicBezTo>
                  <a:pt x="475" y="607"/>
                  <a:pt x="397" y="675"/>
                  <a:pt x="311" y="702"/>
                </a:cubicBezTo>
                <a:close/>
              </a:path>
            </a:pathLst>
          </a:custGeom>
          <a:solidFill>
            <a:schemeClr val="accent1">
              <a:lumMod val="60000"/>
              <a:lumOff val="40000"/>
            </a:schemeClr>
          </a:solidFill>
          <a:ln w="38100">
            <a:solidFill>
              <a:schemeClr val="bg1"/>
            </a:solidFill>
            <a:round/>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prstClr val="black"/>
              </a:solidFill>
            </a:endParaRPr>
          </a:p>
        </p:txBody>
      </p:sp>
      <p:grpSp>
        <p:nvGrpSpPr>
          <p:cNvPr id="31" name="组合 30"/>
          <p:cNvGrpSpPr/>
          <p:nvPr/>
        </p:nvGrpSpPr>
        <p:grpSpPr>
          <a:xfrm>
            <a:off x="6953353" y="2329965"/>
            <a:ext cx="707959" cy="664663"/>
            <a:chOff x="5554663" y="4919663"/>
            <a:chExt cx="1401763" cy="1316037"/>
          </a:xfrm>
        </p:grpSpPr>
        <p:sp>
          <p:nvSpPr>
            <p:cNvPr id="35" name="Freeform 10"/>
            <p:cNvSpPr>
              <a:spLocks noEditPoints="1"/>
            </p:cNvSpPr>
            <p:nvPr/>
          </p:nvSpPr>
          <p:spPr bwMode="auto">
            <a:xfrm>
              <a:off x="5554663" y="5438775"/>
              <a:ext cx="796925" cy="796925"/>
            </a:xfrm>
            <a:custGeom>
              <a:avLst/>
              <a:gdLst>
                <a:gd name="T0" fmla="*/ 190 w 212"/>
                <a:gd name="T1" fmla="*/ 93 h 212"/>
                <a:gd name="T2" fmla="*/ 188 w 212"/>
                <a:gd name="T3" fmla="*/ 82 h 212"/>
                <a:gd name="T4" fmla="*/ 205 w 212"/>
                <a:gd name="T5" fmla="*/ 67 h 212"/>
                <a:gd name="T6" fmla="*/ 195 w 212"/>
                <a:gd name="T7" fmla="*/ 48 h 212"/>
                <a:gd name="T8" fmla="*/ 173 w 212"/>
                <a:gd name="T9" fmla="*/ 53 h 212"/>
                <a:gd name="T10" fmla="*/ 165 w 212"/>
                <a:gd name="T11" fmla="*/ 44 h 212"/>
                <a:gd name="T12" fmla="*/ 172 w 212"/>
                <a:gd name="T13" fmla="*/ 23 h 212"/>
                <a:gd name="T14" fmla="*/ 163 w 212"/>
                <a:gd name="T15" fmla="*/ 17 h 212"/>
                <a:gd name="T16" fmla="*/ 154 w 212"/>
                <a:gd name="T17" fmla="*/ 12 h 212"/>
                <a:gd name="T18" fmla="*/ 138 w 212"/>
                <a:gd name="T19" fmla="*/ 27 h 212"/>
                <a:gd name="T20" fmla="*/ 127 w 212"/>
                <a:gd name="T21" fmla="*/ 23 h 212"/>
                <a:gd name="T22" fmla="*/ 122 w 212"/>
                <a:gd name="T23" fmla="*/ 1 h 212"/>
                <a:gd name="T24" fmla="*/ 101 w 212"/>
                <a:gd name="T25" fmla="*/ 0 h 212"/>
                <a:gd name="T26" fmla="*/ 94 w 212"/>
                <a:gd name="T27" fmla="*/ 22 h 212"/>
                <a:gd name="T28" fmla="*/ 83 w 212"/>
                <a:gd name="T29" fmla="*/ 24 h 212"/>
                <a:gd name="T30" fmla="*/ 68 w 212"/>
                <a:gd name="T31" fmla="*/ 8 h 212"/>
                <a:gd name="T32" fmla="*/ 49 w 212"/>
                <a:gd name="T33" fmla="*/ 17 h 212"/>
                <a:gd name="T34" fmla="*/ 54 w 212"/>
                <a:gd name="T35" fmla="*/ 39 h 212"/>
                <a:gd name="T36" fmla="*/ 45 w 212"/>
                <a:gd name="T37" fmla="*/ 47 h 212"/>
                <a:gd name="T38" fmla="*/ 24 w 212"/>
                <a:gd name="T39" fmla="*/ 40 h 212"/>
                <a:gd name="T40" fmla="*/ 17 w 212"/>
                <a:gd name="T41" fmla="*/ 49 h 212"/>
                <a:gd name="T42" fmla="*/ 12 w 212"/>
                <a:gd name="T43" fmla="*/ 58 h 212"/>
                <a:gd name="T44" fmla="*/ 28 w 212"/>
                <a:gd name="T45" fmla="*/ 75 h 212"/>
                <a:gd name="T46" fmla="*/ 24 w 212"/>
                <a:gd name="T47" fmla="*/ 86 h 212"/>
                <a:gd name="T48" fmla="*/ 2 w 212"/>
                <a:gd name="T49" fmla="*/ 90 h 212"/>
                <a:gd name="T50" fmla="*/ 1 w 212"/>
                <a:gd name="T51" fmla="*/ 111 h 212"/>
                <a:gd name="T52" fmla="*/ 23 w 212"/>
                <a:gd name="T53" fmla="*/ 118 h 212"/>
                <a:gd name="T54" fmla="*/ 25 w 212"/>
                <a:gd name="T55" fmla="*/ 129 h 212"/>
                <a:gd name="T56" fmla="*/ 8 w 212"/>
                <a:gd name="T57" fmla="*/ 145 h 212"/>
                <a:gd name="T58" fmla="*/ 18 w 212"/>
                <a:gd name="T59" fmla="*/ 164 h 212"/>
                <a:gd name="T60" fmla="*/ 40 w 212"/>
                <a:gd name="T61" fmla="*/ 158 h 212"/>
                <a:gd name="T62" fmla="*/ 48 w 212"/>
                <a:gd name="T63" fmla="*/ 167 h 212"/>
                <a:gd name="T64" fmla="*/ 41 w 212"/>
                <a:gd name="T65" fmla="*/ 189 h 212"/>
                <a:gd name="T66" fmla="*/ 49 w 212"/>
                <a:gd name="T67" fmla="*/ 195 h 212"/>
                <a:gd name="T68" fmla="*/ 59 w 212"/>
                <a:gd name="T69" fmla="*/ 200 h 212"/>
                <a:gd name="T70" fmla="*/ 76 w 212"/>
                <a:gd name="T71" fmla="*/ 184 h 212"/>
                <a:gd name="T72" fmla="*/ 87 w 212"/>
                <a:gd name="T73" fmla="*/ 188 h 212"/>
                <a:gd name="T74" fmla="*/ 91 w 212"/>
                <a:gd name="T75" fmla="*/ 210 h 212"/>
                <a:gd name="T76" fmla="*/ 112 w 212"/>
                <a:gd name="T77" fmla="*/ 211 h 212"/>
                <a:gd name="T78" fmla="*/ 119 w 212"/>
                <a:gd name="T79" fmla="*/ 189 h 212"/>
                <a:gd name="T80" fmla="*/ 130 w 212"/>
                <a:gd name="T81" fmla="*/ 187 h 212"/>
                <a:gd name="T82" fmla="*/ 146 w 212"/>
                <a:gd name="T83" fmla="*/ 204 h 212"/>
                <a:gd name="T84" fmla="*/ 165 w 212"/>
                <a:gd name="T85" fmla="*/ 194 h 212"/>
                <a:gd name="T86" fmla="*/ 159 w 212"/>
                <a:gd name="T87" fmla="*/ 172 h 212"/>
                <a:gd name="T88" fmla="*/ 168 w 212"/>
                <a:gd name="T89" fmla="*/ 164 h 212"/>
                <a:gd name="T90" fmla="*/ 189 w 212"/>
                <a:gd name="T91" fmla="*/ 171 h 212"/>
                <a:gd name="T92" fmla="*/ 195 w 212"/>
                <a:gd name="T93" fmla="*/ 163 h 212"/>
                <a:gd name="T94" fmla="*/ 201 w 212"/>
                <a:gd name="T95" fmla="*/ 153 h 212"/>
                <a:gd name="T96" fmla="*/ 185 w 212"/>
                <a:gd name="T97" fmla="*/ 137 h 212"/>
                <a:gd name="T98" fmla="*/ 189 w 212"/>
                <a:gd name="T99" fmla="*/ 126 h 212"/>
                <a:gd name="T100" fmla="*/ 211 w 212"/>
                <a:gd name="T101" fmla="*/ 121 h 212"/>
                <a:gd name="T102" fmla="*/ 212 w 212"/>
                <a:gd name="T103" fmla="*/ 100 h 212"/>
                <a:gd name="T104" fmla="*/ 190 w 212"/>
                <a:gd name="T105" fmla="*/ 93 h 212"/>
                <a:gd name="T106" fmla="*/ 163 w 212"/>
                <a:gd name="T107" fmla="*/ 142 h 212"/>
                <a:gd name="T108" fmla="*/ 70 w 212"/>
                <a:gd name="T109" fmla="*/ 163 h 212"/>
                <a:gd name="T110" fmla="*/ 49 w 212"/>
                <a:gd name="T111" fmla="*/ 70 h 212"/>
                <a:gd name="T112" fmla="*/ 143 w 212"/>
                <a:gd name="T113" fmla="*/ 49 h 212"/>
                <a:gd name="T114" fmla="*/ 163 w 212"/>
                <a:gd name="T115" fmla="*/ 14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2" h="212">
                  <a:moveTo>
                    <a:pt x="190" y="93"/>
                  </a:moveTo>
                  <a:cubicBezTo>
                    <a:pt x="190" y="89"/>
                    <a:pt x="189" y="86"/>
                    <a:pt x="188" y="82"/>
                  </a:cubicBezTo>
                  <a:cubicBezTo>
                    <a:pt x="205" y="67"/>
                    <a:pt x="205" y="67"/>
                    <a:pt x="205" y="67"/>
                  </a:cubicBezTo>
                  <a:cubicBezTo>
                    <a:pt x="202" y="60"/>
                    <a:pt x="199" y="54"/>
                    <a:pt x="195" y="48"/>
                  </a:cubicBezTo>
                  <a:cubicBezTo>
                    <a:pt x="173" y="53"/>
                    <a:pt x="173" y="53"/>
                    <a:pt x="173" y="53"/>
                  </a:cubicBezTo>
                  <a:cubicBezTo>
                    <a:pt x="170" y="50"/>
                    <a:pt x="168" y="47"/>
                    <a:pt x="165" y="44"/>
                  </a:cubicBezTo>
                  <a:cubicBezTo>
                    <a:pt x="172" y="23"/>
                    <a:pt x="172" y="23"/>
                    <a:pt x="172" y="23"/>
                  </a:cubicBezTo>
                  <a:cubicBezTo>
                    <a:pt x="169" y="21"/>
                    <a:pt x="166" y="19"/>
                    <a:pt x="163" y="17"/>
                  </a:cubicBezTo>
                  <a:cubicBezTo>
                    <a:pt x="160" y="15"/>
                    <a:pt x="157" y="13"/>
                    <a:pt x="154" y="12"/>
                  </a:cubicBezTo>
                  <a:cubicBezTo>
                    <a:pt x="138" y="27"/>
                    <a:pt x="138" y="27"/>
                    <a:pt x="138" y="27"/>
                  </a:cubicBezTo>
                  <a:cubicBezTo>
                    <a:pt x="134" y="26"/>
                    <a:pt x="130" y="24"/>
                    <a:pt x="127" y="23"/>
                  </a:cubicBezTo>
                  <a:cubicBezTo>
                    <a:pt x="122" y="1"/>
                    <a:pt x="122" y="1"/>
                    <a:pt x="122" y="1"/>
                  </a:cubicBezTo>
                  <a:cubicBezTo>
                    <a:pt x="115" y="0"/>
                    <a:pt x="108" y="0"/>
                    <a:pt x="101" y="0"/>
                  </a:cubicBezTo>
                  <a:cubicBezTo>
                    <a:pt x="94" y="22"/>
                    <a:pt x="94" y="22"/>
                    <a:pt x="94" y="22"/>
                  </a:cubicBezTo>
                  <a:cubicBezTo>
                    <a:pt x="90" y="23"/>
                    <a:pt x="87" y="23"/>
                    <a:pt x="83" y="24"/>
                  </a:cubicBezTo>
                  <a:cubicBezTo>
                    <a:pt x="68" y="8"/>
                    <a:pt x="68" y="8"/>
                    <a:pt x="68" y="8"/>
                  </a:cubicBezTo>
                  <a:cubicBezTo>
                    <a:pt x="61" y="10"/>
                    <a:pt x="55" y="13"/>
                    <a:pt x="49" y="17"/>
                  </a:cubicBezTo>
                  <a:cubicBezTo>
                    <a:pt x="54" y="39"/>
                    <a:pt x="54" y="39"/>
                    <a:pt x="54" y="39"/>
                  </a:cubicBezTo>
                  <a:cubicBezTo>
                    <a:pt x="51" y="42"/>
                    <a:pt x="48" y="44"/>
                    <a:pt x="45" y="47"/>
                  </a:cubicBezTo>
                  <a:cubicBezTo>
                    <a:pt x="24" y="40"/>
                    <a:pt x="24" y="40"/>
                    <a:pt x="24" y="40"/>
                  </a:cubicBezTo>
                  <a:cubicBezTo>
                    <a:pt x="22" y="43"/>
                    <a:pt x="19" y="46"/>
                    <a:pt x="17" y="49"/>
                  </a:cubicBezTo>
                  <a:cubicBezTo>
                    <a:pt x="15" y="52"/>
                    <a:pt x="14" y="55"/>
                    <a:pt x="12" y="58"/>
                  </a:cubicBezTo>
                  <a:cubicBezTo>
                    <a:pt x="28" y="75"/>
                    <a:pt x="28" y="75"/>
                    <a:pt x="28" y="75"/>
                  </a:cubicBezTo>
                  <a:cubicBezTo>
                    <a:pt x="27" y="78"/>
                    <a:pt x="25" y="82"/>
                    <a:pt x="24" y="86"/>
                  </a:cubicBezTo>
                  <a:cubicBezTo>
                    <a:pt x="2" y="90"/>
                    <a:pt x="2" y="90"/>
                    <a:pt x="2" y="90"/>
                  </a:cubicBezTo>
                  <a:cubicBezTo>
                    <a:pt x="1" y="97"/>
                    <a:pt x="0" y="104"/>
                    <a:pt x="1" y="111"/>
                  </a:cubicBezTo>
                  <a:cubicBezTo>
                    <a:pt x="23" y="118"/>
                    <a:pt x="23" y="118"/>
                    <a:pt x="23" y="118"/>
                  </a:cubicBezTo>
                  <a:cubicBezTo>
                    <a:pt x="24" y="122"/>
                    <a:pt x="24" y="126"/>
                    <a:pt x="25" y="129"/>
                  </a:cubicBezTo>
                  <a:cubicBezTo>
                    <a:pt x="8" y="145"/>
                    <a:pt x="8" y="145"/>
                    <a:pt x="8" y="145"/>
                  </a:cubicBezTo>
                  <a:cubicBezTo>
                    <a:pt x="11" y="151"/>
                    <a:pt x="14" y="158"/>
                    <a:pt x="18" y="164"/>
                  </a:cubicBezTo>
                  <a:cubicBezTo>
                    <a:pt x="40" y="158"/>
                    <a:pt x="40" y="158"/>
                    <a:pt x="40" y="158"/>
                  </a:cubicBezTo>
                  <a:cubicBezTo>
                    <a:pt x="43" y="161"/>
                    <a:pt x="45" y="164"/>
                    <a:pt x="48" y="167"/>
                  </a:cubicBezTo>
                  <a:cubicBezTo>
                    <a:pt x="41" y="189"/>
                    <a:pt x="41" y="189"/>
                    <a:pt x="41" y="189"/>
                  </a:cubicBezTo>
                  <a:cubicBezTo>
                    <a:pt x="44" y="191"/>
                    <a:pt x="46" y="193"/>
                    <a:pt x="49" y="195"/>
                  </a:cubicBezTo>
                  <a:cubicBezTo>
                    <a:pt x="52" y="197"/>
                    <a:pt x="56" y="199"/>
                    <a:pt x="59" y="200"/>
                  </a:cubicBezTo>
                  <a:cubicBezTo>
                    <a:pt x="76" y="184"/>
                    <a:pt x="76" y="184"/>
                    <a:pt x="76" y="184"/>
                  </a:cubicBezTo>
                  <a:cubicBezTo>
                    <a:pt x="79" y="186"/>
                    <a:pt x="83" y="187"/>
                    <a:pt x="87" y="188"/>
                  </a:cubicBezTo>
                  <a:cubicBezTo>
                    <a:pt x="91" y="210"/>
                    <a:pt x="91" y="210"/>
                    <a:pt x="91" y="210"/>
                  </a:cubicBezTo>
                  <a:cubicBezTo>
                    <a:pt x="98" y="212"/>
                    <a:pt x="105" y="212"/>
                    <a:pt x="112" y="211"/>
                  </a:cubicBezTo>
                  <a:cubicBezTo>
                    <a:pt x="119" y="189"/>
                    <a:pt x="119" y="189"/>
                    <a:pt x="119" y="189"/>
                  </a:cubicBezTo>
                  <a:cubicBezTo>
                    <a:pt x="123" y="189"/>
                    <a:pt x="127" y="188"/>
                    <a:pt x="130" y="187"/>
                  </a:cubicBezTo>
                  <a:cubicBezTo>
                    <a:pt x="146" y="204"/>
                    <a:pt x="146" y="204"/>
                    <a:pt x="146" y="204"/>
                  </a:cubicBezTo>
                  <a:cubicBezTo>
                    <a:pt x="152" y="201"/>
                    <a:pt x="159" y="198"/>
                    <a:pt x="165" y="194"/>
                  </a:cubicBezTo>
                  <a:cubicBezTo>
                    <a:pt x="159" y="172"/>
                    <a:pt x="159" y="172"/>
                    <a:pt x="159" y="172"/>
                  </a:cubicBezTo>
                  <a:cubicBezTo>
                    <a:pt x="162" y="169"/>
                    <a:pt x="165" y="167"/>
                    <a:pt x="168" y="164"/>
                  </a:cubicBezTo>
                  <a:cubicBezTo>
                    <a:pt x="189" y="171"/>
                    <a:pt x="189" y="171"/>
                    <a:pt x="189" y="171"/>
                  </a:cubicBezTo>
                  <a:cubicBezTo>
                    <a:pt x="191" y="169"/>
                    <a:pt x="193" y="166"/>
                    <a:pt x="195" y="163"/>
                  </a:cubicBezTo>
                  <a:cubicBezTo>
                    <a:pt x="197" y="160"/>
                    <a:pt x="199" y="156"/>
                    <a:pt x="201" y="153"/>
                  </a:cubicBezTo>
                  <a:cubicBezTo>
                    <a:pt x="185" y="137"/>
                    <a:pt x="185" y="137"/>
                    <a:pt x="185" y="137"/>
                  </a:cubicBezTo>
                  <a:cubicBezTo>
                    <a:pt x="187" y="133"/>
                    <a:pt x="188" y="129"/>
                    <a:pt x="189" y="126"/>
                  </a:cubicBezTo>
                  <a:cubicBezTo>
                    <a:pt x="211" y="121"/>
                    <a:pt x="211" y="121"/>
                    <a:pt x="211" y="121"/>
                  </a:cubicBezTo>
                  <a:cubicBezTo>
                    <a:pt x="212" y="114"/>
                    <a:pt x="212" y="107"/>
                    <a:pt x="212" y="100"/>
                  </a:cubicBezTo>
                  <a:lnTo>
                    <a:pt x="190" y="93"/>
                  </a:lnTo>
                  <a:close/>
                  <a:moveTo>
                    <a:pt x="163" y="142"/>
                  </a:moveTo>
                  <a:cubicBezTo>
                    <a:pt x="143" y="174"/>
                    <a:pt x="101" y="183"/>
                    <a:pt x="70" y="163"/>
                  </a:cubicBezTo>
                  <a:cubicBezTo>
                    <a:pt x="38" y="143"/>
                    <a:pt x="29" y="101"/>
                    <a:pt x="49" y="70"/>
                  </a:cubicBezTo>
                  <a:cubicBezTo>
                    <a:pt x="70" y="38"/>
                    <a:pt x="111" y="29"/>
                    <a:pt x="143" y="49"/>
                  </a:cubicBezTo>
                  <a:cubicBezTo>
                    <a:pt x="174" y="69"/>
                    <a:pt x="183" y="111"/>
                    <a:pt x="163" y="1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6" name="Freeform 11"/>
            <p:cNvSpPr>
              <a:spLocks noEditPoints="1"/>
            </p:cNvSpPr>
            <p:nvPr/>
          </p:nvSpPr>
          <p:spPr bwMode="auto">
            <a:xfrm>
              <a:off x="6296026" y="5364163"/>
              <a:ext cx="660400" cy="660400"/>
            </a:xfrm>
            <a:custGeom>
              <a:avLst/>
              <a:gdLst>
                <a:gd name="T0" fmla="*/ 156 w 176"/>
                <a:gd name="T1" fmla="*/ 88 h 176"/>
                <a:gd name="T2" fmla="*/ 176 w 176"/>
                <a:gd name="T3" fmla="*/ 75 h 176"/>
                <a:gd name="T4" fmla="*/ 172 w 176"/>
                <a:gd name="T5" fmla="*/ 58 h 176"/>
                <a:gd name="T6" fmla="*/ 147 w 176"/>
                <a:gd name="T7" fmla="*/ 55 h 176"/>
                <a:gd name="T8" fmla="*/ 138 w 176"/>
                <a:gd name="T9" fmla="*/ 43 h 176"/>
                <a:gd name="T10" fmla="*/ 144 w 176"/>
                <a:gd name="T11" fmla="*/ 20 h 176"/>
                <a:gd name="T12" fmla="*/ 136 w 176"/>
                <a:gd name="T13" fmla="*/ 14 h 176"/>
                <a:gd name="T14" fmla="*/ 128 w 176"/>
                <a:gd name="T15" fmla="*/ 10 h 176"/>
                <a:gd name="T16" fmla="*/ 109 w 176"/>
                <a:gd name="T17" fmla="*/ 24 h 176"/>
                <a:gd name="T18" fmla="*/ 94 w 176"/>
                <a:gd name="T19" fmla="*/ 21 h 176"/>
                <a:gd name="T20" fmla="*/ 81 w 176"/>
                <a:gd name="T21" fmla="*/ 0 h 176"/>
                <a:gd name="T22" fmla="*/ 64 w 176"/>
                <a:gd name="T23" fmla="*/ 4 h 176"/>
                <a:gd name="T24" fmla="*/ 61 w 176"/>
                <a:gd name="T25" fmla="*/ 27 h 176"/>
                <a:gd name="T26" fmla="*/ 45 w 176"/>
                <a:gd name="T27" fmla="*/ 37 h 176"/>
                <a:gd name="T28" fmla="*/ 21 w 176"/>
                <a:gd name="T29" fmla="*/ 31 h 176"/>
                <a:gd name="T30" fmla="*/ 14 w 176"/>
                <a:gd name="T31" fmla="*/ 41 h 176"/>
                <a:gd name="T32" fmla="*/ 12 w 176"/>
                <a:gd name="T33" fmla="*/ 44 h 176"/>
                <a:gd name="T34" fmla="*/ 26 w 176"/>
                <a:gd name="T35" fmla="*/ 62 h 176"/>
                <a:gd name="T36" fmla="*/ 21 w 176"/>
                <a:gd name="T37" fmla="*/ 85 h 176"/>
                <a:gd name="T38" fmla="*/ 0 w 176"/>
                <a:gd name="T39" fmla="*/ 98 h 176"/>
                <a:gd name="T40" fmla="*/ 3 w 176"/>
                <a:gd name="T41" fmla="*/ 111 h 176"/>
                <a:gd name="T42" fmla="*/ 26 w 176"/>
                <a:gd name="T43" fmla="*/ 114 h 176"/>
                <a:gd name="T44" fmla="*/ 41 w 176"/>
                <a:gd name="T45" fmla="*/ 137 h 176"/>
                <a:gd name="T46" fmla="*/ 36 w 176"/>
                <a:gd name="T47" fmla="*/ 160 h 176"/>
                <a:gd name="T48" fmla="*/ 41 w 176"/>
                <a:gd name="T49" fmla="*/ 164 h 176"/>
                <a:gd name="T50" fmla="*/ 46 w 176"/>
                <a:gd name="T51" fmla="*/ 167 h 176"/>
                <a:gd name="T52" fmla="*/ 65 w 176"/>
                <a:gd name="T53" fmla="*/ 152 h 176"/>
                <a:gd name="T54" fmla="*/ 92 w 176"/>
                <a:gd name="T55" fmla="*/ 156 h 176"/>
                <a:gd name="T56" fmla="*/ 104 w 176"/>
                <a:gd name="T57" fmla="*/ 176 h 176"/>
                <a:gd name="T58" fmla="*/ 117 w 176"/>
                <a:gd name="T59" fmla="*/ 173 h 176"/>
                <a:gd name="T60" fmla="*/ 120 w 176"/>
                <a:gd name="T61" fmla="*/ 149 h 176"/>
                <a:gd name="T62" fmla="*/ 139 w 176"/>
                <a:gd name="T63" fmla="*/ 134 h 176"/>
                <a:gd name="T64" fmla="*/ 162 w 176"/>
                <a:gd name="T65" fmla="*/ 139 h 176"/>
                <a:gd name="T66" fmla="*/ 163 w 176"/>
                <a:gd name="T67" fmla="*/ 137 h 176"/>
                <a:gd name="T68" fmla="*/ 169 w 176"/>
                <a:gd name="T69" fmla="*/ 126 h 176"/>
                <a:gd name="T70" fmla="*/ 154 w 176"/>
                <a:gd name="T71" fmla="*/ 106 h 176"/>
                <a:gd name="T72" fmla="*/ 156 w 176"/>
                <a:gd name="T73" fmla="*/ 88 h 176"/>
                <a:gd name="T74" fmla="*/ 131 w 176"/>
                <a:gd name="T75" fmla="*/ 116 h 176"/>
                <a:gd name="T76" fmla="*/ 61 w 176"/>
                <a:gd name="T77" fmla="*/ 131 h 176"/>
                <a:gd name="T78" fmla="*/ 46 w 176"/>
                <a:gd name="T79" fmla="*/ 61 h 176"/>
                <a:gd name="T80" fmla="*/ 116 w 176"/>
                <a:gd name="T81" fmla="*/ 46 h 176"/>
                <a:gd name="T82" fmla="*/ 131 w 176"/>
                <a:gd name="T83" fmla="*/ 11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 h="176">
                  <a:moveTo>
                    <a:pt x="156" y="88"/>
                  </a:moveTo>
                  <a:cubicBezTo>
                    <a:pt x="176" y="75"/>
                    <a:pt x="176" y="75"/>
                    <a:pt x="176" y="75"/>
                  </a:cubicBezTo>
                  <a:cubicBezTo>
                    <a:pt x="175" y="69"/>
                    <a:pt x="174" y="64"/>
                    <a:pt x="172" y="58"/>
                  </a:cubicBezTo>
                  <a:cubicBezTo>
                    <a:pt x="147" y="55"/>
                    <a:pt x="147" y="55"/>
                    <a:pt x="147" y="55"/>
                  </a:cubicBezTo>
                  <a:cubicBezTo>
                    <a:pt x="145" y="51"/>
                    <a:pt x="142" y="47"/>
                    <a:pt x="138" y="43"/>
                  </a:cubicBezTo>
                  <a:cubicBezTo>
                    <a:pt x="144" y="20"/>
                    <a:pt x="144" y="20"/>
                    <a:pt x="144" y="20"/>
                  </a:cubicBezTo>
                  <a:cubicBezTo>
                    <a:pt x="141" y="18"/>
                    <a:pt x="139" y="16"/>
                    <a:pt x="136" y="14"/>
                  </a:cubicBezTo>
                  <a:cubicBezTo>
                    <a:pt x="134" y="12"/>
                    <a:pt x="131" y="11"/>
                    <a:pt x="128" y="10"/>
                  </a:cubicBezTo>
                  <a:cubicBezTo>
                    <a:pt x="109" y="24"/>
                    <a:pt x="109" y="24"/>
                    <a:pt x="109" y="24"/>
                  </a:cubicBezTo>
                  <a:cubicBezTo>
                    <a:pt x="104" y="23"/>
                    <a:pt x="99" y="22"/>
                    <a:pt x="94" y="21"/>
                  </a:cubicBezTo>
                  <a:cubicBezTo>
                    <a:pt x="81" y="0"/>
                    <a:pt x="81" y="0"/>
                    <a:pt x="81" y="0"/>
                  </a:cubicBezTo>
                  <a:cubicBezTo>
                    <a:pt x="76" y="1"/>
                    <a:pt x="70" y="2"/>
                    <a:pt x="64" y="4"/>
                  </a:cubicBezTo>
                  <a:cubicBezTo>
                    <a:pt x="61" y="27"/>
                    <a:pt x="61" y="27"/>
                    <a:pt x="61" y="27"/>
                  </a:cubicBezTo>
                  <a:cubicBezTo>
                    <a:pt x="55" y="29"/>
                    <a:pt x="50" y="33"/>
                    <a:pt x="45" y="37"/>
                  </a:cubicBezTo>
                  <a:cubicBezTo>
                    <a:pt x="21" y="31"/>
                    <a:pt x="21" y="31"/>
                    <a:pt x="21" y="31"/>
                  </a:cubicBezTo>
                  <a:cubicBezTo>
                    <a:pt x="18" y="34"/>
                    <a:pt x="16" y="38"/>
                    <a:pt x="14" y="41"/>
                  </a:cubicBezTo>
                  <a:cubicBezTo>
                    <a:pt x="13" y="42"/>
                    <a:pt x="13" y="43"/>
                    <a:pt x="12" y="44"/>
                  </a:cubicBezTo>
                  <a:cubicBezTo>
                    <a:pt x="26" y="62"/>
                    <a:pt x="26" y="62"/>
                    <a:pt x="26" y="62"/>
                  </a:cubicBezTo>
                  <a:cubicBezTo>
                    <a:pt x="23" y="70"/>
                    <a:pt x="22" y="77"/>
                    <a:pt x="21" y="85"/>
                  </a:cubicBezTo>
                  <a:cubicBezTo>
                    <a:pt x="0" y="98"/>
                    <a:pt x="0" y="98"/>
                    <a:pt x="0" y="98"/>
                  </a:cubicBezTo>
                  <a:cubicBezTo>
                    <a:pt x="1" y="103"/>
                    <a:pt x="1" y="107"/>
                    <a:pt x="3" y="111"/>
                  </a:cubicBezTo>
                  <a:cubicBezTo>
                    <a:pt x="26" y="114"/>
                    <a:pt x="26" y="114"/>
                    <a:pt x="26" y="114"/>
                  </a:cubicBezTo>
                  <a:cubicBezTo>
                    <a:pt x="29" y="122"/>
                    <a:pt x="34" y="130"/>
                    <a:pt x="41" y="137"/>
                  </a:cubicBezTo>
                  <a:cubicBezTo>
                    <a:pt x="36" y="160"/>
                    <a:pt x="36" y="160"/>
                    <a:pt x="36" y="160"/>
                  </a:cubicBezTo>
                  <a:cubicBezTo>
                    <a:pt x="37" y="161"/>
                    <a:pt x="39" y="163"/>
                    <a:pt x="41" y="164"/>
                  </a:cubicBezTo>
                  <a:cubicBezTo>
                    <a:pt x="42" y="165"/>
                    <a:pt x="44" y="166"/>
                    <a:pt x="46" y="167"/>
                  </a:cubicBezTo>
                  <a:cubicBezTo>
                    <a:pt x="65" y="152"/>
                    <a:pt x="65" y="152"/>
                    <a:pt x="65" y="152"/>
                  </a:cubicBezTo>
                  <a:cubicBezTo>
                    <a:pt x="74" y="155"/>
                    <a:pt x="83" y="157"/>
                    <a:pt x="92" y="156"/>
                  </a:cubicBezTo>
                  <a:cubicBezTo>
                    <a:pt x="104" y="176"/>
                    <a:pt x="104" y="176"/>
                    <a:pt x="104" y="176"/>
                  </a:cubicBezTo>
                  <a:cubicBezTo>
                    <a:pt x="109" y="175"/>
                    <a:pt x="113" y="174"/>
                    <a:pt x="117" y="173"/>
                  </a:cubicBezTo>
                  <a:cubicBezTo>
                    <a:pt x="120" y="149"/>
                    <a:pt x="120" y="149"/>
                    <a:pt x="120" y="149"/>
                  </a:cubicBezTo>
                  <a:cubicBezTo>
                    <a:pt x="127" y="145"/>
                    <a:pt x="133" y="140"/>
                    <a:pt x="139" y="134"/>
                  </a:cubicBezTo>
                  <a:cubicBezTo>
                    <a:pt x="162" y="139"/>
                    <a:pt x="162" y="139"/>
                    <a:pt x="162" y="139"/>
                  </a:cubicBezTo>
                  <a:cubicBezTo>
                    <a:pt x="162" y="138"/>
                    <a:pt x="163" y="138"/>
                    <a:pt x="163" y="137"/>
                  </a:cubicBezTo>
                  <a:cubicBezTo>
                    <a:pt x="165" y="133"/>
                    <a:pt x="167" y="130"/>
                    <a:pt x="169" y="126"/>
                  </a:cubicBezTo>
                  <a:cubicBezTo>
                    <a:pt x="154" y="106"/>
                    <a:pt x="154" y="106"/>
                    <a:pt x="154" y="106"/>
                  </a:cubicBezTo>
                  <a:cubicBezTo>
                    <a:pt x="156" y="100"/>
                    <a:pt x="156" y="94"/>
                    <a:pt x="156" y="88"/>
                  </a:cubicBezTo>
                  <a:close/>
                  <a:moveTo>
                    <a:pt x="131" y="116"/>
                  </a:moveTo>
                  <a:cubicBezTo>
                    <a:pt x="116" y="140"/>
                    <a:pt x="85" y="146"/>
                    <a:pt x="61" y="131"/>
                  </a:cubicBezTo>
                  <a:cubicBezTo>
                    <a:pt x="38" y="116"/>
                    <a:pt x="31" y="85"/>
                    <a:pt x="46" y="61"/>
                  </a:cubicBezTo>
                  <a:cubicBezTo>
                    <a:pt x="61" y="38"/>
                    <a:pt x="92" y="31"/>
                    <a:pt x="116" y="46"/>
                  </a:cubicBezTo>
                  <a:cubicBezTo>
                    <a:pt x="140" y="61"/>
                    <a:pt x="146" y="92"/>
                    <a:pt x="131" y="1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7" name="Freeform 12"/>
            <p:cNvSpPr>
              <a:spLocks noEditPoints="1"/>
            </p:cNvSpPr>
            <p:nvPr/>
          </p:nvSpPr>
          <p:spPr bwMode="auto">
            <a:xfrm>
              <a:off x="6265863" y="4919663"/>
              <a:ext cx="492125" cy="504825"/>
            </a:xfrm>
            <a:custGeom>
              <a:avLst/>
              <a:gdLst>
                <a:gd name="T0" fmla="*/ 14 w 131"/>
                <a:gd name="T1" fmla="*/ 79 h 134"/>
                <a:gd name="T2" fmla="*/ 2 w 131"/>
                <a:gd name="T3" fmla="*/ 94 h 134"/>
                <a:gd name="T4" fmla="*/ 7 w 131"/>
                <a:gd name="T5" fmla="*/ 104 h 134"/>
                <a:gd name="T6" fmla="*/ 27 w 131"/>
                <a:gd name="T7" fmla="*/ 102 h 134"/>
                <a:gd name="T8" fmla="*/ 34 w 131"/>
                <a:gd name="T9" fmla="*/ 108 h 134"/>
                <a:gd name="T10" fmla="*/ 42 w 131"/>
                <a:gd name="T11" fmla="*/ 113 h 134"/>
                <a:gd name="T12" fmla="*/ 46 w 131"/>
                <a:gd name="T13" fmla="*/ 132 h 134"/>
                <a:gd name="T14" fmla="*/ 58 w 131"/>
                <a:gd name="T15" fmla="*/ 134 h 134"/>
                <a:gd name="T16" fmla="*/ 68 w 131"/>
                <a:gd name="T17" fmla="*/ 117 h 134"/>
                <a:gd name="T18" fmla="*/ 87 w 131"/>
                <a:gd name="T19" fmla="*/ 112 h 134"/>
                <a:gd name="T20" fmla="*/ 104 w 131"/>
                <a:gd name="T21" fmla="*/ 121 h 134"/>
                <a:gd name="T22" fmla="*/ 113 w 131"/>
                <a:gd name="T23" fmla="*/ 113 h 134"/>
                <a:gd name="T24" fmla="*/ 107 w 131"/>
                <a:gd name="T25" fmla="*/ 94 h 134"/>
                <a:gd name="T26" fmla="*/ 113 w 131"/>
                <a:gd name="T27" fmla="*/ 76 h 134"/>
                <a:gd name="T28" fmla="*/ 131 w 131"/>
                <a:gd name="T29" fmla="*/ 68 h 134"/>
                <a:gd name="T30" fmla="*/ 130 w 131"/>
                <a:gd name="T31" fmla="*/ 55 h 134"/>
                <a:gd name="T32" fmla="*/ 111 w 131"/>
                <a:gd name="T33" fmla="*/ 48 h 134"/>
                <a:gd name="T34" fmla="*/ 104 w 131"/>
                <a:gd name="T35" fmla="*/ 36 h 134"/>
                <a:gd name="T36" fmla="*/ 109 w 131"/>
                <a:gd name="T37" fmla="*/ 17 h 134"/>
                <a:gd name="T38" fmla="*/ 103 w 131"/>
                <a:gd name="T39" fmla="*/ 12 h 134"/>
                <a:gd name="T40" fmla="*/ 97 w 131"/>
                <a:gd name="T41" fmla="*/ 8 h 134"/>
                <a:gd name="T42" fmla="*/ 80 w 131"/>
                <a:gd name="T43" fmla="*/ 19 h 134"/>
                <a:gd name="T44" fmla="*/ 66 w 131"/>
                <a:gd name="T45" fmla="*/ 16 h 134"/>
                <a:gd name="T46" fmla="*/ 54 w 131"/>
                <a:gd name="T47" fmla="*/ 0 h 134"/>
                <a:gd name="T48" fmla="*/ 41 w 131"/>
                <a:gd name="T49" fmla="*/ 3 h 134"/>
                <a:gd name="T50" fmla="*/ 39 w 131"/>
                <a:gd name="T51" fmla="*/ 23 h 134"/>
                <a:gd name="T52" fmla="*/ 25 w 131"/>
                <a:gd name="T53" fmla="*/ 34 h 134"/>
                <a:gd name="T54" fmla="*/ 4 w 131"/>
                <a:gd name="T55" fmla="*/ 34 h 134"/>
                <a:gd name="T56" fmla="*/ 0 w 131"/>
                <a:gd name="T57" fmla="*/ 45 h 134"/>
                <a:gd name="T58" fmla="*/ 14 w 131"/>
                <a:gd name="T59" fmla="*/ 59 h 134"/>
                <a:gd name="T60" fmla="*/ 14 w 131"/>
                <a:gd name="T61" fmla="*/ 79 h 134"/>
                <a:gd name="T62" fmla="*/ 32 w 131"/>
                <a:gd name="T63" fmla="*/ 45 h 134"/>
                <a:gd name="T64" fmla="*/ 86 w 131"/>
                <a:gd name="T65" fmla="*/ 36 h 134"/>
                <a:gd name="T66" fmla="*/ 94 w 131"/>
                <a:gd name="T67" fmla="*/ 89 h 134"/>
                <a:gd name="T68" fmla="*/ 41 w 131"/>
                <a:gd name="T69" fmla="*/ 98 h 134"/>
                <a:gd name="T70" fmla="*/ 32 w 131"/>
                <a:gd name="T71" fmla="*/ 45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1" h="134">
                  <a:moveTo>
                    <a:pt x="14" y="79"/>
                  </a:moveTo>
                  <a:cubicBezTo>
                    <a:pt x="2" y="94"/>
                    <a:pt x="2" y="94"/>
                    <a:pt x="2" y="94"/>
                  </a:cubicBezTo>
                  <a:cubicBezTo>
                    <a:pt x="3" y="97"/>
                    <a:pt x="5" y="101"/>
                    <a:pt x="7" y="104"/>
                  </a:cubicBezTo>
                  <a:cubicBezTo>
                    <a:pt x="27" y="102"/>
                    <a:pt x="27" y="102"/>
                    <a:pt x="27" y="102"/>
                  </a:cubicBezTo>
                  <a:cubicBezTo>
                    <a:pt x="29" y="104"/>
                    <a:pt x="31" y="106"/>
                    <a:pt x="34" y="108"/>
                  </a:cubicBezTo>
                  <a:cubicBezTo>
                    <a:pt x="37" y="110"/>
                    <a:pt x="39" y="111"/>
                    <a:pt x="42" y="113"/>
                  </a:cubicBezTo>
                  <a:cubicBezTo>
                    <a:pt x="46" y="132"/>
                    <a:pt x="46" y="132"/>
                    <a:pt x="46" y="132"/>
                  </a:cubicBezTo>
                  <a:cubicBezTo>
                    <a:pt x="50" y="133"/>
                    <a:pt x="54" y="134"/>
                    <a:pt x="58" y="134"/>
                  </a:cubicBezTo>
                  <a:cubicBezTo>
                    <a:pt x="68" y="117"/>
                    <a:pt x="68" y="117"/>
                    <a:pt x="68" y="117"/>
                  </a:cubicBezTo>
                  <a:cubicBezTo>
                    <a:pt x="75" y="117"/>
                    <a:pt x="81" y="115"/>
                    <a:pt x="87" y="112"/>
                  </a:cubicBezTo>
                  <a:cubicBezTo>
                    <a:pt x="104" y="121"/>
                    <a:pt x="104" y="121"/>
                    <a:pt x="104" y="121"/>
                  </a:cubicBezTo>
                  <a:cubicBezTo>
                    <a:pt x="108" y="118"/>
                    <a:pt x="111" y="116"/>
                    <a:pt x="113" y="113"/>
                  </a:cubicBezTo>
                  <a:cubicBezTo>
                    <a:pt x="107" y="94"/>
                    <a:pt x="107" y="94"/>
                    <a:pt x="107" y="94"/>
                  </a:cubicBezTo>
                  <a:cubicBezTo>
                    <a:pt x="110" y="88"/>
                    <a:pt x="112" y="82"/>
                    <a:pt x="113" y="76"/>
                  </a:cubicBezTo>
                  <a:cubicBezTo>
                    <a:pt x="131" y="68"/>
                    <a:pt x="131" y="68"/>
                    <a:pt x="131" y="68"/>
                  </a:cubicBezTo>
                  <a:cubicBezTo>
                    <a:pt x="131" y="64"/>
                    <a:pt x="131" y="59"/>
                    <a:pt x="130" y="55"/>
                  </a:cubicBezTo>
                  <a:cubicBezTo>
                    <a:pt x="111" y="48"/>
                    <a:pt x="111" y="48"/>
                    <a:pt x="111" y="48"/>
                  </a:cubicBezTo>
                  <a:cubicBezTo>
                    <a:pt x="109" y="44"/>
                    <a:pt x="107" y="40"/>
                    <a:pt x="104" y="36"/>
                  </a:cubicBezTo>
                  <a:cubicBezTo>
                    <a:pt x="109" y="17"/>
                    <a:pt x="109" y="17"/>
                    <a:pt x="109" y="17"/>
                  </a:cubicBezTo>
                  <a:cubicBezTo>
                    <a:pt x="107" y="15"/>
                    <a:pt x="105" y="13"/>
                    <a:pt x="103" y="12"/>
                  </a:cubicBezTo>
                  <a:cubicBezTo>
                    <a:pt x="101" y="11"/>
                    <a:pt x="99" y="9"/>
                    <a:pt x="97" y="8"/>
                  </a:cubicBezTo>
                  <a:cubicBezTo>
                    <a:pt x="80" y="19"/>
                    <a:pt x="80" y="19"/>
                    <a:pt x="80" y="19"/>
                  </a:cubicBezTo>
                  <a:cubicBezTo>
                    <a:pt x="76" y="17"/>
                    <a:pt x="71" y="16"/>
                    <a:pt x="66" y="16"/>
                  </a:cubicBezTo>
                  <a:cubicBezTo>
                    <a:pt x="54" y="0"/>
                    <a:pt x="54" y="0"/>
                    <a:pt x="54" y="0"/>
                  </a:cubicBezTo>
                  <a:cubicBezTo>
                    <a:pt x="50" y="1"/>
                    <a:pt x="45" y="2"/>
                    <a:pt x="41" y="3"/>
                  </a:cubicBezTo>
                  <a:cubicBezTo>
                    <a:pt x="39" y="23"/>
                    <a:pt x="39" y="23"/>
                    <a:pt x="39" y="23"/>
                  </a:cubicBezTo>
                  <a:cubicBezTo>
                    <a:pt x="33" y="26"/>
                    <a:pt x="29" y="30"/>
                    <a:pt x="25" y="34"/>
                  </a:cubicBezTo>
                  <a:cubicBezTo>
                    <a:pt x="4" y="34"/>
                    <a:pt x="4" y="34"/>
                    <a:pt x="4" y="34"/>
                  </a:cubicBezTo>
                  <a:cubicBezTo>
                    <a:pt x="2" y="38"/>
                    <a:pt x="1" y="41"/>
                    <a:pt x="0" y="45"/>
                  </a:cubicBezTo>
                  <a:cubicBezTo>
                    <a:pt x="14" y="59"/>
                    <a:pt x="14" y="59"/>
                    <a:pt x="14" y="59"/>
                  </a:cubicBezTo>
                  <a:cubicBezTo>
                    <a:pt x="13" y="65"/>
                    <a:pt x="13" y="72"/>
                    <a:pt x="14" y="79"/>
                  </a:cubicBezTo>
                  <a:close/>
                  <a:moveTo>
                    <a:pt x="32" y="45"/>
                  </a:moveTo>
                  <a:cubicBezTo>
                    <a:pt x="45" y="28"/>
                    <a:pt x="69" y="24"/>
                    <a:pt x="86" y="36"/>
                  </a:cubicBezTo>
                  <a:cubicBezTo>
                    <a:pt x="103" y="49"/>
                    <a:pt x="106" y="72"/>
                    <a:pt x="94" y="89"/>
                  </a:cubicBezTo>
                  <a:cubicBezTo>
                    <a:pt x="82" y="106"/>
                    <a:pt x="58" y="110"/>
                    <a:pt x="41" y="98"/>
                  </a:cubicBezTo>
                  <a:cubicBezTo>
                    <a:pt x="24" y="86"/>
                    <a:pt x="20" y="62"/>
                    <a:pt x="32"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cxnSp>
        <p:nvCxnSpPr>
          <p:cNvPr id="33" name="直接连接符 32"/>
          <p:cNvCxnSpPr/>
          <p:nvPr/>
        </p:nvCxnSpPr>
        <p:spPr>
          <a:xfrm>
            <a:off x="6814196" y="3131316"/>
            <a:ext cx="99669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7018923" y="3205804"/>
            <a:ext cx="791969" cy="368300"/>
          </a:xfrm>
          <a:prstGeom prst="rect">
            <a:avLst/>
          </a:prstGeom>
          <a:noFill/>
        </p:spPr>
        <p:txBody>
          <a:bodyPr wrap="square" rtlCol="0">
            <a:spAutoFit/>
          </a:bodyPr>
          <a:lstStyle/>
          <a:p>
            <a:r>
              <a:rPr lang="zh-CN" altLang="en-US" b="1" dirty="0">
                <a:solidFill>
                  <a:prstClr val="white"/>
                </a:solidFill>
                <a:latin typeface="微软雅黑" panose="020B0503020204020204" pitchFamily="34" charset="-122"/>
                <a:ea typeface="微软雅黑" panose="020B0503020204020204" pitchFamily="34" charset="-122"/>
              </a:rPr>
              <a:t>标题</a:t>
            </a:r>
          </a:p>
        </p:txBody>
      </p:sp>
      <p:sp>
        <p:nvSpPr>
          <p:cNvPr id="39" name="Freeform 6"/>
          <p:cNvSpPr/>
          <p:nvPr/>
        </p:nvSpPr>
        <p:spPr bwMode="auto">
          <a:xfrm>
            <a:off x="8625583" y="1955219"/>
            <a:ext cx="1817903" cy="2050525"/>
          </a:xfrm>
          <a:custGeom>
            <a:avLst/>
            <a:gdLst>
              <a:gd name="T0" fmla="*/ 311 w 622"/>
              <a:gd name="T1" fmla="*/ 702 h 702"/>
              <a:gd name="T2" fmla="*/ 91 w 622"/>
              <a:gd name="T3" fmla="*/ 512 h 702"/>
              <a:gd name="T4" fmla="*/ 0 w 622"/>
              <a:gd name="T5" fmla="*/ 159 h 702"/>
              <a:gd name="T6" fmla="*/ 7 w 622"/>
              <a:gd name="T7" fmla="*/ 29 h 702"/>
              <a:gd name="T8" fmla="*/ 146 w 622"/>
              <a:gd name="T9" fmla="*/ 84 h 702"/>
              <a:gd name="T10" fmla="*/ 312 w 622"/>
              <a:gd name="T11" fmla="*/ 0 h 702"/>
              <a:gd name="T12" fmla="*/ 477 w 622"/>
              <a:gd name="T13" fmla="*/ 84 h 702"/>
              <a:gd name="T14" fmla="*/ 616 w 622"/>
              <a:gd name="T15" fmla="*/ 29 h 702"/>
              <a:gd name="T16" fmla="*/ 622 w 622"/>
              <a:gd name="T17" fmla="*/ 159 h 702"/>
              <a:gd name="T18" fmla="*/ 532 w 622"/>
              <a:gd name="T19" fmla="*/ 512 h 702"/>
              <a:gd name="T20" fmla="*/ 311 w 622"/>
              <a:gd name="T21" fmla="*/ 702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2" h="702">
                <a:moveTo>
                  <a:pt x="311" y="702"/>
                </a:moveTo>
                <a:cubicBezTo>
                  <a:pt x="225" y="675"/>
                  <a:pt x="147" y="607"/>
                  <a:pt x="91" y="512"/>
                </a:cubicBezTo>
                <a:cubicBezTo>
                  <a:pt x="33" y="412"/>
                  <a:pt x="0" y="287"/>
                  <a:pt x="0" y="159"/>
                </a:cubicBezTo>
                <a:cubicBezTo>
                  <a:pt x="0" y="123"/>
                  <a:pt x="3" y="71"/>
                  <a:pt x="7" y="29"/>
                </a:cubicBezTo>
                <a:cubicBezTo>
                  <a:pt x="44" y="64"/>
                  <a:pt x="94" y="84"/>
                  <a:pt x="146" y="84"/>
                </a:cubicBezTo>
                <a:cubicBezTo>
                  <a:pt x="212" y="84"/>
                  <a:pt x="273" y="52"/>
                  <a:pt x="312" y="0"/>
                </a:cubicBezTo>
                <a:cubicBezTo>
                  <a:pt x="350" y="52"/>
                  <a:pt x="412" y="84"/>
                  <a:pt x="477" y="84"/>
                </a:cubicBezTo>
                <a:cubicBezTo>
                  <a:pt x="529" y="84"/>
                  <a:pt x="578" y="64"/>
                  <a:pt x="616" y="29"/>
                </a:cubicBezTo>
                <a:cubicBezTo>
                  <a:pt x="620" y="71"/>
                  <a:pt x="622" y="124"/>
                  <a:pt x="622" y="159"/>
                </a:cubicBezTo>
                <a:cubicBezTo>
                  <a:pt x="622" y="287"/>
                  <a:pt x="590" y="412"/>
                  <a:pt x="532" y="512"/>
                </a:cubicBezTo>
                <a:cubicBezTo>
                  <a:pt x="475" y="607"/>
                  <a:pt x="397" y="675"/>
                  <a:pt x="311" y="702"/>
                </a:cubicBezTo>
                <a:close/>
              </a:path>
            </a:pathLst>
          </a:custGeom>
          <a:solidFill>
            <a:schemeClr val="accent1">
              <a:lumMod val="60000"/>
              <a:lumOff val="40000"/>
            </a:schemeClr>
          </a:solidFill>
          <a:ln w="38100">
            <a:solidFill>
              <a:schemeClr val="bg1"/>
            </a:solidFill>
            <a:round/>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prstClr val="black"/>
              </a:solidFill>
            </a:endParaRPr>
          </a:p>
        </p:txBody>
      </p:sp>
      <p:grpSp>
        <p:nvGrpSpPr>
          <p:cNvPr id="40" name="组合 39"/>
          <p:cNvGrpSpPr/>
          <p:nvPr/>
        </p:nvGrpSpPr>
        <p:grpSpPr>
          <a:xfrm>
            <a:off x="9191041" y="2302509"/>
            <a:ext cx="668697" cy="692119"/>
            <a:chOff x="8116888" y="4364038"/>
            <a:chExt cx="1314450" cy="1360488"/>
          </a:xfrm>
        </p:grpSpPr>
        <p:sp>
          <p:nvSpPr>
            <p:cNvPr id="44" name="Freeform 21"/>
            <p:cNvSpPr/>
            <p:nvPr/>
          </p:nvSpPr>
          <p:spPr bwMode="auto">
            <a:xfrm>
              <a:off x="8451851" y="4691063"/>
              <a:ext cx="652463" cy="728663"/>
            </a:xfrm>
            <a:custGeom>
              <a:avLst/>
              <a:gdLst>
                <a:gd name="T0" fmla="*/ 174 w 174"/>
                <a:gd name="T1" fmla="*/ 87 h 194"/>
                <a:gd name="T2" fmla="*/ 87 w 174"/>
                <a:gd name="T3" fmla="*/ 0 h 194"/>
                <a:gd name="T4" fmla="*/ 0 w 174"/>
                <a:gd name="T5" fmla="*/ 87 h 194"/>
                <a:gd name="T6" fmla="*/ 47 w 174"/>
                <a:gd name="T7" fmla="*/ 165 h 194"/>
                <a:gd name="T8" fmla="*/ 47 w 174"/>
                <a:gd name="T9" fmla="*/ 194 h 194"/>
                <a:gd name="T10" fmla="*/ 127 w 174"/>
                <a:gd name="T11" fmla="*/ 194 h 194"/>
                <a:gd name="T12" fmla="*/ 127 w 174"/>
                <a:gd name="T13" fmla="*/ 165 h 194"/>
                <a:gd name="T14" fmla="*/ 174 w 174"/>
                <a:gd name="T15" fmla="*/ 87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 h="194">
                  <a:moveTo>
                    <a:pt x="174" y="87"/>
                  </a:moveTo>
                  <a:cubicBezTo>
                    <a:pt x="174" y="39"/>
                    <a:pt x="135" y="0"/>
                    <a:pt x="87" y="0"/>
                  </a:cubicBezTo>
                  <a:cubicBezTo>
                    <a:pt x="39" y="0"/>
                    <a:pt x="0" y="39"/>
                    <a:pt x="0" y="87"/>
                  </a:cubicBezTo>
                  <a:cubicBezTo>
                    <a:pt x="0" y="121"/>
                    <a:pt x="19" y="150"/>
                    <a:pt x="47" y="165"/>
                  </a:cubicBezTo>
                  <a:cubicBezTo>
                    <a:pt x="47" y="194"/>
                    <a:pt x="47" y="194"/>
                    <a:pt x="47" y="194"/>
                  </a:cubicBezTo>
                  <a:cubicBezTo>
                    <a:pt x="127" y="194"/>
                    <a:pt x="127" y="194"/>
                    <a:pt x="127" y="194"/>
                  </a:cubicBezTo>
                  <a:cubicBezTo>
                    <a:pt x="127" y="165"/>
                    <a:pt x="127" y="165"/>
                    <a:pt x="127" y="165"/>
                  </a:cubicBezTo>
                  <a:cubicBezTo>
                    <a:pt x="155" y="150"/>
                    <a:pt x="174" y="121"/>
                    <a:pt x="174" y="8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 name="Freeform 22"/>
            <p:cNvSpPr/>
            <p:nvPr/>
          </p:nvSpPr>
          <p:spPr bwMode="auto">
            <a:xfrm>
              <a:off x="8628063" y="5454650"/>
              <a:ext cx="300038" cy="52388"/>
            </a:xfrm>
            <a:custGeom>
              <a:avLst/>
              <a:gdLst>
                <a:gd name="T0" fmla="*/ 80 w 80"/>
                <a:gd name="T1" fmla="*/ 7 h 14"/>
                <a:gd name="T2" fmla="*/ 73 w 80"/>
                <a:gd name="T3" fmla="*/ 14 h 14"/>
                <a:gd name="T4" fmla="*/ 7 w 80"/>
                <a:gd name="T5" fmla="*/ 14 h 14"/>
                <a:gd name="T6" fmla="*/ 0 w 80"/>
                <a:gd name="T7" fmla="*/ 7 h 14"/>
                <a:gd name="T8" fmla="*/ 0 w 80"/>
                <a:gd name="T9" fmla="*/ 7 h 14"/>
                <a:gd name="T10" fmla="*/ 7 w 80"/>
                <a:gd name="T11" fmla="*/ 0 h 14"/>
                <a:gd name="T12" fmla="*/ 73 w 80"/>
                <a:gd name="T13" fmla="*/ 0 h 14"/>
                <a:gd name="T14" fmla="*/ 80 w 80"/>
                <a:gd name="T15" fmla="*/ 7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14">
                  <a:moveTo>
                    <a:pt x="80" y="7"/>
                  </a:moveTo>
                  <a:cubicBezTo>
                    <a:pt x="80" y="11"/>
                    <a:pt x="77" y="14"/>
                    <a:pt x="73" y="14"/>
                  </a:cubicBezTo>
                  <a:cubicBezTo>
                    <a:pt x="7" y="14"/>
                    <a:pt x="7" y="14"/>
                    <a:pt x="7" y="14"/>
                  </a:cubicBezTo>
                  <a:cubicBezTo>
                    <a:pt x="3" y="14"/>
                    <a:pt x="0" y="11"/>
                    <a:pt x="0" y="7"/>
                  </a:cubicBezTo>
                  <a:cubicBezTo>
                    <a:pt x="0" y="7"/>
                    <a:pt x="0" y="7"/>
                    <a:pt x="0" y="7"/>
                  </a:cubicBezTo>
                  <a:cubicBezTo>
                    <a:pt x="0" y="3"/>
                    <a:pt x="3" y="0"/>
                    <a:pt x="7" y="0"/>
                  </a:cubicBezTo>
                  <a:cubicBezTo>
                    <a:pt x="73" y="0"/>
                    <a:pt x="73" y="0"/>
                    <a:pt x="73" y="0"/>
                  </a:cubicBezTo>
                  <a:cubicBezTo>
                    <a:pt x="77" y="0"/>
                    <a:pt x="80" y="3"/>
                    <a:pt x="80"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 name="Freeform 23"/>
            <p:cNvSpPr/>
            <p:nvPr/>
          </p:nvSpPr>
          <p:spPr bwMode="auto">
            <a:xfrm>
              <a:off x="8628063" y="5524500"/>
              <a:ext cx="300038" cy="53975"/>
            </a:xfrm>
            <a:custGeom>
              <a:avLst/>
              <a:gdLst>
                <a:gd name="T0" fmla="*/ 80 w 80"/>
                <a:gd name="T1" fmla="*/ 7 h 14"/>
                <a:gd name="T2" fmla="*/ 73 w 80"/>
                <a:gd name="T3" fmla="*/ 14 h 14"/>
                <a:gd name="T4" fmla="*/ 7 w 80"/>
                <a:gd name="T5" fmla="*/ 14 h 14"/>
                <a:gd name="T6" fmla="*/ 0 w 80"/>
                <a:gd name="T7" fmla="*/ 7 h 14"/>
                <a:gd name="T8" fmla="*/ 0 w 80"/>
                <a:gd name="T9" fmla="*/ 7 h 14"/>
                <a:gd name="T10" fmla="*/ 7 w 80"/>
                <a:gd name="T11" fmla="*/ 0 h 14"/>
                <a:gd name="T12" fmla="*/ 73 w 80"/>
                <a:gd name="T13" fmla="*/ 0 h 14"/>
                <a:gd name="T14" fmla="*/ 80 w 80"/>
                <a:gd name="T15" fmla="*/ 7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14">
                  <a:moveTo>
                    <a:pt x="80" y="7"/>
                  </a:moveTo>
                  <a:cubicBezTo>
                    <a:pt x="80" y="11"/>
                    <a:pt x="77" y="14"/>
                    <a:pt x="73" y="14"/>
                  </a:cubicBezTo>
                  <a:cubicBezTo>
                    <a:pt x="7" y="14"/>
                    <a:pt x="7" y="14"/>
                    <a:pt x="7" y="14"/>
                  </a:cubicBezTo>
                  <a:cubicBezTo>
                    <a:pt x="3" y="14"/>
                    <a:pt x="0" y="11"/>
                    <a:pt x="0" y="7"/>
                  </a:cubicBezTo>
                  <a:cubicBezTo>
                    <a:pt x="0" y="7"/>
                    <a:pt x="0" y="7"/>
                    <a:pt x="0" y="7"/>
                  </a:cubicBezTo>
                  <a:cubicBezTo>
                    <a:pt x="0" y="3"/>
                    <a:pt x="3" y="0"/>
                    <a:pt x="7" y="0"/>
                  </a:cubicBezTo>
                  <a:cubicBezTo>
                    <a:pt x="73" y="0"/>
                    <a:pt x="73" y="0"/>
                    <a:pt x="73" y="0"/>
                  </a:cubicBezTo>
                  <a:cubicBezTo>
                    <a:pt x="77" y="0"/>
                    <a:pt x="80" y="3"/>
                    <a:pt x="80"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 name="Freeform 24"/>
            <p:cNvSpPr/>
            <p:nvPr/>
          </p:nvSpPr>
          <p:spPr bwMode="auto">
            <a:xfrm>
              <a:off x="8661401" y="5595938"/>
              <a:ext cx="228600" cy="53975"/>
            </a:xfrm>
            <a:custGeom>
              <a:avLst/>
              <a:gdLst>
                <a:gd name="T0" fmla="*/ 61 w 61"/>
                <a:gd name="T1" fmla="*/ 7 h 14"/>
                <a:gd name="T2" fmla="*/ 56 w 61"/>
                <a:gd name="T3" fmla="*/ 14 h 14"/>
                <a:gd name="T4" fmla="*/ 5 w 61"/>
                <a:gd name="T5" fmla="*/ 14 h 14"/>
                <a:gd name="T6" fmla="*/ 0 w 61"/>
                <a:gd name="T7" fmla="*/ 7 h 14"/>
                <a:gd name="T8" fmla="*/ 0 w 61"/>
                <a:gd name="T9" fmla="*/ 7 h 14"/>
                <a:gd name="T10" fmla="*/ 5 w 61"/>
                <a:gd name="T11" fmla="*/ 0 h 14"/>
                <a:gd name="T12" fmla="*/ 56 w 61"/>
                <a:gd name="T13" fmla="*/ 0 h 14"/>
                <a:gd name="T14" fmla="*/ 61 w 61"/>
                <a:gd name="T15" fmla="*/ 7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4">
                  <a:moveTo>
                    <a:pt x="61" y="7"/>
                  </a:moveTo>
                  <a:cubicBezTo>
                    <a:pt x="61" y="11"/>
                    <a:pt x="59" y="14"/>
                    <a:pt x="56" y="14"/>
                  </a:cubicBezTo>
                  <a:cubicBezTo>
                    <a:pt x="5" y="14"/>
                    <a:pt x="5" y="14"/>
                    <a:pt x="5" y="14"/>
                  </a:cubicBezTo>
                  <a:cubicBezTo>
                    <a:pt x="2" y="14"/>
                    <a:pt x="0" y="11"/>
                    <a:pt x="0" y="7"/>
                  </a:cubicBezTo>
                  <a:cubicBezTo>
                    <a:pt x="0" y="7"/>
                    <a:pt x="0" y="7"/>
                    <a:pt x="0" y="7"/>
                  </a:cubicBezTo>
                  <a:cubicBezTo>
                    <a:pt x="0" y="3"/>
                    <a:pt x="2" y="0"/>
                    <a:pt x="5" y="0"/>
                  </a:cubicBezTo>
                  <a:cubicBezTo>
                    <a:pt x="56" y="0"/>
                    <a:pt x="56" y="0"/>
                    <a:pt x="56" y="0"/>
                  </a:cubicBezTo>
                  <a:cubicBezTo>
                    <a:pt x="59" y="0"/>
                    <a:pt x="61" y="3"/>
                    <a:pt x="61"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 name="Freeform 25"/>
            <p:cNvSpPr/>
            <p:nvPr/>
          </p:nvSpPr>
          <p:spPr bwMode="auto">
            <a:xfrm>
              <a:off x="8713788" y="5672138"/>
              <a:ext cx="120650" cy="52388"/>
            </a:xfrm>
            <a:custGeom>
              <a:avLst/>
              <a:gdLst>
                <a:gd name="T0" fmla="*/ 32 w 32"/>
                <a:gd name="T1" fmla="*/ 7 h 14"/>
                <a:gd name="T2" fmla="*/ 30 w 32"/>
                <a:gd name="T3" fmla="*/ 14 h 14"/>
                <a:gd name="T4" fmla="*/ 3 w 32"/>
                <a:gd name="T5" fmla="*/ 14 h 14"/>
                <a:gd name="T6" fmla="*/ 0 w 32"/>
                <a:gd name="T7" fmla="*/ 7 h 14"/>
                <a:gd name="T8" fmla="*/ 0 w 32"/>
                <a:gd name="T9" fmla="*/ 7 h 14"/>
                <a:gd name="T10" fmla="*/ 3 w 32"/>
                <a:gd name="T11" fmla="*/ 0 h 14"/>
                <a:gd name="T12" fmla="*/ 30 w 32"/>
                <a:gd name="T13" fmla="*/ 0 h 14"/>
                <a:gd name="T14" fmla="*/ 32 w 32"/>
                <a:gd name="T15" fmla="*/ 7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4">
                  <a:moveTo>
                    <a:pt x="32" y="7"/>
                  </a:moveTo>
                  <a:cubicBezTo>
                    <a:pt x="32" y="10"/>
                    <a:pt x="31" y="14"/>
                    <a:pt x="30" y="14"/>
                  </a:cubicBezTo>
                  <a:cubicBezTo>
                    <a:pt x="3" y="14"/>
                    <a:pt x="3" y="14"/>
                    <a:pt x="3" y="14"/>
                  </a:cubicBezTo>
                  <a:cubicBezTo>
                    <a:pt x="2" y="14"/>
                    <a:pt x="0" y="10"/>
                    <a:pt x="0" y="7"/>
                  </a:cubicBezTo>
                  <a:cubicBezTo>
                    <a:pt x="0" y="7"/>
                    <a:pt x="0" y="7"/>
                    <a:pt x="0" y="7"/>
                  </a:cubicBezTo>
                  <a:cubicBezTo>
                    <a:pt x="0" y="3"/>
                    <a:pt x="2" y="0"/>
                    <a:pt x="3" y="0"/>
                  </a:cubicBezTo>
                  <a:cubicBezTo>
                    <a:pt x="30" y="0"/>
                    <a:pt x="30" y="0"/>
                    <a:pt x="30" y="0"/>
                  </a:cubicBezTo>
                  <a:cubicBezTo>
                    <a:pt x="31" y="0"/>
                    <a:pt x="32" y="3"/>
                    <a:pt x="32"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 name="Freeform 26"/>
            <p:cNvSpPr/>
            <p:nvPr/>
          </p:nvSpPr>
          <p:spPr bwMode="auto">
            <a:xfrm>
              <a:off x="8740776" y="4364038"/>
              <a:ext cx="71438" cy="266700"/>
            </a:xfrm>
            <a:custGeom>
              <a:avLst/>
              <a:gdLst>
                <a:gd name="T0" fmla="*/ 19 w 19"/>
                <a:gd name="T1" fmla="*/ 63 h 71"/>
                <a:gd name="T2" fmla="*/ 9 w 19"/>
                <a:gd name="T3" fmla="*/ 71 h 71"/>
                <a:gd name="T4" fmla="*/ 9 w 19"/>
                <a:gd name="T5" fmla="*/ 71 h 71"/>
                <a:gd name="T6" fmla="*/ 0 w 19"/>
                <a:gd name="T7" fmla="*/ 63 h 71"/>
                <a:gd name="T8" fmla="*/ 0 w 19"/>
                <a:gd name="T9" fmla="*/ 8 h 71"/>
                <a:gd name="T10" fmla="*/ 9 w 19"/>
                <a:gd name="T11" fmla="*/ 0 h 71"/>
                <a:gd name="T12" fmla="*/ 9 w 19"/>
                <a:gd name="T13" fmla="*/ 0 h 71"/>
                <a:gd name="T14" fmla="*/ 19 w 19"/>
                <a:gd name="T15" fmla="*/ 8 h 71"/>
                <a:gd name="T16" fmla="*/ 19 w 19"/>
                <a:gd name="T17" fmla="*/ 63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71">
                  <a:moveTo>
                    <a:pt x="19" y="63"/>
                  </a:moveTo>
                  <a:cubicBezTo>
                    <a:pt x="19" y="67"/>
                    <a:pt x="15" y="71"/>
                    <a:pt x="9" y="71"/>
                  </a:cubicBezTo>
                  <a:cubicBezTo>
                    <a:pt x="9" y="71"/>
                    <a:pt x="9" y="71"/>
                    <a:pt x="9" y="71"/>
                  </a:cubicBezTo>
                  <a:cubicBezTo>
                    <a:pt x="4" y="71"/>
                    <a:pt x="0" y="67"/>
                    <a:pt x="0" y="63"/>
                  </a:cubicBezTo>
                  <a:cubicBezTo>
                    <a:pt x="0" y="8"/>
                    <a:pt x="0" y="8"/>
                    <a:pt x="0" y="8"/>
                  </a:cubicBezTo>
                  <a:cubicBezTo>
                    <a:pt x="0" y="4"/>
                    <a:pt x="4" y="0"/>
                    <a:pt x="9" y="0"/>
                  </a:cubicBezTo>
                  <a:cubicBezTo>
                    <a:pt x="9" y="0"/>
                    <a:pt x="9" y="0"/>
                    <a:pt x="9" y="0"/>
                  </a:cubicBezTo>
                  <a:cubicBezTo>
                    <a:pt x="15" y="0"/>
                    <a:pt x="19" y="4"/>
                    <a:pt x="19" y="8"/>
                  </a:cubicBezTo>
                  <a:lnTo>
                    <a:pt x="19" y="6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 name="Freeform 27"/>
            <p:cNvSpPr/>
            <p:nvPr/>
          </p:nvSpPr>
          <p:spPr bwMode="auto">
            <a:xfrm>
              <a:off x="8281988" y="4556125"/>
              <a:ext cx="217488" cy="217488"/>
            </a:xfrm>
            <a:custGeom>
              <a:avLst/>
              <a:gdLst>
                <a:gd name="T0" fmla="*/ 55 w 58"/>
                <a:gd name="T1" fmla="*/ 42 h 58"/>
                <a:gd name="T2" fmla="*/ 54 w 58"/>
                <a:gd name="T3" fmla="*/ 54 h 58"/>
                <a:gd name="T4" fmla="*/ 54 w 58"/>
                <a:gd name="T5" fmla="*/ 54 h 58"/>
                <a:gd name="T6" fmla="*/ 42 w 58"/>
                <a:gd name="T7" fmla="*/ 55 h 58"/>
                <a:gd name="T8" fmla="*/ 3 w 58"/>
                <a:gd name="T9" fmla="*/ 16 h 58"/>
                <a:gd name="T10" fmla="*/ 4 w 58"/>
                <a:gd name="T11" fmla="*/ 4 h 58"/>
                <a:gd name="T12" fmla="*/ 4 w 58"/>
                <a:gd name="T13" fmla="*/ 4 h 58"/>
                <a:gd name="T14" fmla="*/ 16 w 58"/>
                <a:gd name="T15" fmla="*/ 3 h 58"/>
                <a:gd name="T16" fmla="*/ 55 w 58"/>
                <a:gd name="T17" fmla="*/ 4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8">
                  <a:moveTo>
                    <a:pt x="55" y="42"/>
                  </a:moveTo>
                  <a:cubicBezTo>
                    <a:pt x="58" y="45"/>
                    <a:pt x="58" y="50"/>
                    <a:pt x="54" y="54"/>
                  </a:cubicBezTo>
                  <a:cubicBezTo>
                    <a:pt x="54" y="54"/>
                    <a:pt x="54" y="54"/>
                    <a:pt x="54" y="54"/>
                  </a:cubicBezTo>
                  <a:cubicBezTo>
                    <a:pt x="50" y="57"/>
                    <a:pt x="45" y="58"/>
                    <a:pt x="42" y="55"/>
                  </a:cubicBezTo>
                  <a:cubicBezTo>
                    <a:pt x="3" y="16"/>
                    <a:pt x="3" y="16"/>
                    <a:pt x="3" y="16"/>
                  </a:cubicBezTo>
                  <a:cubicBezTo>
                    <a:pt x="0" y="13"/>
                    <a:pt x="0" y="7"/>
                    <a:pt x="4" y="4"/>
                  </a:cubicBezTo>
                  <a:cubicBezTo>
                    <a:pt x="4" y="4"/>
                    <a:pt x="4" y="4"/>
                    <a:pt x="4" y="4"/>
                  </a:cubicBezTo>
                  <a:cubicBezTo>
                    <a:pt x="7" y="0"/>
                    <a:pt x="13" y="0"/>
                    <a:pt x="16" y="3"/>
                  </a:cubicBezTo>
                  <a:lnTo>
                    <a:pt x="55" y="4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 name="Freeform 28"/>
            <p:cNvSpPr/>
            <p:nvPr/>
          </p:nvSpPr>
          <p:spPr bwMode="auto">
            <a:xfrm>
              <a:off x="9059863" y="4556125"/>
              <a:ext cx="217488" cy="217488"/>
            </a:xfrm>
            <a:custGeom>
              <a:avLst/>
              <a:gdLst>
                <a:gd name="T0" fmla="*/ 16 w 58"/>
                <a:gd name="T1" fmla="*/ 55 h 58"/>
                <a:gd name="T2" fmla="*/ 4 w 58"/>
                <a:gd name="T3" fmla="*/ 54 h 58"/>
                <a:gd name="T4" fmla="*/ 4 w 58"/>
                <a:gd name="T5" fmla="*/ 54 h 58"/>
                <a:gd name="T6" fmla="*/ 3 w 58"/>
                <a:gd name="T7" fmla="*/ 42 h 58"/>
                <a:gd name="T8" fmla="*/ 42 w 58"/>
                <a:gd name="T9" fmla="*/ 3 h 58"/>
                <a:gd name="T10" fmla="*/ 54 w 58"/>
                <a:gd name="T11" fmla="*/ 4 h 58"/>
                <a:gd name="T12" fmla="*/ 54 w 58"/>
                <a:gd name="T13" fmla="*/ 4 h 58"/>
                <a:gd name="T14" fmla="*/ 55 w 58"/>
                <a:gd name="T15" fmla="*/ 16 h 58"/>
                <a:gd name="T16" fmla="*/ 16 w 58"/>
                <a:gd name="T17" fmla="*/ 5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8">
                  <a:moveTo>
                    <a:pt x="16" y="55"/>
                  </a:moveTo>
                  <a:cubicBezTo>
                    <a:pt x="13" y="58"/>
                    <a:pt x="7" y="57"/>
                    <a:pt x="4" y="54"/>
                  </a:cubicBezTo>
                  <a:cubicBezTo>
                    <a:pt x="4" y="54"/>
                    <a:pt x="4" y="54"/>
                    <a:pt x="4" y="54"/>
                  </a:cubicBezTo>
                  <a:cubicBezTo>
                    <a:pt x="0" y="50"/>
                    <a:pt x="0" y="45"/>
                    <a:pt x="3" y="42"/>
                  </a:cubicBezTo>
                  <a:cubicBezTo>
                    <a:pt x="42" y="3"/>
                    <a:pt x="42" y="3"/>
                    <a:pt x="42" y="3"/>
                  </a:cubicBezTo>
                  <a:cubicBezTo>
                    <a:pt x="45" y="0"/>
                    <a:pt x="50" y="0"/>
                    <a:pt x="54" y="4"/>
                  </a:cubicBezTo>
                  <a:cubicBezTo>
                    <a:pt x="54" y="4"/>
                    <a:pt x="54" y="4"/>
                    <a:pt x="54" y="4"/>
                  </a:cubicBezTo>
                  <a:cubicBezTo>
                    <a:pt x="57" y="7"/>
                    <a:pt x="58" y="13"/>
                    <a:pt x="55" y="16"/>
                  </a:cubicBezTo>
                  <a:lnTo>
                    <a:pt x="16" y="5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 name="Freeform 29"/>
            <p:cNvSpPr/>
            <p:nvPr/>
          </p:nvSpPr>
          <p:spPr bwMode="auto">
            <a:xfrm>
              <a:off x="9164638" y="5021263"/>
              <a:ext cx="266700" cy="68263"/>
            </a:xfrm>
            <a:custGeom>
              <a:avLst/>
              <a:gdLst>
                <a:gd name="T0" fmla="*/ 8 w 71"/>
                <a:gd name="T1" fmla="*/ 18 h 18"/>
                <a:gd name="T2" fmla="*/ 0 w 71"/>
                <a:gd name="T3" fmla="*/ 9 h 18"/>
                <a:gd name="T4" fmla="*/ 0 w 71"/>
                <a:gd name="T5" fmla="*/ 9 h 18"/>
                <a:gd name="T6" fmla="*/ 8 w 71"/>
                <a:gd name="T7" fmla="*/ 0 h 18"/>
                <a:gd name="T8" fmla="*/ 63 w 71"/>
                <a:gd name="T9" fmla="*/ 0 h 18"/>
                <a:gd name="T10" fmla="*/ 71 w 71"/>
                <a:gd name="T11" fmla="*/ 9 h 18"/>
                <a:gd name="T12" fmla="*/ 71 w 71"/>
                <a:gd name="T13" fmla="*/ 9 h 18"/>
                <a:gd name="T14" fmla="*/ 63 w 71"/>
                <a:gd name="T15" fmla="*/ 18 h 18"/>
                <a:gd name="T16" fmla="*/ 8 w 71"/>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8">
                  <a:moveTo>
                    <a:pt x="8" y="18"/>
                  </a:moveTo>
                  <a:cubicBezTo>
                    <a:pt x="4" y="18"/>
                    <a:pt x="0" y="14"/>
                    <a:pt x="0" y="9"/>
                  </a:cubicBezTo>
                  <a:cubicBezTo>
                    <a:pt x="0" y="9"/>
                    <a:pt x="0" y="9"/>
                    <a:pt x="0" y="9"/>
                  </a:cubicBezTo>
                  <a:cubicBezTo>
                    <a:pt x="0" y="4"/>
                    <a:pt x="4" y="0"/>
                    <a:pt x="8" y="0"/>
                  </a:cubicBezTo>
                  <a:cubicBezTo>
                    <a:pt x="63" y="0"/>
                    <a:pt x="63" y="0"/>
                    <a:pt x="63" y="0"/>
                  </a:cubicBezTo>
                  <a:cubicBezTo>
                    <a:pt x="68" y="0"/>
                    <a:pt x="71" y="4"/>
                    <a:pt x="71" y="9"/>
                  </a:cubicBezTo>
                  <a:cubicBezTo>
                    <a:pt x="71" y="9"/>
                    <a:pt x="71" y="9"/>
                    <a:pt x="71" y="9"/>
                  </a:cubicBezTo>
                  <a:cubicBezTo>
                    <a:pt x="71" y="14"/>
                    <a:pt x="68" y="18"/>
                    <a:pt x="63" y="18"/>
                  </a:cubicBezTo>
                  <a:lnTo>
                    <a:pt x="8" y="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 name="Freeform 30"/>
            <p:cNvSpPr/>
            <p:nvPr/>
          </p:nvSpPr>
          <p:spPr bwMode="auto">
            <a:xfrm>
              <a:off x="8116888" y="5021263"/>
              <a:ext cx="266700" cy="68263"/>
            </a:xfrm>
            <a:custGeom>
              <a:avLst/>
              <a:gdLst>
                <a:gd name="T0" fmla="*/ 63 w 71"/>
                <a:gd name="T1" fmla="*/ 0 h 18"/>
                <a:gd name="T2" fmla="*/ 71 w 71"/>
                <a:gd name="T3" fmla="*/ 9 h 18"/>
                <a:gd name="T4" fmla="*/ 71 w 71"/>
                <a:gd name="T5" fmla="*/ 9 h 18"/>
                <a:gd name="T6" fmla="*/ 63 w 71"/>
                <a:gd name="T7" fmla="*/ 18 h 18"/>
                <a:gd name="T8" fmla="*/ 8 w 71"/>
                <a:gd name="T9" fmla="*/ 18 h 18"/>
                <a:gd name="T10" fmla="*/ 0 w 71"/>
                <a:gd name="T11" fmla="*/ 9 h 18"/>
                <a:gd name="T12" fmla="*/ 0 w 71"/>
                <a:gd name="T13" fmla="*/ 9 h 18"/>
                <a:gd name="T14" fmla="*/ 8 w 71"/>
                <a:gd name="T15" fmla="*/ 0 h 18"/>
                <a:gd name="T16" fmla="*/ 63 w 7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8">
                  <a:moveTo>
                    <a:pt x="63" y="0"/>
                  </a:moveTo>
                  <a:cubicBezTo>
                    <a:pt x="68" y="0"/>
                    <a:pt x="71" y="4"/>
                    <a:pt x="71" y="9"/>
                  </a:cubicBezTo>
                  <a:cubicBezTo>
                    <a:pt x="71" y="9"/>
                    <a:pt x="71" y="9"/>
                    <a:pt x="71" y="9"/>
                  </a:cubicBezTo>
                  <a:cubicBezTo>
                    <a:pt x="71" y="14"/>
                    <a:pt x="68" y="18"/>
                    <a:pt x="63" y="18"/>
                  </a:cubicBezTo>
                  <a:cubicBezTo>
                    <a:pt x="8" y="18"/>
                    <a:pt x="8" y="18"/>
                    <a:pt x="8" y="18"/>
                  </a:cubicBezTo>
                  <a:cubicBezTo>
                    <a:pt x="4" y="18"/>
                    <a:pt x="0" y="14"/>
                    <a:pt x="0" y="9"/>
                  </a:cubicBezTo>
                  <a:cubicBezTo>
                    <a:pt x="0" y="9"/>
                    <a:pt x="0" y="9"/>
                    <a:pt x="0" y="9"/>
                  </a:cubicBezTo>
                  <a:cubicBezTo>
                    <a:pt x="0" y="4"/>
                    <a:pt x="4" y="0"/>
                    <a:pt x="8" y="0"/>
                  </a:cubicBezTo>
                  <a:lnTo>
                    <a:pt x="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 name="Freeform 31"/>
            <p:cNvSpPr/>
            <p:nvPr/>
          </p:nvSpPr>
          <p:spPr bwMode="auto">
            <a:xfrm>
              <a:off x="9013826" y="5281613"/>
              <a:ext cx="211138" cy="220663"/>
            </a:xfrm>
            <a:custGeom>
              <a:avLst/>
              <a:gdLst>
                <a:gd name="T0" fmla="*/ 53 w 56"/>
                <a:gd name="T1" fmla="*/ 43 h 59"/>
                <a:gd name="T2" fmla="*/ 52 w 56"/>
                <a:gd name="T3" fmla="*/ 56 h 59"/>
                <a:gd name="T4" fmla="*/ 52 w 56"/>
                <a:gd name="T5" fmla="*/ 56 h 59"/>
                <a:gd name="T6" fmla="*/ 40 w 56"/>
                <a:gd name="T7" fmla="*/ 56 h 59"/>
                <a:gd name="T8" fmla="*/ 3 w 56"/>
                <a:gd name="T9" fmla="*/ 15 h 59"/>
                <a:gd name="T10" fmla="*/ 4 w 56"/>
                <a:gd name="T11" fmla="*/ 3 h 59"/>
                <a:gd name="T12" fmla="*/ 4 w 56"/>
                <a:gd name="T13" fmla="*/ 3 h 59"/>
                <a:gd name="T14" fmla="*/ 16 w 56"/>
                <a:gd name="T15" fmla="*/ 3 h 59"/>
                <a:gd name="T16" fmla="*/ 53 w 56"/>
                <a:gd name="T17" fmla="*/ 4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9">
                  <a:moveTo>
                    <a:pt x="53" y="43"/>
                  </a:moveTo>
                  <a:cubicBezTo>
                    <a:pt x="56" y="47"/>
                    <a:pt x="56" y="52"/>
                    <a:pt x="52" y="56"/>
                  </a:cubicBezTo>
                  <a:cubicBezTo>
                    <a:pt x="52" y="56"/>
                    <a:pt x="52" y="56"/>
                    <a:pt x="52" y="56"/>
                  </a:cubicBezTo>
                  <a:cubicBezTo>
                    <a:pt x="48" y="59"/>
                    <a:pt x="43" y="59"/>
                    <a:pt x="40" y="56"/>
                  </a:cubicBezTo>
                  <a:cubicBezTo>
                    <a:pt x="3" y="15"/>
                    <a:pt x="3" y="15"/>
                    <a:pt x="3" y="15"/>
                  </a:cubicBezTo>
                  <a:cubicBezTo>
                    <a:pt x="0" y="12"/>
                    <a:pt x="0" y="7"/>
                    <a:pt x="4" y="3"/>
                  </a:cubicBezTo>
                  <a:cubicBezTo>
                    <a:pt x="4" y="3"/>
                    <a:pt x="4" y="3"/>
                    <a:pt x="4" y="3"/>
                  </a:cubicBezTo>
                  <a:cubicBezTo>
                    <a:pt x="8" y="0"/>
                    <a:pt x="13" y="0"/>
                    <a:pt x="16" y="3"/>
                  </a:cubicBezTo>
                  <a:lnTo>
                    <a:pt x="53" y="4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 name="Freeform 32"/>
            <p:cNvSpPr/>
            <p:nvPr/>
          </p:nvSpPr>
          <p:spPr bwMode="auto">
            <a:xfrm>
              <a:off x="8320088" y="5281613"/>
              <a:ext cx="214313" cy="220663"/>
            </a:xfrm>
            <a:custGeom>
              <a:avLst/>
              <a:gdLst>
                <a:gd name="T0" fmla="*/ 16 w 57"/>
                <a:gd name="T1" fmla="*/ 56 h 59"/>
                <a:gd name="T2" fmla="*/ 4 w 57"/>
                <a:gd name="T3" fmla="*/ 55 h 59"/>
                <a:gd name="T4" fmla="*/ 4 w 57"/>
                <a:gd name="T5" fmla="*/ 55 h 59"/>
                <a:gd name="T6" fmla="*/ 3 w 57"/>
                <a:gd name="T7" fmla="*/ 43 h 59"/>
                <a:gd name="T8" fmla="*/ 40 w 57"/>
                <a:gd name="T9" fmla="*/ 3 h 59"/>
                <a:gd name="T10" fmla="*/ 52 w 57"/>
                <a:gd name="T11" fmla="*/ 4 h 59"/>
                <a:gd name="T12" fmla="*/ 52 w 57"/>
                <a:gd name="T13" fmla="*/ 4 h 59"/>
                <a:gd name="T14" fmla="*/ 54 w 57"/>
                <a:gd name="T15" fmla="*/ 16 h 59"/>
                <a:gd name="T16" fmla="*/ 16 w 57"/>
                <a:gd name="T17" fmla="*/ 5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9">
                  <a:moveTo>
                    <a:pt x="16" y="56"/>
                  </a:moveTo>
                  <a:cubicBezTo>
                    <a:pt x="13" y="59"/>
                    <a:pt x="7" y="59"/>
                    <a:pt x="4" y="55"/>
                  </a:cubicBezTo>
                  <a:cubicBezTo>
                    <a:pt x="4" y="55"/>
                    <a:pt x="4" y="55"/>
                    <a:pt x="4" y="55"/>
                  </a:cubicBezTo>
                  <a:cubicBezTo>
                    <a:pt x="0" y="52"/>
                    <a:pt x="0" y="46"/>
                    <a:pt x="3" y="43"/>
                  </a:cubicBezTo>
                  <a:cubicBezTo>
                    <a:pt x="40" y="3"/>
                    <a:pt x="40" y="3"/>
                    <a:pt x="40" y="3"/>
                  </a:cubicBezTo>
                  <a:cubicBezTo>
                    <a:pt x="43" y="0"/>
                    <a:pt x="49" y="0"/>
                    <a:pt x="52" y="4"/>
                  </a:cubicBezTo>
                  <a:cubicBezTo>
                    <a:pt x="52" y="4"/>
                    <a:pt x="52" y="4"/>
                    <a:pt x="52" y="4"/>
                  </a:cubicBezTo>
                  <a:cubicBezTo>
                    <a:pt x="56" y="7"/>
                    <a:pt x="57" y="12"/>
                    <a:pt x="54" y="16"/>
                  </a:cubicBezTo>
                  <a:lnTo>
                    <a:pt x="16"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cxnSp>
        <p:nvCxnSpPr>
          <p:cNvPr id="42" name="直接连接符 41"/>
          <p:cNvCxnSpPr/>
          <p:nvPr/>
        </p:nvCxnSpPr>
        <p:spPr>
          <a:xfrm>
            <a:off x="9035905" y="3131316"/>
            <a:ext cx="99669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9240632" y="3205804"/>
            <a:ext cx="791969" cy="368300"/>
          </a:xfrm>
          <a:prstGeom prst="rect">
            <a:avLst/>
          </a:prstGeom>
          <a:noFill/>
        </p:spPr>
        <p:txBody>
          <a:bodyPr wrap="square" rtlCol="0">
            <a:spAutoFit/>
          </a:bodyPr>
          <a:lstStyle/>
          <a:p>
            <a:r>
              <a:rPr lang="zh-CN" altLang="en-US" b="1" dirty="0">
                <a:solidFill>
                  <a:prstClr val="white"/>
                </a:solidFill>
                <a:latin typeface="微软雅黑" panose="020B0503020204020204" pitchFamily="34" charset="-122"/>
                <a:ea typeface="微软雅黑" panose="020B0503020204020204" pitchFamily="34" charset="-122"/>
              </a:rPr>
              <a:t>标题</a:t>
            </a:r>
          </a:p>
        </p:txBody>
      </p:sp>
      <p:cxnSp>
        <p:nvCxnSpPr>
          <p:cNvPr id="56" name="直接连接符 55"/>
          <p:cNvCxnSpPr/>
          <p:nvPr/>
        </p:nvCxnSpPr>
        <p:spPr>
          <a:xfrm>
            <a:off x="1962265" y="4418379"/>
            <a:ext cx="8333879"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7" name="文本框 56"/>
          <p:cNvSpPr txBox="1"/>
          <p:nvPr/>
        </p:nvSpPr>
        <p:spPr>
          <a:xfrm>
            <a:off x="1928020" y="4641664"/>
            <a:ext cx="8515465" cy="829945"/>
          </a:xfrm>
          <a:prstGeom prst="rect">
            <a:avLst/>
          </a:prstGeom>
          <a:noFill/>
        </p:spPr>
        <p:txBody>
          <a:bodyPr wrap="square" rtlCol="0">
            <a:spAutoFit/>
          </a:bodyPr>
          <a:lstStyle/>
          <a:p>
            <a:r>
              <a:rPr lang="zh-CN" altLang="en-US" sz="1600" dirty="0">
                <a:solidFill>
                  <a:prstClr val="black"/>
                </a:solidFill>
                <a:latin typeface="微软雅黑" panose="020B0503020204020204" pitchFamily="34" charset="-122"/>
                <a:ea typeface="微软雅黑" panose="020B0503020204020204" pitchFamily="34" charset="-122"/>
              </a:rPr>
              <a:t>请输入替换内容，</a:t>
            </a:r>
            <a:r>
              <a:rPr lang="zh-CN" altLang="en-US" sz="1600" dirty="0">
                <a:solidFill>
                  <a:schemeClr val="tx1">
                    <a:lumMod val="10000"/>
                  </a:schemeClr>
                </a:solidFill>
                <a:latin typeface="微软雅黑" panose="020B0503020204020204" pitchFamily="34" charset="-122"/>
                <a:ea typeface="微软雅黑" panose="020B0503020204020204" pitchFamily="34" charset="-122"/>
                <a:sym typeface="+mn-ea"/>
              </a:rPr>
              <a:t>请输入替换内容请输入替换内容请输入替换内容请输入替换内容请输入替换内容请输入替换内容请输入替换内容请输入替换内容请输入替换内容请输入替换内容请输入替换内容</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419669" y="529927"/>
            <a:ext cx="2754861" cy="460375"/>
          </a:xfrm>
          <a:prstGeom prst="rect">
            <a:avLst/>
          </a:prstGeom>
          <a:noFill/>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单击此处添加标题</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3"/>
          <p:cNvSpPr txBox="1"/>
          <p:nvPr/>
        </p:nvSpPr>
        <p:spPr>
          <a:xfrm>
            <a:off x="5486400" y="2780404"/>
            <a:ext cx="2947283" cy="574675"/>
          </a:xfrm>
          <a:prstGeom prst="rect">
            <a:avLst/>
          </a:prstGeom>
          <a:noFill/>
        </p:spPr>
        <p:txBody>
          <a:bodyPr wrap="square" lIns="0" tIns="0" rIns="0" bIns="0" rtlCol="0" anchor="t" anchorCtr="0">
            <a:spAutoFit/>
          </a:bodyPr>
          <a:lstStyle/>
          <a:p>
            <a:pPr defTabSz="912495">
              <a:spcBef>
                <a:spcPct val="20000"/>
              </a:spcBef>
              <a:defRPr/>
            </a:pPr>
            <a:r>
              <a:rPr lang="zh-CN" altLang="en-US" sz="373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rPr>
              <a:t>单击编辑目录</a:t>
            </a:r>
            <a:endParaRPr lang="en-US" sz="3735" b="1" dirty="0">
              <a:solidFill>
                <a:schemeClr val="tx1">
                  <a:lumMod val="25000"/>
                </a:schemeClr>
              </a:solidFill>
              <a:latin typeface="站酷快乐体" panose="02010600030101010101" pitchFamily="2" charset="-122"/>
              <a:ea typeface="站酷快乐体" panose="02010600030101010101" pitchFamily="2" charset="-122"/>
              <a:sym typeface="Arial" panose="020B0604020202020204" pitchFamily="34" charset="0"/>
            </a:endParaRPr>
          </a:p>
        </p:txBody>
      </p:sp>
      <p:grpSp>
        <p:nvGrpSpPr>
          <p:cNvPr id="16" name="组合 15"/>
          <p:cNvGrpSpPr/>
          <p:nvPr/>
        </p:nvGrpSpPr>
        <p:grpSpPr>
          <a:xfrm>
            <a:off x="4774625" y="2889253"/>
            <a:ext cx="533401" cy="465667"/>
            <a:chOff x="9339194" y="6348435"/>
            <a:chExt cx="400051" cy="349250"/>
          </a:xfrm>
        </p:grpSpPr>
        <p:sp>
          <p:nvSpPr>
            <p:cNvPr id="17" name="Freeform 18"/>
            <p:cNvSpPr>
              <a:spLocks noEditPoints="1"/>
            </p:cNvSpPr>
            <p:nvPr/>
          </p:nvSpPr>
          <p:spPr bwMode="auto">
            <a:xfrm>
              <a:off x="9412219" y="6502423"/>
              <a:ext cx="122238" cy="120650"/>
            </a:xfrm>
            <a:custGeom>
              <a:avLst/>
              <a:gdLst>
                <a:gd name="T0" fmla="*/ 78 w 156"/>
                <a:gd name="T1" fmla="*/ 0 h 156"/>
                <a:gd name="T2" fmla="*/ 0 w 156"/>
                <a:gd name="T3" fmla="*/ 78 h 156"/>
                <a:gd name="T4" fmla="*/ 78 w 156"/>
                <a:gd name="T5" fmla="*/ 156 h 156"/>
                <a:gd name="T6" fmla="*/ 156 w 156"/>
                <a:gd name="T7" fmla="*/ 78 h 156"/>
                <a:gd name="T8" fmla="*/ 78 w 156"/>
                <a:gd name="T9" fmla="*/ 0 h 156"/>
                <a:gd name="T10" fmla="*/ 78 w 156"/>
                <a:gd name="T11" fmla="*/ 135 h 156"/>
                <a:gd name="T12" fmla="*/ 21 w 156"/>
                <a:gd name="T13" fmla="*/ 78 h 156"/>
                <a:gd name="T14" fmla="*/ 78 w 156"/>
                <a:gd name="T15" fmla="*/ 22 h 156"/>
                <a:gd name="T16" fmla="*/ 134 w 156"/>
                <a:gd name="T17" fmla="*/ 78 h 156"/>
                <a:gd name="T18" fmla="*/ 78 w 156"/>
                <a:gd name="T19" fmla="*/ 135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78" y="0"/>
                  </a:moveTo>
                  <a:cubicBezTo>
                    <a:pt x="34" y="0"/>
                    <a:pt x="0" y="35"/>
                    <a:pt x="0" y="78"/>
                  </a:cubicBezTo>
                  <a:cubicBezTo>
                    <a:pt x="0" y="121"/>
                    <a:pt x="34" y="156"/>
                    <a:pt x="78" y="156"/>
                  </a:cubicBezTo>
                  <a:cubicBezTo>
                    <a:pt x="121" y="156"/>
                    <a:pt x="156" y="121"/>
                    <a:pt x="156" y="78"/>
                  </a:cubicBezTo>
                  <a:cubicBezTo>
                    <a:pt x="156" y="35"/>
                    <a:pt x="121" y="0"/>
                    <a:pt x="78" y="0"/>
                  </a:cubicBezTo>
                  <a:close/>
                  <a:moveTo>
                    <a:pt x="78" y="135"/>
                  </a:moveTo>
                  <a:cubicBezTo>
                    <a:pt x="46" y="135"/>
                    <a:pt x="21" y="109"/>
                    <a:pt x="21" y="78"/>
                  </a:cubicBezTo>
                  <a:cubicBezTo>
                    <a:pt x="21" y="47"/>
                    <a:pt x="46" y="22"/>
                    <a:pt x="78" y="22"/>
                  </a:cubicBezTo>
                  <a:cubicBezTo>
                    <a:pt x="109" y="22"/>
                    <a:pt x="134" y="47"/>
                    <a:pt x="134" y="78"/>
                  </a:cubicBezTo>
                  <a:cubicBezTo>
                    <a:pt x="134" y="109"/>
                    <a:pt x="109" y="135"/>
                    <a:pt x="78" y="135"/>
                  </a:cubicBezTo>
                  <a:close/>
                </a:path>
              </a:pathLst>
            </a:custGeom>
            <a:solidFill>
              <a:srgbClr val="253F58"/>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8" name="Freeform 19"/>
            <p:cNvSpPr>
              <a:spLocks noEditPoints="1"/>
            </p:cNvSpPr>
            <p:nvPr/>
          </p:nvSpPr>
          <p:spPr bwMode="auto">
            <a:xfrm>
              <a:off x="9566207" y="6348435"/>
              <a:ext cx="173038" cy="173037"/>
            </a:xfrm>
            <a:custGeom>
              <a:avLst/>
              <a:gdLst>
                <a:gd name="T0" fmla="*/ 222 w 222"/>
                <a:gd name="T1" fmla="*/ 94 h 222"/>
                <a:gd name="T2" fmla="*/ 214 w 222"/>
                <a:gd name="T3" fmla="*/ 66 h 222"/>
                <a:gd name="T4" fmla="*/ 192 w 222"/>
                <a:gd name="T5" fmla="*/ 69 h 222"/>
                <a:gd name="T6" fmla="*/ 175 w 222"/>
                <a:gd name="T7" fmla="*/ 46 h 222"/>
                <a:gd name="T8" fmla="*/ 185 w 222"/>
                <a:gd name="T9" fmla="*/ 27 h 222"/>
                <a:gd name="T10" fmla="*/ 161 w 222"/>
                <a:gd name="T11" fmla="*/ 11 h 222"/>
                <a:gd name="T12" fmla="*/ 146 w 222"/>
                <a:gd name="T13" fmla="*/ 27 h 222"/>
                <a:gd name="T14" fmla="*/ 119 w 222"/>
                <a:gd name="T15" fmla="*/ 21 h 222"/>
                <a:gd name="T16" fmla="*/ 114 w 222"/>
                <a:gd name="T17" fmla="*/ 0 h 222"/>
                <a:gd name="T18" fmla="*/ 85 w 222"/>
                <a:gd name="T19" fmla="*/ 2 h 222"/>
                <a:gd name="T20" fmla="*/ 84 w 222"/>
                <a:gd name="T21" fmla="*/ 25 h 222"/>
                <a:gd name="T22" fmla="*/ 60 w 222"/>
                <a:gd name="T23" fmla="*/ 37 h 222"/>
                <a:gd name="T24" fmla="*/ 42 w 222"/>
                <a:gd name="T25" fmla="*/ 24 h 222"/>
                <a:gd name="T26" fmla="*/ 21 w 222"/>
                <a:gd name="T27" fmla="*/ 45 h 222"/>
                <a:gd name="T28" fmla="*/ 35 w 222"/>
                <a:gd name="T29" fmla="*/ 63 h 222"/>
                <a:gd name="T30" fmla="*/ 25 w 222"/>
                <a:gd name="T31" fmla="*/ 88 h 222"/>
                <a:gd name="T32" fmla="*/ 2 w 222"/>
                <a:gd name="T33" fmla="*/ 89 h 222"/>
                <a:gd name="T34" fmla="*/ 0 w 222"/>
                <a:gd name="T35" fmla="*/ 118 h 222"/>
                <a:gd name="T36" fmla="*/ 23 w 222"/>
                <a:gd name="T37" fmla="*/ 123 h 222"/>
                <a:gd name="T38" fmla="*/ 25 w 222"/>
                <a:gd name="T39" fmla="*/ 135 h 222"/>
                <a:gd name="T40" fmla="*/ 30 w 222"/>
                <a:gd name="T41" fmla="*/ 149 h 222"/>
                <a:gd name="T42" fmla="*/ 14 w 222"/>
                <a:gd name="T43" fmla="*/ 165 h 222"/>
                <a:gd name="T44" fmla="*/ 31 w 222"/>
                <a:gd name="T45" fmla="*/ 188 h 222"/>
                <a:gd name="T46" fmla="*/ 52 w 222"/>
                <a:gd name="T47" fmla="*/ 178 h 222"/>
                <a:gd name="T48" fmla="*/ 73 w 222"/>
                <a:gd name="T49" fmla="*/ 192 h 222"/>
                <a:gd name="T50" fmla="*/ 71 w 222"/>
                <a:gd name="T51" fmla="*/ 215 h 222"/>
                <a:gd name="T52" fmla="*/ 99 w 222"/>
                <a:gd name="T53" fmla="*/ 222 h 222"/>
                <a:gd name="T54" fmla="*/ 108 w 222"/>
                <a:gd name="T55" fmla="*/ 201 h 222"/>
                <a:gd name="T56" fmla="*/ 135 w 222"/>
                <a:gd name="T57" fmla="*/ 198 h 222"/>
                <a:gd name="T58" fmla="*/ 147 w 222"/>
                <a:gd name="T59" fmla="*/ 216 h 222"/>
                <a:gd name="T60" fmla="*/ 174 w 222"/>
                <a:gd name="T61" fmla="*/ 204 h 222"/>
                <a:gd name="T62" fmla="*/ 167 w 222"/>
                <a:gd name="T63" fmla="*/ 182 h 222"/>
                <a:gd name="T64" fmla="*/ 186 w 222"/>
                <a:gd name="T65" fmla="*/ 163 h 222"/>
                <a:gd name="T66" fmla="*/ 207 w 222"/>
                <a:gd name="T67" fmla="*/ 169 h 222"/>
                <a:gd name="T68" fmla="*/ 219 w 222"/>
                <a:gd name="T69" fmla="*/ 142 h 222"/>
                <a:gd name="T70" fmla="*/ 200 w 222"/>
                <a:gd name="T71" fmla="*/ 130 h 222"/>
                <a:gd name="T72" fmla="*/ 202 w 222"/>
                <a:gd name="T73" fmla="*/ 103 h 222"/>
                <a:gd name="T74" fmla="*/ 222 w 222"/>
                <a:gd name="T75" fmla="*/ 94 h 222"/>
                <a:gd name="T76" fmla="*/ 125 w 222"/>
                <a:gd name="T77" fmla="*/ 158 h 222"/>
                <a:gd name="T78" fmla="*/ 65 w 222"/>
                <a:gd name="T79" fmla="*/ 124 h 222"/>
                <a:gd name="T80" fmla="*/ 99 w 222"/>
                <a:gd name="T81" fmla="*/ 64 h 222"/>
                <a:gd name="T82" fmla="*/ 159 w 222"/>
                <a:gd name="T83" fmla="*/ 97 h 222"/>
                <a:gd name="T84" fmla="*/ 125 w 222"/>
                <a:gd name="T85" fmla="*/ 15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2" h="222">
                  <a:moveTo>
                    <a:pt x="222" y="94"/>
                  </a:moveTo>
                  <a:cubicBezTo>
                    <a:pt x="214" y="66"/>
                    <a:pt x="214" y="66"/>
                    <a:pt x="214" y="66"/>
                  </a:cubicBezTo>
                  <a:cubicBezTo>
                    <a:pt x="192" y="69"/>
                    <a:pt x="192" y="69"/>
                    <a:pt x="192" y="69"/>
                  </a:cubicBezTo>
                  <a:cubicBezTo>
                    <a:pt x="188" y="60"/>
                    <a:pt x="182" y="53"/>
                    <a:pt x="175" y="46"/>
                  </a:cubicBezTo>
                  <a:cubicBezTo>
                    <a:pt x="185" y="27"/>
                    <a:pt x="185" y="27"/>
                    <a:pt x="185" y="27"/>
                  </a:cubicBezTo>
                  <a:cubicBezTo>
                    <a:pt x="161" y="11"/>
                    <a:pt x="161" y="11"/>
                    <a:pt x="161" y="11"/>
                  </a:cubicBezTo>
                  <a:cubicBezTo>
                    <a:pt x="146" y="27"/>
                    <a:pt x="146" y="27"/>
                    <a:pt x="146" y="27"/>
                  </a:cubicBezTo>
                  <a:cubicBezTo>
                    <a:pt x="137" y="24"/>
                    <a:pt x="128" y="21"/>
                    <a:pt x="119" y="21"/>
                  </a:cubicBezTo>
                  <a:cubicBezTo>
                    <a:pt x="114" y="0"/>
                    <a:pt x="114" y="0"/>
                    <a:pt x="114" y="0"/>
                  </a:cubicBezTo>
                  <a:cubicBezTo>
                    <a:pt x="85" y="2"/>
                    <a:pt x="85" y="2"/>
                    <a:pt x="85" y="2"/>
                  </a:cubicBezTo>
                  <a:cubicBezTo>
                    <a:pt x="84" y="25"/>
                    <a:pt x="84" y="25"/>
                    <a:pt x="84" y="25"/>
                  </a:cubicBezTo>
                  <a:cubicBezTo>
                    <a:pt x="75" y="28"/>
                    <a:pt x="67" y="32"/>
                    <a:pt x="60" y="37"/>
                  </a:cubicBezTo>
                  <a:cubicBezTo>
                    <a:pt x="42" y="24"/>
                    <a:pt x="42" y="24"/>
                    <a:pt x="42" y="24"/>
                  </a:cubicBezTo>
                  <a:cubicBezTo>
                    <a:pt x="21" y="45"/>
                    <a:pt x="21" y="45"/>
                    <a:pt x="21" y="45"/>
                  </a:cubicBezTo>
                  <a:cubicBezTo>
                    <a:pt x="35" y="63"/>
                    <a:pt x="35" y="63"/>
                    <a:pt x="35" y="63"/>
                  </a:cubicBezTo>
                  <a:cubicBezTo>
                    <a:pt x="31" y="71"/>
                    <a:pt x="27" y="79"/>
                    <a:pt x="25" y="88"/>
                  </a:cubicBezTo>
                  <a:cubicBezTo>
                    <a:pt x="2" y="89"/>
                    <a:pt x="2" y="89"/>
                    <a:pt x="2" y="89"/>
                  </a:cubicBezTo>
                  <a:cubicBezTo>
                    <a:pt x="0" y="118"/>
                    <a:pt x="0" y="118"/>
                    <a:pt x="0" y="118"/>
                  </a:cubicBezTo>
                  <a:cubicBezTo>
                    <a:pt x="23" y="123"/>
                    <a:pt x="23" y="123"/>
                    <a:pt x="23" y="123"/>
                  </a:cubicBezTo>
                  <a:cubicBezTo>
                    <a:pt x="23" y="127"/>
                    <a:pt x="24" y="131"/>
                    <a:pt x="25" y="135"/>
                  </a:cubicBezTo>
                  <a:cubicBezTo>
                    <a:pt x="27" y="140"/>
                    <a:pt x="28" y="144"/>
                    <a:pt x="30" y="149"/>
                  </a:cubicBezTo>
                  <a:cubicBezTo>
                    <a:pt x="14" y="165"/>
                    <a:pt x="14" y="165"/>
                    <a:pt x="14" y="165"/>
                  </a:cubicBezTo>
                  <a:cubicBezTo>
                    <a:pt x="31" y="188"/>
                    <a:pt x="31" y="188"/>
                    <a:pt x="31" y="188"/>
                  </a:cubicBezTo>
                  <a:cubicBezTo>
                    <a:pt x="52" y="178"/>
                    <a:pt x="52" y="178"/>
                    <a:pt x="52" y="178"/>
                  </a:cubicBezTo>
                  <a:cubicBezTo>
                    <a:pt x="58" y="183"/>
                    <a:pt x="65" y="188"/>
                    <a:pt x="73" y="192"/>
                  </a:cubicBezTo>
                  <a:cubicBezTo>
                    <a:pt x="71" y="215"/>
                    <a:pt x="71" y="215"/>
                    <a:pt x="71" y="215"/>
                  </a:cubicBezTo>
                  <a:cubicBezTo>
                    <a:pt x="99" y="222"/>
                    <a:pt x="99" y="222"/>
                    <a:pt x="99" y="222"/>
                  </a:cubicBezTo>
                  <a:cubicBezTo>
                    <a:pt x="108" y="201"/>
                    <a:pt x="108" y="201"/>
                    <a:pt x="108" y="201"/>
                  </a:cubicBezTo>
                  <a:cubicBezTo>
                    <a:pt x="117" y="201"/>
                    <a:pt x="126" y="200"/>
                    <a:pt x="135" y="198"/>
                  </a:cubicBezTo>
                  <a:cubicBezTo>
                    <a:pt x="147" y="216"/>
                    <a:pt x="147" y="216"/>
                    <a:pt x="147" y="216"/>
                  </a:cubicBezTo>
                  <a:cubicBezTo>
                    <a:pt x="174" y="204"/>
                    <a:pt x="174" y="204"/>
                    <a:pt x="174" y="204"/>
                  </a:cubicBezTo>
                  <a:cubicBezTo>
                    <a:pt x="167" y="182"/>
                    <a:pt x="167" y="182"/>
                    <a:pt x="167" y="182"/>
                  </a:cubicBezTo>
                  <a:cubicBezTo>
                    <a:pt x="174" y="177"/>
                    <a:pt x="180" y="170"/>
                    <a:pt x="186" y="163"/>
                  </a:cubicBezTo>
                  <a:cubicBezTo>
                    <a:pt x="207" y="169"/>
                    <a:pt x="207" y="169"/>
                    <a:pt x="207" y="169"/>
                  </a:cubicBezTo>
                  <a:cubicBezTo>
                    <a:pt x="219" y="142"/>
                    <a:pt x="219" y="142"/>
                    <a:pt x="219" y="142"/>
                  </a:cubicBezTo>
                  <a:cubicBezTo>
                    <a:pt x="200" y="130"/>
                    <a:pt x="200" y="130"/>
                    <a:pt x="200" y="130"/>
                  </a:cubicBezTo>
                  <a:cubicBezTo>
                    <a:pt x="202" y="121"/>
                    <a:pt x="203" y="112"/>
                    <a:pt x="202" y="103"/>
                  </a:cubicBezTo>
                  <a:lnTo>
                    <a:pt x="222" y="94"/>
                  </a:lnTo>
                  <a:close/>
                  <a:moveTo>
                    <a:pt x="125" y="158"/>
                  </a:moveTo>
                  <a:cubicBezTo>
                    <a:pt x="99" y="165"/>
                    <a:pt x="72" y="150"/>
                    <a:pt x="65" y="124"/>
                  </a:cubicBezTo>
                  <a:cubicBezTo>
                    <a:pt x="58" y="98"/>
                    <a:pt x="73" y="71"/>
                    <a:pt x="99" y="64"/>
                  </a:cubicBezTo>
                  <a:cubicBezTo>
                    <a:pt x="125" y="56"/>
                    <a:pt x="152" y="71"/>
                    <a:pt x="159" y="97"/>
                  </a:cubicBezTo>
                  <a:cubicBezTo>
                    <a:pt x="166" y="123"/>
                    <a:pt x="151" y="150"/>
                    <a:pt x="125" y="158"/>
                  </a:cubicBezTo>
                  <a:close/>
                </a:path>
              </a:pathLst>
            </a:custGeom>
            <a:solidFill>
              <a:srgbClr val="DF7D2C"/>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9" name="Freeform 20"/>
            <p:cNvSpPr>
              <a:spLocks noEditPoints="1"/>
            </p:cNvSpPr>
            <p:nvPr/>
          </p:nvSpPr>
          <p:spPr bwMode="auto">
            <a:xfrm>
              <a:off x="9339194" y="6429398"/>
              <a:ext cx="266700" cy="268287"/>
            </a:xfrm>
            <a:custGeom>
              <a:avLst/>
              <a:gdLst>
                <a:gd name="T0" fmla="*/ 343 w 343"/>
                <a:gd name="T1" fmla="*/ 146 h 344"/>
                <a:gd name="T2" fmla="*/ 331 w 343"/>
                <a:gd name="T3" fmla="*/ 103 h 344"/>
                <a:gd name="T4" fmla="*/ 297 w 343"/>
                <a:gd name="T5" fmla="*/ 107 h 344"/>
                <a:gd name="T6" fmla="*/ 272 w 343"/>
                <a:gd name="T7" fmla="*/ 73 h 344"/>
                <a:gd name="T8" fmla="*/ 286 w 343"/>
                <a:gd name="T9" fmla="*/ 43 h 344"/>
                <a:gd name="T10" fmla="*/ 249 w 343"/>
                <a:gd name="T11" fmla="*/ 18 h 344"/>
                <a:gd name="T12" fmla="*/ 226 w 343"/>
                <a:gd name="T13" fmla="*/ 43 h 344"/>
                <a:gd name="T14" fmla="*/ 184 w 343"/>
                <a:gd name="T15" fmla="*/ 33 h 344"/>
                <a:gd name="T16" fmla="*/ 176 w 343"/>
                <a:gd name="T17" fmla="*/ 0 h 344"/>
                <a:gd name="T18" fmla="*/ 131 w 343"/>
                <a:gd name="T19" fmla="*/ 5 h 344"/>
                <a:gd name="T20" fmla="*/ 130 w 343"/>
                <a:gd name="T21" fmla="*/ 40 h 344"/>
                <a:gd name="T22" fmla="*/ 93 w 343"/>
                <a:gd name="T23" fmla="*/ 59 h 344"/>
                <a:gd name="T24" fmla="*/ 64 w 343"/>
                <a:gd name="T25" fmla="*/ 38 h 344"/>
                <a:gd name="T26" fmla="*/ 33 w 343"/>
                <a:gd name="T27" fmla="*/ 71 h 344"/>
                <a:gd name="T28" fmla="*/ 55 w 343"/>
                <a:gd name="T29" fmla="*/ 99 h 344"/>
                <a:gd name="T30" fmla="*/ 39 w 343"/>
                <a:gd name="T31" fmla="*/ 137 h 344"/>
                <a:gd name="T32" fmla="*/ 3 w 343"/>
                <a:gd name="T33" fmla="*/ 139 h 344"/>
                <a:gd name="T34" fmla="*/ 0 w 343"/>
                <a:gd name="T35" fmla="*/ 184 h 344"/>
                <a:gd name="T36" fmla="*/ 36 w 343"/>
                <a:gd name="T37" fmla="*/ 192 h 344"/>
                <a:gd name="T38" fmla="*/ 39 w 343"/>
                <a:gd name="T39" fmla="*/ 210 h 344"/>
                <a:gd name="T40" fmla="*/ 47 w 343"/>
                <a:gd name="T41" fmla="*/ 231 h 344"/>
                <a:gd name="T42" fmla="*/ 22 w 343"/>
                <a:gd name="T43" fmla="*/ 256 h 344"/>
                <a:gd name="T44" fmla="*/ 48 w 343"/>
                <a:gd name="T45" fmla="*/ 292 h 344"/>
                <a:gd name="T46" fmla="*/ 80 w 343"/>
                <a:gd name="T47" fmla="*/ 275 h 344"/>
                <a:gd name="T48" fmla="*/ 114 w 343"/>
                <a:gd name="T49" fmla="*/ 298 h 344"/>
                <a:gd name="T50" fmla="*/ 110 w 343"/>
                <a:gd name="T51" fmla="*/ 333 h 344"/>
                <a:gd name="T52" fmla="*/ 154 w 343"/>
                <a:gd name="T53" fmla="*/ 344 h 344"/>
                <a:gd name="T54" fmla="*/ 168 w 343"/>
                <a:gd name="T55" fmla="*/ 311 h 344"/>
                <a:gd name="T56" fmla="*/ 209 w 343"/>
                <a:gd name="T57" fmla="*/ 307 h 344"/>
                <a:gd name="T58" fmla="*/ 228 w 343"/>
                <a:gd name="T59" fmla="*/ 336 h 344"/>
                <a:gd name="T60" fmla="*/ 269 w 343"/>
                <a:gd name="T61" fmla="*/ 316 h 344"/>
                <a:gd name="T62" fmla="*/ 258 w 343"/>
                <a:gd name="T63" fmla="*/ 283 h 344"/>
                <a:gd name="T64" fmla="*/ 287 w 343"/>
                <a:gd name="T65" fmla="*/ 253 h 344"/>
                <a:gd name="T66" fmla="*/ 320 w 343"/>
                <a:gd name="T67" fmla="*/ 262 h 344"/>
                <a:gd name="T68" fmla="*/ 338 w 343"/>
                <a:gd name="T69" fmla="*/ 221 h 344"/>
                <a:gd name="T70" fmla="*/ 310 w 343"/>
                <a:gd name="T71" fmla="*/ 202 h 344"/>
                <a:gd name="T72" fmla="*/ 312 w 343"/>
                <a:gd name="T73" fmla="*/ 160 h 344"/>
                <a:gd name="T74" fmla="*/ 343 w 343"/>
                <a:gd name="T75" fmla="*/ 146 h 344"/>
                <a:gd name="T76" fmla="*/ 194 w 343"/>
                <a:gd name="T77" fmla="*/ 245 h 344"/>
                <a:gd name="T78" fmla="*/ 101 w 343"/>
                <a:gd name="T79" fmla="*/ 193 h 344"/>
                <a:gd name="T80" fmla="*/ 153 w 343"/>
                <a:gd name="T81" fmla="*/ 100 h 344"/>
                <a:gd name="T82" fmla="*/ 246 w 343"/>
                <a:gd name="T83" fmla="*/ 151 h 344"/>
                <a:gd name="T84" fmla="*/ 194 w 343"/>
                <a:gd name="T85" fmla="*/ 245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43" h="344">
                  <a:moveTo>
                    <a:pt x="343" y="146"/>
                  </a:moveTo>
                  <a:cubicBezTo>
                    <a:pt x="331" y="103"/>
                    <a:pt x="331" y="103"/>
                    <a:pt x="331" y="103"/>
                  </a:cubicBezTo>
                  <a:cubicBezTo>
                    <a:pt x="297" y="107"/>
                    <a:pt x="297" y="107"/>
                    <a:pt x="297" y="107"/>
                  </a:cubicBezTo>
                  <a:cubicBezTo>
                    <a:pt x="290" y="94"/>
                    <a:pt x="282" y="83"/>
                    <a:pt x="272" y="73"/>
                  </a:cubicBezTo>
                  <a:cubicBezTo>
                    <a:pt x="286" y="43"/>
                    <a:pt x="286" y="43"/>
                    <a:pt x="286" y="43"/>
                  </a:cubicBezTo>
                  <a:cubicBezTo>
                    <a:pt x="249" y="18"/>
                    <a:pt x="249" y="18"/>
                    <a:pt x="249" y="18"/>
                  </a:cubicBezTo>
                  <a:cubicBezTo>
                    <a:pt x="226" y="43"/>
                    <a:pt x="226" y="43"/>
                    <a:pt x="226" y="43"/>
                  </a:cubicBezTo>
                  <a:cubicBezTo>
                    <a:pt x="213" y="37"/>
                    <a:pt x="199" y="34"/>
                    <a:pt x="184" y="33"/>
                  </a:cubicBezTo>
                  <a:cubicBezTo>
                    <a:pt x="176" y="0"/>
                    <a:pt x="176" y="0"/>
                    <a:pt x="176" y="0"/>
                  </a:cubicBezTo>
                  <a:cubicBezTo>
                    <a:pt x="131" y="5"/>
                    <a:pt x="131" y="5"/>
                    <a:pt x="131" y="5"/>
                  </a:cubicBezTo>
                  <a:cubicBezTo>
                    <a:pt x="130" y="40"/>
                    <a:pt x="130" y="40"/>
                    <a:pt x="130" y="40"/>
                  </a:cubicBezTo>
                  <a:cubicBezTo>
                    <a:pt x="116" y="44"/>
                    <a:pt x="104" y="51"/>
                    <a:pt x="93" y="59"/>
                  </a:cubicBezTo>
                  <a:cubicBezTo>
                    <a:pt x="64" y="38"/>
                    <a:pt x="64" y="38"/>
                    <a:pt x="64" y="38"/>
                  </a:cubicBezTo>
                  <a:cubicBezTo>
                    <a:pt x="33" y="71"/>
                    <a:pt x="33" y="71"/>
                    <a:pt x="33" y="71"/>
                  </a:cubicBezTo>
                  <a:cubicBezTo>
                    <a:pt x="55" y="99"/>
                    <a:pt x="55" y="99"/>
                    <a:pt x="55" y="99"/>
                  </a:cubicBezTo>
                  <a:cubicBezTo>
                    <a:pt x="48" y="111"/>
                    <a:pt x="42" y="123"/>
                    <a:pt x="39" y="137"/>
                  </a:cubicBezTo>
                  <a:cubicBezTo>
                    <a:pt x="3" y="139"/>
                    <a:pt x="3" y="139"/>
                    <a:pt x="3" y="139"/>
                  </a:cubicBezTo>
                  <a:cubicBezTo>
                    <a:pt x="0" y="184"/>
                    <a:pt x="0" y="184"/>
                    <a:pt x="0" y="184"/>
                  </a:cubicBezTo>
                  <a:cubicBezTo>
                    <a:pt x="36" y="192"/>
                    <a:pt x="36" y="192"/>
                    <a:pt x="36" y="192"/>
                  </a:cubicBezTo>
                  <a:cubicBezTo>
                    <a:pt x="36" y="198"/>
                    <a:pt x="38" y="204"/>
                    <a:pt x="39" y="210"/>
                  </a:cubicBezTo>
                  <a:cubicBezTo>
                    <a:pt x="41" y="217"/>
                    <a:pt x="44" y="224"/>
                    <a:pt x="47" y="231"/>
                  </a:cubicBezTo>
                  <a:cubicBezTo>
                    <a:pt x="22" y="256"/>
                    <a:pt x="22" y="256"/>
                    <a:pt x="22" y="256"/>
                  </a:cubicBezTo>
                  <a:cubicBezTo>
                    <a:pt x="48" y="292"/>
                    <a:pt x="48" y="292"/>
                    <a:pt x="48" y="292"/>
                  </a:cubicBezTo>
                  <a:cubicBezTo>
                    <a:pt x="80" y="275"/>
                    <a:pt x="80" y="275"/>
                    <a:pt x="80" y="275"/>
                  </a:cubicBezTo>
                  <a:cubicBezTo>
                    <a:pt x="90" y="285"/>
                    <a:pt x="102" y="292"/>
                    <a:pt x="114" y="298"/>
                  </a:cubicBezTo>
                  <a:cubicBezTo>
                    <a:pt x="110" y="333"/>
                    <a:pt x="110" y="333"/>
                    <a:pt x="110" y="333"/>
                  </a:cubicBezTo>
                  <a:cubicBezTo>
                    <a:pt x="154" y="344"/>
                    <a:pt x="154" y="344"/>
                    <a:pt x="154" y="344"/>
                  </a:cubicBezTo>
                  <a:cubicBezTo>
                    <a:pt x="168" y="311"/>
                    <a:pt x="168" y="311"/>
                    <a:pt x="168" y="311"/>
                  </a:cubicBezTo>
                  <a:cubicBezTo>
                    <a:pt x="181" y="312"/>
                    <a:pt x="195" y="311"/>
                    <a:pt x="209" y="307"/>
                  </a:cubicBezTo>
                  <a:cubicBezTo>
                    <a:pt x="228" y="336"/>
                    <a:pt x="228" y="336"/>
                    <a:pt x="228" y="336"/>
                  </a:cubicBezTo>
                  <a:cubicBezTo>
                    <a:pt x="269" y="316"/>
                    <a:pt x="269" y="316"/>
                    <a:pt x="269" y="316"/>
                  </a:cubicBezTo>
                  <a:cubicBezTo>
                    <a:pt x="258" y="283"/>
                    <a:pt x="258" y="283"/>
                    <a:pt x="258" y="283"/>
                  </a:cubicBezTo>
                  <a:cubicBezTo>
                    <a:pt x="269" y="274"/>
                    <a:pt x="279" y="264"/>
                    <a:pt x="287" y="253"/>
                  </a:cubicBezTo>
                  <a:cubicBezTo>
                    <a:pt x="320" y="262"/>
                    <a:pt x="320" y="262"/>
                    <a:pt x="320" y="262"/>
                  </a:cubicBezTo>
                  <a:cubicBezTo>
                    <a:pt x="338" y="221"/>
                    <a:pt x="338" y="221"/>
                    <a:pt x="338" y="221"/>
                  </a:cubicBezTo>
                  <a:cubicBezTo>
                    <a:pt x="310" y="202"/>
                    <a:pt x="310" y="202"/>
                    <a:pt x="310" y="202"/>
                  </a:cubicBezTo>
                  <a:cubicBezTo>
                    <a:pt x="313" y="189"/>
                    <a:pt x="314" y="174"/>
                    <a:pt x="312" y="160"/>
                  </a:cubicBezTo>
                  <a:lnTo>
                    <a:pt x="343" y="146"/>
                  </a:lnTo>
                  <a:close/>
                  <a:moveTo>
                    <a:pt x="194" y="245"/>
                  </a:moveTo>
                  <a:cubicBezTo>
                    <a:pt x="154" y="256"/>
                    <a:pt x="112" y="233"/>
                    <a:pt x="101" y="193"/>
                  </a:cubicBezTo>
                  <a:cubicBezTo>
                    <a:pt x="90" y="153"/>
                    <a:pt x="113" y="111"/>
                    <a:pt x="153" y="100"/>
                  </a:cubicBezTo>
                  <a:cubicBezTo>
                    <a:pt x="193" y="88"/>
                    <a:pt x="235" y="111"/>
                    <a:pt x="246" y="151"/>
                  </a:cubicBezTo>
                  <a:cubicBezTo>
                    <a:pt x="257" y="192"/>
                    <a:pt x="234" y="233"/>
                    <a:pt x="194" y="245"/>
                  </a:cubicBezTo>
                  <a:close/>
                </a:path>
              </a:pathLst>
            </a:custGeom>
            <a:solidFill>
              <a:srgbClr val="26679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0" name="Freeform 21"/>
            <p:cNvSpPr>
              <a:spLocks noEditPoints="1"/>
            </p:cNvSpPr>
            <p:nvPr/>
          </p:nvSpPr>
          <p:spPr bwMode="auto">
            <a:xfrm>
              <a:off x="9605894" y="6388123"/>
              <a:ext cx="95250" cy="93662"/>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1 w 122"/>
                <a:gd name="T11" fmla="*/ 106 h 122"/>
                <a:gd name="T12" fmla="*/ 16 w 122"/>
                <a:gd name="T13" fmla="*/ 61 h 122"/>
                <a:gd name="T14" fmla="*/ 61 w 122"/>
                <a:gd name="T15" fmla="*/ 16 h 122"/>
                <a:gd name="T16" fmla="*/ 106 w 122"/>
                <a:gd name="T17" fmla="*/ 61 h 122"/>
                <a:gd name="T18" fmla="*/ 61 w 122"/>
                <a:gd name="T1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1" y="106"/>
                  </a:moveTo>
                  <a:cubicBezTo>
                    <a:pt x="36" y="106"/>
                    <a:pt x="16" y="85"/>
                    <a:pt x="16" y="61"/>
                  </a:cubicBezTo>
                  <a:cubicBezTo>
                    <a:pt x="16" y="36"/>
                    <a:pt x="36" y="16"/>
                    <a:pt x="61" y="16"/>
                  </a:cubicBezTo>
                  <a:cubicBezTo>
                    <a:pt x="85" y="16"/>
                    <a:pt x="106" y="36"/>
                    <a:pt x="106" y="61"/>
                  </a:cubicBezTo>
                  <a:cubicBezTo>
                    <a:pt x="106" y="85"/>
                    <a:pt x="85" y="106"/>
                    <a:pt x="61" y="106"/>
                  </a:cubicBezTo>
                  <a:close/>
                </a:path>
              </a:pathLst>
            </a:custGeom>
            <a:solidFill>
              <a:srgbClr val="D1530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Tree>
  </p:cSld>
  <p:clrMapOvr>
    <a:masterClrMapping/>
  </p:clrMapOvr>
</p:sld>
</file>

<file path=ppt/theme/theme1.xml><?xml version="1.0" encoding="utf-8"?>
<a:theme xmlns:a="http://schemas.openxmlformats.org/drawingml/2006/main" name="Office 主题​​">
  <a:themeElements>
    <a:clrScheme name="自定义 2">
      <a:dk1>
        <a:srgbClr val="F2F2F2"/>
      </a:dk1>
      <a:lt1>
        <a:sysClr val="window" lastClr="FFFFFF"/>
      </a:lt1>
      <a:dk2>
        <a:srgbClr val="212745"/>
      </a:dk2>
      <a:lt2>
        <a:srgbClr val="B4DCFA"/>
      </a:lt2>
      <a:accent1>
        <a:srgbClr val="75C9CD"/>
      </a:accent1>
      <a:accent2>
        <a:srgbClr val="D0DB59"/>
      </a:accent2>
      <a:accent3>
        <a:srgbClr val="EAAB28"/>
      </a:accent3>
      <a:accent4>
        <a:srgbClr val="00A8AC"/>
      </a:accent4>
      <a:accent5>
        <a:srgbClr val="FF8021"/>
      </a:accent5>
      <a:accent6>
        <a:srgbClr val="F14124"/>
      </a:accent6>
      <a:hlink>
        <a:srgbClr val="56C7AA"/>
      </a:hlink>
      <a:folHlink>
        <a:srgbClr val="59A8D1"/>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862</Words>
  <Application>Microsoft Office PowerPoint</Application>
  <PresentationFormat>宽屏</PresentationFormat>
  <Paragraphs>175</Paragraphs>
  <Slides>27</Slides>
  <Notes>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Sosa</vt:lpstr>
      <vt:lpstr>等线</vt:lpstr>
      <vt:lpstr>微软雅黑</vt:lpstr>
      <vt:lpstr>站酷快乐体</vt:lpstr>
      <vt:lpstr>Arial</vt:lpstr>
      <vt:lpstr>Broadway</vt:lpstr>
      <vt:lpstr>Calibri</vt:lpstr>
      <vt:lpstr>Calibri Light</vt:lpstr>
      <vt:lpstr>Source Sans Pro Black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2019-02-14T02:24:00Z</dcterms:created>
  <dcterms:modified xsi:type="dcterms:W3CDTF">2021-01-06T01:05:30Z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