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notesSlides/notesSlide22.xml" ContentType="application/vnd.openxmlformats-officedocument.presentationml.notesSlide+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6" r:id="rId3"/>
    <p:sldId id="278" r:id="rId4"/>
    <p:sldId id="290" r:id="rId5"/>
    <p:sldId id="287" r:id="rId6"/>
    <p:sldId id="288" r:id="rId7"/>
    <p:sldId id="285" r:id="rId8"/>
    <p:sldId id="283" r:id="rId9"/>
    <p:sldId id="263" r:id="rId10"/>
    <p:sldId id="259" r:id="rId11"/>
    <p:sldId id="276" r:id="rId12"/>
    <p:sldId id="273" r:id="rId13"/>
    <p:sldId id="279" r:id="rId14"/>
    <p:sldId id="269" r:id="rId15"/>
    <p:sldId id="274" r:id="rId16"/>
    <p:sldId id="286" r:id="rId17"/>
    <p:sldId id="280" r:id="rId18"/>
    <p:sldId id="265" r:id="rId19"/>
    <p:sldId id="266" r:id="rId20"/>
    <p:sldId id="271" r:id="rId21"/>
    <p:sldId id="281" r:id="rId22"/>
    <p:sldId id="284" r:id="rId23"/>
    <p:sldId id="268" r:id="rId24"/>
    <p:sldId id="289" r:id="rId25"/>
    <p:sldId id="28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568"/>
    <a:srgbClr val="FFD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90" d="100"/>
          <a:sy n="90" d="100"/>
        </p:scale>
        <p:origin x="114" y="7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NULL" TargetMode="External"/><Relationship Id="rId4" Type="http://schemas.openxmlformats.org/officeDocument/2006/relationships/image" Target="../media/image2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29058590020301E-2"/>
          <c:y val="0.226863182707257"/>
          <c:w val="0.91316102175254199"/>
          <c:h val="0.69213877325843798"/>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F9D-480B-92A3-73CBE1182606}"/>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F9D-480B-92A3-73CBE1182606}"/>
            </c:ext>
          </c:extLst>
        </c:ser>
        <c:dLbls>
          <c:showLegendKey val="0"/>
          <c:showVal val="0"/>
          <c:showCatName val="0"/>
          <c:showSerName val="0"/>
          <c:showPercent val="0"/>
          <c:showBubbleSize val="0"/>
        </c:dLbls>
        <c:gapWidth val="219"/>
        <c:overlap val="-27"/>
        <c:axId val="485739560"/>
        <c:axId val="485739952"/>
      </c:barChart>
      <c:lineChart>
        <c:grouping val="standard"/>
        <c:varyColors val="0"/>
        <c:ser>
          <c:idx val="2"/>
          <c:order val="2"/>
          <c:tx>
            <c:strRef>
              <c:f>Sheet1!$D$1</c:f>
              <c:strCache>
                <c:ptCount val="1"/>
                <c:pt idx="0">
                  <c:v>系列 3</c:v>
                </c:pt>
              </c:strCache>
            </c:strRef>
          </c:tx>
          <c:spPr>
            <a:ln w="28575" cap="rnd">
              <a:solidFill>
                <a:srgbClr val="96E5F2"/>
              </a:solidFill>
              <a:round/>
            </a:ln>
            <a:effectLst/>
          </c:spPr>
          <c:marker>
            <c:symbol val="none"/>
          </c:marker>
          <c:cat>
            <c:numRef>
              <c:f>Sheet1!$A$2:$A$5</c:f>
              <c:numCache>
                <c:formatCode>General</c:formatCode>
                <c:ptCount val="4"/>
                <c:pt idx="0">
                  <c:v>2015</c:v>
                </c:pt>
                <c:pt idx="1">
                  <c:v>2016</c:v>
                </c:pt>
                <c:pt idx="2">
                  <c:v>2017</c:v>
                </c:pt>
                <c:pt idx="3">
                  <c:v>2018</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F9D-480B-92A3-73CBE1182606}"/>
            </c:ext>
          </c:extLst>
        </c:ser>
        <c:dLbls>
          <c:showLegendKey val="0"/>
          <c:showVal val="0"/>
          <c:showCatName val="0"/>
          <c:showSerName val="0"/>
          <c:showPercent val="0"/>
          <c:showBubbleSize val="0"/>
        </c:dLbls>
        <c:marker val="1"/>
        <c:smooth val="0"/>
        <c:axId val="485739560"/>
        <c:axId val="485739952"/>
      </c:lineChart>
      <c:catAx>
        <c:axId val="48573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85739952"/>
        <c:crosses val="autoZero"/>
        <c:auto val="1"/>
        <c:lblAlgn val="ctr"/>
        <c:lblOffset val="100"/>
        <c:noMultiLvlLbl val="0"/>
      </c:catAx>
      <c:valAx>
        <c:axId val="48573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857395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9D9D0-9722-4FB6-BA8C-3256145B8C5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40961-CA8E-40AF-86C9-88BAB3D285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9E0D48-9B5A-47A1-A459-225DBEF1D21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40961-CA8E-40AF-86C9-88BAB3D285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910AD7-5D61-4E1B-B919-EEBD4DEE5D8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9E0D48-9B5A-47A1-A459-225DBEF1D21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9E0D48-9B5A-47A1-A459-225DBEF1D21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40961-CA8E-40AF-86C9-88BAB3D285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C3176-0BD3-46BE-9474-A6C26A89DC8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0"/>
            <a:ext cx="6096000" cy="6858000"/>
          </a:xfrm>
          <a:prstGeom prst="rect">
            <a:avLst/>
          </a:pr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userDrawn="1"/>
        </p:nvSpPr>
        <p:spPr>
          <a:xfrm>
            <a:off x="6096000" y="0"/>
            <a:ext cx="6096000" cy="6858000"/>
          </a:xfrm>
          <a:prstGeom prst="rect">
            <a:avLst/>
          </a:prstGeom>
          <a:solidFill>
            <a:srgbClr val="96E5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userDrawn="1"/>
        </p:nvSpPr>
        <p:spPr>
          <a:xfrm>
            <a:off x="260555" y="273314"/>
            <a:ext cx="11670890" cy="631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F786981-69C5-4061-8C6A-6F6FC9D6A4C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6AC278-9ACE-407D-8E1E-762DD3A6182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86981-69C5-4061-8C6A-6F6FC9D6A4C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C278-9ACE-407D-8E1E-762DD3A61820}" type="slidenum">
              <a:rPr lang="zh-CN" altLang="en-US" smtClean="0"/>
              <a:t>‹#›</a:t>
            </a:fld>
            <a:endParaRPr lang="zh-CN" altLang="en-US"/>
          </a:p>
        </p:txBody>
      </p:sp>
      <p:sp>
        <p:nvSpPr>
          <p:cNvPr id="7" name="矩形 6"/>
          <p:cNvSpPr/>
          <p:nvPr userDrawn="1"/>
        </p:nvSpPr>
        <p:spPr>
          <a:xfrm>
            <a:off x="0" y="0"/>
            <a:ext cx="6096000" cy="6858000"/>
          </a:xfrm>
          <a:prstGeom prst="rect">
            <a:avLst/>
          </a:prstGeom>
          <a:solidFill>
            <a:srgbClr val="96E5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userDrawn="1"/>
        </p:nvSpPr>
        <p:spPr>
          <a:xfrm>
            <a:off x="6096000" y="0"/>
            <a:ext cx="6096000" cy="6858000"/>
          </a:xfrm>
          <a:prstGeom prst="rect">
            <a:avLst/>
          </a:pr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8"/>
          <p:cNvSpPr/>
          <p:nvPr userDrawn="1"/>
        </p:nvSpPr>
        <p:spPr>
          <a:xfrm>
            <a:off x="260555" y="273314"/>
            <a:ext cx="11670890" cy="631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2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0.png"/><Relationship Id="rId5" Type="http://schemas.openxmlformats.org/officeDocument/2006/relationships/tags" Target="../tags/tag50.xml"/><Relationship Id="rId10" Type="http://schemas.openxmlformats.org/officeDocument/2006/relationships/chart" Target="../charts/chart1.xml"/><Relationship Id="rId4" Type="http://schemas.openxmlformats.org/officeDocument/2006/relationships/tags" Target="../tags/tag49.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4.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12.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1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18.xml"/><Relationship Id="rId5" Type="http://schemas.openxmlformats.org/officeDocument/2006/relationships/tags" Target="../tags/tag6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7.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notesSlide" Target="../notesSlides/notesSlide19.xml"/><Relationship Id="rId5" Type="http://schemas.openxmlformats.org/officeDocument/2006/relationships/tags" Target="../tags/tag77.xml"/><Relationship Id="rId10" Type="http://schemas.openxmlformats.org/officeDocument/2006/relationships/slideLayout" Target="../slideLayouts/slideLayout13.xml"/><Relationship Id="rId4" Type="http://schemas.openxmlformats.org/officeDocument/2006/relationships/tags" Target="../tags/tag76.xml"/><Relationship Id="rId9" Type="http://schemas.openxmlformats.org/officeDocument/2006/relationships/tags" Target="../tags/tag8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5.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image" Target="../media/image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notesSlide" Target="../notesSlides/notesSlide24.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slideLayout" Target="../slideLayouts/slideLayout13.xml"/><Relationship Id="rId2" Type="http://schemas.openxmlformats.org/officeDocument/2006/relationships/tags" Target="../tags/tag89.xml"/><Relationship Id="rId16" Type="http://schemas.openxmlformats.org/officeDocument/2006/relationships/image" Target="../media/image4.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image" Target="../media/image15.png"/><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25.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7.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2.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4.xml"/><Relationship Id="rId5" Type="http://schemas.openxmlformats.org/officeDocument/2006/relationships/tags" Target="../tags/tag12.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notesSlide" Target="../notesSlides/notesSlide5.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Layout" Target="../slideLayouts/slideLayout13.xml"/><Relationship Id="rId2" Type="http://schemas.openxmlformats.org/officeDocument/2006/relationships/tags" Target="../tags/tag18.xml"/><Relationship Id="rId16" Type="http://schemas.openxmlformats.org/officeDocument/2006/relationships/image" Target="../media/image4.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15.png"/><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3.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png"/><Relationship Id="rId5" Type="http://schemas.openxmlformats.org/officeDocument/2006/relationships/tags" Target="../tags/tag38.xml"/><Relationship Id="rId10" Type="http://schemas.openxmlformats.org/officeDocument/2006/relationships/image" Target="../media/image19.png"/><Relationship Id="rId4" Type="http://schemas.openxmlformats.org/officeDocument/2006/relationships/tags" Target="../tags/tag37.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3.xml"/><Relationship Id="rId7" Type="http://schemas.openxmlformats.org/officeDocument/2006/relationships/notesSlide" Target="../notesSlides/notesSlide9.xml"/><Relationship Id="rId12"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3.xml"/><Relationship Id="rId11" Type="http://schemas.openxmlformats.org/officeDocument/2006/relationships/image" Target="../media/image23.jpeg"/><Relationship Id="rId5" Type="http://schemas.openxmlformats.org/officeDocument/2006/relationships/tags" Target="../tags/tag45.xml"/><Relationship Id="rId10" Type="http://schemas.openxmlformats.org/officeDocument/2006/relationships/image" Target="../media/image22.png"/><Relationship Id="rId4" Type="http://schemas.openxmlformats.org/officeDocument/2006/relationships/tags" Target="../tags/tag44.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118997" y="1597334"/>
            <a:ext cx="7488315" cy="2862322"/>
          </a:xfrm>
          <a:prstGeom prst="rect">
            <a:avLst/>
          </a:prstGeom>
          <a:noFill/>
        </p:spPr>
        <p:txBody>
          <a:bodyPr wrap="square" rtlCol="0">
            <a:spAutoFit/>
          </a:bodyPr>
          <a:lstStyle/>
          <a:p>
            <a:pPr algn="ctr"/>
            <a:r>
              <a:rPr lang="zh-CN" altLang="en-US" sz="18000" b="1" dirty="0">
                <a:latin typeface="汉仪喵魂体W" panose="00020600040101010101" pitchFamily="18" charset="-122"/>
                <a:ea typeface="汉仪喵魂体W" panose="00020600040101010101" pitchFamily="18" charset="-122"/>
              </a:rPr>
              <a:t>夏</a:t>
            </a:r>
            <a:r>
              <a:rPr lang="en-US" altLang="zh-CN" sz="7200" b="1" dirty="0">
                <a:latin typeface="汉仪喵魂体W" panose="00020600040101010101" pitchFamily="18" charset="-122"/>
                <a:ea typeface="汉仪喵魂体W" panose="00020600040101010101" pitchFamily="18" charset="-122"/>
              </a:rPr>
              <a:t>SUMMER</a:t>
            </a:r>
          </a:p>
        </p:txBody>
      </p:sp>
      <p:pic>
        <p:nvPicPr>
          <p:cNvPr id="19" name="图片 18" descr="菠萝"/>
          <p:cNvPicPr>
            <a:picLocks noChangeAspect="1"/>
          </p:cNvPicPr>
          <p:nvPr/>
        </p:nvPicPr>
        <p:blipFill>
          <a:blip r:embed="rId7"/>
          <a:stretch>
            <a:fillRect/>
          </a:stretch>
        </p:blipFill>
        <p:spPr>
          <a:xfrm>
            <a:off x="889908" y="536214"/>
            <a:ext cx="570865" cy="963930"/>
          </a:xfrm>
          <a:prstGeom prst="rect">
            <a:avLst/>
          </a:prstGeom>
        </p:spPr>
      </p:pic>
      <p:pic>
        <p:nvPicPr>
          <p:cNvPr id="7" name="图片 6" descr="西瓜"/>
          <p:cNvPicPr>
            <a:picLocks noChangeAspect="1"/>
          </p:cNvPicPr>
          <p:nvPr/>
        </p:nvPicPr>
        <p:blipFill>
          <a:blip r:embed="rId8"/>
          <a:stretch>
            <a:fillRect/>
          </a:stretch>
        </p:blipFill>
        <p:spPr>
          <a:xfrm>
            <a:off x="1752600" y="5179803"/>
            <a:ext cx="767715" cy="676910"/>
          </a:xfrm>
          <a:prstGeom prst="rect">
            <a:avLst/>
          </a:prstGeom>
        </p:spPr>
      </p:pic>
      <p:pic>
        <p:nvPicPr>
          <p:cNvPr id="8" name="图片 7" descr="椰子"/>
          <p:cNvPicPr>
            <a:picLocks noChangeAspect="1"/>
          </p:cNvPicPr>
          <p:nvPr/>
        </p:nvPicPr>
        <p:blipFill>
          <a:blip r:embed="rId9"/>
          <a:stretch>
            <a:fillRect/>
          </a:stretch>
        </p:blipFill>
        <p:spPr>
          <a:xfrm>
            <a:off x="9505910" y="3652251"/>
            <a:ext cx="621665" cy="786130"/>
          </a:xfrm>
          <a:prstGeom prst="rect">
            <a:avLst/>
          </a:prstGeom>
        </p:spPr>
      </p:pic>
      <p:pic>
        <p:nvPicPr>
          <p:cNvPr id="9" name="图片 8" descr="西瓜"/>
          <p:cNvPicPr>
            <a:picLocks noChangeAspect="1"/>
          </p:cNvPicPr>
          <p:nvPr/>
        </p:nvPicPr>
        <p:blipFill>
          <a:blip r:embed="rId8"/>
          <a:stretch>
            <a:fillRect/>
          </a:stretch>
        </p:blipFill>
        <p:spPr>
          <a:xfrm>
            <a:off x="3288029" y="1276083"/>
            <a:ext cx="767715" cy="676910"/>
          </a:xfrm>
          <a:prstGeom prst="rect">
            <a:avLst/>
          </a:prstGeom>
        </p:spPr>
      </p:pic>
      <p:pic>
        <p:nvPicPr>
          <p:cNvPr id="10" name="图片 9" descr="太阳"/>
          <p:cNvPicPr>
            <a:picLocks noChangeAspect="1"/>
          </p:cNvPicPr>
          <p:nvPr/>
        </p:nvPicPr>
        <p:blipFill>
          <a:blip r:embed="rId10"/>
          <a:stretch>
            <a:fillRect/>
          </a:stretch>
        </p:blipFill>
        <p:spPr>
          <a:xfrm>
            <a:off x="5013908" y="1627772"/>
            <a:ext cx="859155" cy="804545"/>
          </a:xfrm>
          <a:prstGeom prst="rect">
            <a:avLst/>
          </a:prstGeom>
        </p:spPr>
      </p:pic>
      <p:pic>
        <p:nvPicPr>
          <p:cNvPr id="20" name="图片 19" descr="椰子"/>
          <p:cNvPicPr>
            <a:picLocks noChangeAspect="1"/>
          </p:cNvPicPr>
          <p:nvPr/>
        </p:nvPicPr>
        <p:blipFill>
          <a:blip r:embed="rId9"/>
          <a:stretch>
            <a:fillRect/>
          </a:stretch>
        </p:blipFill>
        <p:spPr>
          <a:xfrm rot="19200000">
            <a:off x="5717282" y="5198226"/>
            <a:ext cx="514350" cy="650875"/>
          </a:xfrm>
          <a:prstGeom prst="rect">
            <a:avLst/>
          </a:prstGeom>
        </p:spPr>
      </p:pic>
      <p:pic>
        <p:nvPicPr>
          <p:cNvPr id="21" name="图片 20" descr="西瓜"/>
          <p:cNvPicPr>
            <a:picLocks noChangeAspect="1"/>
          </p:cNvPicPr>
          <p:nvPr/>
        </p:nvPicPr>
        <p:blipFill>
          <a:blip r:embed="rId8"/>
          <a:stretch>
            <a:fillRect/>
          </a:stretch>
        </p:blipFill>
        <p:spPr>
          <a:xfrm>
            <a:off x="8323061" y="5179803"/>
            <a:ext cx="531495" cy="468630"/>
          </a:xfrm>
          <a:prstGeom prst="rect">
            <a:avLst/>
          </a:prstGeom>
        </p:spPr>
      </p:pic>
      <p:pic>
        <p:nvPicPr>
          <p:cNvPr id="22" name="图片 21" descr="太阳"/>
          <p:cNvPicPr>
            <a:picLocks noChangeAspect="1"/>
          </p:cNvPicPr>
          <p:nvPr/>
        </p:nvPicPr>
        <p:blipFill>
          <a:blip r:embed="rId10"/>
          <a:stretch>
            <a:fillRect/>
          </a:stretch>
        </p:blipFill>
        <p:spPr>
          <a:xfrm>
            <a:off x="9948691" y="4489295"/>
            <a:ext cx="661670" cy="619760"/>
          </a:xfrm>
          <a:prstGeom prst="rect">
            <a:avLst/>
          </a:prstGeom>
        </p:spPr>
      </p:pic>
      <p:sp>
        <p:nvSpPr>
          <p:cNvPr id="3" name="文本框 2"/>
          <p:cNvSpPr txBox="1"/>
          <p:nvPr/>
        </p:nvSpPr>
        <p:spPr>
          <a:xfrm>
            <a:off x="4821345" y="2351296"/>
            <a:ext cx="4859550" cy="677108"/>
          </a:xfrm>
          <a:prstGeom prst="rect">
            <a:avLst/>
          </a:prstGeom>
          <a:noFill/>
        </p:spPr>
        <p:txBody>
          <a:bodyPr wrap="square" rtlCol="0">
            <a:spAutoFit/>
          </a:bodyPr>
          <a:lstStyle/>
          <a:p>
            <a:r>
              <a:rPr lang="zh-CN" altLang="en-US" sz="3800" b="1" dirty="0">
                <a:solidFill>
                  <a:srgbClr val="ED4568"/>
                </a:solidFill>
                <a:latin typeface="汉仪喵魂体W" panose="00020600040101010101" pitchFamily="18" charset="-122"/>
                <a:ea typeface="汉仪喵魂体W" panose="00020600040101010101" pitchFamily="18" charset="-122"/>
              </a:rPr>
              <a:t>   年中总结</a:t>
            </a:r>
            <a:r>
              <a:rPr lang="en-US" altLang="zh-CN" sz="3800" b="1" dirty="0">
                <a:solidFill>
                  <a:srgbClr val="ED4568"/>
                </a:solidFill>
                <a:latin typeface="汉仪喵魂体W" panose="00020600040101010101" pitchFamily="18" charset="-122"/>
                <a:ea typeface="汉仪喵魂体W" panose="00020600040101010101" pitchFamily="18" charset="-122"/>
              </a:rPr>
              <a:t>PPT</a:t>
            </a:r>
            <a:endParaRPr lang="zh-CN" altLang="en-US" sz="3800" b="1" dirty="0">
              <a:solidFill>
                <a:srgbClr val="ED4568"/>
              </a:solidFill>
              <a:latin typeface="汉仪喵魂体W" panose="00020600040101010101" pitchFamily="18" charset="-122"/>
              <a:ea typeface="汉仪喵魂体W" panose="00020600040101010101" pitchFamily="18" charset="-122"/>
            </a:endParaRPr>
          </a:p>
        </p:txBody>
      </p:sp>
      <p:pic>
        <p:nvPicPr>
          <p:cNvPr id="24" name="图片 23" descr="菠萝"/>
          <p:cNvPicPr>
            <a:picLocks noChangeAspect="1"/>
          </p:cNvPicPr>
          <p:nvPr/>
        </p:nvPicPr>
        <p:blipFill>
          <a:blip r:embed="rId7"/>
          <a:stretch>
            <a:fillRect/>
          </a:stretch>
        </p:blipFill>
        <p:spPr>
          <a:xfrm>
            <a:off x="7894320" y="842010"/>
            <a:ext cx="436880" cy="738505"/>
          </a:xfrm>
          <a:prstGeom prst="rect">
            <a:avLst/>
          </a:prstGeom>
        </p:spPr>
      </p:pic>
      <p:pic>
        <p:nvPicPr>
          <p:cNvPr id="25" name="图片 24" descr="椰子"/>
          <p:cNvPicPr>
            <a:picLocks noChangeAspect="1"/>
          </p:cNvPicPr>
          <p:nvPr/>
        </p:nvPicPr>
        <p:blipFill>
          <a:blip r:embed="rId9"/>
          <a:stretch>
            <a:fillRect/>
          </a:stretch>
        </p:blipFill>
        <p:spPr>
          <a:xfrm rot="3300000">
            <a:off x="8626909" y="4141282"/>
            <a:ext cx="455295" cy="575945"/>
          </a:xfrm>
          <a:prstGeom prst="rect">
            <a:avLst/>
          </a:prstGeom>
        </p:spPr>
      </p:pic>
      <p:pic>
        <p:nvPicPr>
          <p:cNvPr id="26" name="图片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2600" y="1580515"/>
            <a:ext cx="856616" cy="1764483"/>
          </a:xfrm>
          <a:prstGeom prst="rect">
            <a:avLst/>
          </a:prstGeom>
        </p:spPr>
      </p:pic>
      <p:pic>
        <p:nvPicPr>
          <p:cNvPr id="27" name="图片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418339" flipH="1">
            <a:off x="9269524" y="2819147"/>
            <a:ext cx="586134" cy="675462"/>
          </a:xfrm>
          <a:prstGeom prst="rect">
            <a:avLst/>
          </a:prstGeom>
        </p:spPr>
      </p:pic>
      <p:pic>
        <p:nvPicPr>
          <p:cNvPr id="29" name="图片 28" descr="菠萝"/>
          <p:cNvPicPr>
            <a:picLocks noChangeAspect="1"/>
          </p:cNvPicPr>
          <p:nvPr/>
        </p:nvPicPr>
        <p:blipFill>
          <a:blip r:embed="rId7"/>
          <a:stretch>
            <a:fillRect/>
          </a:stretch>
        </p:blipFill>
        <p:spPr>
          <a:xfrm>
            <a:off x="9362995" y="1979740"/>
            <a:ext cx="436880" cy="738505"/>
          </a:xfrm>
          <a:prstGeom prst="rect">
            <a:avLst/>
          </a:prstGeom>
        </p:spPr>
      </p:pic>
      <p:grpSp>
        <p:nvGrpSpPr>
          <p:cNvPr id="35" name="组合 34"/>
          <p:cNvGrpSpPr/>
          <p:nvPr/>
        </p:nvGrpSpPr>
        <p:grpSpPr>
          <a:xfrm>
            <a:off x="2711142" y="4264714"/>
            <a:ext cx="5714242" cy="543452"/>
            <a:chOff x="2905312" y="3359817"/>
            <a:chExt cx="6456879" cy="543452"/>
          </a:xfrm>
        </p:grpSpPr>
        <p:cxnSp>
          <p:nvCxnSpPr>
            <p:cNvPr id="36" name="PA_直接连接符 27"/>
            <p:cNvCxnSpPr/>
            <p:nvPr>
              <p:custDataLst>
                <p:tags r:id="rId2"/>
              </p:custDataLst>
            </p:nvPr>
          </p:nvCxnSpPr>
          <p:spPr>
            <a:xfrm flipH="1">
              <a:off x="3291058" y="3617913"/>
              <a:ext cx="6071133"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37" name="PA_组合 39"/>
            <p:cNvGrpSpPr/>
            <p:nvPr>
              <p:custDataLst>
                <p:tags r:id="rId3"/>
              </p:custDataLst>
            </p:nvPr>
          </p:nvGrpSpPr>
          <p:grpSpPr>
            <a:xfrm>
              <a:off x="2905312" y="3359817"/>
              <a:ext cx="907025" cy="543452"/>
              <a:chOff x="5710253" y="6309571"/>
              <a:chExt cx="907025" cy="543452"/>
            </a:xfrm>
          </p:grpSpPr>
          <p:sp>
            <p:nvSpPr>
              <p:cNvPr id="38" name="任意多边形: 形状 37"/>
              <p:cNvSpPr/>
              <p:nvPr/>
            </p:nvSpPr>
            <p:spPr>
              <a:xfrm>
                <a:off x="5710253" y="6309571"/>
                <a:ext cx="907025" cy="543452"/>
              </a:xfrm>
              <a:custGeom>
                <a:avLst/>
                <a:gdLst/>
                <a:ahLst/>
                <a:cxnLst/>
                <a:rect l="0" t="0" r="0" b="0"/>
                <a:pathLst>
                  <a:path w="907025" h="543452">
                    <a:moveTo>
                      <a:pt x="0" y="0"/>
                    </a:moveTo>
                    <a:lnTo>
                      <a:pt x="907024" y="0"/>
                    </a:lnTo>
                    <a:lnTo>
                      <a:pt x="907024" y="543451"/>
                    </a:lnTo>
                    <a:lnTo>
                      <a:pt x="0" y="54345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A_Graphic 33"/>
              <p:cNvPicPr>
                <a:picLocks noChangeAspect="1"/>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rot="16200000" flipH="1">
                <a:off x="5692656" y="6327169"/>
                <a:ext cx="516192" cy="480997"/>
              </a:xfrm>
              <a:prstGeom prst="rect">
                <a:avLst/>
              </a:prstGeom>
            </p:spPr>
          </p:pic>
        </p:grpSp>
      </p:grpSp>
      <p:pic>
        <p:nvPicPr>
          <p:cNvPr id="28" name="图片 27" descr="菠萝"/>
          <p:cNvPicPr>
            <a:picLocks noChangeAspect="1"/>
          </p:cNvPicPr>
          <p:nvPr/>
        </p:nvPicPr>
        <p:blipFill>
          <a:blip r:embed="rId7"/>
          <a:stretch>
            <a:fillRect/>
          </a:stretch>
        </p:blipFill>
        <p:spPr>
          <a:xfrm>
            <a:off x="820465" y="3947289"/>
            <a:ext cx="570865" cy="963930"/>
          </a:xfrm>
          <a:prstGeom prst="rect">
            <a:avLst/>
          </a:prstGeom>
        </p:spPr>
      </p:pic>
      <p:pic>
        <p:nvPicPr>
          <p:cNvPr id="30" name="图片 29" descr="菠萝"/>
          <p:cNvPicPr>
            <a:picLocks noChangeAspect="1"/>
          </p:cNvPicPr>
          <p:nvPr/>
        </p:nvPicPr>
        <p:blipFill>
          <a:blip r:embed="rId7"/>
          <a:stretch>
            <a:fillRect/>
          </a:stretch>
        </p:blipFill>
        <p:spPr>
          <a:xfrm>
            <a:off x="10610361" y="5518258"/>
            <a:ext cx="570865" cy="9639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childTnLst>
                          </p:cTn>
                        </p:par>
                        <p:par>
                          <p:cTn id="59" fill="hold">
                            <p:stCondLst>
                              <p:cond delay="1299"/>
                            </p:stCondLst>
                            <p:childTnLst>
                              <p:par>
                                <p:cTn id="60" presetID="29" presetClass="entr" presetSubtype="0" fill="hold" grpId="1"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ppt_x</p:attrName>
                                        </p:attrNameLst>
                                      </p:cBhvr>
                                      <p:tavLst>
                                        <p:tav tm="0">
                                          <p:val>
                                            <p:strVal val="#ppt_x-.2"/>
                                          </p:val>
                                        </p:tav>
                                        <p:tav tm="100000">
                                          <p:val>
                                            <p:strVal val="#ppt_x"/>
                                          </p:val>
                                        </p:tav>
                                      </p:tavLst>
                                    </p:anim>
                                    <p:anim calcmode="lin" valueType="num">
                                      <p:cBhvr>
                                        <p:cTn id="6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4" dur="500"/>
                                        <p:tgtEl>
                                          <p:spTgt spid="3"/>
                                        </p:tgtEl>
                                      </p:cBhvr>
                                    </p:animEffect>
                                  </p:childTnLst>
                                </p:cTn>
                              </p:par>
                            </p:childTnLst>
                          </p:cTn>
                        </p:par>
                        <p:par>
                          <p:cTn id="65" fill="hold">
                            <p:stCondLst>
                              <p:cond delay="1799"/>
                            </p:stCondLst>
                            <p:childTnLst>
                              <p:par>
                                <p:cTn id="66" presetID="35"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anim calcmode="lin" valueType="num">
                                      <p:cBhvr>
                                        <p:cTn id="69" dur="500" fill="hold"/>
                                        <p:tgtEl>
                                          <p:spTgt spid="10"/>
                                        </p:tgtEl>
                                        <p:attrNameLst>
                                          <p:attrName>style.rotation</p:attrName>
                                        </p:attrNameLst>
                                      </p:cBhvr>
                                      <p:tavLst>
                                        <p:tav tm="0">
                                          <p:val>
                                            <p:fltVal val="720"/>
                                          </p:val>
                                        </p:tav>
                                        <p:tav tm="100000">
                                          <p:val>
                                            <p:fltVal val="0"/>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style.rotation</p:attrName>
                                        </p:attrNameLst>
                                      </p:cBhvr>
                                      <p:tavLst>
                                        <p:tav tm="0">
                                          <p:val>
                                            <p:fltVal val="720"/>
                                          </p:val>
                                        </p:tav>
                                        <p:tav tm="100000">
                                          <p:val>
                                            <p:fltVal val="0"/>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ppt_w</p:attrName>
                                        </p:attrNameLst>
                                      </p:cBhvr>
                                      <p:tavLst>
                                        <p:tav tm="0">
                                          <p:val>
                                            <p:fltVal val="0"/>
                                          </p:val>
                                        </p:tav>
                                        <p:tav tm="100000">
                                          <p:val>
                                            <p:strVal val="#ppt_w"/>
                                          </p:val>
                                        </p:tav>
                                      </p:tavLst>
                                    </p:anim>
                                  </p:childTnLst>
                                </p:cTn>
                              </p:par>
                            </p:childTnLst>
                          </p:cTn>
                        </p:par>
                        <p:par>
                          <p:cTn id="78" fill="hold">
                            <p:stCondLst>
                              <p:cond delay="2299"/>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par>
                          <p:cTn id="84" fill="hold">
                            <p:stCondLst>
                              <p:cond delay="3299"/>
                            </p:stCondLst>
                            <p:childTnLst>
                              <p:par>
                                <p:cTn id="85" presetID="22" presetClass="entr" presetSubtype="8"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childTnLst>
                          </p:cTn>
                        </p:par>
                        <p:par>
                          <p:cTn id="88" fill="hold">
                            <p:stCondLst>
                              <p:cond delay="3799"/>
                            </p:stCondLst>
                            <p:childTnLst>
                              <p:par>
                                <p:cTn id="89" presetID="12" presetClass="entr" presetSubtype="8"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childTnLst>
                          </p:cTn>
                        </p:par>
                        <p:par>
                          <p:cTn id="93" fill="hold">
                            <p:stCondLst>
                              <p:cond delay="4299"/>
                            </p:stCondLst>
                            <p:childTnLst>
                              <p:par>
                                <p:cTn id="94" presetID="12" presetClass="entr" presetSubtype="8"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p:tgtEl>
                                          <p:spTgt spid="30"/>
                                        </p:tgtEl>
                                        <p:attrNameLst>
                                          <p:attrName>ppt_x</p:attrName>
                                        </p:attrNameLst>
                                      </p:cBhvr>
                                      <p:tavLst>
                                        <p:tav tm="0">
                                          <p:val>
                                            <p:strVal val="#ppt_x-#ppt_w*1.125000"/>
                                          </p:val>
                                        </p:tav>
                                        <p:tav tm="100000">
                                          <p:val>
                                            <p:strVal val="#ppt_x"/>
                                          </p:val>
                                        </p:tav>
                                      </p:tavLst>
                                    </p:anim>
                                    <p:animEffect transition="in" filter="wipe(right)">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1447957" y="1435100"/>
          <a:ext cx="4865914" cy="3987800"/>
        </p:xfrm>
        <a:graphic>
          <a:graphicData uri="http://schemas.openxmlformats.org/drawingml/2006/chart">
            <c:chart xmlns:c="http://schemas.openxmlformats.org/drawingml/2006/chart" xmlns:r="http://schemas.openxmlformats.org/officeDocument/2006/relationships" r:id="rId10"/>
          </a:graphicData>
        </a:graphic>
      </p:graphicFrame>
      <p:cxnSp>
        <p:nvCxnSpPr>
          <p:cNvPr id="10" name="PA_直接连接符 9"/>
          <p:cNvCxnSpPr/>
          <p:nvPr>
            <p:custDataLst>
              <p:tags r:id="rId1"/>
            </p:custDataLst>
          </p:nvPr>
        </p:nvCxnSpPr>
        <p:spPr>
          <a:xfrm>
            <a:off x="6576785" y="2206171"/>
            <a:ext cx="0" cy="3091543"/>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pic>
        <p:nvPicPr>
          <p:cNvPr id="28" name="PA_图片 17" descr="图片包含 事情&#10;&#10;已生成高可信度的说明"/>
          <p:cNvPicPr>
            <a:picLocks noChangeAspect="1"/>
          </p:cNvPicPr>
          <p:nvPr>
            <p:custDataLst>
              <p:tags r:id="rId2"/>
            </p:custDataLst>
          </p:nvPr>
        </p:nvPicPr>
        <p:blipFill rotWithShape="1">
          <a:blip r:embed="rId11" cstate="print">
            <a:extLst>
              <a:ext uri="{28A0092B-C50C-407E-A947-70E740481C1C}">
                <a14:useLocalDpi xmlns:a14="http://schemas.microsoft.com/office/drawing/2010/main" val="0"/>
              </a:ext>
            </a:extLst>
          </a:blip>
          <a:srcRect l="23169" t="5947" r="67104" b="82864"/>
          <a:stretch>
            <a:fillRect/>
          </a:stretch>
        </p:blipFill>
        <p:spPr>
          <a:xfrm>
            <a:off x="7102615" y="3523133"/>
            <a:ext cx="228600" cy="228600"/>
          </a:xfrm>
          <a:prstGeom prst="rect">
            <a:avLst/>
          </a:prstGeom>
        </p:spPr>
      </p:pic>
      <p:pic>
        <p:nvPicPr>
          <p:cNvPr id="29" name="图片 28" descr="图片包含 事情&#10;&#10;已生成高可信度的说明"/>
          <p:cNvPicPr>
            <a:picLocks noChangeAspect="1"/>
          </p:cNvPicPr>
          <p:nvPr/>
        </p:nvPicPr>
        <p:blipFill rotWithShape="1">
          <a:blip r:embed="rId12" cstate="print">
            <a:extLst>
              <a:ext uri="{28A0092B-C50C-407E-A947-70E740481C1C}">
                <a14:useLocalDpi xmlns:a14="http://schemas.microsoft.com/office/drawing/2010/main" val="0"/>
              </a:ext>
            </a:extLst>
          </a:blip>
          <a:srcRect l="61883" t="26365" r="24111" b="57802"/>
          <a:stretch>
            <a:fillRect/>
          </a:stretch>
        </p:blipFill>
        <p:spPr>
          <a:xfrm>
            <a:off x="7098604" y="4288762"/>
            <a:ext cx="232611" cy="228600"/>
          </a:xfrm>
          <a:prstGeom prst="rect">
            <a:avLst/>
          </a:prstGeom>
        </p:spPr>
      </p:pic>
      <p:sp>
        <p:nvSpPr>
          <p:cNvPr id="30" name="TextBox 12"/>
          <p:cNvSpPr txBox="1"/>
          <p:nvPr/>
        </p:nvSpPr>
        <p:spPr>
          <a:xfrm>
            <a:off x="7465545" y="3416855"/>
            <a:ext cx="3504757"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31" name="TextBox 12"/>
          <p:cNvSpPr txBox="1"/>
          <p:nvPr/>
        </p:nvSpPr>
        <p:spPr>
          <a:xfrm>
            <a:off x="7465545" y="4217280"/>
            <a:ext cx="3504757"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32" name="MH_SubTitle_1"/>
          <p:cNvSpPr txBox="1">
            <a:spLocks noChangeArrowheads="1"/>
          </p:cNvSpPr>
          <p:nvPr>
            <p:custDataLst>
              <p:tags r:id="rId3"/>
            </p:custDataLst>
          </p:nvPr>
        </p:nvSpPr>
        <p:spPr bwMode="auto">
          <a:xfrm>
            <a:off x="7053825" y="2723088"/>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000" b="1" dirty="0">
                <a:solidFill>
                  <a:srgbClr val="96E5F2"/>
                </a:solidFill>
                <a:latin typeface="隶书" panose="02010509060101010101" pitchFamily="49" charset="-122"/>
                <a:ea typeface="隶书" panose="02010509060101010101" pitchFamily="49" charset="-122"/>
              </a:rPr>
              <a:t>点击添加标题</a:t>
            </a:r>
          </a:p>
        </p:txBody>
      </p:sp>
      <p:cxnSp>
        <p:nvCxnSpPr>
          <p:cNvPr id="33" name="直接连接符 32"/>
          <p:cNvCxnSpPr/>
          <p:nvPr/>
        </p:nvCxnSpPr>
        <p:spPr>
          <a:xfrm>
            <a:off x="7150537" y="3262735"/>
            <a:ext cx="1063871"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090130" y="5329299"/>
            <a:ext cx="928158" cy="266613"/>
            <a:chOff x="4090130" y="5519799"/>
            <a:chExt cx="928158" cy="266613"/>
          </a:xfrm>
        </p:grpSpPr>
        <p:pic>
          <p:nvPicPr>
            <p:cNvPr id="26" name="图片 25" descr="图片包含 事情&#10;&#10;已生成高可信度的说明"/>
            <p:cNvPicPr>
              <a:picLocks noChangeAspect="1"/>
            </p:cNvPicPr>
            <p:nvPr/>
          </p:nvPicPr>
          <p:blipFill rotWithShape="1">
            <a:blip r:embed="rId12" cstate="print">
              <a:extLst>
                <a:ext uri="{28A0092B-C50C-407E-A947-70E740481C1C}">
                  <a14:useLocalDpi xmlns:a14="http://schemas.microsoft.com/office/drawing/2010/main" val="0"/>
                </a:ext>
              </a:extLst>
            </a:blip>
            <a:srcRect l="61883" t="26365" r="24111" b="57802"/>
            <a:stretch>
              <a:fillRect/>
            </a:stretch>
          </p:blipFill>
          <p:spPr>
            <a:xfrm>
              <a:off x="4090130" y="5538806"/>
              <a:ext cx="232611" cy="228600"/>
            </a:xfrm>
            <a:prstGeom prst="rect">
              <a:avLst/>
            </a:prstGeom>
          </p:spPr>
        </p:pic>
        <p:sp>
          <p:nvSpPr>
            <p:cNvPr id="35" name="MH_SubTitle_1"/>
            <p:cNvSpPr txBox="1">
              <a:spLocks noChangeArrowheads="1"/>
            </p:cNvSpPr>
            <p:nvPr>
              <p:custDataLst>
                <p:tags r:id="rId7"/>
              </p:custDataLst>
            </p:nvPr>
          </p:nvSpPr>
          <p:spPr bwMode="auto">
            <a:xfrm>
              <a:off x="4309343" y="5519799"/>
              <a:ext cx="708945" cy="26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1400" b="1" dirty="0">
                  <a:solidFill>
                    <a:schemeClr val="tx1">
                      <a:lumMod val="65000"/>
                      <a:lumOff val="35000"/>
                    </a:schemeClr>
                  </a:solidFill>
                  <a:latin typeface="隶书" panose="02010509060101010101" pitchFamily="49" charset="-122"/>
                  <a:ea typeface="隶书" panose="02010509060101010101" pitchFamily="49" charset="-122"/>
                </a:rPr>
                <a:t>类别</a:t>
              </a:r>
              <a:r>
                <a:rPr lang="en-US" altLang="zh-CN" sz="1400" b="1" dirty="0">
                  <a:solidFill>
                    <a:schemeClr val="tx1">
                      <a:lumMod val="65000"/>
                      <a:lumOff val="35000"/>
                    </a:schemeClr>
                  </a:solidFill>
                  <a:latin typeface="隶书" panose="02010509060101010101" pitchFamily="49" charset="-122"/>
                  <a:ea typeface="隶书" panose="02010509060101010101" pitchFamily="49" charset="-122"/>
                </a:rPr>
                <a:t>2</a:t>
              </a:r>
              <a:endParaRPr lang="zh-CN" altLang="en-US" sz="1400" b="1" dirty="0">
                <a:solidFill>
                  <a:schemeClr val="tx1">
                    <a:lumMod val="65000"/>
                    <a:lumOff val="35000"/>
                  </a:schemeClr>
                </a:solidFill>
                <a:latin typeface="隶书" panose="02010509060101010101" pitchFamily="49" charset="-122"/>
                <a:ea typeface="隶书" panose="02010509060101010101" pitchFamily="49" charset="-122"/>
              </a:endParaRPr>
            </a:p>
          </p:txBody>
        </p:sp>
      </p:grpSp>
      <p:grpSp>
        <p:nvGrpSpPr>
          <p:cNvPr id="37" name="组合 36"/>
          <p:cNvGrpSpPr/>
          <p:nvPr/>
        </p:nvGrpSpPr>
        <p:grpSpPr>
          <a:xfrm>
            <a:off x="2777359" y="5340686"/>
            <a:ext cx="914830" cy="266613"/>
            <a:chOff x="2777359" y="5531186"/>
            <a:chExt cx="914830" cy="266613"/>
          </a:xfrm>
        </p:grpSpPr>
        <p:pic>
          <p:nvPicPr>
            <p:cNvPr id="25" name="PA_图片 17" descr="图片包含 事情&#10;&#10;已生成高可信度的说明"/>
            <p:cNvPicPr>
              <a:picLocks noChangeAspect="1"/>
            </p:cNvPicPr>
            <p:nvPr>
              <p:custDataLst>
                <p:tags r:id="rId5"/>
              </p:custDataLst>
            </p:nvPr>
          </p:nvPicPr>
          <p:blipFill rotWithShape="1">
            <a:blip r:embed="rId11" cstate="print">
              <a:extLst>
                <a:ext uri="{28A0092B-C50C-407E-A947-70E740481C1C}">
                  <a14:useLocalDpi xmlns:a14="http://schemas.microsoft.com/office/drawing/2010/main" val="0"/>
                </a:ext>
              </a:extLst>
            </a:blip>
            <a:srcRect l="23169" t="5947" r="67104" b="82864"/>
            <a:stretch>
              <a:fillRect/>
            </a:stretch>
          </p:blipFill>
          <p:spPr>
            <a:xfrm>
              <a:off x="2777359" y="5538806"/>
              <a:ext cx="228600" cy="228600"/>
            </a:xfrm>
            <a:prstGeom prst="rect">
              <a:avLst/>
            </a:prstGeom>
          </p:spPr>
        </p:pic>
        <p:sp>
          <p:nvSpPr>
            <p:cNvPr id="36" name="MH_SubTitle_1"/>
            <p:cNvSpPr txBox="1">
              <a:spLocks noChangeArrowheads="1"/>
            </p:cNvSpPr>
            <p:nvPr>
              <p:custDataLst>
                <p:tags r:id="rId6"/>
              </p:custDataLst>
            </p:nvPr>
          </p:nvSpPr>
          <p:spPr bwMode="auto">
            <a:xfrm>
              <a:off x="2983244" y="5531186"/>
              <a:ext cx="708945" cy="26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1400" b="1" dirty="0">
                  <a:solidFill>
                    <a:schemeClr val="tx1">
                      <a:lumMod val="65000"/>
                      <a:lumOff val="35000"/>
                    </a:schemeClr>
                  </a:solidFill>
                  <a:latin typeface="隶书" panose="02010509060101010101" pitchFamily="49" charset="-122"/>
                  <a:ea typeface="隶书" panose="02010509060101010101" pitchFamily="49" charset="-122"/>
                </a:rPr>
                <a:t>类别</a:t>
              </a:r>
              <a:r>
                <a:rPr lang="en-US" altLang="zh-CN" sz="1400" b="1" dirty="0">
                  <a:solidFill>
                    <a:schemeClr val="tx1">
                      <a:lumMod val="65000"/>
                      <a:lumOff val="35000"/>
                    </a:schemeClr>
                  </a:solidFill>
                  <a:latin typeface="隶书" panose="02010509060101010101" pitchFamily="49" charset="-122"/>
                  <a:ea typeface="隶书" panose="02010509060101010101" pitchFamily="49" charset="-122"/>
                </a:rPr>
                <a:t>1</a:t>
              </a:r>
              <a:endParaRPr lang="zh-CN" altLang="en-US" sz="1400" b="1" dirty="0">
                <a:solidFill>
                  <a:schemeClr val="tx1">
                    <a:lumMod val="65000"/>
                    <a:lumOff val="35000"/>
                  </a:schemeClr>
                </a:solidFill>
                <a:latin typeface="隶书" panose="02010509060101010101" pitchFamily="49" charset="-122"/>
                <a:ea typeface="隶书" panose="02010509060101010101" pitchFamily="49" charset="-122"/>
              </a:endParaRPr>
            </a:p>
          </p:txBody>
        </p:sp>
      </p:grpSp>
      <p:grpSp>
        <p:nvGrpSpPr>
          <p:cNvPr id="16" name="组合 15"/>
          <p:cNvGrpSpPr/>
          <p:nvPr/>
        </p:nvGrpSpPr>
        <p:grpSpPr>
          <a:xfrm>
            <a:off x="688164" y="588755"/>
            <a:ext cx="2764880" cy="619760"/>
            <a:chOff x="688164" y="588755"/>
            <a:chExt cx="2764880" cy="619760"/>
          </a:xfrm>
        </p:grpSpPr>
        <p:sp>
          <p:nvSpPr>
            <p:cNvPr id="17" name="MH_SubTitle_1"/>
            <p:cNvSpPr txBox="1">
              <a:spLocks noChangeArrowheads="1"/>
            </p:cNvSpPr>
            <p:nvPr>
              <p:custDataLst>
                <p:tags r:id="rId4"/>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18" name="图片 17" descr="太阳"/>
            <p:cNvPicPr>
              <a:picLocks noChangeAspect="1"/>
            </p:cNvPicPr>
            <p:nvPr/>
          </p:nvPicPr>
          <p:blipFill>
            <a:blip r:embed="rId13"/>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500">
        <p:random/>
      </p:transition>
    </mc:Choice>
    <mc:Fallback xmlns="">
      <p:transition spd="slow" advClick="0"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anim calcmode="lin" valueType="num">
                                      <p:cBhvr>
                                        <p:cTn id="8"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3" dur="500"/>
                                        <p:tgtEl>
                                          <p:spTgt spid="8">
                                            <p:graphicEl>
                                              <a:chart seriesIdx="0" categoryIdx="-4" bldStep="series"/>
                                            </p:graphic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7" dur="500"/>
                                        <p:tgtEl>
                                          <p:spTgt spid="8">
                                            <p:graphicEl>
                                              <a:chart seriesIdx="1" categoryIdx="-4" bldStep="series"/>
                                            </p:graphic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21" dur="500"/>
                                        <p:tgtEl>
                                          <p:spTgt spid="8">
                                            <p:graphicEl>
                                              <a:chart seriesIdx="2" categoryIdx="-4" bldStep="series"/>
                                            </p:graphicEl>
                                          </p:spTgt>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ppt_x</p:attrName>
                                        </p:attrNameLst>
                                      </p:cBhvr>
                                      <p:tavLst>
                                        <p:tav tm="0">
                                          <p:val>
                                            <p:strVal val="#ppt_x-#ppt_w*1.125000"/>
                                          </p:val>
                                        </p:tav>
                                        <p:tav tm="100000">
                                          <p:val>
                                            <p:strVal val="#ppt_x"/>
                                          </p:val>
                                        </p:tav>
                                      </p:tavLst>
                                    </p:anim>
                                    <p:animEffect transition="in" filter="wipe(right)">
                                      <p:cBhvr>
                                        <p:cTn id="42" dur="500"/>
                                        <p:tgtEl>
                                          <p:spTgt spid="32"/>
                                        </p:tgtEl>
                                      </p:cBhvr>
                                    </p:animEffect>
                                  </p:childTnLst>
                                </p:cTn>
                              </p:par>
                            </p:childTnLst>
                          </p:cTn>
                        </p:par>
                        <p:par>
                          <p:cTn id="43" fill="hold">
                            <p:stCondLst>
                              <p:cond delay="4000"/>
                            </p:stCondLst>
                            <p:childTnLst>
                              <p:par>
                                <p:cTn id="44" presetID="49" presetClass="entr" presetSubtype="0" decel="10000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 calcmode="lin" valueType="num">
                                      <p:cBhvr>
                                        <p:cTn id="48" dur="500" fill="hold"/>
                                        <p:tgtEl>
                                          <p:spTgt spid="33"/>
                                        </p:tgtEl>
                                        <p:attrNameLst>
                                          <p:attrName>style.rotation</p:attrName>
                                        </p:attrNameLst>
                                      </p:cBhvr>
                                      <p:tavLst>
                                        <p:tav tm="0">
                                          <p:val>
                                            <p:fltVal val="360"/>
                                          </p:val>
                                        </p:tav>
                                        <p:tav tm="100000">
                                          <p:val>
                                            <p:fltVal val="0"/>
                                          </p:val>
                                        </p:tav>
                                      </p:tavLst>
                                    </p:anim>
                                    <p:animEffect transition="in" filter="fade">
                                      <p:cBhvr>
                                        <p:cTn id="49" dur="500"/>
                                        <p:tgtEl>
                                          <p:spTgt spid="33"/>
                                        </p:tgtEl>
                                      </p:cBhvr>
                                    </p:animEffect>
                                  </p:childTnLst>
                                </p:cTn>
                              </p:par>
                            </p:childTnLst>
                          </p:cTn>
                        </p:par>
                        <p:par>
                          <p:cTn id="50" fill="hold">
                            <p:stCondLst>
                              <p:cond delay="4500"/>
                            </p:stCondLst>
                            <p:childTnLst>
                              <p:par>
                                <p:cTn id="51" presetID="37"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450" decel="100000" fill="hold"/>
                                        <p:tgtEl>
                                          <p:spTgt spid="28"/>
                                        </p:tgtEl>
                                        <p:attrNameLst>
                                          <p:attrName>ppt_y</p:attrName>
                                        </p:attrNameLst>
                                      </p:cBhvr>
                                      <p:tavLst>
                                        <p:tav tm="0">
                                          <p:val>
                                            <p:strVal val="#ppt_y+1"/>
                                          </p:val>
                                        </p:tav>
                                        <p:tav tm="100000">
                                          <p:val>
                                            <p:strVal val="#ppt_y-.03"/>
                                          </p:val>
                                        </p:tav>
                                      </p:tavLst>
                                    </p:anim>
                                    <p:anim calcmode="lin" valueType="num">
                                      <p:cBhvr>
                                        <p:cTn id="56"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450" decel="100000" fill="hold"/>
                                        <p:tgtEl>
                                          <p:spTgt spid="29"/>
                                        </p:tgtEl>
                                        <p:attrNameLst>
                                          <p:attrName>ppt_y</p:attrName>
                                        </p:attrNameLst>
                                      </p:cBhvr>
                                      <p:tavLst>
                                        <p:tav tm="0">
                                          <p:val>
                                            <p:strVal val="#ppt_y+1"/>
                                          </p:val>
                                        </p:tav>
                                        <p:tav tm="100000">
                                          <p:val>
                                            <p:strVal val="#ppt_y-.03"/>
                                          </p:val>
                                        </p:tav>
                                      </p:tavLst>
                                    </p:anim>
                                    <p:anim calcmode="lin" valueType="num">
                                      <p:cBhvr>
                                        <p:cTn id="62"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par>
                          <p:cTn id="63" fill="hold">
                            <p:stCondLst>
                              <p:cond delay="5000"/>
                            </p:stCondLst>
                            <p:childTnLst>
                              <p:par>
                                <p:cTn id="64" presetID="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1+#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1+#ppt_w/2"/>
                                          </p:val>
                                        </p:tav>
                                        <p:tav tm="100000">
                                          <p:val>
                                            <p:strVal val="#ppt_x"/>
                                          </p:val>
                                        </p:tav>
                                      </p:tavLst>
                                    </p:anim>
                                    <p:anim calcmode="lin" valueType="num">
                                      <p:cBhvr additive="base">
                                        <p:cTn id="7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1200" y="5063502"/>
            <a:ext cx="10900229" cy="136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39"/>
          <p:cNvSpPr>
            <a:spLocks noChangeArrowheads="1"/>
          </p:cNvSpPr>
          <p:nvPr/>
        </p:nvSpPr>
        <p:spPr bwMode="auto">
          <a:xfrm>
            <a:off x="1689561" y="5063502"/>
            <a:ext cx="8943506"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 </a:t>
            </a:r>
          </a:p>
        </p:txBody>
      </p:sp>
      <p:grpSp>
        <p:nvGrpSpPr>
          <p:cNvPr id="2" name="组合 1"/>
          <p:cNvGrpSpPr/>
          <p:nvPr/>
        </p:nvGrpSpPr>
        <p:grpSpPr>
          <a:xfrm>
            <a:off x="1240010" y="1863901"/>
            <a:ext cx="2548863" cy="2786913"/>
            <a:chOff x="1240010" y="1863901"/>
            <a:chExt cx="2548863" cy="2786913"/>
          </a:xfrm>
        </p:grpSpPr>
        <p:grpSp>
          <p:nvGrpSpPr>
            <p:cNvPr id="14" name="组合 13"/>
            <p:cNvGrpSpPr/>
            <p:nvPr/>
          </p:nvGrpSpPr>
          <p:grpSpPr>
            <a:xfrm>
              <a:off x="1478848" y="1863901"/>
              <a:ext cx="1896269" cy="1751785"/>
              <a:chOff x="1314461" y="2203701"/>
              <a:chExt cx="2175498" cy="2009738"/>
            </a:xfrm>
          </p:grpSpPr>
          <p:sp>
            <p:nvSpPr>
              <p:cNvPr id="6" name="矩形 39"/>
              <p:cNvSpPr>
                <a:spLocks noChangeArrowheads="1"/>
              </p:cNvSpPr>
              <p:nvPr/>
            </p:nvSpPr>
            <p:spPr bwMode="auto">
              <a:xfrm>
                <a:off x="1314461" y="3392488"/>
                <a:ext cx="2175498" cy="8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3200" b="1" dirty="0">
                    <a:latin typeface="隶书" panose="02010509060101010101" pitchFamily="49" charset="-122"/>
                    <a:ea typeface="隶书" panose="02010509060101010101" pitchFamily="49" charset="-122"/>
                    <a:cs typeface="宋体" panose="02010600030101010101" pitchFamily="2" charset="-122"/>
                  </a:rPr>
                  <a:t>添加标题</a:t>
                </a:r>
              </a:p>
            </p:txBody>
          </p:sp>
          <p:sp>
            <p:nvSpPr>
              <p:cNvPr id="7" name="矩形 39"/>
              <p:cNvSpPr>
                <a:spLocks noChangeArrowheads="1"/>
              </p:cNvSpPr>
              <p:nvPr/>
            </p:nvSpPr>
            <p:spPr bwMode="auto">
              <a:xfrm>
                <a:off x="1699266" y="2203701"/>
                <a:ext cx="1405887" cy="144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6000" b="1" dirty="0">
                    <a:latin typeface="隶书" panose="02010509060101010101" pitchFamily="49" charset="-122"/>
                    <a:ea typeface="隶书" panose="02010509060101010101" pitchFamily="49" charset="-122"/>
                    <a:cs typeface="宋体" panose="02010600030101010101" pitchFamily="2" charset="-122"/>
                  </a:rPr>
                  <a:t>01</a:t>
                </a:r>
                <a:endParaRPr lang="zh-CN" altLang="en-US" sz="60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75003" b="5052"/>
            <a:stretch>
              <a:fillRect/>
            </a:stretch>
          </p:blipFill>
          <p:spPr>
            <a:xfrm>
              <a:off x="1240010" y="3603679"/>
              <a:ext cx="2548863" cy="1047135"/>
            </a:xfrm>
            <a:prstGeom prst="rect">
              <a:avLst/>
            </a:prstGeom>
          </p:spPr>
        </p:pic>
      </p:grpSp>
      <p:grpSp>
        <p:nvGrpSpPr>
          <p:cNvPr id="3" name="组合 2"/>
          <p:cNvGrpSpPr/>
          <p:nvPr/>
        </p:nvGrpSpPr>
        <p:grpSpPr>
          <a:xfrm>
            <a:off x="4821568" y="1863901"/>
            <a:ext cx="2548863" cy="2706675"/>
            <a:chOff x="4821568" y="1863901"/>
            <a:chExt cx="2548863" cy="2706675"/>
          </a:xfrm>
        </p:grpSpPr>
        <p:grpSp>
          <p:nvGrpSpPr>
            <p:cNvPr id="15" name="组合 14"/>
            <p:cNvGrpSpPr/>
            <p:nvPr/>
          </p:nvGrpSpPr>
          <p:grpSpPr>
            <a:xfrm>
              <a:off x="5203120" y="1863901"/>
              <a:ext cx="1896269" cy="1751785"/>
              <a:chOff x="5101602" y="2094629"/>
              <a:chExt cx="2175498" cy="2009738"/>
            </a:xfrm>
          </p:grpSpPr>
          <p:sp>
            <p:nvSpPr>
              <p:cNvPr id="9" name="矩形 39"/>
              <p:cNvSpPr>
                <a:spLocks noChangeArrowheads="1"/>
              </p:cNvSpPr>
              <p:nvPr/>
            </p:nvSpPr>
            <p:spPr bwMode="auto">
              <a:xfrm>
                <a:off x="5101602" y="3283416"/>
                <a:ext cx="2175498" cy="8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3200" b="1" dirty="0">
                    <a:latin typeface="隶书" panose="02010509060101010101" pitchFamily="49" charset="-122"/>
                    <a:ea typeface="隶书" panose="02010509060101010101" pitchFamily="49" charset="-122"/>
                    <a:cs typeface="宋体" panose="02010600030101010101" pitchFamily="2" charset="-122"/>
                  </a:rPr>
                  <a:t>添加标题</a:t>
                </a:r>
              </a:p>
            </p:txBody>
          </p:sp>
          <p:sp>
            <p:nvSpPr>
              <p:cNvPr id="10" name="矩形 39"/>
              <p:cNvSpPr>
                <a:spLocks noChangeArrowheads="1"/>
              </p:cNvSpPr>
              <p:nvPr/>
            </p:nvSpPr>
            <p:spPr bwMode="auto">
              <a:xfrm>
                <a:off x="5486407" y="2094629"/>
                <a:ext cx="1405887" cy="149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6000" b="1" dirty="0">
                    <a:latin typeface="隶书" panose="02010509060101010101" pitchFamily="49" charset="-122"/>
                    <a:ea typeface="隶书" panose="02010509060101010101" pitchFamily="49" charset="-122"/>
                    <a:cs typeface="宋体" panose="02010600030101010101" pitchFamily="2" charset="-122"/>
                  </a:rPr>
                  <a:t>02</a:t>
                </a:r>
                <a:endParaRPr lang="zh-CN" altLang="en-US" sz="60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t="51688" b="29211"/>
            <a:stretch>
              <a:fillRect/>
            </a:stretch>
          </p:blipFill>
          <p:spPr>
            <a:xfrm>
              <a:off x="4821568" y="3567686"/>
              <a:ext cx="2548863" cy="1002890"/>
            </a:xfrm>
            <a:prstGeom prst="rect">
              <a:avLst/>
            </a:prstGeom>
          </p:spPr>
        </p:pic>
      </p:grpSp>
      <p:grpSp>
        <p:nvGrpSpPr>
          <p:cNvPr id="4" name="组合 3"/>
          <p:cNvGrpSpPr/>
          <p:nvPr/>
        </p:nvGrpSpPr>
        <p:grpSpPr>
          <a:xfrm>
            <a:off x="8601095" y="1863901"/>
            <a:ext cx="2548863" cy="2706675"/>
            <a:chOff x="8601095" y="1863901"/>
            <a:chExt cx="2548863" cy="2706675"/>
          </a:xfrm>
        </p:grpSpPr>
        <p:grpSp>
          <p:nvGrpSpPr>
            <p:cNvPr id="16" name="组合 15"/>
            <p:cNvGrpSpPr/>
            <p:nvPr/>
          </p:nvGrpSpPr>
          <p:grpSpPr>
            <a:xfrm>
              <a:off x="8927393" y="1863901"/>
              <a:ext cx="1896269" cy="1751785"/>
              <a:chOff x="8763008" y="2094629"/>
              <a:chExt cx="2175498" cy="2009738"/>
            </a:xfrm>
          </p:grpSpPr>
          <p:sp>
            <p:nvSpPr>
              <p:cNvPr id="12" name="矩形 39"/>
              <p:cNvSpPr>
                <a:spLocks noChangeArrowheads="1"/>
              </p:cNvSpPr>
              <p:nvPr/>
            </p:nvSpPr>
            <p:spPr bwMode="auto">
              <a:xfrm>
                <a:off x="8763008" y="3283416"/>
                <a:ext cx="2175498" cy="8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3200" b="1" dirty="0">
                    <a:latin typeface="隶书" panose="02010509060101010101" pitchFamily="49" charset="-122"/>
                    <a:ea typeface="隶书" panose="02010509060101010101" pitchFamily="49" charset="-122"/>
                    <a:cs typeface="宋体" panose="02010600030101010101" pitchFamily="2" charset="-122"/>
                  </a:rPr>
                  <a:t>添加标题</a:t>
                </a:r>
              </a:p>
            </p:txBody>
          </p:sp>
          <p:sp>
            <p:nvSpPr>
              <p:cNvPr id="13" name="矩形 39"/>
              <p:cNvSpPr>
                <a:spLocks noChangeArrowheads="1"/>
              </p:cNvSpPr>
              <p:nvPr/>
            </p:nvSpPr>
            <p:spPr bwMode="auto">
              <a:xfrm>
                <a:off x="9147813" y="2094629"/>
                <a:ext cx="1405887" cy="144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6000" b="1" dirty="0">
                    <a:latin typeface="隶书" panose="02010509060101010101" pitchFamily="49" charset="-122"/>
                    <a:ea typeface="隶书" panose="02010509060101010101" pitchFamily="49" charset="-122"/>
                    <a:cs typeface="宋体" panose="02010600030101010101" pitchFamily="2" charset="-122"/>
                  </a:rPr>
                  <a:t>03</a:t>
                </a:r>
                <a:endParaRPr lang="zh-CN" altLang="en-US" sz="60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28653" b="51683"/>
            <a:stretch>
              <a:fillRect/>
            </a:stretch>
          </p:blipFill>
          <p:spPr>
            <a:xfrm>
              <a:off x="8601095" y="3538189"/>
              <a:ext cx="2548863" cy="1032387"/>
            </a:xfrm>
            <a:prstGeom prst="rect">
              <a:avLst/>
            </a:prstGeom>
          </p:spPr>
        </p:pic>
      </p:grpSp>
      <p:grpSp>
        <p:nvGrpSpPr>
          <p:cNvPr id="22" name="组合 21"/>
          <p:cNvGrpSpPr/>
          <p:nvPr/>
        </p:nvGrpSpPr>
        <p:grpSpPr>
          <a:xfrm>
            <a:off x="688164" y="588755"/>
            <a:ext cx="2764880" cy="619760"/>
            <a:chOff x="688164" y="588755"/>
            <a:chExt cx="2764880" cy="619760"/>
          </a:xfrm>
        </p:grpSpPr>
        <p:sp>
          <p:nvSpPr>
            <p:cNvPr id="23"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24" name="图片 23" descr="太阳"/>
            <p:cNvPicPr>
              <a:picLocks noChangeAspect="1"/>
            </p:cNvPicPr>
            <p:nvPr/>
          </p:nvPicPr>
          <p:blipFill>
            <a:blip r:embed="rId5"/>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64868" y="1427672"/>
            <a:ext cx="2230782" cy="2229771"/>
            <a:chOff x="1064868" y="1427672"/>
            <a:chExt cx="2230782" cy="2229771"/>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68495" t="50322"/>
            <a:stretch>
              <a:fillRect/>
            </a:stretch>
          </p:blipFill>
          <p:spPr>
            <a:xfrm>
              <a:off x="1064868" y="1427672"/>
              <a:ext cx="2230782" cy="2229771"/>
            </a:xfrm>
            <a:prstGeom prst="rect">
              <a:avLst/>
            </a:prstGeom>
          </p:spPr>
        </p:pic>
        <p:sp>
          <p:nvSpPr>
            <p:cNvPr id="9" name="矩形 8"/>
            <p:cNvSpPr/>
            <p:nvPr/>
          </p:nvSpPr>
          <p:spPr>
            <a:xfrm>
              <a:off x="1522014" y="2127056"/>
              <a:ext cx="1316436" cy="732893"/>
            </a:xfrm>
            <a:prstGeom prst="rect">
              <a:avLst/>
            </a:prstGeom>
          </p:spPr>
          <p:txBody>
            <a:bodyPr wrap="square">
              <a:spAutoFit/>
            </a:bodyPr>
            <a:lstStyle/>
            <a:p>
              <a:pPr algn="ctr">
                <a:lnSpc>
                  <a:spcPct val="120000"/>
                </a:lnSpc>
              </a:pPr>
              <a:r>
                <a:rPr lang="en-US" altLang="zh-CN" sz="4000" b="1" dirty="0">
                  <a:ln>
                    <a:solidFill>
                      <a:sysClr val="windowText" lastClr="000000"/>
                    </a:solidFill>
                  </a:ln>
                  <a:solidFill>
                    <a:schemeClr val="bg1"/>
                  </a:solidFill>
                  <a:latin typeface="隶书" panose="02010509060101010101" pitchFamily="49" charset="-122"/>
                  <a:ea typeface="隶书" panose="02010509060101010101" pitchFamily="49" charset="-122"/>
                </a:rPr>
                <a:t>70%</a:t>
              </a:r>
              <a:endParaRPr lang="zh-CN" altLang="en-US" sz="4000" b="1" dirty="0">
                <a:ln>
                  <a:solidFill>
                    <a:sysClr val="windowText" lastClr="000000"/>
                  </a:solidFill>
                </a:ln>
                <a:solidFill>
                  <a:schemeClr val="bg1"/>
                </a:solidFill>
                <a:latin typeface="隶书" panose="02010509060101010101" pitchFamily="49" charset="-122"/>
                <a:ea typeface="隶书" panose="02010509060101010101" pitchFamily="49" charset="-122"/>
              </a:endParaRPr>
            </a:p>
          </p:txBody>
        </p:sp>
      </p:grpSp>
      <p:grpSp>
        <p:nvGrpSpPr>
          <p:cNvPr id="26" name="组合 25"/>
          <p:cNvGrpSpPr/>
          <p:nvPr/>
        </p:nvGrpSpPr>
        <p:grpSpPr>
          <a:xfrm>
            <a:off x="3608610" y="1314626"/>
            <a:ext cx="2230782" cy="2455861"/>
            <a:chOff x="3608610" y="1314626"/>
            <a:chExt cx="2230782" cy="2455861"/>
          </a:xfrm>
        </p:grpSpPr>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36031" t="19735" r="45234" b="27699"/>
            <a:stretch>
              <a:fillRect/>
            </a:stretch>
          </p:blipFill>
          <p:spPr>
            <a:xfrm>
              <a:off x="3608610" y="1314626"/>
              <a:ext cx="2230782" cy="2455861"/>
            </a:xfrm>
            <a:prstGeom prst="rect">
              <a:avLst/>
            </a:prstGeom>
          </p:spPr>
        </p:pic>
        <p:sp>
          <p:nvSpPr>
            <p:cNvPr id="10" name="矩形 9"/>
            <p:cNvSpPr/>
            <p:nvPr/>
          </p:nvSpPr>
          <p:spPr>
            <a:xfrm>
              <a:off x="4044321" y="2127056"/>
              <a:ext cx="1316436" cy="761747"/>
            </a:xfrm>
            <a:prstGeom prst="rect">
              <a:avLst/>
            </a:prstGeom>
          </p:spPr>
          <p:txBody>
            <a:bodyPr wrap="square">
              <a:spAutoFit/>
            </a:bodyPr>
            <a:lstStyle/>
            <a:p>
              <a:pPr algn="ctr">
                <a:lnSpc>
                  <a:spcPct val="120000"/>
                </a:lnSpc>
              </a:pPr>
              <a:r>
                <a:rPr lang="en-US" altLang="zh-CN" sz="4000" b="1" dirty="0">
                  <a:ln>
                    <a:solidFill>
                      <a:sysClr val="windowText" lastClr="000000"/>
                    </a:solidFill>
                  </a:ln>
                  <a:solidFill>
                    <a:schemeClr val="bg1"/>
                  </a:solidFill>
                  <a:latin typeface="隶书" panose="02010509060101010101" pitchFamily="49" charset="-122"/>
                  <a:ea typeface="隶书" panose="02010509060101010101" pitchFamily="49" charset="-122"/>
                </a:rPr>
                <a:t>80%</a:t>
              </a:r>
              <a:endParaRPr lang="zh-CN" altLang="en-US" sz="4000" b="1" dirty="0">
                <a:ln>
                  <a:solidFill>
                    <a:sysClr val="windowText" lastClr="000000"/>
                  </a:solidFill>
                </a:ln>
                <a:solidFill>
                  <a:schemeClr val="bg1"/>
                </a:solidFill>
                <a:latin typeface="隶书" panose="02010509060101010101" pitchFamily="49" charset="-122"/>
                <a:ea typeface="隶书" panose="02010509060101010101" pitchFamily="49" charset="-122"/>
              </a:endParaRPr>
            </a:p>
          </p:txBody>
        </p:sp>
      </p:grpSp>
      <p:grpSp>
        <p:nvGrpSpPr>
          <p:cNvPr id="27" name="组合 26"/>
          <p:cNvGrpSpPr/>
          <p:nvPr/>
        </p:nvGrpSpPr>
        <p:grpSpPr>
          <a:xfrm>
            <a:off x="6408960" y="1314626"/>
            <a:ext cx="2183471" cy="2284426"/>
            <a:chOff x="6408960" y="1314626"/>
            <a:chExt cx="2183471" cy="2284426"/>
          </a:xfrm>
        </p:grpSpPr>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48602" r="68858"/>
            <a:stretch>
              <a:fillRect/>
            </a:stretch>
          </p:blipFill>
          <p:spPr>
            <a:xfrm>
              <a:off x="6408960" y="1314626"/>
              <a:ext cx="2183471" cy="2284426"/>
            </a:xfrm>
            <a:prstGeom prst="rect">
              <a:avLst/>
            </a:prstGeom>
          </p:spPr>
        </p:pic>
        <p:sp>
          <p:nvSpPr>
            <p:cNvPr id="11" name="矩形 10"/>
            <p:cNvSpPr/>
            <p:nvPr/>
          </p:nvSpPr>
          <p:spPr>
            <a:xfrm>
              <a:off x="6796885" y="2127056"/>
              <a:ext cx="1316436" cy="732893"/>
            </a:xfrm>
            <a:prstGeom prst="rect">
              <a:avLst/>
            </a:prstGeom>
          </p:spPr>
          <p:txBody>
            <a:bodyPr wrap="square">
              <a:spAutoFit/>
            </a:bodyPr>
            <a:lstStyle/>
            <a:p>
              <a:pPr algn="ctr">
                <a:lnSpc>
                  <a:spcPct val="120000"/>
                </a:lnSpc>
              </a:pPr>
              <a:r>
                <a:rPr lang="en-US" altLang="zh-CN" sz="4000" b="1" dirty="0">
                  <a:ln>
                    <a:solidFill>
                      <a:sysClr val="windowText" lastClr="000000"/>
                    </a:solidFill>
                  </a:ln>
                  <a:solidFill>
                    <a:schemeClr val="bg1"/>
                  </a:solidFill>
                  <a:latin typeface="隶书" panose="02010509060101010101" pitchFamily="49" charset="-122"/>
                  <a:ea typeface="隶书" panose="02010509060101010101" pitchFamily="49" charset="-122"/>
                </a:rPr>
                <a:t>60%</a:t>
              </a:r>
              <a:endParaRPr lang="zh-CN" altLang="en-US" sz="4000" b="1" dirty="0">
                <a:ln>
                  <a:solidFill>
                    <a:sysClr val="windowText" lastClr="000000"/>
                  </a:solidFill>
                </a:ln>
                <a:solidFill>
                  <a:schemeClr val="bg1"/>
                </a:solidFill>
                <a:latin typeface="隶书" panose="02010509060101010101" pitchFamily="49" charset="-122"/>
                <a:ea typeface="隶书" panose="02010509060101010101" pitchFamily="49" charset="-122"/>
              </a:endParaRPr>
            </a:p>
          </p:txBody>
        </p:sp>
      </p:grpSp>
      <p:grpSp>
        <p:nvGrpSpPr>
          <p:cNvPr id="28" name="组合 27"/>
          <p:cNvGrpSpPr/>
          <p:nvPr/>
        </p:nvGrpSpPr>
        <p:grpSpPr>
          <a:xfrm>
            <a:off x="8840081" y="1314625"/>
            <a:ext cx="2257028" cy="2455861"/>
            <a:chOff x="8840081" y="1314625"/>
            <a:chExt cx="2257028" cy="2455861"/>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55207" t="19735" r="25838" b="27699"/>
            <a:stretch>
              <a:fillRect/>
            </a:stretch>
          </p:blipFill>
          <p:spPr>
            <a:xfrm>
              <a:off x="8840081" y="1314625"/>
              <a:ext cx="2257028" cy="2455861"/>
            </a:xfrm>
            <a:prstGeom prst="rect">
              <a:avLst/>
            </a:prstGeom>
          </p:spPr>
        </p:pic>
        <p:sp>
          <p:nvSpPr>
            <p:cNvPr id="12" name="矩形 11"/>
            <p:cNvSpPr/>
            <p:nvPr/>
          </p:nvSpPr>
          <p:spPr>
            <a:xfrm>
              <a:off x="9319192" y="2127056"/>
              <a:ext cx="1316436" cy="732893"/>
            </a:xfrm>
            <a:prstGeom prst="rect">
              <a:avLst/>
            </a:prstGeom>
          </p:spPr>
          <p:txBody>
            <a:bodyPr wrap="square">
              <a:spAutoFit/>
            </a:bodyPr>
            <a:lstStyle/>
            <a:p>
              <a:pPr algn="ctr">
                <a:lnSpc>
                  <a:spcPct val="120000"/>
                </a:lnSpc>
              </a:pPr>
              <a:r>
                <a:rPr lang="en-US" altLang="zh-CN" sz="4000" b="1" dirty="0">
                  <a:ln>
                    <a:solidFill>
                      <a:sysClr val="windowText" lastClr="000000"/>
                    </a:solidFill>
                  </a:ln>
                  <a:solidFill>
                    <a:schemeClr val="bg1"/>
                  </a:solidFill>
                  <a:latin typeface="隶书" panose="02010509060101010101" pitchFamily="49" charset="-122"/>
                  <a:ea typeface="隶书" panose="02010509060101010101" pitchFamily="49" charset="-122"/>
                </a:rPr>
                <a:t>90%</a:t>
              </a:r>
              <a:endParaRPr lang="zh-CN" altLang="en-US" sz="4000" b="1" dirty="0">
                <a:ln>
                  <a:solidFill>
                    <a:sysClr val="windowText" lastClr="000000"/>
                  </a:solidFill>
                </a:ln>
                <a:solidFill>
                  <a:schemeClr val="bg1"/>
                </a:solidFill>
                <a:latin typeface="隶书" panose="02010509060101010101" pitchFamily="49" charset="-122"/>
                <a:ea typeface="隶书" panose="02010509060101010101" pitchFamily="49" charset="-122"/>
              </a:endParaRPr>
            </a:p>
          </p:txBody>
        </p:sp>
      </p:grpSp>
      <p:grpSp>
        <p:nvGrpSpPr>
          <p:cNvPr id="13" name="组合 12"/>
          <p:cNvGrpSpPr/>
          <p:nvPr/>
        </p:nvGrpSpPr>
        <p:grpSpPr>
          <a:xfrm>
            <a:off x="892950" y="3795839"/>
            <a:ext cx="2621897" cy="1348062"/>
            <a:chOff x="782919" y="2591592"/>
            <a:chExt cx="3016390" cy="1348062"/>
          </a:xfrm>
        </p:grpSpPr>
        <p:sp>
          <p:nvSpPr>
            <p:cNvPr id="14" name="矩形 13"/>
            <p:cNvSpPr/>
            <p:nvPr/>
          </p:nvSpPr>
          <p:spPr>
            <a:xfrm>
              <a:off x="1115102" y="2591592"/>
              <a:ext cx="2352026" cy="560923"/>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15" name="矩形 39"/>
            <p:cNvSpPr>
              <a:spLocks noChangeArrowheads="1"/>
            </p:cNvSpPr>
            <p:nvPr/>
          </p:nvSpPr>
          <p:spPr bwMode="auto">
            <a:xfrm>
              <a:off x="782919" y="3200990"/>
              <a:ext cx="30163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16" name="组合 15"/>
          <p:cNvGrpSpPr/>
          <p:nvPr/>
        </p:nvGrpSpPr>
        <p:grpSpPr>
          <a:xfrm>
            <a:off x="3494475" y="3795839"/>
            <a:ext cx="2621897" cy="1348062"/>
            <a:chOff x="782919" y="2591592"/>
            <a:chExt cx="3016390" cy="1348062"/>
          </a:xfrm>
        </p:grpSpPr>
        <p:sp>
          <p:nvSpPr>
            <p:cNvPr id="17" name="矩形 16"/>
            <p:cNvSpPr/>
            <p:nvPr/>
          </p:nvSpPr>
          <p:spPr>
            <a:xfrm>
              <a:off x="1115102" y="2591592"/>
              <a:ext cx="2352026" cy="540725"/>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18" name="矩形 39"/>
            <p:cNvSpPr>
              <a:spLocks noChangeArrowheads="1"/>
            </p:cNvSpPr>
            <p:nvPr/>
          </p:nvSpPr>
          <p:spPr bwMode="auto">
            <a:xfrm>
              <a:off x="782919" y="3200990"/>
              <a:ext cx="30163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19" name="组合 18"/>
          <p:cNvGrpSpPr/>
          <p:nvPr/>
        </p:nvGrpSpPr>
        <p:grpSpPr>
          <a:xfrm>
            <a:off x="6096000" y="3795839"/>
            <a:ext cx="2621897" cy="1348062"/>
            <a:chOff x="782919" y="2591592"/>
            <a:chExt cx="3016390" cy="1348062"/>
          </a:xfrm>
        </p:grpSpPr>
        <p:sp>
          <p:nvSpPr>
            <p:cNvPr id="20" name="矩形 19"/>
            <p:cNvSpPr/>
            <p:nvPr/>
          </p:nvSpPr>
          <p:spPr>
            <a:xfrm>
              <a:off x="1115102" y="2591592"/>
              <a:ext cx="2352026" cy="540725"/>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21" name="矩形 39"/>
            <p:cNvSpPr>
              <a:spLocks noChangeArrowheads="1"/>
            </p:cNvSpPr>
            <p:nvPr/>
          </p:nvSpPr>
          <p:spPr bwMode="auto">
            <a:xfrm>
              <a:off x="782919" y="3200990"/>
              <a:ext cx="30163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22" name="组合 21"/>
          <p:cNvGrpSpPr/>
          <p:nvPr/>
        </p:nvGrpSpPr>
        <p:grpSpPr>
          <a:xfrm>
            <a:off x="8697526" y="3795839"/>
            <a:ext cx="2621897" cy="1348062"/>
            <a:chOff x="782919" y="2591592"/>
            <a:chExt cx="3016390" cy="1348062"/>
          </a:xfrm>
        </p:grpSpPr>
        <p:sp>
          <p:nvSpPr>
            <p:cNvPr id="23" name="矩形 22"/>
            <p:cNvSpPr/>
            <p:nvPr/>
          </p:nvSpPr>
          <p:spPr>
            <a:xfrm>
              <a:off x="1115102" y="2591592"/>
              <a:ext cx="2352026" cy="560923"/>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24" name="矩形 39"/>
            <p:cNvSpPr>
              <a:spLocks noChangeArrowheads="1"/>
            </p:cNvSpPr>
            <p:nvPr/>
          </p:nvSpPr>
          <p:spPr bwMode="auto">
            <a:xfrm>
              <a:off x="782919" y="3200990"/>
              <a:ext cx="30163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29" name="组合 28"/>
          <p:cNvGrpSpPr/>
          <p:nvPr/>
        </p:nvGrpSpPr>
        <p:grpSpPr>
          <a:xfrm>
            <a:off x="688164" y="588755"/>
            <a:ext cx="2764880" cy="619760"/>
            <a:chOff x="688164" y="588755"/>
            <a:chExt cx="2764880" cy="619760"/>
          </a:xfrm>
        </p:grpSpPr>
        <p:sp>
          <p:nvSpPr>
            <p:cNvPr id="30"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1" name="图片 30" descr="太阳"/>
            <p:cNvPicPr>
              <a:picLocks noChangeAspect="1"/>
            </p:cNvPicPr>
            <p:nvPr/>
          </p:nvPicPr>
          <p:blipFill>
            <a:blip r:embed="rId7"/>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264873" y="1858252"/>
            <a:ext cx="5488254" cy="2862322"/>
          </a:xfrm>
          <a:prstGeom prst="rect">
            <a:avLst/>
          </a:prstGeom>
          <a:noFill/>
        </p:spPr>
        <p:txBody>
          <a:bodyPr wrap="square" rtlCol="0">
            <a:spAutoFit/>
          </a:bodyPr>
          <a:lstStyle/>
          <a:p>
            <a:pPr algn="ctr"/>
            <a:r>
              <a:rPr lang="en-US" altLang="zh-CN" sz="18000" b="1" dirty="0">
                <a:solidFill>
                  <a:srgbClr val="ED4568"/>
                </a:solidFill>
                <a:latin typeface="汉仪喵魂体W" panose="00020600040101010101" pitchFamily="18" charset="-122"/>
                <a:ea typeface="汉仪喵魂体W" panose="00020600040101010101" pitchFamily="18" charset="-122"/>
              </a:rPr>
              <a:t>P</a:t>
            </a:r>
            <a:r>
              <a:rPr lang="en-US" altLang="zh-CN" sz="7200" b="1" dirty="0">
                <a:solidFill>
                  <a:srgbClr val="ED4568"/>
                </a:solidFill>
                <a:latin typeface="汉仪喵魂体W" panose="00020600040101010101" pitchFamily="18" charset="-122"/>
                <a:ea typeface="汉仪喵魂体W" panose="00020600040101010101" pitchFamily="18" charset="-122"/>
              </a:rPr>
              <a:t>ART·02</a:t>
            </a:r>
          </a:p>
        </p:txBody>
      </p:sp>
      <p:pic>
        <p:nvPicPr>
          <p:cNvPr id="19" name="图片 18" descr="菠萝"/>
          <p:cNvPicPr>
            <a:picLocks noChangeAspect="1"/>
          </p:cNvPicPr>
          <p:nvPr/>
        </p:nvPicPr>
        <p:blipFill>
          <a:blip r:embed="rId6"/>
          <a:stretch>
            <a:fillRect/>
          </a:stretch>
        </p:blipFill>
        <p:spPr>
          <a:xfrm>
            <a:off x="1226185" y="616585"/>
            <a:ext cx="570865" cy="963930"/>
          </a:xfrm>
          <a:prstGeom prst="rect">
            <a:avLst/>
          </a:prstGeom>
        </p:spPr>
      </p:pic>
      <p:pic>
        <p:nvPicPr>
          <p:cNvPr id="7" name="图片 6" descr="西瓜"/>
          <p:cNvPicPr>
            <a:picLocks noChangeAspect="1"/>
          </p:cNvPicPr>
          <p:nvPr/>
        </p:nvPicPr>
        <p:blipFill>
          <a:blip r:embed="rId7"/>
          <a:stretch>
            <a:fillRect/>
          </a:stretch>
        </p:blipFill>
        <p:spPr>
          <a:xfrm>
            <a:off x="370205" y="4536440"/>
            <a:ext cx="767715" cy="676910"/>
          </a:xfrm>
          <a:prstGeom prst="rect">
            <a:avLst/>
          </a:prstGeom>
        </p:spPr>
      </p:pic>
      <p:pic>
        <p:nvPicPr>
          <p:cNvPr id="8" name="图片 7" descr="椰子"/>
          <p:cNvPicPr>
            <a:picLocks noChangeAspect="1"/>
          </p:cNvPicPr>
          <p:nvPr/>
        </p:nvPicPr>
        <p:blipFill>
          <a:blip r:embed="rId8"/>
          <a:stretch>
            <a:fillRect/>
          </a:stretch>
        </p:blipFill>
        <p:spPr>
          <a:xfrm>
            <a:off x="9624744" y="2342515"/>
            <a:ext cx="621665" cy="786130"/>
          </a:xfrm>
          <a:prstGeom prst="rect">
            <a:avLst/>
          </a:prstGeom>
        </p:spPr>
      </p:pic>
      <p:pic>
        <p:nvPicPr>
          <p:cNvPr id="9" name="图片 8" descr="西瓜"/>
          <p:cNvPicPr>
            <a:picLocks noChangeAspect="1"/>
          </p:cNvPicPr>
          <p:nvPr/>
        </p:nvPicPr>
        <p:blipFill>
          <a:blip r:embed="rId7"/>
          <a:stretch>
            <a:fillRect/>
          </a:stretch>
        </p:blipFill>
        <p:spPr>
          <a:xfrm>
            <a:off x="10365740" y="44450"/>
            <a:ext cx="767715" cy="676910"/>
          </a:xfrm>
          <a:prstGeom prst="rect">
            <a:avLst/>
          </a:prstGeom>
        </p:spPr>
      </p:pic>
      <p:pic>
        <p:nvPicPr>
          <p:cNvPr id="10" name="图片 9" descr="太阳"/>
          <p:cNvPicPr>
            <a:picLocks noChangeAspect="1"/>
          </p:cNvPicPr>
          <p:nvPr/>
        </p:nvPicPr>
        <p:blipFill>
          <a:blip r:embed="rId9"/>
          <a:stretch>
            <a:fillRect/>
          </a:stretch>
        </p:blipFill>
        <p:spPr>
          <a:xfrm>
            <a:off x="8150337" y="2318125"/>
            <a:ext cx="859155" cy="804545"/>
          </a:xfrm>
          <a:prstGeom prst="rect">
            <a:avLst/>
          </a:prstGeom>
        </p:spPr>
      </p:pic>
      <p:pic>
        <p:nvPicPr>
          <p:cNvPr id="20" name="图片 19" descr="椰子"/>
          <p:cNvPicPr>
            <a:picLocks noChangeAspect="1"/>
          </p:cNvPicPr>
          <p:nvPr/>
        </p:nvPicPr>
        <p:blipFill>
          <a:blip r:embed="rId8"/>
          <a:stretch>
            <a:fillRect/>
          </a:stretch>
        </p:blipFill>
        <p:spPr>
          <a:xfrm rot="19200000">
            <a:off x="3140894" y="5163927"/>
            <a:ext cx="514350" cy="650875"/>
          </a:xfrm>
          <a:prstGeom prst="rect">
            <a:avLst/>
          </a:prstGeom>
        </p:spPr>
      </p:pic>
      <p:pic>
        <p:nvPicPr>
          <p:cNvPr id="21" name="图片 20" descr="西瓜"/>
          <p:cNvPicPr>
            <a:picLocks noChangeAspect="1"/>
          </p:cNvPicPr>
          <p:nvPr/>
        </p:nvPicPr>
        <p:blipFill>
          <a:blip r:embed="rId7"/>
          <a:stretch>
            <a:fillRect/>
          </a:stretch>
        </p:blipFill>
        <p:spPr>
          <a:xfrm>
            <a:off x="7214688" y="5411485"/>
            <a:ext cx="531495" cy="468630"/>
          </a:xfrm>
          <a:prstGeom prst="rect">
            <a:avLst/>
          </a:prstGeom>
        </p:spPr>
      </p:pic>
      <p:pic>
        <p:nvPicPr>
          <p:cNvPr id="22" name="图片 21" descr="太阳"/>
          <p:cNvPicPr>
            <a:picLocks noChangeAspect="1"/>
          </p:cNvPicPr>
          <p:nvPr/>
        </p:nvPicPr>
        <p:blipFill>
          <a:blip r:embed="rId9"/>
          <a:stretch>
            <a:fillRect/>
          </a:stretch>
        </p:blipFill>
        <p:spPr>
          <a:xfrm>
            <a:off x="11133455" y="1317625"/>
            <a:ext cx="661670" cy="619760"/>
          </a:xfrm>
          <a:prstGeom prst="rect">
            <a:avLst/>
          </a:prstGeom>
        </p:spPr>
      </p:pic>
      <p:sp>
        <p:nvSpPr>
          <p:cNvPr id="3" name="文本框 2"/>
          <p:cNvSpPr txBox="1"/>
          <p:nvPr/>
        </p:nvSpPr>
        <p:spPr>
          <a:xfrm>
            <a:off x="5233322" y="2458231"/>
            <a:ext cx="3519805" cy="793487"/>
          </a:xfrm>
          <a:prstGeom prst="rect">
            <a:avLst/>
          </a:prstGeom>
          <a:noFill/>
        </p:spPr>
        <p:txBody>
          <a:bodyPr wrap="square" rtlCol="0">
            <a:spAutoFit/>
          </a:bodyPr>
          <a:lstStyle/>
          <a:p>
            <a:pPr defTabSz="1219200">
              <a:lnSpc>
                <a:spcPct val="150000"/>
              </a:lnSpc>
              <a:spcBef>
                <a:spcPts val="1000"/>
              </a:spcBef>
              <a:defRPr/>
            </a:pPr>
            <a:r>
              <a:rPr lang="zh-CN" altLang="en-US" sz="3600" b="1" dirty="0">
                <a:solidFill>
                  <a:srgbClr val="ED4568"/>
                </a:solidFill>
                <a:latin typeface="隶书" panose="02010509060101010101" pitchFamily="49" charset="-122"/>
                <a:ea typeface="隶书" panose="02010509060101010101" pitchFamily="49" charset="-122"/>
                <a:cs typeface="宋体" panose="02010600030101010101" pitchFamily="2" charset="-122"/>
              </a:rPr>
              <a:t>成功项目展示</a:t>
            </a:r>
          </a:p>
        </p:txBody>
      </p:sp>
      <p:pic>
        <p:nvPicPr>
          <p:cNvPr id="24" name="图片 23" descr="菠萝"/>
          <p:cNvPicPr>
            <a:picLocks noChangeAspect="1"/>
          </p:cNvPicPr>
          <p:nvPr/>
        </p:nvPicPr>
        <p:blipFill>
          <a:blip r:embed="rId6"/>
          <a:stretch>
            <a:fillRect/>
          </a:stretch>
        </p:blipFill>
        <p:spPr>
          <a:xfrm>
            <a:off x="7894320" y="842010"/>
            <a:ext cx="436880" cy="738505"/>
          </a:xfrm>
          <a:prstGeom prst="rect">
            <a:avLst/>
          </a:prstGeom>
        </p:spPr>
      </p:pic>
      <p:pic>
        <p:nvPicPr>
          <p:cNvPr id="25" name="图片 24" descr="椰子"/>
          <p:cNvPicPr>
            <a:picLocks noChangeAspect="1"/>
          </p:cNvPicPr>
          <p:nvPr/>
        </p:nvPicPr>
        <p:blipFill>
          <a:blip r:embed="rId8"/>
          <a:stretch>
            <a:fillRect/>
          </a:stretch>
        </p:blipFill>
        <p:spPr>
          <a:xfrm rot="3300000">
            <a:off x="4161155" y="721360"/>
            <a:ext cx="455295" cy="575945"/>
          </a:xfrm>
          <a:prstGeom prst="rect">
            <a:avLst/>
          </a:prstGeom>
        </p:spPr>
      </p:pic>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6565" y="1919587"/>
            <a:ext cx="856616" cy="1764483"/>
          </a:xfrm>
          <a:prstGeom prst="rect">
            <a:avLst/>
          </a:prstGeom>
        </p:spPr>
      </p:pic>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18339" flipH="1">
            <a:off x="10860426" y="3754946"/>
            <a:ext cx="586134" cy="675462"/>
          </a:xfrm>
          <a:prstGeom prst="rect">
            <a:avLst/>
          </a:prstGeom>
        </p:spPr>
      </p:pic>
      <p:pic>
        <p:nvPicPr>
          <p:cNvPr id="29" name="图片 28" descr="菠萝"/>
          <p:cNvPicPr>
            <a:picLocks noChangeAspect="1"/>
          </p:cNvPicPr>
          <p:nvPr/>
        </p:nvPicPr>
        <p:blipFill>
          <a:blip r:embed="rId6"/>
          <a:stretch>
            <a:fillRect/>
          </a:stretch>
        </p:blipFill>
        <p:spPr>
          <a:xfrm>
            <a:off x="10531156" y="5645800"/>
            <a:ext cx="436880" cy="738505"/>
          </a:xfrm>
          <a:prstGeom prst="rect">
            <a:avLst/>
          </a:prstGeom>
        </p:spPr>
      </p:pic>
      <p:grpSp>
        <p:nvGrpSpPr>
          <p:cNvPr id="35" name="组合 34"/>
          <p:cNvGrpSpPr/>
          <p:nvPr/>
        </p:nvGrpSpPr>
        <p:grpSpPr>
          <a:xfrm>
            <a:off x="2800741" y="3822939"/>
            <a:ext cx="5714242" cy="543452"/>
            <a:chOff x="2905312" y="3359817"/>
            <a:chExt cx="6456879" cy="543452"/>
          </a:xfrm>
        </p:grpSpPr>
        <p:cxnSp>
          <p:nvCxnSpPr>
            <p:cNvPr id="36" name="PA_直接连接符 27"/>
            <p:cNvCxnSpPr/>
            <p:nvPr>
              <p:custDataLst>
                <p:tags r:id="rId1"/>
              </p:custDataLst>
            </p:nvPr>
          </p:nvCxnSpPr>
          <p:spPr>
            <a:xfrm flipH="1">
              <a:off x="3291058" y="3617913"/>
              <a:ext cx="6071133" cy="0"/>
            </a:xfrm>
            <a:prstGeom prst="line">
              <a:avLst/>
            </a:prstGeom>
            <a:ln w="38100">
              <a:solidFill>
                <a:srgbClr val="61C0E2"/>
              </a:solidFill>
              <a:prstDash val="sysDot"/>
            </a:ln>
          </p:spPr>
          <p:style>
            <a:lnRef idx="1">
              <a:schemeClr val="accent1"/>
            </a:lnRef>
            <a:fillRef idx="0">
              <a:schemeClr val="accent1"/>
            </a:fillRef>
            <a:effectRef idx="0">
              <a:schemeClr val="accent1"/>
            </a:effectRef>
            <a:fontRef idx="minor">
              <a:schemeClr val="tx1"/>
            </a:fontRef>
          </p:style>
        </p:cxnSp>
        <p:grpSp>
          <p:nvGrpSpPr>
            <p:cNvPr id="37" name="PA_组合 39"/>
            <p:cNvGrpSpPr/>
            <p:nvPr>
              <p:custDataLst>
                <p:tags r:id="rId2"/>
              </p:custDataLst>
            </p:nvPr>
          </p:nvGrpSpPr>
          <p:grpSpPr>
            <a:xfrm>
              <a:off x="2905312" y="3359817"/>
              <a:ext cx="907025" cy="543452"/>
              <a:chOff x="5710253" y="6309571"/>
              <a:chExt cx="907025" cy="543452"/>
            </a:xfrm>
          </p:grpSpPr>
          <p:sp>
            <p:nvSpPr>
              <p:cNvPr id="38" name="任意多边形: 形状 37"/>
              <p:cNvSpPr/>
              <p:nvPr/>
            </p:nvSpPr>
            <p:spPr>
              <a:xfrm>
                <a:off x="5710253" y="6309571"/>
                <a:ext cx="907025" cy="543452"/>
              </a:xfrm>
              <a:custGeom>
                <a:avLst/>
                <a:gdLst/>
                <a:ahLst/>
                <a:cxnLst/>
                <a:rect l="0" t="0" r="0" b="0"/>
                <a:pathLst>
                  <a:path w="907025" h="543452">
                    <a:moveTo>
                      <a:pt x="0" y="0"/>
                    </a:moveTo>
                    <a:lnTo>
                      <a:pt x="907024" y="0"/>
                    </a:lnTo>
                    <a:lnTo>
                      <a:pt x="907024" y="543451"/>
                    </a:lnTo>
                    <a:lnTo>
                      <a:pt x="0" y="54345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A_Graphic 33"/>
              <p:cNvPicPr>
                <a:picLocks noChangeAspect="1"/>
              </p:cNvPicPr>
              <p:nvPr>
                <p:custDataLst>
                  <p:tags r:id="rId3"/>
                </p:custDataLst>
              </p:nvPr>
            </p:nvPicPr>
            <p:blipFill>
              <a:blip r:embed="rId12"/>
              <a:stretch>
                <a:fillRect/>
              </a:stretch>
            </p:blipFill>
            <p:spPr>
              <a:xfrm rot="16200000" flipH="1">
                <a:off x="5692656" y="6327169"/>
                <a:ext cx="516192" cy="480997"/>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childTnLst>
                          </p:cTn>
                        </p:par>
                        <p:par>
                          <p:cTn id="59" fill="hold">
                            <p:stCondLst>
                              <p:cond delay="1299"/>
                            </p:stCondLst>
                            <p:childTnLst>
                              <p:par>
                                <p:cTn id="60" presetID="29" presetClass="entr" presetSubtype="0" fill="hold" grpId="1"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ppt_x</p:attrName>
                                        </p:attrNameLst>
                                      </p:cBhvr>
                                      <p:tavLst>
                                        <p:tav tm="0">
                                          <p:val>
                                            <p:strVal val="#ppt_x-.2"/>
                                          </p:val>
                                        </p:tav>
                                        <p:tav tm="100000">
                                          <p:val>
                                            <p:strVal val="#ppt_x"/>
                                          </p:val>
                                        </p:tav>
                                      </p:tavLst>
                                    </p:anim>
                                    <p:anim calcmode="lin" valueType="num">
                                      <p:cBhvr>
                                        <p:cTn id="6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4" dur="500"/>
                                        <p:tgtEl>
                                          <p:spTgt spid="3"/>
                                        </p:tgtEl>
                                      </p:cBhvr>
                                    </p:animEffect>
                                  </p:childTnLst>
                                </p:cTn>
                              </p:par>
                            </p:childTnLst>
                          </p:cTn>
                        </p:par>
                        <p:par>
                          <p:cTn id="65" fill="hold">
                            <p:stCondLst>
                              <p:cond delay="1799"/>
                            </p:stCondLst>
                            <p:childTnLst>
                              <p:par>
                                <p:cTn id="66" presetID="35"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anim calcmode="lin" valueType="num">
                                      <p:cBhvr>
                                        <p:cTn id="69" dur="500" fill="hold"/>
                                        <p:tgtEl>
                                          <p:spTgt spid="10"/>
                                        </p:tgtEl>
                                        <p:attrNameLst>
                                          <p:attrName>style.rotation</p:attrName>
                                        </p:attrNameLst>
                                      </p:cBhvr>
                                      <p:tavLst>
                                        <p:tav tm="0">
                                          <p:val>
                                            <p:fltVal val="720"/>
                                          </p:val>
                                        </p:tav>
                                        <p:tav tm="100000">
                                          <p:val>
                                            <p:fltVal val="0"/>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style.rotation</p:attrName>
                                        </p:attrNameLst>
                                      </p:cBhvr>
                                      <p:tavLst>
                                        <p:tav tm="0">
                                          <p:val>
                                            <p:fltVal val="720"/>
                                          </p:val>
                                        </p:tav>
                                        <p:tav tm="100000">
                                          <p:val>
                                            <p:fltVal val="0"/>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ppt_w</p:attrName>
                                        </p:attrNameLst>
                                      </p:cBhvr>
                                      <p:tavLst>
                                        <p:tav tm="0">
                                          <p:val>
                                            <p:fltVal val="0"/>
                                          </p:val>
                                        </p:tav>
                                        <p:tav tm="100000">
                                          <p:val>
                                            <p:strVal val="#ppt_w"/>
                                          </p:val>
                                        </p:tav>
                                      </p:tavLst>
                                    </p:anim>
                                  </p:childTnLst>
                                </p:cTn>
                              </p:par>
                            </p:childTnLst>
                          </p:cTn>
                        </p:par>
                        <p:par>
                          <p:cTn id="78" fill="hold">
                            <p:stCondLst>
                              <p:cond delay="2299"/>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32" y="1349778"/>
            <a:ext cx="3771405" cy="4346172"/>
          </a:xfrm>
          <a:prstGeom prst="rect">
            <a:avLst/>
          </a:prstGeom>
        </p:spPr>
      </p:pic>
      <p:sp>
        <p:nvSpPr>
          <p:cNvPr id="5" name="矩形 39"/>
          <p:cNvSpPr>
            <a:spLocks noChangeArrowheads="1"/>
          </p:cNvSpPr>
          <p:nvPr/>
        </p:nvSpPr>
        <p:spPr bwMode="auto">
          <a:xfrm>
            <a:off x="1960170" y="1839667"/>
            <a:ext cx="18962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4000" b="1" dirty="0">
                <a:solidFill>
                  <a:schemeClr val="bg1"/>
                </a:solidFill>
                <a:latin typeface="汉仪喵魂体W" panose="00020600040101010101" pitchFamily="18" charset="-122"/>
                <a:ea typeface="汉仪喵魂体W" panose="00020600040101010101" pitchFamily="18" charset="-122"/>
                <a:cs typeface="宋体" panose="02010600030101010101" pitchFamily="2" charset="-122"/>
              </a:rPr>
              <a:t>添加标题</a:t>
            </a:r>
          </a:p>
        </p:txBody>
      </p:sp>
      <p:grpSp>
        <p:nvGrpSpPr>
          <p:cNvPr id="6" name="组合 5"/>
          <p:cNvGrpSpPr/>
          <p:nvPr/>
        </p:nvGrpSpPr>
        <p:grpSpPr>
          <a:xfrm>
            <a:off x="6128182" y="1149777"/>
            <a:ext cx="4368382" cy="1379780"/>
            <a:chOff x="1262188" y="2602332"/>
            <a:chExt cx="3933000" cy="1242262"/>
          </a:xfrm>
        </p:grpSpPr>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15313" t="19735" r="64630" b="27699"/>
            <a:stretch>
              <a:fillRect/>
            </a:stretch>
          </p:blipFill>
          <p:spPr>
            <a:xfrm>
              <a:off x="1262188" y="2602332"/>
              <a:ext cx="1208061" cy="1242262"/>
            </a:xfrm>
            <a:prstGeom prst="rect">
              <a:avLst/>
            </a:prstGeom>
          </p:spPr>
        </p:pic>
        <p:grpSp>
          <p:nvGrpSpPr>
            <p:cNvPr id="10" name="组合 9"/>
            <p:cNvGrpSpPr/>
            <p:nvPr/>
          </p:nvGrpSpPr>
          <p:grpSpPr>
            <a:xfrm>
              <a:off x="1530177" y="2602332"/>
              <a:ext cx="3665011" cy="1144096"/>
              <a:chOff x="1530177" y="2626516"/>
              <a:chExt cx="3665011" cy="1144096"/>
            </a:xfrm>
          </p:grpSpPr>
          <p:sp>
            <p:nvSpPr>
              <p:cNvPr id="11" name="文本框 10"/>
              <p:cNvSpPr txBox="1"/>
              <p:nvPr/>
            </p:nvSpPr>
            <p:spPr>
              <a:xfrm>
                <a:off x="1530177" y="2626516"/>
                <a:ext cx="877163" cy="1144096"/>
              </a:xfrm>
              <a:prstGeom prst="rect">
                <a:avLst/>
              </a:prstGeom>
              <a:noFill/>
            </p:spPr>
            <p:txBody>
              <a:bodyPr wrap="none" rtlCol="0">
                <a:spAutoFit/>
              </a:bodyPr>
              <a:lstStyle/>
              <a:p>
                <a:pPr>
                  <a:lnSpc>
                    <a:spcPct val="150000"/>
                  </a:lnSpc>
                </a:pPr>
                <a:r>
                  <a:rPr lang="en-US" altLang="zh-CN" sz="5400" dirty="0">
                    <a:solidFill>
                      <a:schemeClr val="bg1"/>
                    </a:solidFill>
                    <a:latin typeface="颜真卿颜体" panose="02010600030101010101" pitchFamily="2" charset="-122"/>
                    <a:ea typeface="颜真卿颜体" panose="02010600030101010101" pitchFamily="2" charset="-122"/>
                  </a:rPr>
                  <a:t>01</a:t>
                </a:r>
              </a:p>
            </p:txBody>
          </p:sp>
          <p:grpSp>
            <p:nvGrpSpPr>
              <p:cNvPr id="12" name="组合 11"/>
              <p:cNvGrpSpPr/>
              <p:nvPr/>
            </p:nvGrpSpPr>
            <p:grpSpPr>
              <a:xfrm>
                <a:off x="2722104" y="2803294"/>
                <a:ext cx="2473084" cy="837473"/>
                <a:chOff x="2937116" y="2730721"/>
                <a:chExt cx="2473084" cy="837473"/>
              </a:xfrm>
            </p:grpSpPr>
            <p:sp>
              <p:nvSpPr>
                <p:cNvPr id="13" name="TextBox 1"/>
                <p:cNvSpPr txBox="1"/>
                <p:nvPr/>
              </p:nvSpPr>
              <p:spPr>
                <a:xfrm>
                  <a:off x="2937116" y="2730721"/>
                  <a:ext cx="2108501" cy="332522"/>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pc="300" dirty="0">
                      <a:latin typeface="汉仪喵魂体W" panose="00020600040101010101" pitchFamily="18" charset="-122"/>
                      <a:ea typeface="汉仪喵魂体W" panose="00020600040101010101" pitchFamily="18" charset="-122"/>
                    </a:rPr>
                    <a:t>点击添加标题</a:t>
                  </a:r>
                  <a:endParaRPr kumimoji="0" lang="zh-CN" altLang="en-US" i="0" u="none" strike="noStrike" kern="1200" cap="none" spc="300" normalizeH="0" baseline="0" noProof="0" dirty="0">
                    <a:ln>
                      <a:noFill/>
                    </a:ln>
                    <a:effectLst/>
                    <a:uLnTx/>
                    <a:uFillTx/>
                    <a:latin typeface="汉仪喵魂体W" panose="00020600040101010101" pitchFamily="18" charset="-122"/>
                    <a:ea typeface="汉仪喵魂体W" panose="00020600040101010101" pitchFamily="18" charset="-122"/>
                  </a:endParaRPr>
                </a:p>
              </p:txBody>
            </p:sp>
            <p:sp>
              <p:nvSpPr>
                <p:cNvPr id="14" name="文本框 13"/>
                <p:cNvSpPr txBox="1"/>
                <p:nvPr/>
              </p:nvSpPr>
              <p:spPr>
                <a:xfrm>
                  <a:off x="3032556" y="3100053"/>
                  <a:ext cx="2377644"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grpSp>
        </p:grpSp>
      </p:grpSp>
      <p:grpSp>
        <p:nvGrpSpPr>
          <p:cNvPr id="15" name="组合 14"/>
          <p:cNvGrpSpPr/>
          <p:nvPr/>
        </p:nvGrpSpPr>
        <p:grpSpPr>
          <a:xfrm>
            <a:off x="6147231" y="4641147"/>
            <a:ext cx="4260861" cy="1487036"/>
            <a:chOff x="1358991" y="4213705"/>
            <a:chExt cx="3836197" cy="1338828"/>
          </a:xfrm>
        </p:grpSpPr>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36031" t="19735" r="45234" b="27699"/>
            <a:stretch>
              <a:fillRect/>
            </a:stretch>
          </p:blipFill>
          <p:spPr>
            <a:xfrm>
              <a:off x="1358991" y="4261988"/>
              <a:ext cx="1128409" cy="1242262"/>
            </a:xfrm>
            <a:prstGeom prst="rect">
              <a:avLst/>
            </a:prstGeom>
          </p:spPr>
        </p:pic>
        <p:grpSp>
          <p:nvGrpSpPr>
            <p:cNvPr id="17" name="组合 16"/>
            <p:cNvGrpSpPr/>
            <p:nvPr/>
          </p:nvGrpSpPr>
          <p:grpSpPr>
            <a:xfrm>
              <a:off x="1516942" y="4213705"/>
              <a:ext cx="3678246" cy="1338828"/>
              <a:chOff x="1516942" y="2617322"/>
              <a:chExt cx="3678246" cy="1338828"/>
            </a:xfrm>
          </p:grpSpPr>
          <p:sp>
            <p:nvSpPr>
              <p:cNvPr id="18" name="文本框 17"/>
              <p:cNvSpPr txBox="1"/>
              <p:nvPr/>
            </p:nvSpPr>
            <p:spPr>
              <a:xfrm>
                <a:off x="1516942" y="2617322"/>
                <a:ext cx="877163" cy="1338828"/>
              </a:xfrm>
              <a:prstGeom prst="rect">
                <a:avLst/>
              </a:prstGeom>
              <a:noFill/>
            </p:spPr>
            <p:txBody>
              <a:bodyPr wrap="none" rtlCol="0">
                <a:spAutoFit/>
              </a:bodyPr>
              <a:lstStyle/>
              <a:p>
                <a:pPr>
                  <a:lnSpc>
                    <a:spcPct val="150000"/>
                  </a:lnSpc>
                </a:pPr>
                <a:r>
                  <a:rPr lang="en-US" altLang="zh-CN" sz="5400" dirty="0">
                    <a:solidFill>
                      <a:schemeClr val="bg1"/>
                    </a:solidFill>
                    <a:latin typeface="颜真卿颜体" panose="02010600030101010101" pitchFamily="2" charset="-122"/>
                    <a:ea typeface="颜真卿颜体" panose="02010600030101010101" pitchFamily="2" charset="-122"/>
                  </a:rPr>
                  <a:t>03</a:t>
                </a:r>
              </a:p>
            </p:txBody>
          </p:sp>
          <p:grpSp>
            <p:nvGrpSpPr>
              <p:cNvPr id="19" name="组合 18"/>
              <p:cNvGrpSpPr/>
              <p:nvPr/>
            </p:nvGrpSpPr>
            <p:grpSpPr>
              <a:xfrm>
                <a:off x="2722104" y="2803294"/>
                <a:ext cx="2473084" cy="837473"/>
                <a:chOff x="2937116" y="2730721"/>
                <a:chExt cx="2473084" cy="837473"/>
              </a:xfrm>
            </p:grpSpPr>
            <p:sp>
              <p:nvSpPr>
                <p:cNvPr id="20" name="TextBox 1"/>
                <p:cNvSpPr txBox="1"/>
                <p:nvPr/>
              </p:nvSpPr>
              <p:spPr>
                <a:xfrm>
                  <a:off x="2937116" y="2730721"/>
                  <a:ext cx="2108501" cy="332522"/>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pc="300" dirty="0">
                      <a:latin typeface="汉仪喵魂体W" panose="00020600040101010101" pitchFamily="18" charset="-122"/>
                      <a:ea typeface="汉仪喵魂体W" panose="00020600040101010101" pitchFamily="18" charset="-122"/>
                    </a:rPr>
                    <a:t>点击添加标题</a:t>
                  </a:r>
                  <a:endParaRPr kumimoji="0" lang="zh-CN" altLang="en-US" i="0" u="none" strike="noStrike" kern="1200" cap="none" spc="300" normalizeH="0" baseline="0" noProof="0" dirty="0">
                    <a:ln>
                      <a:noFill/>
                    </a:ln>
                    <a:effectLst/>
                    <a:uLnTx/>
                    <a:uFillTx/>
                    <a:latin typeface="汉仪喵魂体W" panose="00020600040101010101" pitchFamily="18" charset="-122"/>
                    <a:ea typeface="汉仪喵魂体W" panose="00020600040101010101" pitchFamily="18" charset="-122"/>
                  </a:endParaRPr>
                </a:p>
              </p:txBody>
            </p:sp>
            <p:sp>
              <p:nvSpPr>
                <p:cNvPr id="21" name="文本框 20"/>
                <p:cNvSpPr txBox="1"/>
                <p:nvPr/>
              </p:nvSpPr>
              <p:spPr>
                <a:xfrm>
                  <a:off x="3032556" y="3100053"/>
                  <a:ext cx="2377644"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grpSp>
        </p:grpSp>
      </p:grpSp>
      <p:grpSp>
        <p:nvGrpSpPr>
          <p:cNvPr id="22" name="组合 21"/>
          <p:cNvGrpSpPr/>
          <p:nvPr/>
        </p:nvGrpSpPr>
        <p:grpSpPr>
          <a:xfrm>
            <a:off x="6147231" y="2841834"/>
            <a:ext cx="4273149" cy="1487036"/>
            <a:chOff x="6537083" y="2602332"/>
            <a:chExt cx="3847258" cy="1338828"/>
          </a:xfrm>
        </p:grpSpPr>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4162" t="19735" r="5781" b="27699"/>
            <a:stretch>
              <a:fillRect/>
            </a:stretch>
          </p:blipFill>
          <p:spPr>
            <a:xfrm>
              <a:off x="6537083" y="2602332"/>
              <a:ext cx="1208061" cy="1242262"/>
            </a:xfrm>
            <a:prstGeom prst="rect">
              <a:avLst/>
            </a:prstGeom>
          </p:spPr>
        </p:pic>
        <p:grpSp>
          <p:nvGrpSpPr>
            <p:cNvPr id="24" name="组合 23"/>
            <p:cNvGrpSpPr/>
            <p:nvPr/>
          </p:nvGrpSpPr>
          <p:grpSpPr>
            <a:xfrm>
              <a:off x="6688648" y="2602332"/>
              <a:ext cx="3695693" cy="1338828"/>
              <a:chOff x="1499495" y="2626516"/>
              <a:chExt cx="3695693" cy="1338828"/>
            </a:xfrm>
          </p:grpSpPr>
          <p:sp>
            <p:nvSpPr>
              <p:cNvPr id="25" name="文本框 24"/>
              <p:cNvSpPr txBox="1"/>
              <p:nvPr/>
            </p:nvSpPr>
            <p:spPr>
              <a:xfrm>
                <a:off x="1499495" y="2626516"/>
                <a:ext cx="877163" cy="1338828"/>
              </a:xfrm>
              <a:prstGeom prst="rect">
                <a:avLst/>
              </a:prstGeom>
              <a:noFill/>
            </p:spPr>
            <p:txBody>
              <a:bodyPr wrap="none" rtlCol="0">
                <a:spAutoFit/>
              </a:bodyPr>
              <a:lstStyle/>
              <a:p>
                <a:pPr>
                  <a:lnSpc>
                    <a:spcPct val="150000"/>
                  </a:lnSpc>
                </a:pPr>
                <a:r>
                  <a:rPr lang="en-US" altLang="zh-CN" sz="5400" dirty="0">
                    <a:solidFill>
                      <a:schemeClr val="bg1"/>
                    </a:solidFill>
                    <a:latin typeface="颜真卿颜体" panose="02010600030101010101" pitchFamily="2" charset="-122"/>
                    <a:ea typeface="颜真卿颜体" panose="02010600030101010101" pitchFamily="2" charset="-122"/>
                  </a:rPr>
                  <a:t>02</a:t>
                </a:r>
              </a:p>
            </p:txBody>
          </p:sp>
          <p:grpSp>
            <p:nvGrpSpPr>
              <p:cNvPr id="26" name="组合 25"/>
              <p:cNvGrpSpPr/>
              <p:nvPr/>
            </p:nvGrpSpPr>
            <p:grpSpPr>
              <a:xfrm>
                <a:off x="2722104" y="2803294"/>
                <a:ext cx="2473084" cy="837473"/>
                <a:chOff x="2937116" y="2730721"/>
                <a:chExt cx="2473084" cy="837473"/>
              </a:xfrm>
            </p:grpSpPr>
            <p:sp>
              <p:nvSpPr>
                <p:cNvPr id="27" name="TextBox 1"/>
                <p:cNvSpPr txBox="1"/>
                <p:nvPr/>
              </p:nvSpPr>
              <p:spPr>
                <a:xfrm>
                  <a:off x="2937116" y="2730721"/>
                  <a:ext cx="2108501" cy="332522"/>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pc="300" dirty="0">
                      <a:latin typeface="汉仪喵魂体W" panose="00020600040101010101" pitchFamily="18" charset="-122"/>
                      <a:ea typeface="汉仪喵魂体W" panose="00020600040101010101" pitchFamily="18" charset="-122"/>
                    </a:rPr>
                    <a:t>点击添加标题</a:t>
                  </a:r>
                  <a:endParaRPr kumimoji="0" lang="zh-CN" altLang="en-US" i="0" u="none" strike="noStrike" kern="1200" cap="none" spc="300" normalizeH="0" baseline="0" noProof="0" dirty="0">
                    <a:ln>
                      <a:noFill/>
                    </a:ln>
                    <a:effectLst/>
                    <a:uLnTx/>
                    <a:uFillTx/>
                    <a:latin typeface="汉仪喵魂体W" panose="00020600040101010101" pitchFamily="18" charset="-122"/>
                    <a:ea typeface="汉仪喵魂体W" panose="00020600040101010101" pitchFamily="18" charset="-122"/>
                  </a:endParaRPr>
                </a:p>
              </p:txBody>
            </p:sp>
            <p:sp>
              <p:nvSpPr>
                <p:cNvPr id="28" name="文本框 27"/>
                <p:cNvSpPr txBox="1"/>
                <p:nvPr/>
              </p:nvSpPr>
              <p:spPr>
                <a:xfrm>
                  <a:off x="3032556" y="3100053"/>
                  <a:ext cx="2377644"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grpSp>
        </p:grpSp>
      </p:grpSp>
      <p:grpSp>
        <p:nvGrpSpPr>
          <p:cNvPr id="29" name="组合 28"/>
          <p:cNvGrpSpPr/>
          <p:nvPr/>
        </p:nvGrpSpPr>
        <p:grpSpPr>
          <a:xfrm>
            <a:off x="688164" y="588755"/>
            <a:ext cx="2764880" cy="619760"/>
            <a:chOff x="688164" y="588755"/>
            <a:chExt cx="2764880" cy="619760"/>
          </a:xfrm>
        </p:grpSpPr>
        <p:sp>
          <p:nvSpPr>
            <p:cNvPr id="30"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1" name="图片 30" descr="太阳"/>
            <p:cNvPicPr>
              <a:picLocks noChangeAspect="1"/>
            </p:cNvPicPr>
            <p:nvPr/>
          </p:nvPicPr>
          <p:blipFill>
            <a:blip r:embed="rId6"/>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a:srcRect t="6105"/>
          <a:stretch>
            <a:fillRect/>
          </a:stretch>
        </p:blipFill>
        <p:spPr>
          <a:xfrm>
            <a:off x="3871625" y="2269104"/>
            <a:ext cx="5648222" cy="3379478"/>
          </a:xfrm>
          <a:prstGeom prst="rect">
            <a:avLst/>
          </a:prstGeom>
        </p:spPr>
      </p:pic>
      <p:sp>
        <p:nvSpPr>
          <p:cNvPr id="5" name="矩形 39"/>
          <p:cNvSpPr>
            <a:spLocks noChangeArrowheads="1"/>
          </p:cNvSpPr>
          <p:nvPr/>
        </p:nvSpPr>
        <p:spPr bwMode="auto">
          <a:xfrm>
            <a:off x="9671337" y="2702204"/>
            <a:ext cx="1661993" cy="345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20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sp>
        <p:nvSpPr>
          <p:cNvPr id="6" name="矩形 39"/>
          <p:cNvSpPr>
            <a:spLocks noChangeArrowheads="1"/>
          </p:cNvSpPr>
          <p:nvPr/>
        </p:nvSpPr>
        <p:spPr bwMode="auto">
          <a:xfrm>
            <a:off x="1076823" y="3216554"/>
            <a:ext cx="2646878" cy="293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20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p>
        </p:txBody>
      </p:sp>
      <p:grpSp>
        <p:nvGrpSpPr>
          <p:cNvPr id="18" name="组合 17"/>
          <p:cNvGrpSpPr/>
          <p:nvPr/>
        </p:nvGrpSpPr>
        <p:grpSpPr>
          <a:xfrm>
            <a:off x="3871625" y="2076059"/>
            <a:ext cx="5521898" cy="4447118"/>
            <a:chOff x="3871625" y="2076059"/>
            <a:chExt cx="5521898" cy="4447118"/>
          </a:xfrm>
        </p:grpSpPr>
        <p:cxnSp>
          <p:nvCxnSpPr>
            <p:cNvPr id="8" name="直接连接符 7"/>
            <p:cNvCxnSpPr/>
            <p:nvPr/>
          </p:nvCxnSpPr>
          <p:spPr>
            <a:xfrm flipH="1">
              <a:off x="3871625" y="2076059"/>
              <a:ext cx="957550" cy="957550"/>
            </a:xfrm>
            <a:prstGeom prst="line">
              <a:avLst/>
            </a:prstGeom>
            <a:ln w="28575">
              <a:solidFill>
                <a:srgbClr val="2675B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8002873" y="3392488"/>
              <a:ext cx="1390650" cy="1390650"/>
            </a:xfrm>
            <a:prstGeom prst="line">
              <a:avLst/>
            </a:prstGeom>
            <a:ln w="28575">
              <a:solidFill>
                <a:srgbClr val="2675B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033551" y="5132527"/>
              <a:ext cx="1390650" cy="13906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435141" y="1893115"/>
            <a:ext cx="3337773" cy="1323439"/>
          </a:xfrm>
          <a:prstGeom prst="rect">
            <a:avLst/>
          </a:prstGeom>
          <a:noFill/>
        </p:spPr>
        <p:txBody>
          <a:bodyPr wrap="none" rtlCol="0">
            <a:spAutoFit/>
          </a:bodyPr>
          <a:lstStyle/>
          <a:p>
            <a:r>
              <a:rPr lang="en-US" altLang="zh-CN" sz="8000" b="1" dirty="0">
                <a:solidFill>
                  <a:srgbClr val="EF3751"/>
                </a:solidFill>
                <a:latin typeface="方正姚体" panose="02010601030101010101" pitchFamily="2" charset="-122"/>
                <a:ea typeface="方正姚体" panose="02010601030101010101" pitchFamily="2" charset="-122"/>
              </a:rPr>
              <a:t>SUMER</a:t>
            </a:r>
            <a:endParaRPr lang="zh-CN" altLang="en-US" sz="8000" b="1" dirty="0">
              <a:solidFill>
                <a:srgbClr val="EF3751"/>
              </a:solidFill>
              <a:latin typeface="方正姚体" panose="02010601030101010101" pitchFamily="2" charset="-122"/>
              <a:ea typeface="方正姚体" panose="02010601030101010101" pitchFamily="2" charset="-122"/>
            </a:endParaRPr>
          </a:p>
        </p:txBody>
      </p:sp>
      <p:grpSp>
        <p:nvGrpSpPr>
          <p:cNvPr id="12" name="组合 11"/>
          <p:cNvGrpSpPr/>
          <p:nvPr/>
        </p:nvGrpSpPr>
        <p:grpSpPr>
          <a:xfrm>
            <a:off x="688164" y="588755"/>
            <a:ext cx="2764880" cy="619760"/>
            <a:chOff x="688164" y="588755"/>
            <a:chExt cx="2764880" cy="619760"/>
          </a:xfrm>
        </p:grpSpPr>
        <p:sp>
          <p:nvSpPr>
            <p:cNvPr id="14"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15" name="图片 14" descr="太阳"/>
            <p:cNvPicPr>
              <a:picLocks noChangeAspect="1"/>
            </p:cNvPicPr>
            <p:nvPr/>
          </p:nvPicPr>
          <p:blipFill>
            <a:blip r:embed="rId5"/>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254206" y="3640097"/>
            <a:ext cx="2450870" cy="2450870"/>
          </a:xfrm>
          <a:prstGeom prst="ellipse">
            <a:avLst/>
          </a:prstGeom>
          <a:solidFill>
            <a:schemeClr val="bg1">
              <a:alpha val="30196"/>
            </a:schemeClr>
          </a:solidFill>
          <a:ln>
            <a:solidFill>
              <a:srgbClr val="EF3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71763" y="3792904"/>
            <a:ext cx="1549443" cy="1862048"/>
          </a:xfrm>
          <a:prstGeom prst="rect">
            <a:avLst/>
          </a:prstGeom>
          <a:noFill/>
        </p:spPr>
        <p:txBody>
          <a:bodyPr wrap="square" rtlCol="0">
            <a:spAutoFit/>
          </a:bodyPr>
          <a:lstStyle/>
          <a:p>
            <a:r>
              <a:rPr lang="zh-CN" altLang="en-US" sz="11500" b="1" dirty="0">
                <a:solidFill>
                  <a:srgbClr val="EF3751"/>
                </a:solidFill>
                <a:latin typeface="方正姚体" panose="02010601030101010101" pitchFamily="2" charset="-122"/>
                <a:ea typeface="方正姚体" panose="02010601030101010101" pitchFamily="2" charset="-122"/>
              </a:rPr>
              <a:t>夏</a:t>
            </a:r>
          </a:p>
        </p:txBody>
      </p:sp>
      <p:grpSp>
        <p:nvGrpSpPr>
          <p:cNvPr id="10" name="组合 9"/>
          <p:cNvGrpSpPr/>
          <p:nvPr/>
        </p:nvGrpSpPr>
        <p:grpSpPr>
          <a:xfrm>
            <a:off x="5486658" y="1337880"/>
            <a:ext cx="5486142" cy="1402002"/>
            <a:chOff x="1003560" y="1574939"/>
            <a:chExt cx="4786866" cy="1402002"/>
          </a:xfrm>
        </p:grpSpPr>
        <p:grpSp>
          <p:nvGrpSpPr>
            <p:cNvPr id="11" name="组合 10"/>
            <p:cNvGrpSpPr/>
            <p:nvPr/>
          </p:nvGrpSpPr>
          <p:grpSpPr>
            <a:xfrm>
              <a:off x="1781175" y="1574939"/>
              <a:ext cx="4009251" cy="1402002"/>
              <a:chOff x="1447800" y="1079639"/>
              <a:chExt cx="4009251" cy="1402002"/>
            </a:xfrm>
          </p:grpSpPr>
          <p:sp>
            <p:nvSpPr>
              <p:cNvPr id="13" name="矩形 12"/>
              <p:cNvSpPr/>
              <p:nvPr/>
            </p:nvSpPr>
            <p:spPr>
              <a:xfrm>
                <a:off x="1447800" y="1079639"/>
                <a:ext cx="2276475" cy="830997"/>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a:t>
                </a:r>
                <a:endParaRPr lang="zh-CN" altLang="en-US" sz="2000" b="1" dirty="0">
                  <a:solidFill>
                    <a:schemeClr val="tx1">
                      <a:lumMod val="85000"/>
                      <a:lumOff val="15000"/>
                    </a:schemeClr>
                  </a:solidFill>
                  <a:latin typeface="隶书" panose="02010509060101010101" pitchFamily="49" charset="-122"/>
                  <a:ea typeface="隶书" panose="02010509060101010101" pitchFamily="49" charset="-122"/>
                </a:endParaRPr>
              </a:p>
            </p:txBody>
          </p:sp>
          <p:sp>
            <p:nvSpPr>
              <p:cNvPr id="14" name="矩形 13"/>
              <p:cNvSpPr/>
              <p:nvPr/>
            </p:nvSpPr>
            <p:spPr>
              <a:xfrm>
                <a:off x="1447801" y="1419812"/>
                <a:ext cx="4009250"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 </a:t>
                </a:r>
              </a:p>
            </p:txBody>
          </p:sp>
        </p:grpSp>
        <p:sp>
          <p:nvSpPr>
            <p:cNvPr id="12" name="矩形 11"/>
            <p:cNvSpPr/>
            <p:nvPr/>
          </p:nvSpPr>
          <p:spPr>
            <a:xfrm>
              <a:off x="1003560" y="1762305"/>
              <a:ext cx="777615" cy="757130"/>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600" b="1" spc="300" dirty="0">
                  <a:solidFill>
                    <a:schemeClr val="tx1">
                      <a:lumMod val="85000"/>
                      <a:lumOff val="15000"/>
                    </a:schemeClr>
                  </a:solidFill>
                  <a:latin typeface="方正姚体" panose="02010601030101010101" pitchFamily="2" charset="-122"/>
                  <a:ea typeface="方正姚体" panose="02010601030101010101" pitchFamily="2" charset="-122"/>
                  <a:sym typeface="微软雅黑" panose="020B0503020204020204" charset="-122"/>
                </a:rPr>
                <a:t>01</a:t>
              </a:r>
              <a:endParaRPr lang="zh-CN" altLang="en-US" sz="3600" b="1"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grpSp>
        <p:nvGrpSpPr>
          <p:cNvPr id="15" name="组合 14"/>
          <p:cNvGrpSpPr/>
          <p:nvPr/>
        </p:nvGrpSpPr>
        <p:grpSpPr>
          <a:xfrm>
            <a:off x="5486658" y="3008023"/>
            <a:ext cx="5486142" cy="1402002"/>
            <a:chOff x="1003560" y="1574939"/>
            <a:chExt cx="4886286" cy="1402002"/>
          </a:xfrm>
        </p:grpSpPr>
        <p:grpSp>
          <p:nvGrpSpPr>
            <p:cNvPr id="16" name="组合 15"/>
            <p:cNvGrpSpPr/>
            <p:nvPr/>
          </p:nvGrpSpPr>
          <p:grpSpPr>
            <a:xfrm>
              <a:off x="1781175" y="1574939"/>
              <a:ext cx="4108671" cy="1402002"/>
              <a:chOff x="1447800" y="1079639"/>
              <a:chExt cx="4108671" cy="1402002"/>
            </a:xfrm>
          </p:grpSpPr>
          <p:sp>
            <p:nvSpPr>
              <p:cNvPr id="18" name="矩形 17"/>
              <p:cNvSpPr/>
              <p:nvPr/>
            </p:nvSpPr>
            <p:spPr>
              <a:xfrm>
                <a:off x="1447800" y="1079639"/>
                <a:ext cx="2276475" cy="830997"/>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a:t>
                </a:r>
                <a:endParaRPr lang="zh-CN" altLang="en-US" sz="2000" b="1" dirty="0">
                  <a:solidFill>
                    <a:schemeClr val="tx1">
                      <a:lumMod val="85000"/>
                      <a:lumOff val="15000"/>
                    </a:schemeClr>
                  </a:solidFill>
                  <a:latin typeface="隶书" panose="02010509060101010101" pitchFamily="49" charset="-122"/>
                  <a:ea typeface="隶书" panose="02010509060101010101" pitchFamily="49" charset="-122"/>
                </a:endParaRPr>
              </a:p>
            </p:txBody>
          </p:sp>
          <p:sp>
            <p:nvSpPr>
              <p:cNvPr id="19" name="矩形 18"/>
              <p:cNvSpPr/>
              <p:nvPr/>
            </p:nvSpPr>
            <p:spPr>
              <a:xfrm>
                <a:off x="1447800" y="1419812"/>
                <a:ext cx="4108671"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 </a:t>
                </a:r>
              </a:p>
            </p:txBody>
          </p:sp>
        </p:grpSp>
        <p:sp>
          <p:nvSpPr>
            <p:cNvPr id="17" name="矩形 16"/>
            <p:cNvSpPr/>
            <p:nvPr/>
          </p:nvSpPr>
          <p:spPr>
            <a:xfrm>
              <a:off x="1003560" y="1762305"/>
              <a:ext cx="777615" cy="757130"/>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600" b="1" spc="300" dirty="0">
                  <a:solidFill>
                    <a:schemeClr val="tx1">
                      <a:lumMod val="85000"/>
                      <a:lumOff val="15000"/>
                    </a:schemeClr>
                  </a:solidFill>
                  <a:latin typeface="方正姚体" panose="02010601030101010101" pitchFamily="2" charset="-122"/>
                  <a:ea typeface="方正姚体" panose="02010601030101010101" pitchFamily="2" charset="-122"/>
                  <a:sym typeface="微软雅黑" panose="020B0503020204020204" charset="-122"/>
                </a:rPr>
                <a:t>02</a:t>
              </a:r>
              <a:endParaRPr lang="zh-CN" altLang="en-US" sz="3600" b="1"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grpSp>
        <p:nvGrpSpPr>
          <p:cNvPr id="20" name="组合 19"/>
          <p:cNvGrpSpPr/>
          <p:nvPr/>
        </p:nvGrpSpPr>
        <p:grpSpPr>
          <a:xfrm>
            <a:off x="5486658" y="4678166"/>
            <a:ext cx="5486142" cy="1402002"/>
            <a:chOff x="1003560" y="1574939"/>
            <a:chExt cx="4886287" cy="1402002"/>
          </a:xfrm>
        </p:grpSpPr>
        <p:grpSp>
          <p:nvGrpSpPr>
            <p:cNvPr id="21" name="组合 20"/>
            <p:cNvGrpSpPr/>
            <p:nvPr/>
          </p:nvGrpSpPr>
          <p:grpSpPr>
            <a:xfrm>
              <a:off x="1781175" y="1574939"/>
              <a:ext cx="4108672" cy="1402002"/>
              <a:chOff x="1447800" y="1079639"/>
              <a:chExt cx="4108672" cy="1402002"/>
            </a:xfrm>
          </p:grpSpPr>
          <p:sp>
            <p:nvSpPr>
              <p:cNvPr id="23" name="矩形 22"/>
              <p:cNvSpPr/>
              <p:nvPr/>
            </p:nvSpPr>
            <p:spPr>
              <a:xfrm>
                <a:off x="1447800" y="1079639"/>
                <a:ext cx="2276475" cy="830997"/>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a:t>
                </a:r>
                <a:endParaRPr lang="zh-CN" altLang="en-US" sz="2000" b="1" dirty="0">
                  <a:solidFill>
                    <a:schemeClr val="tx1">
                      <a:lumMod val="85000"/>
                      <a:lumOff val="15000"/>
                    </a:schemeClr>
                  </a:solidFill>
                  <a:latin typeface="隶书" panose="02010509060101010101" pitchFamily="49" charset="-122"/>
                  <a:ea typeface="隶书" panose="02010509060101010101" pitchFamily="49" charset="-122"/>
                </a:endParaRPr>
              </a:p>
            </p:txBody>
          </p:sp>
          <p:sp>
            <p:nvSpPr>
              <p:cNvPr id="24" name="矩形 23"/>
              <p:cNvSpPr/>
              <p:nvPr/>
            </p:nvSpPr>
            <p:spPr>
              <a:xfrm>
                <a:off x="1447800" y="1419812"/>
                <a:ext cx="4108672"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 </a:t>
                </a:r>
              </a:p>
            </p:txBody>
          </p:sp>
        </p:grpSp>
        <p:sp>
          <p:nvSpPr>
            <p:cNvPr id="22" name="矩形 21"/>
            <p:cNvSpPr/>
            <p:nvPr/>
          </p:nvSpPr>
          <p:spPr>
            <a:xfrm>
              <a:off x="1003560" y="1762305"/>
              <a:ext cx="777615" cy="757130"/>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600" b="1" spc="300" dirty="0">
                  <a:solidFill>
                    <a:schemeClr val="tx1">
                      <a:lumMod val="85000"/>
                      <a:lumOff val="15000"/>
                    </a:schemeClr>
                  </a:solidFill>
                  <a:latin typeface="方正姚体" panose="02010601030101010101" pitchFamily="2" charset="-122"/>
                  <a:ea typeface="方正姚体" panose="02010601030101010101" pitchFamily="2" charset="-122"/>
                  <a:sym typeface="微软雅黑" panose="020B0503020204020204" charset="-122"/>
                </a:rPr>
                <a:t>03</a:t>
              </a:r>
              <a:endParaRPr lang="zh-CN" altLang="en-US" sz="3600" b="1"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grpSp>
        <p:nvGrpSpPr>
          <p:cNvPr id="25" name="组合 24"/>
          <p:cNvGrpSpPr/>
          <p:nvPr/>
        </p:nvGrpSpPr>
        <p:grpSpPr>
          <a:xfrm>
            <a:off x="1126104" y="1347768"/>
            <a:ext cx="2707140" cy="2705913"/>
            <a:chOff x="1064868" y="1427672"/>
            <a:chExt cx="2230782" cy="2229771"/>
          </a:xfrm>
        </p:grpSpPr>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68495" t="50322"/>
            <a:stretch>
              <a:fillRect/>
            </a:stretch>
          </p:blipFill>
          <p:spPr>
            <a:xfrm>
              <a:off x="1064868" y="1427672"/>
              <a:ext cx="2230782" cy="2229771"/>
            </a:xfrm>
            <a:prstGeom prst="rect">
              <a:avLst/>
            </a:prstGeom>
          </p:spPr>
        </p:pic>
        <p:sp>
          <p:nvSpPr>
            <p:cNvPr id="27" name="矩形 26"/>
            <p:cNvSpPr/>
            <p:nvPr/>
          </p:nvSpPr>
          <p:spPr>
            <a:xfrm>
              <a:off x="1522014" y="2127056"/>
              <a:ext cx="1316436" cy="643735"/>
            </a:xfrm>
            <a:prstGeom prst="rect">
              <a:avLst/>
            </a:prstGeom>
          </p:spPr>
          <p:txBody>
            <a:bodyPr wrap="square">
              <a:spAutoFit/>
            </a:bodyPr>
            <a:lstStyle/>
            <a:p>
              <a:pPr algn="ctr">
                <a:lnSpc>
                  <a:spcPct val="120000"/>
                </a:lnSpc>
              </a:pPr>
              <a:r>
                <a:rPr lang="zh-CN" altLang="en-US" sz="4800" b="1" dirty="0">
                  <a:solidFill>
                    <a:schemeClr val="bg1"/>
                  </a:solidFill>
                  <a:latin typeface="隶书" panose="02010509060101010101" pitchFamily="49" charset="-122"/>
                  <a:ea typeface="隶书" panose="02010509060101010101" pitchFamily="49" charset="-122"/>
                </a:rPr>
                <a:t>标题</a:t>
              </a:r>
            </a:p>
          </p:txBody>
        </p:sp>
      </p:grpSp>
      <p:grpSp>
        <p:nvGrpSpPr>
          <p:cNvPr id="28" name="组合 27"/>
          <p:cNvGrpSpPr/>
          <p:nvPr/>
        </p:nvGrpSpPr>
        <p:grpSpPr>
          <a:xfrm>
            <a:off x="688164" y="588755"/>
            <a:ext cx="2764880" cy="619760"/>
            <a:chOff x="688164" y="588755"/>
            <a:chExt cx="2764880" cy="619760"/>
          </a:xfrm>
        </p:grpSpPr>
        <p:sp>
          <p:nvSpPr>
            <p:cNvPr id="29"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0" name="图片 29" descr="太阳"/>
            <p:cNvPicPr>
              <a:picLocks noChangeAspect="1"/>
            </p:cNvPicPr>
            <p:nvPr/>
          </p:nvPicPr>
          <p:blipFill>
            <a:blip r:embed="rId5"/>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37267" y="1858252"/>
            <a:ext cx="5488254" cy="2862322"/>
          </a:xfrm>
          <a:prstGeom prst="rect">
            <a:avLst/>
          </a:prstGeom>
          <a:noFill/>
        </p:spPr>
        <p:txBody>
          <a:bodyPr wrap="square" rtlCol="0">
            <a:spAutoFit/>
          </a:bodyPr>
          <a:lstStyle/>
          <a:p>
            <a:pPr algn="ctr"/>
            <a:r>
              <a:rPr lang="en-US" altLang="zh-CN" sz="18000" b="1" dirty="0">
                <a:solidFill>
                  <a:srgbClr val="ED4568"/>
                </a:solidFill>
                <a:latin typeface="汉仪喵魂体W" panose="00020600040101010101" pitchFamily="18" charset="-122"/>
                <a:ea typeface="汉仪喵魂体W" panose="00020600040101010101" pitchFamily="18" charset="-122"/>
              </a:rPr>
              <a:t>P</a:t>
            </a:r>
            <a:r>
              <a:rPr lang="en-US" altLang="zh-CN" sz="7200" b="1" dirty="0">
                <a:solidFill>
                  <a:srgbClr val="ED4568"/>
                </a:solidFill>
                <a:latin typeface="汉仪喵魂体W" panose="00020600040101010101" pitchFamily="18" charset="-122"/>
                <a:ea typeface="汉仪喵魂体W" panose="00020600040101010101" pitchFamily="18" charset="-122"/>
              </a:rPr>
              <a:t>ART·03</a:t>
            </a:r>
          </a:p>
        </p:txBody>
      </p:sp>
      <p:pic>
        <p:nvPicPr>
          <p:cNvPr id="19" name="图片 18" descr="菠萝"/>
          <p:cNvPicPr>
            <a:picLocks noChangeAspect="1"/>
          </p:cNvPicPr>
          <p:nvPr/>
        </p:nvPicPr>
        <p:blipFill>
          <a:blip r:embed="rId6"/>
          <a:stretch>
            <a:fillRect/>
          </a:stretch>
        </p:blipFill>
        <p:spPr>
          <a:xfrm>
            <a:off x="1226185" y="616585"/>
            <a:ext cx="570865" cy="963930"/>
          </a:xfrm>
          <a:prstGeom prst="rect">
            <a:avLst/>
          </a:prstGeom>
        </p:spPr>
      </p:pic>
      <p:pic>
        <p:nvPicPr>
          <p:cNvPr id="7" name="图片 6" descr="西瓜"/>
          <p:cNvPicPr>
            <a:picLocks noChangeAspect="1"/>
          </p:cNvPicPr>
          <p:nvPr/>
        </p:nvPicPr>
        <p:blipFill>
          <a:blip r:embed="rId7"/>
          <a:stretch>
            <a:fillRect/>
          </a:stretch>
        </p:blipFill>
        <p:spPr>
          <a:xfrm>
            <a:off x="370205" y="4536440"/>
            <a:ext cx="767715" cy="676910"/>
          </a:xfrm>
          <a:prstGeom prst="rect">
            <a:avLst/>
          </a:prstGeom>
        </p:spPr>
      </p:pic>
      <p:pic>
        <p:nvPicPr>
          <p:cNvPr id="8" name="图片 7" descr="椰子"/>
          <p:cNvPicPr>
            <a:picLocks noChangeAspect="1"/>
          </p:cNvPicPr>
          <p:nvPr/>
        </p:nvPicPr>
        <p:blipFill>
          <a:blip r:embed="rId8"/>
          <a:stretch>
            <a:fillRect/>
          </a:stretch>
        </p:blipFill>
        <p:spPr>
          <a:xfrm>
            <a:off x="9624744" y="2342515"/>
            <a:ext cx="621665" cy="786130"/>
          </a:xfrm>
          <a:prstGeom prst="rect">
            <a:avLst/>
          </a:prstGeom>
        </p:spPr>
      </p:pic>
      <p:pic>
        <p:nvPicPr>
          <p:cNvPr id="9" name="图片 8" descr="西瓜"/>
          <p:cNvPicPr>
            <a:picLocks noChangeAspect="1"/>
          </p:cNvPicPr>
          <p:nvPr/>
        </p:nvPicPr>
        <p:blipFill>
          <a:blip r:embed="rId7"/>
          <a:stretch>
            <a:fillRect/>
          </a:stretch>
        </p:blipFill>
        <p:spPr>
          <a:xfrm>
            <a:off x="10365740" y="44450"/>
            <a:ext cx="767715" cy="676910"/>
          </a:xfrm>
          <a:prstGeom prst="rect">
            <a:avLst/>
          </a:prstGeom>
        </p:spPr>
      </p:pic>
      <p:pic>
        <p:nvPicPr>
          <p:cNvPr id="10" name="图片 9" descr="太阳"/>
          <p:cNvPicPr>
            <a:picLocks noChangeAspect="1"/>
          </p:cNvPicPr>
          <p:nvPr/>
        </p:nvPicPr>
        <p:blipFill>
          <a:blip r:embed="rId9"/>
          <a:stretch>
            <a:fillRect/>
          </a:stretch>
        </p:blipFill>
        <p:spPr>
          <a:xfrm>
            <a:off x="8150337" y="2318125"/>
            <a:ext cx="859155" cy="804545"/>
          </a:xfrm>
          <a:prstGeom prst="rect">
            <a:avLst/>
          </a:prstGeom>
        </p:spPr>
      </p:pic>
      <p:pic>
        <p:nvPicPr>
          <p:cNvPr id="20" name="图片 19" descr="椰子"/>
          <p:cNvPicPr>
            <a:picLocks noChangeAspect="1"/>
          </p:cNvPicPr>
          <p:nvPr/>
        </p:nvPicPr>
        <p:blipFill>
          <a:blip r:embed="rId8"/>
          <a:stretch>
            <a:fillRect/>
          </a:stretch>
        </p:blipFill>
        <p:spPr>
          <a:xfrm rot="19200000">
            <a:off x="3140894" y="5163927"/>
            <a:ext cx="514350" cy="650875"/>
          </a:xfrm>
          <a:prstGeom prst="rect">
            <a:avLst/>
          </a:prstGeom>
        </p:spPr>
      </p:pic>
      <p:pic>
        <p:nvPicPr>
          <p:cNvPr id="21" name="图片 20" descr="西瓜"/>
          <p:cNvPicPr>
            <a:picLocks noChangeAspect="1"/>
          </p:cNvPicPr>
          <p:nvPr/>
        </p:nvPicPr>
        <p:blipFill>
          <a:blip r:embed="rId7"/>
          <a:stretch>
            <a:fillRect/>
          </a:stretch>
        </p:blipFill>
        <p:spPr>
          <a:xfrm>
            <a:off x="7214688" y="5411485"/>
            <a:ext cx="531495" cy="468630"/>
          </a:xfrm>
          <a:prstGeom prst="rect">
            <a:avLst/>
          </a:prstGeom>
        </p:spPr>
      </p:pic>
      <p:pic>
        <p:nvPicPr>
          <p:cNvPr id="22" name="图片 21" descr="太阳"/>
          <p:cNvPicPr>
            <a:picLocks noChangeAspect="1"/>
          </p:cNvPicPr>
          <p:nvPr/>
        </p:nvPicPr>
        <p:blipFill>
          <a:blip r:embed="rId9"/>
          <a:stretch>
            <a:fillRect/>
          </a:stretch>
        </p:blipFill>
        <p:spPr>
          <a:xfrm>
            <a:off x="11133455" y="1317625"/>
            <a:ext cx="661670" cy="619760"/>
          </a:xfrm>
          <a:prstGeom prst="rect">
            <a:avLst/>
          </a:prstGeom>
        </p:spPr>
      </p:pic>
      <p:sp>
        <p:nvSpPr>
          <p:cNvPr id="3" name="文本框 2"/>
          <p:cNvSpPr txBox="1"/>
          <p:nvPr/>
        </p:nvSpPr>
        <p:spPr>
          <a:xfrm>
            <a:off x="5204116" y="2349240"/>
            <a:ext cx="3519805" cy="871392"/>
          </a:xfrm>
          <a:prstGeom prst="rect">
            <a:avLst/>
          </a:prstGeom>
          <a:noFill/>
        </p:spPr>
        <p:txBody>
          <a:bodyPr wrap="square" rtlCol="0">
            <a:spAutoFit/>
          </a:bodyPr>
          <a:lstStyle/>
          <a:p>
            <a:pPr defTabSz="1219200">
              <a:lnSpc>
                <a:spcPct val="150000"/>
              </a:lnSpc>
              <a:spcBef>
                <a:spcPts val="1000"/>
              </a:spcBef>
              <a:defRPr/>
            </a:pPr>
            <a:r>
              <a:rPr lang="zh-CN" altLang="en-US" sz="4000" b="1" dirty="0">
                <a:solidFill>
                  <a:srgbClr val="ED4568"/>
                </a:solidFill>
                <a:latin typeface="隶书" panose="02010509060101010101" pitchFamily="49" charset="-122"/>
                <a:ea typeface="隶书" panose="02010509060101010101" pitchFamily="49" charset="-122"/>
                <a:cs typeface="宋体" panose="02010600030101010101" pitchFamily="2" charset="-122"/>
              </a:rPr>
              <a:t>工作不足之处</a:t>
            </a:r>
          </a:p>
        </p:txBody>
      </p:sp>
      <p:pic>
        <p:nvPicPr>
          <p:cNvPr id="24" name="图片 23" descr="菠萝"/>
          <p:cNvPicPr>
            <a:picLocks noChangeAspect="1"/>
          </p:cNvPicPr>
          <p:nvPr/>
        </p:nvPicPr>
        <p:blipFill>
          <a:blip r:embed="rId6"/>
          <a:stretch>
            <a:fillRect/>
          </a:stretch>
        </p:blipFill>
        <p:spPr>
          <a:xfrm>
            <a:off x="7894320" y="842010"/>
            <a:ext cx="436880" cy="738505"/>
          </a:xfrm>
          <a:prstGeom prst="rect">
            <a:avLst/>
          </a:prstGeom>
        </p:spPr>
      </p:pic>
      <p:pic>
        <p:nvPicPr>
          <p:cNvPr id="25" name="图片 24" descr="椰子"/>
          <p:cNvPicPr>
            <a:picLocks noChangeAspect="1"/>
          </p:cNvPicPr>
          <p:nvPr/>
        </p:nvPicPr>
        <p:blipFill>
          <a:blip r:embed="rId8"/>
          <a:stretch>
            <a:fillRect/>
          </a:stretch>
        </p:blipFill>
        <p:spPr>
          <a:xfrm rot="3300000">
            <a:off x="4161155" y="721360"/>
            <a:ext cx="455295" cy="575945"/>
          </a:xfrm>
          <a:prstGeom prst="rect">
            <a:avLst/>
          </a:prstGeom>
        </p:spPr>
      </p:pic>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8198" y="2079248"/>
            <a:ext cx="856616" cy="1764483"/>
          </a:xfrm>
          <a:prstGeom prst="rect">
            <a:avLst/>
          </a:prstGeom>
        </p:spPr>
      </p:pic>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18339" flipH="1">
            <a:off x="10860426" y="3754946"/>
            <a:ext cx="586134" cy="675462"/>
          </a:xfrm>
          <a:prstGeom prst="rect">
            <a:avLst/>
          </a:prstGeom>
        </p:spPr>
      </p:pic>
      <p:pic>
        <p:nvPicPr>
          <p:cNvPr id="29" name="图片 28" descr="菠萝"/>
          <p:cNvPicPr>
            <a:picLocks noChangeAspect="1"/>
          </p:cNvPicPr>
          <p:nvPr/>
        </p:nvPicPr>
        <p:blipFill>
          <a:blip r:embed="rId6"/>
          <a:stretch>
            <a:fillRect/>
          </a:stretch>
        </p:blipFill>
        <p:spPr>
          <a:xfrm>
            <a:off x="10531156" y="5645800"/>
            <a:ext cx="436880" cy="738505"/>
          </a:xfrm>
          <a:prstGeom prst="rect">
            <a:avLst/>
          </a:prstGeom>
        </p:spPr>
      </p:pic>
      <p:grpSp>
        <p:nvGrpSpPr>
          <p:cNvPr id="35" name="组合 34"/>
          <p:cNvGrpSpPr/>
          <p:nvPr/>
        </p:nvGrpSpPr>
        <p:grpSpPr>
          <a:xfrm>
            <a:off x="2800741" y="3822939"/>
            <a:ext cx="5714242" cy="543452"/>
            <a:chOff x="2905312" y="3359817"/>
            <a:chExt cx="6456879" cy="543452"/>
          </a:xfrm>
        </p:grpSpPr>
        <p:cxnSp>
          <p:nvCxnSpPr>
            <p:cNvPr id="36" name="PA_直接连接符 27"/>
            <p:cNvCxnSpPr/>
            <p:nvPr>
              <p:custDataLst>
                <p:tags r:id="rId1"/>
              </p:custDataLst>
            </p:nvPr>
          </p:nvCxnSpPr>
          <p:spPr>
            <a:xfrm flipH="1">
              <a:off x="3291058" y="3617913"/>
              <a:ext cx="6071133" cy="0"/>
            </a:xfrm>
            <a:prstGeom prst="line">
              <a:avLst/>
            </a:prstGeom>
            <a:ln w="38100">
              <a:solidFill>
                <a:srgbClr val="61C0E2"/>
              </a:solidFill>
              <a:prstDash val="sysDot"/>
            </a:ln>
          </p:spPr>
          <p:style>
            <a:lnRef idx="1">
              <a:schemeClr val="accent1"/>
            </a:lnRef>
            <a:fillRef idx="0">
              <a:schemeClr val="accent1"/>
            </a:fillRef>
            <a:effectRef idx="0">
              <a:schemeClr val="accent1"/>
            </a:effectRef>
            <a:fontRef idx="minor">
              <a:schemeClr val="tx1"/>
            </a:fontRef>
          </p:style>
        </p:cxnSp>
        <p:grpSp>
          <p:nvGrpSpPr>
            <p:cNvPr id="37" name="PA_组合 39"/>
            <p:cNvGrpSpPr/>
            <p:nvPr>
              <p:custDataLst>
                <p:tags r:id="rId2"/>
              </p:custDataLst>
            </p:nvPr>
          </p:nvGrpSpPr>
          <p:grpSpPr>
            <a:xfrm>
              <a:off x="2905312" y="3359817"/>
              <a:ext cx="907025" cy="543452"/>
              <a:chOff x="5710253" y="6309571"/>
              <a:chExt cx="907025" cy="543452"/>
            </a:xfrm>
          </p:grpSpPr>
          <p:sp>
            <p:nvSpPr>
              <p:cNvPr id="38" name="任意多边形: 形状 37"/>
              <p:cNvSpPr/>
              <p:nvPr/>
            </p:nvSpPr>
            <p:spPr>
              <a:xfrm>
                <a:off x="5710253" y="6309571"/>
                <a:ext cx="907025" cy="543452"/>
              </a:xfrm>
              <a:custGeom>
                <a:avLst/>
                <a:gdLst/>
                <a:ahLst/>
                <a:cxnLst/>
                <a:rect l="0" t="0" r="0" b="0"/>
                <a:pathLst>
                  <a:path w="907025" h="543452">
                    <a:moveTo>
                      <a:pt x="0" y="0"/>
                    </a:moveTo>
                    <a:lnTo>
                      <a:pt x="907024" y="0"/>
                    </a:lnTo>
                    <a:lnTo>
                      <a:pt x="907024" y="543451"/>
                    </a:lnTo>
                    <a:lnTo>
                      <a:pt x="0" y="54345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A_Graphic 33"/>
              <p:cNvPicPr>
                <a:picLocks noChangeAspect="1"/>
              </p:cNvPicPr>
              <p:nvPr>
                <p:custDataLst>
                  <p:tags r:id="rId3"/>
                </p:custDataLst>
              </p:nvPr>
            </p:nvPicPr>
            <p:blipFill>
              <a:blip r:embed="rId12"/>
              <a:stretch>
                <a:fillRect/>
              </a:stretch>
            </p:blipFill>
            <p:spPr>
              <a:xfrm rot="16200000" flipH="1">
                <a:off x="5692656" y="6327169"/>
                <a:ext cx="516192" cy="480997"/>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childTnLst>
                          </p:cTn>
                        </p:par>
                        <p:par>
                          <p:cTn id="59" fill="hold">
                            <p:stCondLst>
                              <p:cond delay="1299"/>
                            </p:stCondLst>
                            <p:childTnLst>
                              <p:par>
                                <p:cTn id="60" presetID="29" presetClass="entr" presetSubtype="0" fill="hold" grpId="1"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ppt_x</p:attrName>
                                        </p:attrNameLst>
                                      </p:cBhvr>
                                      <p:tavLst>
                                        <p:tav tm="0">
                                          <p:val>
                                            <p:strVal val="#ppt_x-.2"/>
                                          </p:val>
                                        </p:tav>
                                        <p:tav tm="100000">
                                          <p:val>
                                            <p:strVal val="#ppt_x"/>
                                          </p:val>
                                        </p:tav>
                                      </p:tavLst>
                                    </p:anim>
                                    <p:anim calcmode="lin" valueType="num">
                                      <p:cBhvr>
                                        <p:cTn id="6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4" dur="500"/>
                                        <p:tgtEl>
                                          <p:spTgt spid="3"/>
                                        </p:tgtEl>
                                      </p:cBhvr>
                                    </p:animEffect>
                                  </p:childTnLst>
                                </p:cTn>
                              </p:par>
                            </p:childTnLst>
                          </p:cTn>
                        </p:par>
                        <p:par>
                          <p:cTn id="65" fill="hold">
                            <p:stCondLst>
                              <p:cond delay="1799"/>
                            </p:stCondLst>
                            <p:childTnLst>
                              <p:par>
                                <p:cTn id="66" presetID="35"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anim calcmode="lin" valueType="num">
                                      <p:cBhvr>
                                        <p:cTn id="69" dur="500" fill="hold"/>
                                        <p:tgtEl>
                                          <p:spTgt spid="10"/>
                                        </p:tgtEl>
                                        <p:attrNameLst>
                                          <p:attrName>style.rotation</p:attrName>
                                        </p:attrNameLst>
                                      </p:cBhvr>
                                      <p:tavLst>
                                        <p:tav tm="0">
                                          <p:val>
                                            <p:fltVal val="720"/>
                                          </p:val>
                                        </p:tav>
                                        <p:tav tm="100000">
                                          <p:val>
                                            <p:fltVal val="0"/>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style.rotation</p:attrName>
                                        </p:attrNameLst>
                                      </p:cBhvr>
                                      <p:tavLst>
                                        <p:tav tm="0">
                                          <p:val>
                                            <p:fltVal val="720"/>
                                          </p:val>
                                        </p:tav>
                                        <p:tav tm="100000">
                                          <p:val>
                                            <p:fltVal val="0"/>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ppt_w</p:attrName>
                                        </p:attrNameLst>
                                      </p:cBhvr>
                                      <p:tavLst>
                                        <p:tav tm="0">
                                          <p:val>
                                            <p:fltVal val="0"/>
                                          </p:val>
                                        </p:tav>
                                        <p:tav tm="100000">
                                          <p:val>
                                            <p:strVal val="#ppt_w"/>
                                          </p:val>
                                        </p:tav>
                                      </p:tavLst>
                                    </p:anim>
                                  </p:childTnLst>
                                </p:cTn>
                              </p:par>
                            </p:childTnLst>
                          </p:cTn>
                        </p:par>
                        <p:par>
                          <p:cTn id="78" fill="hold">
                            <p:stCondLst>
                              <p:cond delay="2299"/>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2"/>
          <p:cNvSpPr txBox="1"/>
          <p:nvPr/>
        </p:nvSpPr>
        <p:spPr>
          <a:xfrm>
            <a:off x="6935869" y="2128386"/>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grpSp>
        <p:nvGrpSpPr>
          <p:cNvPr id="3" name="组合 2"/>
          <p:cNvGrpSpPr/>
          <p:nvPr/>
        </p:nvGrpSpPr>
        <p:grpSpPr>
          <a:xfrm>
            <a:off x="6247475" y="2163671"/>
            <a:ext cx="688395" cy="496541"/>
            <a:chOff x="6247475" y="2163671"/>
            <a:chExt cx="688395" cy="496541"/>
          </a:xfrm>
        </p:grpSpPr>
        <p:pic>
          <p:nvPicPr>
            <p:cNvPr id="18" name="PA_图片 17"/>
            <p:cNvPicPr>
              <a:picLocks noChangeAspect="1"/>
            </p:cNvPicPr>
            <p:nvPr>
              <p:custDataLst>
                <p:tags r:id="rId8"/>
              </p:custDataLst>
            </p:nvPr>
          </p:nvPicPr>
          <p:blipFill rotWithShape="1">
            <a:blip r:embed="rId12" cstate="print">
              <a:extLst>
                <a:ext uri="{28A0092B-C50C-407E-A947-70E740481C1C}">
                  <a14:useLocalDpi xmlns:a14="http://schemas.microsoft.com/office/drawing/2010/main" val="0"/>
                </a:ext>
              </a:extLst>
            </a:blip>
            <a:srcRect l="21619" t="15356" r="60144" b="52598"/>
            <a:stretch>
              <a:fillRect/>
            </a:stretch>
          </p:blipFill>
          <p:spPr>
            <a:xfrm>
              <a:off x="6547400" y="2163671"/>
              <a:ext cx="388470" cy="483429"/>
            </a:xfrm>
            <a:prstGeom prst="rect">
              <a:avLst/>
            </a:prstGeom>
          </p:spPr>
        </p:pic>
        <p:pic>
          <p:nvPicPr>
            <p:cNvPr id="28" name="PA_图片 24"/>
            <p:cNvPicPr>
              <a:picLocks noChangeAspect="1"/>
            </p:cNvPicPr>
            <p:nvPr>
              <p:custDataLst>
                <p:tags r:id="rId9"/>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2176783"/>
              <a:ext cx="388470" cy="483429"/>
            </a:xfrm>
            <a:prstGeom prst="rect">
              <a:avLst/>
            </a:prstGeom>
          </p:spPr>
        </p:pic>
      </p:grpSp>
      <p:grpSp>
        <p:nvGrpSpPr>
          <p:cNvPr id="5" name="组合 4"/>
          <p:cNvGrpSpPr/>
          <p:nvPr/>
        </p:nvGrpSpPr>
        <p:grpSpPr>
          <a:xfrm>
            <a:off x="6247475" y="3043171"/>
            <a:ext cx="688395" cy="502838"/>
            <a:chOff x="6247475" y="3043171"/>
            <a:chExt cx="688395" cy="502838"/>
          </a:xfrm>
        </p:grpSpPr>
        <p:pic>
          <p:nvPicPr>
            <p:cNvPr id="24" name="PA_图片 23"/>
            <p:cNvPicPr>
              <a:picLocks noChangeAspect="1"/>
            </p:cNvPicPr>
            <p:nvPr>
              <p:custDataLst>
                <p:tags r:id="rId6"/>
              </p:custDataLst>
            </p:nvPr>
          </p:nvPicPr>
          <p:blipFill rotWithShape="1">
            <a:blip r:embed="rId12" cstate="print">
              <a:extLst>
                <a:ext uri="{28A0092B-C50C-407E-A947-70E740481C1C}">
                  <a14:useLocalDpi xmlns:a14="http://schemas.microsoft.com/office/drawing/2010/main" val="0"/>
                </a:ext>
              </a:extLst>
            </a:blip>
            <a:srcRect l="40464" t="15038" r="41299" b="52916"/>
            <a:stretch>
              <a:fillRect/>
            </a:stretch>
          </p:blipFill>
          <p:spPr>
            <a:xfrm>
              <a:off x="6547400" y="3043171"/>
              <a:ext cx="388470" cy="483429"/>
            </a:xfrm>
            <a:prstGeom prst="rect">
              <a:avLst/>
            </a:prstGeom>
          </p:spPr>
        </p:pic>
        <p:pic>
          <p:nvPicPr>
            <p:cNvPr id="29" name="PA_图片 24"/>
            <p:cNvPicPr>
              <a:picLocks noChangeAspect="1"/>
            </p:cNvPicPr>
            <p:nvPr>
              <p:custDataLst>
                <p:tags r:id="rId7"/>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3062580"/>
              <a:ext cx="388470" cy="483429"/>
            </a:xfrm>
            <a:prstGeom prst="rect">
              <a:avLst/>
            </a:prstGeom>
          </p:spPr>
        </p:pic>
      </p:grpSp>
      <p:grpSp>
        <p:nvGrpSpPr>
          <p:cNvPr id="6" name="组合 5"/>
          <p:cNvGrpSpPr/>
          <p:nvPr/>
        </p:nvGrpSpPr>
        <p:grpSpPr>
          <a:xfrm>
            <a:off x="6247475" y="3919349"/>
            <a:ext cx="688395" cy="486751"/>
            <a:chOff x="6247475" y="3919349"/>
            <a:chExt cx="688395" cy="486751"/>
          </a:xfrm>
        </p:grpSpPr>
        <p:pic>
          <p:nvPicPr>
            <p:cNvPr id="25" name="PA_图片 24"/>
            <p:cNvPicPr>
              <a:picLocks noChangeAspect="1"/>
            </p:cNvPicPr>
            <p:nvPr>
              <p:custDataLst>
                <p:tags r:id="rId4"/>
              </p:custDataLst>
            </p:nvPr>
          </p:nvPicPr>
          <p:blipFill rotWithShape="1">
            <a:blip r:embed="rId13" cstate="print">
              <a:extLst>
                <a:ext uri="{28A0092B-C50C-407E-A947-70E740481C1C}">
                  <a14:useLocalDpi xmlns:a14="http://schemas.microsoft.com/office/drawing/2010/main" val="0"/>
                </a:ext>
              </a:extLst>
            </a:blip>
            <a:srcRect l="58358" t="16787" r="23405" b="51167"/>
            <a:stretch>
              <a:fillRect/>
            </a:stretch>
          </p:blipFill>
          <p:spPr>
            <a:xfrm>
              <a:off x="6547400" y="3922671"/>
              <a:ext cx="388470" cy="483429"/>
            </a:xfrm>
            <a:prstGeom prst="rect">
              <a:avLst/>
            </a:prstGeom>
          </p:spPr>
        </p:pic>
        <p:pic>
          <p:nvPicPr>
            <p:cNvPr id="30" name="PA_图片 24"/>
            <p:cNvPicPr>
              <a:picLocks noChangeAspect="1"/>
            </p:cNvPicPr>
            <p:nvPr>
              <p:custDataLst>
                <p:tags r:id="rId5"/>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3919349"/>
              <a:ext cx="388470" cy="483429"/>
            </a:xfrm>
            <a:prstGeom prst="rect">
              <a:avLst/>
            </a:prstGeom>
          </p:spPr>
        </p:pic>
      </p:grpSp>
      <p:grpSp>
        <p:nvGrpSpPr>
          <p:cNvPr id="4" name="组合 3"/>
          <p:cNvGrpSpPr/>
          <p:nvPr/>
        </p:nvGrpSpPr>
        <p:grpSpPr>
          <a:xfrm>
            <a:off x="6247475" y="4802170"/>
            <a:ext cx="688395" cy="515434"/>
            <a:chOff x="6247475" y="4802170"/>
            <a:chExt cx="688395" cy="515434"/>
          </a:xfrm>
        </p:grpSpPr>
        <p:pic>
          <p:nvPicPr>
            <p:cNvPr id="26" name="PA_图片 25"/>
            <p:cNvPicPr>
              <a:picLocks noChangeAspect="1"/>
            </p:cNvPicPr>
            <p:nvPr>
              <p:custDataLst>
                <p:tags r:id="rId2"/>
              </p:custDataLst>
            </p:nvPr>
          </p:nvPicPr>
          <p:blipFill rotWithShape="1">
            <a:blip r:embed="rId12" cstate="print">
              <a:extLst>
                <a:ext uri="{28A0092B-C50C-407E-A947-70E740481C1C}">
                  <a14:useLocalDpi xmlns:a14="http://schemas.microsoft.com/office/drawing/2010/main" val="0"/>
                </a:ext>
              </a:extLst>
            </a:blip>
            <a:srcRect l="77355" t="15379" r="4408" b="52575"/>
            <a:stretch>
              <a:fillRect/>
            </a:stretch>
          </p:blipFill>
          <p:spPr>
            <a:xfrm>
              <a:off x="6547400" y="4802170"/>
              <a:ext cx="388470" cy="483429"/>
            </a:xfrm>
            <a:prstGeom prst="rect">
              <a:avLst/>
            </a:prstGeom>
          </p:spPr>
        </p:pic>
        <p:pic>
          <p:nvPicPr>
            <p:cNvPr id="31" name="PA_图片 24"/>
            <p:cNvPicPr>
              <a:picLocks noChangeAspect="1"/>
            </p:cNvPicPr>
            <p:nvPr>
              <p:custDataLst>
                <p:tags r:id="rId3"/>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4834175"/>
              <a:ext cx="388470" cy="483429"/>
            </a:xfrm>
            <a:prstGeom prst="rect">
              <a:avLst/>
            </a:prstGeom>
          </p:spPr>
        </p:pic>
      </p:grpSp>
      <p:sp>
        <p:nvSpPr>
          <p:cNvPr id="32" name="TextBox 12"/>
          <p:cNvSpPr txBox="1"/>
          <p:nvPr/>
        </p:nvSpPr>
        <p:spPr>
          <a:xfrm>
            <a:off x="6935869" y="2996124"/>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sp>
        <p:nvSpPr>
          <p:cNvPr id="33" name="TextBox 12"/>
          <p:cNvSpPr txBox="1"/>
          <p:nvPr/>
        </p:nvSpPr>
        <p:spPr>
          <a:xfrm>
            <a:off x="6935869" y="3863862"/>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sp>
        <p:nvSpPr>
          <p:cNvPr id="34" name="TextBox 12"/>
          <p:cNvSpPr txBox="1"/>
          <p:nvPr/>
        </p:nvSpPr>
        <p:spPr>
          <a:xfrm>
            <a:off x="6935869" y="4731601"/>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pic>
        <p:nvPicPr>
          <p:cNvPr id="35" name="图片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1954" y="2111153"/>
            <a:ext cx="4797491" cy="3174446"/>
          </a:xfrm>
          <a:prstGeom prst="rect">
            <a:avLst/>
          </a:prstGeom>
          <a:ln>
            <a:solidFill>
              <a:schemeClr val="bg1"/>
            </a:solidFill>
          </a:ln>
        </p:spPr>
      </p:pic>
      <p:grpSp>
        <p:nvGrpSpPr>
          <p:cNvPr id="36" name="组合 35"/>
          <p:cNvGrpSpPr/>
          <p:nvPr/>
        </p:nvGrpSpPr>
        <p:grpSpPr>
          <a:xfrm>
            <a:off x="688164" y="588755"/>
            <a:ext cx="2764880" cy="619760"/>
            <a:chOff x="688164" y="588755"/>
            <a:chExt cx="2764880" cy="619760"/>
          </a:xfrm>
        </p:grpSpPr>
        <p:sp>
          <p:nvSpPr>
            <p:cNvPr id="37"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8" name="图片 37" descr="太阳"/>
            <p:cNvPicPr>
              <a:picLocks noChangeAspect="1"/>
            </p:cNvPicPr>
            <p:nvPr/>
          </p:nvPicPr>
          <p:blipFill>
            <a:blip r:embed="rId15"/>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450" decel="100000" fill="hold"/>
                                        <p:tgtEl>
                                          <p:spTgt spid="6"/>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450" decel="100000" fill="hold"/>
                                        <p:tgtEl>
                                          <p:spTgt spid="4"/>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90"/>
                                          </p:val>
                                        </p:tav>
                                        <p:tav tm="100000">
                                          <p:val>
                                            <p:fltVal val="0"/>
                                          </p:val>
                                        </p:tav>
                                      </p:tavLst>
                                    </p:anim>
                                    <p:animEffect transition="in" filter="fade">
                                      <p:cBhvr>
                                        <p:cTn id="34" dur="500"/>
                                        <p:tgtEl>
                                          <p:spTgt spid="3"/>
                                        </p:tgtEl>
                                      </p:cBhvr>
                                    </p:animEffect>
                                  </p:childTnLst>
                                </p:cTn>
                              </p:par>
                              <p:par>
                                <p:cTn id="35" presetID="3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90"/>
                                          </p:val>
                                        </p:tav>
                                        <p:tav tm="100000">
                                          <p:val>
                                            <p:fltVal val="0"/>
                                          </p:val>
                                        </p:tav>
                                      </p:tavLst>
                                    </p:anim>
                                    <p:animEffect transition="in" filter="fade">
                                      <p:cBhvr>
                                        <p:cTn id="40" dur="5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 calcmode="lin" valueType="num">
                                      <p:cBhvr>
                                        <p:cTn id="45" dur="500" fill="hold"/>
                                        <p:tgtEl>
                                          <p:spTgt spid="6"/>
                                        </p:tgtEl>
                                        <p:attrNameLst>
                                          <p:attrName>style.rotation</p:attrName>
                                        </p:attrNameLst>
                                      </p:cBhvr>
                                      <p:tavLst>
                                        <p:tav tm="0">
                                          <p:val>
                                            <p:fltVal val="90"/>
                                          </p:val>
                                        </p:tav>
                                        <p:tav tm="100000">
                                          <p:val>
                                            <p:fltVal val="0"/>
                                          </p:val>
                                        </p:tav>
                                      </p:tavLst>
                                    </p:anim>
                                    <p:animEffect transition="in" filter="fade">
                                      <p:cBhvr>
                                        <p:cTn id="46" dur="5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 calcmode="lin" valueType="num">
                                      <p:cBhvr>
                                        <p:cTn id="51" dur="500" fill="hold"/>
                                        <p:tgtEl>
                                          <p:spTgt spid="4"/>
                                        </p:tgtEl>
                                        <p:attrNameLst>
                                          <p:attrName>style.rotation</p:attrName>
                                        </p:attrNameLst>
                                      </p:cBhvr>
                                      <p:tavLst>
                                        <p:tav tm="0">
                                          <p:val>
                                            <p:fltVal val="90"/>
                                          </p:val>
                                        </p:tav>
                                        <p:tav tm="100000">
                                          <p:val>
                                            <p:fltVal val="0"/>
                                          </p:val>
                                        </p:tav>
                                      </p:tavLst>
                                    </p:anim>
                                    <p:animEffect transition="in" filter="fade">
                                      <p:cBhvr>
                                        <p:cTn id="52" dur="500"/>
                                        <p:tgtEl>
                                          <p:spTgt spid="4"/>
                                        </p:tgtEl>
                                      </p:cBhvr>
                                    </p:animEffect>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1+#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1+#ppt_w/2"/>
                                          </p:val>
                                        </p:tav>
                                        <p:tav tm="100000">
                                          <p:val>
                                            <p:strVal val="#ppt_x"/>
                                          </p:val>
                                        </p:tav>
                                      </p:tavLst>
                                    </p:anim>
                                    <p:anim calcmode="lin" valueType="num">
                                      <p:cBhvr additive="base">
                                        <p:cTn id="69" dur="500" fill="hold"/>
                                        <p:tgtEl>
                                          <p:spTgt spid="34"/>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22" presetClass="entr" presetSubtype="4"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10211" y="2389936"/>
            <a:ext cx="2137799" cy="2846016"/>
            <a:chOff x="2210211" y="2389936"/>
            <a:chExt cx="2137799" cy="2846016"/>
          </a:xfrm>
        </p:grpSpPr>
        <p:pic>
          <p:nvPicPr>
            <p:cNvPr id="33" name="图片 32"/>
            <p:cNvPicPr>
              <a:picLocks noChangeAspect="1"/>
            </p:cNvPicPr>
            <p:nvPr/>
          </p:nvPicPr>
          <p:blipFill rotWithShape="1">
            <a:blip r:embed="rId12" cstate="print">
              <a:extLst>
                <a:ext uri="{28A0092B-C50C-407E-A947-70E740481C1C}">
                  <a14:useLocalDpi xmlns:a14="http://schemas.microsoft.com/office/drawing/2010/main" val="0"/>
                </a:ext>
              </a:extLst>
            </a:blip>
            <a:srcRect l="68495" t="50322"/>
            <a:stretch>
              <a:fillRect/>
            </a:stretch>
          </p:blipFill>
          <p:spPr>
            <a:xfrm>
              <a:off x="2595820" y="2389936"/>
              <a:ext cx="1293443" cy="1292857"/>
            </a:xfrm>
            <a:prstGeom prst="rect">
              <a:avLst/>
            </a:prstGeom>
          </p:spPr>
        </p:pic>
        <p:sp>
          <p:nvSpPr>
            <p:cNvPr id="15" name="文本框 14"/>
            <p:cNvSpPr txBox="1"/>
            <p:nvPr/>
          </p:nvSpPr>
          <p:spPr>
            <a:xfrm>
              <a:off x="3202911" y="2584030"/>
              <a:ext cx="673100" cy="338554"/>
            </a:xfrm>
            <a:prstGeom prst="rect">
              <a:avLst/>
            </a:prstGeom>
            <a:noFill/>
          </p:spPr>
          <p:txBody>
            <a:bodyPr wrap="square" rtlCol="0">
              <a:spAutoFit/>
            </a:bodyPr>
            <a:lstStyle/>
            <a:p>
              <a:pPr algn="ctr"/>
              <a:r>
                <a:rPr lang="en-US" altLang="zh-CN" sz="1600" b="1" dirty="0">
                  <a:solidFill>
                    <a:schemeClr val="bg1"/>
                  </a:solidFill>
                </a:rPr>
                <a:t>80%</a:t>
              </a:r>
              <a:endParaRPr lang="zh-CN" altLang="en-US" sz="1600" b="1" dirty="0">
                <a:solidFill>
                  <a:schemeClr val="bg1"/>
                </a:solidFill>
              </a:endParaRPr>
            </a:p>
          </p:txBody>
        </p:sp>
        <p:grpSp>
          <p:nvGrpSpPr>
            <p:cNvPr id="24" name="PA_组合 19"/>
            <p:cNvGrpSpPr/>
            <p:nvPr>
              <p:custDataLst>
                <p:tags r:id="rId7"/>
              </p:custDataLst>
            </p:nvPr>
          </p:nvGrpSpPr>
          <p:grpSpPr>
            <a:xfrm>
              <a:off x="2658815" y="2392680"/>
              <a:ext cx="1184908" cy="1235249"/>
              <a:chOff x="1892299" y="1786347"/>
              <a:chExt cx="789941" cy="823502"/>
            </a:xfrm>
          </p:grpSpPr>
          <p:sp>
            <p:nvSpPr>
              <p:cNvPr id="25" name="任意多边形: 形状 24"/>
              <p:cNvSpPr/>
              <p:nvPr/>
            </p:nvSpPr>
            <p:spPr>
              <a:xfrm>
                <a:off x="1892299" y="1786347"/>
                <a:ext cx="789941" cy="823502"/>
              </a:xfrm>
              <a:custGeom>
                <a:avLst/>
                <a:gdLst/>
                <a:ahLst/>
                <a:cxnLst/>
                <a:rect l="0" t="0" r="0" b="0"/>
                <a:pathLst>
                  <a:path w="789941" h="823502">
                    <a:moveTo>
                      <a:pt x="0" y="0"/>
                    </a:moveTo>
                    <a:lnTo>
                      <a:pt x="789940" y="0"/>
                    </a:lnTo>
                    <a:lnTo>
                      <a:pt x="789940" y="823501"/>
                    </a:lnTo>
                    <a:lnTo>
                      <a:pt x="0" y="82350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_饼状 5"/>
              <p:cNvSpPr/>
              <p:nvPr>
                <p:custDataLst>
                  <p:tags r:id="rId9"/>
                </p:custDataLst>
              </p:nvPr>
            </p:nvSpPr>
            <p:spPr>
              <a:xfrm>
                <a:off x="1892300" y="1811748"/>
                <a:ext cx="789940" cy="798101"/>
              </a:xfrm>
              <a:prstGeom prst="pie">
                <a:avLst>
                  <a:gd name="adj1" fmla="val 21037703"/>
                  <a:gd name="adj2" fmla="val 1609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TextBox 12"/>
            <p:cNvSpPr txBox="1"/>
            <p:nvPr/>
          </p:nvSpPr>
          <p:spPr>
            <a:xfrm>
              <a:off x="2210211" y="4381872"/>
              <a:ext cx="2137799" cy="85408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39" name="MH_SubTitle_1"/>
            <p:cNvSpPr txBox="1">
              <a:spLocks noChangeArrowheads="1"/>
            </p:cNvSpPr>
            <p:nvPr>
              <p:custDataLst>
                <p:tags r:id="rId8"/>
              </p:custDataLst>
            </p:nvPr>
          </p:nvSpPr>
          <p:spPr bwMode="auto">
            <a:xfrm>
              <a:off x="2526600" y="3947941"/>
              <a:ext cx="15050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16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cxnSp>
          <p:nvCxnSpPr>
            <p:cNvPr id="40" name="直接连接符 39"/>
            <p:cNvCxnSpPr/>
            <p:nvPr/>
          </p:nvCxnSpPr>
          <p:spPr>
            <a:xfrm>
              <a:off x="2747175" y="4294016"/>
              <a:ext cx="106387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027101" y="2377707"/>
            <a:ext cx="2529683" cy="2858245"/>
            <a:chOff x="5027101" y="2377707"/>
            <a:chExt cx="2529683" cy="2858245"/>
          </a:xfrm>
        </p:grpSpPr>
        <p:grpSp>
          <p:nvGrpSpPr>
            <p:cNvPr id="3" name="组合 2"/>
            <p:cNvGrpSpPr/>
            <p:nvPr/>
          </p:nvGrpSpPr>
          <p:grpSpPr>
            <a:xfrm>
              <a:off x="5353626" y="2377707"/>
              <a:ext cx="2203158" cy="1292857"/>
              <a:chOff x="5353626" y="2377707"/>
              <a:chExt cx="2203158" cy="1292857"/>
            </a:xfrm>
          </p:grpSpPr>
          <p:pic>
            <p:nvPicPr>
              <p:cNvPr id="34" name="图片 33"/>
              <p:cNvPicPr>
                <a:picLocks noChangeAspect="1"/>
              </p:cNvPicPr>
              <p:nvPr/>
            </p:nvPicPr>
            <p:blipFill rotWithShape="1">
              <a:blip r:embed="rId12" cstate="print">
                <a:extLst>
                  <a:ext uri="{28A0092B-C50C-407E-A947-70E740481C1C}">
                    <a14:useLocalDpi xmlns:a14="http://schemas.microsoft.com/office/drawing/2010/main" val="0"/>
                  </a:ext>
                </a:extLst>
              </a:blip>
              <a:srcRect l="68495" t="50322"/>
              <a:stretch>
                <a:fillRect/>
              </a:stretch>
            </p:blipFill>
            <p:spPr>
              <a:xfrm>
                <a:off x="5353626" y="2377707"/>
                <a:ext cx="1293443" cy="1292857"/>
              </a:xfrm>
              <a:prstGeom prst="rect">
                <a:avLst/>
              </a:prstGeom>
            </p:spPr>
          </p:pic>
          <p:grpSp>
            <p:nvGrpSpPr>
              <p:cNvPr id="27" name="PA_组合 21"/>
              <p:cNvGrpSpPr/>
              <p:nvPr>
                <p:custDataLst>
                  <p:tags r:id="rId5"/>
                </p:custDataLst>
              </p:nvPr>
            </p:nvGrpSpPr>
            <p:grpSpPr>
              <a:xfrm>
                <a:off x="5442931" y="2400300"/>
                <a:ext cx="2113853" cy="1227629"/>
                <a:chOff x="4187020" y="1803604"/>
                <a:chExt cx="1424941" cy="798102"/>
              </a:xfrm>
            </p:grpSpPr>
            <p:sp>
              <p:nvSpPr>
                <p:cNvPr id="28" name="任意多边形: 形状 27"/>
                <p:cNvSpPr/>
                <p:nvPr/>
              </p:nvSpPr>
              <p:spPr>
                <a:xfrm>
                  <a:off x="4187020" y="1803604"/>
                  <a:ext cx="1424941" cy="798102"/>
                </a:xfrm>
                <a:custGeom>
                  <a:avLst/>
                  <a:gdLst/>
                  <a:ahLst/>
                  <a:cxnLst/>
                  <a:rect l="0" t="0" r="0" b="0"/>
                  <a:pathLst>
                    <a:path w="1424941" h="798102">
                      <a:moveTo>
                        <a:pt x="0" y="0"/>
                      </a:moveTo>
                      <a:lnTo>
                        <a:pt x="1424940" y="0"/>
                      </a:lnTo>
                      <a:lnTo>
                        <a:pt x="1424940" y="798101"/>
                      </a:lnTo>
                      <a:lnTo>
                        <a:pt x="0" y="79810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饼状 13"/>
                <p:cNvSpPr/>
                <p:nvPr>
                  <p:custDataLst>
                    <p:tags r:id="rId6"/>
                  </p:custDataLst>
                </p:nvPr>
              </p:nvSpPr>
              <p:spPr>
                <a:xfrm>
                  <a:off x="4187020" y="1803605"/>
                  <a:ext cx="789940" cy="798101"/>
                </a:xfrm>
                <a:prstGeom prst="pie">
                  <a:avLst>
                    <a:gd name="adj1" fmla="val 5266678"/>
                    <a:gd name="adj2" fmla="val 151154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8" name="文本框 17"/>
            <p:cNvSpPr txBox="1"/>
            <p:nvPr/>
          </p:nvSpPr>
          <p:spPr>
            <a:xfrm>
              <a:off x="5973969" y="2782036"/>
              <a:ext cx="673100" cy="338554"/>
            </a:xfrm>
            <a:prstGeom prst="rect">
              <a:avLst/>
            </a:prstGeom>
            <a:noFill/>
          </p:spPr>
          <p:txBody>
            <a:bodyPr wrap="square" rtlCol="0">
              <a:spAutoFit/>
            </a:bodyPr>
            <a:lstStyle/>
            <a:p>
              <a:pPr algn="ctr"/>
              <a:r>
                <a:rPr lang="en-US" altLang="zh-CN" sz="1600" b="1" dirty="0">
                  <a:solidFill>
                    <a:schemeClr val="bg1"/>
                  </a:solidFill>
                </a:rPr>
                <a:t>40%</a:t>
              </a:r>
              <a:endParaRPr lang="zh-CN" altLang="en-US" sz="1600" b="1" dirty="0">
                <a:solidFill>
                  <a:schemeClr val="bg1"/>
                </a:solidFill>
              </a:endParaRPr>
            </a:p>
          </p:txBody>
        </p:sp>
        <p:sp>
          <p:nvSpPr>
            <p:cNvPr id="42" name="TextBox 12"/>
            <p:cNvSpPr txBox="1"/>
            <p:nvPr/>
          </p:nvSpPr>
          <p:spPr>
            <a:xfrm>
              <a:off x="5027101" y="4381872"/>
              <a:ext cx="2137799" cy="85408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43" name="MH_SubTitle_1"/>
            <p:cNvSpPr txBox="1">
              <a:spLocks noChangeArrowheads="1"/>
            </p:cNvSpPr>
            <p:nvPr>
              <p:custDataLst>
                <p:tags r:id="rId4"/>
              </p:custDataLst>
            </p:nvPr>
          </p:nvSpPr>
          <p:spPr bwMode="auto">
            <a:xfrm>
              <a:off x="5343490" y="3947941"/>
              <a:ext cx="15050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16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cxnSp>
          <p:nvCxnSpPr>
            <p:cNvPr id="44" name="直接连接符 43"/>
            <p:cNvCxnSpPr/>
            <p:nvPr/>
          </p:nvCxnSpPr>
          <p:spPr>
            <a:xfrm>
              <a:off x="5564065" y="4294016"/>
              <a:ext cx="106387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7797278" y="2363734"/>
            <a:ext cx="2436382" cy="2872218"/>
            <a:chOff x="7797278" y="2363734"/>
            <a:chExt cx="2436382" cy="2872218"/>
          </a:xfrm>
        </p:grpSpPr>
        <p:grpSp>
          <p:nvGrpSpPr>
            <p:cNvPr id="6" name="组合 5"/>
            <p:cNvGrpSpPr/>
            <p:nvPr/>
          </p:nvGrpSpPr>
          <p:grpSpPr>
            <a:xfrm>
              <a:off x="8111432" y="2363734"/>
              <a:ext cx="2122228" cy="1292857"/>
              <a:chOff x="8111432" y="2363734"/>
              <a:chExt cx="2122228" cy="1292857"/>
            </a:xfrm>
          </p:grpSpPr>
          <p:pic>
            <p:nvPicPr>
              <p:cNvPr id="37" name="图片 36"/>
              <p:cNvPicPr>
                <a:picLocks noChangeAspect="1"/>
              </p:cNvPicPr>
              <p:nvPr/>
            </p:nvPicPr>
            <p:blipFill rotWithShape="1">
              <a:blip r:embed="rId12" cstate="print">
                <a:extLst>
                  <a:ext uri="{28A0092B-C50C-407E-A947-70E740481C1C}">
                    <a14:useLocalDpi xmlns:a14="http://schemas.microsoft.com/office/drawing/2010/main" val="0"/>
                  </a:ext>
                </a:extLst>
              </a:blip>
              <a:srcRect l="68495" t="50322"/>
              <a:stretch>
                <a:fillRect/>
              </a:stretch>
            </p:blipFill>
            <p:spPr>
              <a:xfrm>
                <a:off x="8111432" y="2363734"/>
                <a:ext cx="1293443" cy="1292857"/>
              </a:xfrm>
              <a:prstGeom prst="rect">
                <a:avLst/>
              </a:prstGeom>
            </p:spPr>
          </p:pic>
          <p:grpSp>
            <p:nvGrpSpPr>
              <p:cNvPr id="30" name="PA_组合 23"/>
              <p:cNvGrpSpPr/>
              <p:nvPr>
                <p:custDataLst>
                  <p:tags r:id="rId2"/>
                </p:custDataLst>
              </p:nvPr>
            </p:nvGrpSpPr>
            <p:grpSpPr>
              <a:xfrm>
                <a:off x="8192919" y="2381911"/>
                <a:ext cx="2040741" cy="1246017"/>
                <a:chOff x="6497178" y="1772060"/>
                <a:chExt cx="1348741" cy="823502"/>
              </a:xfrm>
            </p:grpSpPr>
            <p:sp>
              <p:nvSpPr>
                <p:cNvPr id="31" name="任意多边形: 形状 30"/>
                <p:cNvSpPr/>
                <p:nvPr/>
              </p:nvSpPr>
              <p:spPr>
                <a:xfrm>
                  <a:off x="6497178" y="1772060"/>
                  <a:ext cx="1348741" cy="823502"/>
                </a:xfrm>
                <a:custGeom>
                  <a:avLst/>
                  <a:gdLst/>
                  <a:ahLst/>
                  <a:cxnLst/>
                  <a:rect l="0" t="0" r="0" b="0"/>
                  <a:pathLst>
                    <a:path w="1348741" h="823502">
                      <a:moveTo>
                        <a:pt x="0" y="0"/>
                      </a:moveTo>
                      <a:lnTo>
                        <a:pt x="1348740" y="0"/>
                      </a:lnTo>
                      <a:lnTo>
                        <a:pt x="1348740" y="823501"/>
                      </a:lnTo>
                      <a:lnTo>
                        <a:pt x="0" y="82350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_饼状 14"/>
                <p:cNvSpPr/>
                <p:nvPr>
                  <p:custDataLst>
                    <p:tags r:id="rId3"/>
                  </p:custDataLst>
                </p:nvPr>
              </p:nvSpPr>
              <p:spPr>
                <a:xfrm>
                  <a:off x="6497178" y="1797461"/>
                  <a:ext cx="789940" cy="798101"/>
                </a:xfrm>
                <a:prstGeom prst="pie">
                  <a:avLst>
                    <a:gd name="adj1" fmla="val 4823004"/>
                    <a:gd name="adj2" fmla="val 158336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sp>
          <p:nvSpPr>
            <p:cNvPr id="16" name="文本框 15"/>
            <p:cNvSpPr txBox="1"/>
            <p:nvPr/>
          </p:nvSpPr>
          <p:spPr>
            <a:xfrm>
              <a:off x="8712848" y="2841027"/>
              <a:ext cx="673100" cy="338554"/>
            </a:xfrm>
            <a:prstGeom prst="rect">
              <a:avLst/>
            </a:prstGeom>
            <a:noFill/>
          </p:spPr>
          <p:txBody>
            <a:bodyPr wrap="square" rtlCol="0">
              <a:spAutoFit/>
            </a:bodyPr>
            <a:lstStyle/>
            <a:p>
              <a:pPr algn="ctr"/>
              <a:r>
                <a:rPr lang="en-US" altLang="zh-CN" sz="1600" b="1" dirty="0">
                  <a:solidFill>
                    <a:schemeClr val="bg1"/>
                  </a:solidFill>
                </a:rPr>
                <a:t>54%</a:t>
              </a:r>
              <a:endParaRPr lang="zh-CN" altLang="en-US" sz="1600" b="1" dirty="0">
                <a:solidFill>
                  <a:schemeClr val="bg1"/>
                </a:solidFill>
              </a:endParaRPr>
            </a:p>
          </p:txBody>
        </p:sp>
        <p:sp>
          <p:nvSpPr>
            <p:cNvPr id="46" name="TextBox 12"/>
            <p:cNvSpPr txBox="1"/>
            <p:nvPr/>
          </p:nvSpPr>
          <p:spPr>
            <a:xfrm>
              <a:off x="7797278" y="4381872"/>
              <a:ext cx="2137799" cy="85408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47" name="MH_SubTitle_1"/>
            <p:cNvSpPr txBox="1">
              <a:spLocks noChangeArrowheads="1"/>
            </p:cNvSpPr>
            <p:nvPr>
              <p:custDataLst>
                <p:tags r:id="rId1"/>
              </p:custDataLst>
            </p:nvPr>
          </p:nvSpPr>
          <p:spPr bwMode="auto">
            <a:xfrm>
              <a:off x="8113667" y="3947941"/>
              <a:ext cx="15050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16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cxnSp>
          <p:nvCxnSpPr>
            <p:cNvPr id="48" name="直接连接符 47"/>
            <p:cNvCxnSpPr/>
            <p:nvPr/>
          </p:nvCxnSpPr>
          <p:spPr>
            <a:xfrm>
              <a:off x="8334242" y="4294016"/>
              <a:ext cx="106387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事情&#10;&#10;已生成高可信度的说明"/>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1002" b="94990" l="5689" r="90756">
                        <a14:foregroundMark x1="9778" y1="91104" x2="91111" y2="95092"/>
                        <a14:foregroundMark x1="25422" y1="78016" x2="23289" y2="88650"/>
                        <a14:foregroundMark x1="44622" y1="41718" x2="43022" y2="54703"/>
                        <a14:foregroundMark x1="44889" y1="41411" x2="52978" y2="46933"/>
                        <a14:foregroundMark x1="51111" y1="62168" x2="49422" y2="76585"/>
                        <a14:foregroundMark x1="49422" y1="76585" x2="48978" y2="77710"/>
                        <a14:foregroundMark x1="44089" y1="42945" x2="40267" y2="56953"/>
                        <a14:foregroundMark x1="44889" y1="41104" x2="51111" y2="49796"/>
                        <a14:foregroundMark x1="45956" y1="42025" x2="43289" y2="49182"/>
                        <a14:foregroundMark x1="5689" y1="91411" x2="8178" y2="81493"/>
                        <a14:foregroundMark x1="21156" y1="81493" x2="26222" y2="89264"/>
                        <a14:foregroundMark x1="26222" y1="89264" x2="26222" y2="89264"/>
                      </a14:backgroundRemoval>
                    </a14:imgEffect>
                  </a14:imgLayer>
                </a14:imgProps>
              </a:ext>
              <a:ext uri="{28A0092B-C50C-407E-A947-70E740481C1C}">
                <a14:useLocalDpi xmlns:a14="http://schemas.microsoft.com/office/drawing/2010/main" val="0"/>
              </a:ext>
            </a:extLst>
          </a:blip>
          <a:srcRect l="4072" t="40207" r="19276" b="5807"/>
          <a:stretch>
            <a:fillRect/>
          </a:stretch>
        </p:blipFill>
        <p:spPr>
          <a:xfrm>
            <a:off x="8507499" y="4588089"/>
            <a:ext cx="3374871" cy="2066341"/>
          </a:xfrm>
          <a:prstGeom prst="rect">
            <a:avLst/>
          </a:prstGeom>
        </p:spPr>
      </p:pic>
      <p:grpSp>
        <p:nvGrpSpPr>
          <p:cNvPr id="28" name="组合 27"/>
          <p:cNvGrpSpPr/>
          <p:nvPr/>
        </p:nvGrpSpPr>
        <p:grpSpPr>
          <a:xfrm>
            <a:off x="882396" y="1867203"/>
            <a:ext cx="4501789" cy="1445536"/>
            <a:chOff x="873693" y="1733005"/>
            <a:chExt cx="4501789" cy="1445536"/>
          </a:xfrm>
        </p:grpSpPr>
        <p:grpSp>
          <p:nvGrpSpPr>
            <p:cNvPr id="29" name="组合 28"/>
            <p:cNvGrpSpPr/>
            <p:nvPr/>
          </p:nvGrpSpPr>
          <p:grpSpPr>
            <a:xfrm>
              <a:off x="2065046" y="1733005"/>
              <a:ext cx="3310436" cy="1376339"/>
              <a:chOff x="6591646" y="1527762"/>
              <a:chExt cx="3310436" cy="1376339"/>
            </a:xfrm>
          </p:grpSpPr>
          <p:sp>
            <p:nvSpPr>
              <p:cNvPr id="31" name="矩形 39"/>
              <p:cNvSpPr>
                <a:spLocks noChangeArrowheads="1"/>
              </p:cNvSpPr>
              <p:nvPr/>
            </p:nvSpPr>
            <p:spPr bwMode="auto">
              <a:xfrm>
                <a:off x="6614996" y="2165437"/>
                <a:ext cx="32870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sp>
            <p:nvSpPr>
              <p:cNvPr id="32" name="矩形 39"/>
              <p:cNvSpPr>
                <a:spLocks noChangeArrowheads="1"/>
              </p:cNvSpPr>
              <p:nvPr/>
            </p:nvSpPr>
            <p:spPr bwMode="auto">
              <a:xfrm>
                <a:off x="6591646" y="1527762"/>
                <a:ext cx="2983192"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400" b="1" dirty="0">
                    <a:latin typeface="隶书" panose="02010509060101010101" pitchFamily="49" charset="-122"/>
                    <a:ea typeface="隶书" panose="02010509060101010101" pitchFamily="49" charset="-122"/>
                    <a:cs typeface="宋体" panose="02010600030101010101" pitchFamily="2" charset="-122"/>
                  </a:rPr>
                  <a:t>年中工作概述</a:t>
                </a:r>
              </a:p>
            </p:txBody>
          </p:sp>
        </p:grpSp>
        <p:pic>
          <p:nvPicPr>
            <p:cNvPr id="30" name="图片 29"/>
            <p:cNvPicPr>
              <a:picLocks noChangeAspect="1"/>
            </p:cNvPicPr>
            <p:nvPr/>
          </p:nvPicPr>
          <p:blipFill rotWithShape="1">
            <a:blip r:embed="rId5">
              <a:extLst>
                <a:ext uri="{28A0092B-C50C-407E-A947-70E740481C1C}">
                  <a14:useLocalDpi xmlns:a14="http://schemas.microsoft.com/office/drawing/2010/main" val="0"/>
                </a:ext>
              </a:extLst>
            </a:blip>
            <a:srcRect l="21619" t="15356" r="60144" b="52598"/>
            <a:stretch>
              <a:fillRect/>
            </a:stretch>
          </p:blipFill>
          <p:spPr>
            <a:xfrm>
              <a:off x="873693" y="1756141"/>
              <a:ext cx="1143000" cy="1422400"/>
            </a:xfrm>
            <a:prstGeom prst="rect">
              <a:avLst/>
            </a:prstGeom>
          </p:spPr>
        </p:pic>
      </p:grpSp>
      <p:grpSp>
        <p:nvGrpSpPr>
          <p:cNvPr id="33" name="组合 32"/>
          <p:cNvGrpSpPr/>
          <p:nvPr/>
        </p:nvGrpSpPr>
        <p:grpSpPr>
          <a:xfrm>
            <a:off x="6104703" y="1867203"/>
            <a:ext cx="4699316" cy="1445536"/>
            <a:chOff x="6096000" y="1733005"/>
            <a:chExt cx="4699316" cy="1445536"/>
          </a:xfrm>
        </p:grpSpPr>
        <p:pic>
          <p:nvPicPr>
            <p:cNvPr id="34" name="图片 33"/>
            <p:cNvPicPr>
              <a:picLocks noChangeAspect="1"/>
            </p:cNvPicPr>
            <p:nvPr/>
          </p:nvPicPr>
          <p:blipFill rotWithShape="1">
            <a:blip r:embed="rId5">
              <a:extLst>
                <a:ext uri="{28A0092B-C50C-407E-A947-70E740481C1C}">
                  <a14:useLocalDpi xmlns:a14="http://schemas.microsoft.com/office/drawing/2010/main" val="0"/>
                </a:ext>
              </a:extLst>
            </a:blip>
            <a:srcRect l="40464" t="15038" r="41299" b="52916"/>
            <a:stretch>
              <a:fillRect/>
            </a:stretch>
          </p:blipFill>
          <p:spPr>
            <a:xfrm>
              <a:off x="6096000" y="1756141"/>
              <a:ext cx="1143000" cy="1422400"/>
            </a:xfrm>
            <a:prstGeom prst="rect">
              <a:avLst/>
            </a:prstGeom>
          </p:spPr>
        </p:pic>
        <p:grpSp>
          <p:nvGrpSpPr>
            <p:cNvPr id="35" name="组合 34"/>
            <p:cNvGrpSpPr/>
            <p:nvPr/>
          </p:nvGrpSpPr>
          <p:grpSpPr>
            <a:xfrm>
              <a:off x="7484880" y="1733005"/>
              <a:ext cx="3310436" cy="1376339"/>
              <a:chOff x="6591646" y="1527762"/>
              <a:chExt cx="3310436" cy="1376339"/>
            </a:xfrm>
          </p:grpSpPr>
          <p:sp>
            <p:nvSpPr>
              <p:cNvPr id="36" name="矩形 39"/>
              <p:cNvSpPr>
                <a:spLocks noChangeArrowheads="1"/>
              </p:cNvSpPr>
              <p:nvPr/>
            </p:nvSpPr>
            <p:spPr bwMode="auto">
              <a:xfrm>
                <a:off x="6614996" y="2165437"/>
                <a:ext cx="32870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sp>
            <p:nvSpPr>
              <p:cNvPr id="37" name="矩形 39"/>
              <p:cNvSpPr>
                <a:spLocks noChangeArrowheads="1"/>
              </p:cNvSpPr>
              <p:nvPr/>
            </p:nvSpPr>
            <p:spPr bwMode="auto">
              <a:xfrm>
                <a:off x="6591646" y="1527762"/>
                <a:ext cx="2983192"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400" b="1" dirty="0">
                    <a:latin typeface="隶书" panose="02010509060101010101" pitchFamily="49" charset="-122"/>
                    <a:ea typeface="隶书" panose="02010509060101010101" pitchFamily="49" charset="-122"/>
                    <a:cs typeface="宋体" panose="02010600030101010101" pitchFamily="2" charset="-122"/>
                  </a:rPr>
                  <a:t>成功项目展示</a:t>
                </a:r>
              </a:p>
            </p:txBody>
          </p:sp>
        </p:grpSp>
      </p:grpSp>
      <p:grpSp>
        <p:nvGrpSpPr>
          <p:cNvPr id="38" name="组合 37"/>
          <p:cNvGrpSpPr/>
          <p:nvPr/>
        </p:nvGrpSpPr>
        <p:grpSpPr>
          <a:xfrm>
            <a:off x="923375" y="3950414"/>
            <a:ext cx="4501789" cy="1445536"/>
            <a:chOff x="873693" y="4227848"/>
            <a:chExt cx="4501789" cy="1445536"/>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58358" t="16787" r="23405" b="51167"/>
            <a:stretch>
              <a:fillRect/>
            </a:stretch>
          </p:blipFill>
          <p:spPr>
            <a:xfrm>
              <a:off x="873693" y="4250984"/>
              <a:ext cx="1143000" cy="1422400"/>
            </a:xfrm>
            <a:prstGeom prst="rect">
              <a:avLst/>
            </a:prstGeom>
          </p:spPr>
        </p:pic>
        <p:grpSp>
          <p:nvGrpSpPr>
            <p:cNvPr id="40" name="组合 39"/>
            <p:cNvGrpSpPr/>
            <p:nvPr/>
          </p:nvGrpSpPr>
          <p:grpSpPr>
            <a:xfrm>
              <a:off x="2065046" y="4227848"/>
              <a:ext cx="3310436" cy="1376339"/>
              <a:chOff x="6591646" y="1527762"/>
              <a:chExt cx="3310436" cy="1376339"/>
            </a:xfrm>
          </p:grpSpPr>
          <p:sp>
            <p:nvSpPr>
              <p:cNvPr id="41" name="矩形 39"/>
              <p:cNvSpPr>
                <a:spLocks noChangeArrowheads="1"/>
              </p:cNvSpPr>
              <p:nvPr/>
            </p:nvSpPr>
            <p:spPr bwMode="auto">
              <a:xfrm>
                <a:off x="6614996" y="2165437"/>
                <a:ext cx="32870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sp>
            <p:nvSpPr>
              <p:cNvPr id="42" name="矩形 39"/>
              <p:cNvSpPr>
                <a:spLocks noChangeArrowheads="1"/>
              </p:cNvSpPr>
              <p:nvPr/>
            </p:nvSpPr>
            <p:spPr bwMode="auto">
              <a:xfrm>
                <a:off x="6591646" y="1527762"/>
                <a:ext cx="2983192"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400" b="1" dirty="0">
                    <a:latin typeface="隶书" panose="02010509060101010101" pitchFamily="49" charset="-122"/>
                    <a:ea typeface="隶书" panose="02010509060101010101" pitchFamily="49" charset="-122"/>
                    <a:cs typeface="宋体" panose="02010600030101010101" pitchFamily="2" charset="-122"/>
                  </a:rPr>
                  <a:t>工作不足之处</a:t>
                </a:r>
              </a:p>
            </p:txBody>
          </p:sp>
        </p:grpSp>
      </p:grpSp>
      <p:grpSp>
        <p:nvGrpSpPr>
          <p:cNvPr id="43" name="组合 42"/>
          <p:cNvGrpSpPr/>
          <p:nvPr/>
        </p:nvGrpSpPr>
        <p:grpSpPr>
          <a:xfrm>
            <a:off x="6145682" y="3950414"/>
            <a:ext cx="4699316" cy="1445536"/>
            <a:chOff x="6096000" y="4227848"/>
            <a:chExt cx="4699316" cy="1445536"/>
          </a:xfrm>
        </p:grpSpPr>
        <p:pic>
          <p:nvPicPr>
            <p:cNvPr id="44" name="图片 43"/>
            <p:cNvPicPr>
              <a:picLocks noChangeAspect="1"/>
            </p:cNvPicPr>
            <p:nvPr/>
          </p:nvPicPr>
          <p:blipFill rotWithShape="1">
            <a:blip r:embed="rId5">
              <a:extLst>
                <a:ext uri="{28A0092B-C50C-407E-A947-70E740481C1C}">
                  <a14:useLocalDpi xmlns:a14="http://schemas.microsoft.com/office/drawing/2010/main" val="0"/>
                </a:ext>
              </a:extLst>
            </a:blip>
            <a:srcRect l="77355" t="15379" r="4408" b="52575"/>
            <a:stretch>
              <a:fillRect/>
            </a:stretch>
          </p:blipFill>
          <p:spPr>
            <a:xfrm>
              <a:off x="6096000" y="4250984"/>
              <a:ext cx="1143000" cy="1422400"/>
            </a:xfrm>
            <a:prstGeom prst="rect">
              <a:avLst/>
            </a:prstGeom>
          </p:spPr>
        </p:pic>
        <p:grpSp>
          <p:nvGrpSpPr>
            <p:cNvPr id="45" name="组合 44"/>
            <p:cNvGrpSpPr/>
            <p:nvPr/>
          </p:nvGrpSpPr>
          <p:grpSpPr>
            <a:xfrm>
              <a:off x="7484880" y="4227848"/>
              <a:ext cx="3310436" cy="1376339"/>
              <a:chOff x="6591646" y="1527762"/>
              <a:chExt cx="3310436" cy="1376339"/>
            </a:xfrm>
          </p:grpSpPr>
          <p:sp>
            <p:nvSpPr>
              <p:cNvPr id="46" name="矩形 39"/>
              <p:cNvSpPr>
                <a:spLocks noChangeArrowheads="1"/>
              </p:cNvSpPr>
              <p:nvPr/>
            </p:nvSpPr>
            <p:spPr bwMode="auto">
              <a:xfrm>
                <a:off x="6614996" y="2165437"/>
                <a:ext cx="32870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p>
            </p:txBody>
          </p:sp>
          <p:sp>
            <p:nvSpPr>
              <p:cNvPr id="47" name="矩形 39"/>
              <p:cNvSpPr>
                <a:spLocks noChangeArrowheads="1"/>
              </p:cNvSpPr>
              <p:nvPr/>
            </p:nvSpPr>
            <p:spPr bwMode="auto">
              <a:xfrm>
                <a:off x="6591646" y="1527762"/>
                <a:ext cx="2983192"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400" b="1" dirty="0">
                    <a:latin typeface="隶书" panose="02010509060101010101" pitchFamily="49" charset="-122"/>
                    <a:ea typeface="隶书" panose="02010509060101010101" pitchFamily="49" charset="-122"/>
                    <a:cs typeface="宋体" panose="02010600030101010101" pitchFamily="2" charset="-122"/>
                  </a:rPr>
                  <a:t>年底工作展望</a:t>
                </a:r>
              </a:p>
            </p:txBody>
          </p:sp>
        </p:grpSp>
      </p:grpSp>
      <p:sp>
        <p:nvSpPr>
          <p:cNvPr id="48" name="文本框 47"/>
          <p:cNvSpPr txBox="1"/>
          <p:nvPr/>
        </p:nvSpPr>
        <p:spPr>
          <a:xfrm>
            <a:off x="358402" y="943873"/>
            <a:ext cx="1713042" cy="923330"/>
          </a:xfrm>
          <a:prstGeom prst="rect">
            <a:avLst/>
          </a:prstGeom>
          <a:noFill/>
        </p:spPr>
        <p:txBody>
          <a:bodyPr wrap="square" rtlCol="0">
            <a:spAutoFit/>
          </a:bodyPr>
          <a:lstStyle/>
          <a:p>
            <a:r>
              <a:rPr lang="zh-CN" altLang="en-US" sz="5400" b="1" dirty="0">
                <a:latin typeface="隶书" panose="02010509060101010101" pitchFamily="49" charset="-122"/>
                <a:ea typeface="隶书" panose="02010509060101010101" pitchFamily="49" charset="-122"/>
              </a:rPr>
              <a:t>目录</a:t>
            </a:r>
          </a:p>
        </p:txBody>
      </p:sp>
      <p:sp>
        <p:nvSpPr>
          <p:cNvPr id="49" name="文本框 48"/>
          <p:cNvSpPr txBox="1"/>
          <p:nvPr/>
        </p:nvSpPr>
        <p:spPr>
          <a:xfrm>
            <a:off x="810" y="0"/>
            <a:ext cx="4141268" cy="1569660"/>
          </a:xfrm>
          <a:prstGeom prst="rect">
            <a:avLst/>
          </a:prstGeom>
          <a:noFill/>
        </p:spPr>
        <p:txBody>
          <a:bodyPr wrap="square" rtlCol="0">
            <a:spAutoFit/>
          </a:bodyPr>
          <a:lstStyle/>
          <a:p>
            <a:r>
              <a:rPr lang="en-US" altLang="zh-CN" sz="9600" dirty="0">
                <a:solidFill>
                  <a:srgbClr val="F9D3D4"/>
                </a:solidFill>
                <a:latin typeface="Brush Script MT" panose="03060802040406070304" pitchFamily="66" charset="0"/>
              </a:rPr>
              <a:t>Summer</a:t>
            </a:r>
            <a:endParaRPr lang="zh-CN" altLang="en-US" sz="9600" dirty="0">
              <a:solidFill>
                <a:srgbClr val="F9D3D4"/>
              </a:solidFill>
              <a:latin typeface="Brush Script MT" panose="03060802040406070304" pitchFamily="66" charset="0"/>
            </a:endParaRPr>
          </a:p>
        </p:txBody>
      </p:sp>
      <p:pic>
        <p:nvPicPr>
          <p:cNvPr id="52" name="图片 51" descr="西瓜"/>
          <p:cNvPicPr>
            <a:picLocks noChangeAspect="1"/>
          </p:cNvPicPr>
          <p:nvPr/>
        </p:nvPicPr>
        <p:blipFill>
          <a:blip r:embed="rId6"/>
          <a:stretch>
            <a:fillRect/>
          </a:stretch>
        </p:blipFill>
        <p:spPr>
          <a:xfrm>
            <a:off x="10365740" y="44450"/>
            <a:ext cx="767715" cy="676910"/>
          </a:xfrm>
          <a:prstGeom prst="rect">
            <a:avLst/>
          </a:prstGeom>
        </p:spPr>
      </p:pic>
      <p:pic>
        <p:nvPicPr>
          <p:cNvPr id="53" name="图片 52" descr="太阳"/>
          <p:cNvPicPr>
            <a:picLocks noChangeAspect="1"/>
          </p:cNvPicPr>
          <p:nvPr/>
        </p:nvPicPr>
        <p:blipFill>
          <a:blip r:embed="rId7"/>
          <a:stretch>
            <a:fillRect/>
          </a:stretch>
        </p:blipFill>
        <p:spPr>
          <a:xfrm>
            <a:off x="11133455" y="1317625"/>
            <a:ext cx="661670" cy="619760"/>
          </a:xfrm>
          <a:prstGeom prst="rect">
            <a:avLst/>
          </a:prstGeom>
        </p:spPr>
      </p:pic>
      <p:pic>
        <p:nvPicPr>
          <p:cNvPr id="54" name="图片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18339" flipH="1">
            <a:off x="10860426" y="3754946"/>
            <a:ext cx="586134" cy="675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9"/>
                                        </p:tgtEl>
                                        <p:attrNameLst>
                                          <p:attrName>ppt_y</p:attrName>
                                        </p:attrNameLst>
                                      </p:cBhvr>
                                      <p:tavLst>
                                        <p:tav tm="0">
                                          <p:val>
                                            <p:strVal val="#ppt_y"/>
                                          </p:val>
                                        </p:tav>
                                        <p:tav tm="100000">
                                          <p:val>
                                            <p:strVal val="#ppt_y"/>
                                          </p:val>
                                        </p:tav>
                                      </p:tavLst>
                                    </p:anim>
                                    <p:anim calcmode="lin" valueType="num">
                                      <p:cBhvr>
                                        <p:cTn id="13"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9"/>
                                        </p:tgtEl>
                                      </p:cBhvr>
                                    </p:animEffect>
                                  </p:childTnLst>
                                </p:cTn>
                              </p:par>
                            </p:childTnLst>
                          </p:cTn>
                        </p:par>
                        <p:par>
                          <p:cTn id="16" fill="hold">
                            <p:stCondLst>
                              <p:cond delay="750"/>
                            </p:stCondLst>
                            <p:childTnLst>
                              <p:par>
                                <p:cTn id="17" presetID="16" presetClass="entr" presetSubtype="21"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par>
                                <p:cTn id="20" presetID="22" presetClass="entr" presetSubtype="4"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par>
                                <p:cTn id="23" presetID="53" presetClass="entr" presetSubtype="16"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par>
                                <p:cTn id="28" presetID="35"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anim calcmode="lin" valueType="num">
                                      <p:cBhvr>
                                        <p:cTn id="31" dur="500" fill="hold"/>
                                        <p:tgtEl>
                                          <p:spTgt spid="53"/>
                                        </p:tgtEl>
                                        <p:attrNameLst>
                                          <p:attrName>style.rotation</p:attrName>
                                        </p:attrNameLst>
                                      </p:cBhvr>
                                      <p:tavLst>
                                        <p:tav tm="0">
                                          <p:val>
                                            <p:fltVal val="720"/>
                                          </p:val>
                                        </p:tav>
                                        <p:tav tm="100000">
                                          <p:val>
                                            <p:fltVal val="0"/>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 calcmode="lin" valueType="num">
                                      <p:cBhvr>
                                        <p:cTn id="33" dur="500" fill="hold"/>
                                        <p:tgtEl>
                                          <p:spTgt spid="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075932" y="1432701"/>
            <a:ext cx="1931110" cy="1931110"/>
            <a:chOff x="1032215" y="1432701"/>
            <a:chExt cx="2133600" cy="2133600"/>
          </a:xfrm>
        </p:grpSpPr>
        <p:sp>
          <p:nvSpPr>
            <p:cNvPr id="9" name="椭圆 8"/>
            <p:cNvSpPr/>
            <p:nvPr/>
          </p:nvSpPr>
          <p:spPr>
            <a:xfrm>
              <a:off x="1032215" y="1432701"/>
              <a:ext cx="2133600" cy="2133600"/>
            </a:xfrm>
            <a:prstGeom prst="ellipse">
              <a:avLst/>
            </a:prstGeom>
            <a:solidFill>
              <a:srgbClr val="FFE7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487" y="1456335"/>
              <a:ext cx="1828203" cy="1828203"/>
            </a:xfrm>
            <a:prstGeom prst="rect">
              <a:avLst/>
            </a:prstGeom>
          </p:spPr>
        </p:pic>
      </p:grpSp>
      <p:grpSp>
        <p:nvGrpSpPr>
          <p:cNvPr id="19" name="组合 18"/>
          <p:cNvGrpSpPr/>
          <p:nvPr/>
        </p:nvGrpSpPr>
        <p:grpSpPr>
          <a:xfrm>
            <a:off x="7494446" y="4289739"/>
            <a:ext cx="2835343" cy="1413586"/>
            <a:chOff x="5274509" y="1549245"/>
            <a:chExt cx="2835343" cy="1413586"/>
          </a:xfrm>
        </p:grpSpPr>
        <p:sp>
          <p:nvSpPr>
            <p:cNvPr id="10" name="矩形 9"/>
            <p:cNvSpPr/>
            <p:nvPr/>
          </p:nvSpPr>
          <p:spPr>
            <a:xfrm>
              <a:off x="5529381" y="1549245"/>
              <a:ext cx="2352027" cy="533864"/>
            </a:xfrm>
            <a:prstGeom prst="rect">
              <a:avLst/>
            </a:prstGeom>
          </p:spPr>
          <p:txBody>
            <a:bodyPr vert="horz" wrap="square">
              <a:spAutoFit/>
            </a:bodyPr>
            <a:lstStyle/>
            <a:p>
              <a:pPr algn="ct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11" name="矩形 39"/>
            <p:cNvSpPr>
              <a:spLocks noChangeArrowheads="1"/>
            </p:cNvSpPr>
            <p:nvPr/>
          </p:nvSpPr>
          <p:spPr bwMode="auto">
            <a:xfrm>
              <a:off x="5274509" y="2131834"/>
              <a:ext cx="2835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15" name="组合 14"/>
          <p:cNvGrpSpPr/>
          <p:nvPr/>
        </p:nvGrpSpPr>
        <p:grpSpPr>
          <a:xfrm>
            <a:off x="4768394" y="3951570"/>
            <a:ext cx="1931110" cy="1931110"/>
            <a:chOff x="1714304" y="3821805"/>
            <a:chExt cx="2133600" cy="2133600"/>
          </a:xfrm>
        </p:grpSpPr>
        <p:sp>
          <p:nvSpPr>
            <p:cNvPr id="14" name="椭圆 13"/>
            <p:cNvSpPr/>
            <p:nvPr/>
          </p:nvSpPr>
          <p:spPr>
            <a:xfrm>
              <a:off x="1714304" y="3821805"/>
              <a:ext cx="2133600" cy="2133600"/>
            </a:xfrm>
            <a:prstGeom prst="ellipse">
              <a:avLst/>
            </a:prstGeom>
            <a:solidFill>
              <a:srgbClr val="FFE7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48602" r="68858"/>
            <a:stretch>
              <a:fillRect/>
            </a:stretch>
          </p:blipFill>
          <p:spPr>
            <a:xfrm>
              <a:off x="2118564" y="4195432"/>
              <a:ext cx="1325081" cy="1386347"/>
            </a:xfrm>
            <a:prstGeom prst="rect">
              <a:avLst/>
            </a:prstGeom>
          </p:spPr>
        </p:pic>
      </p:grpSp>
      <p:grpSp>
        <p:nvGrpSpPr>
          <p:cNvPr id="30" name="组合 29"/>
          <p:cNvGrpSpPr/>
          <p:nvPr/>
        </p:nvGrpSpPr>
        <p:grpSpPr>
          <a:xfrm>
            <a:off x="7946562" y="1432701"/>
            <a:ext cx="1931110" cy="1931110"/>
            <a:chOff x="7378550" y="1863996"/>
            <a:chExt cx="2133600" cy="2133600"/>
          </a:xfrm>
        </p:grpSpPr>
        <p:sp>
          <p:nvSpPr>
            <p:cNvPr id="28" name="椭圆 27"/>
            <p:cNvSpPr/>
            <p:nvPr/>
          </p:nvSpPr>
          <p:spPr>
            <a:xfrm>
              <a:off x="7378550" y="1863996"/>
              <a:ext cx="2133600" cy="2133600"/>
            </a:xfrm>
            <a:prstGeom prst="ellipse">
              <a:avLst/>
            </a:prstGeom>
            <a:solidFill>
              <a:srgbClr val="FFE7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68495" t="50322"/>
            <a:stretch>
              <a:fillRect/>
            </a:stretch>
          </p:blipFill>
          <p:spPr>
            <a:xfrm>
              <a:off x="7752911" y="2259095"/>
              <a:ext cx="1344010" cy="1343401"/>
            </a:xfrm>
            <a:prstGeom prst="rect">
              <a:avLst/>
            </a:prstGeom>
          </p:spPr>
        </p:pic>
      </p:grpSp>
      <p:grpSp>
        <p:nvGrpSpPr>
          <p:cNvPr id="39" name="组合 38"/>
          <p:cNvGrpSpPr/>
          <p:nvPr/>
        </p:nvGrpSpPr>
        <p:grpSpPr>
          <a:xfrm>
            <a:off x="623816" y="4228704"/>
            <a:ext cx="2835343" cy="1413586"/>
            <a:chOff x="5274509" y="1549245"/>
            <a:chExt cx="2835343" cy="1413586"/>
          </a:xfrm>
        </p:grpSpPr>
        <p:sp>
          <p:nvSpPr>
            <p:cNvPr id="40" name="矩形 39"/>
            <p:cNvSpPr/>
            <p:nvPr/>
          </p:nvSpPr>
          <p:spPr>
            <a:xfrm>
              <a:off x="5529381" y="1549245"/>
              <a:ext cx="2352027" cy="533864"/>
            </a:xfrm>
            <a:prstGeom prst="rect">
              <a:avLst/>
            </a:prstGeom>
          </p:spPr>
          <p:txBody>
            <a:bodyPr vert="horz" wrap="square">
              <a:spAutoFit/>
            </a:bodyPr>
            <a:lstStyle/>
            <a:p>
              <a:pPr algn="ct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41" name="矩形 39"/>
            <p:cNvSpPr>
              <a:spLocks noChangeArrowheads="1"/>
            </p:cNvSpPr>
            <p:nvPr/>
          </p:nvSpPr>
          <p:spPr bwMode="auto">
            <a:xfrm>
              <a:off x="5274509" y="2131834"/>
              <a:ext cx="2835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42" name="组合 41"/>
          <p:cNvGrpSpPr/>
          <p:nvPr/>
        </p:nvGrpSpPr>
        <p:grpSpPr>
          <a:xfrm>
            <a:off x="4316278" y="1691462"/>
            <a:ext cx="2835343" cy="1413586"/>
            <a:chOff x="5274509" y="1549245"/>
            <a:chExt cx="2835343" cy="1413586"/>
          </a:xfrm>
        </p:grpSpPr>
        <p:sp>
          <p:nvSpPr>
            <p:cNvPr id="43" name="矩形 42"/>
            <p:cNvSpPr/>
            <p:nvPr/>
          </p:nvSpPr>
          <p:spPr>
            <a:xfrm>
              <a:off x="5529381" y="1549245"/>
              <a:ext cx="2352027" cy="533864"/>
            </a:xfrm>
            <a:prstGeom prst="rect">
              <a:avLst/>
            </a:prstGeom>
          </p:spPr>
          <p:txBody>
            <a:bodyPr vert="horz" wrap="square">
              <a:spAutoFit/>
            </a:bodyPr>
            <a:lstStyle/>
            <a:p>
              <a:pPr algn="ct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44" name="矩形 39"/>
            <p:cNvSpPr>
              <a:spLocks noChangeArrowheads="1"/>
            </p:cNvSpPr>
            <p:nvPr/>
          </p:nvSpPr>
          <p:spPr bwMode="auto">
            <a:xfrm>
              <a:off x="5274509" y="2131834"/>
              <a:ext cx="2835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20" name="组合 19"/>
          <p:cNvGrpSpPr/>
          <p:nvPr/>
        </p:nvGrpSpPr>
        <p:grpSpPr>
          <a:xfrm>
            <a:off x="688164" y="588755"/>
            <a:ext cx="2764880" cy="619760"/>
            <a:chOff x="688164" y="588755"/>
            <a:chExt cx="2764880" cy="619760"/>
          </a:xfrm>
        </p:grpSpPr>
        <p:sp>
          <p:nvSpPr>
            <p:cNvPr id="21"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22" name="图片 21" descr="太阳"/>
            <p:cNvPicPr>
              <a:picLocks noChangeAspect="1"/>
            </p:cNvPicPr>
            <p:nvPr/>
          </p:nvPicPr>
          <p:blipFill>
            <a:blip r:embed="rId7"/>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37267" y="1858252"/>
            <a:ext cx="5488254" cy="2862322"/>
          </a:xfrm>
          <a:prstGeom prst="rect">
            <a:avLst/>
          </a:prstGeom>
          <a:noFill/>
        </p:spPr>
        <p:txBody>
          <a:bodyPr wrap="square" rtlCol="0">
            <a:spAutoFit/>
          </a:bodyPr>
          <a:lstStyle/>
          <a:p>
            <a:pPr algn="ctr"/>
            <a:r>
              <a:rPr lang="en-US" altLang="zh-CN" sz="18000" b="1" dirty="0">
                <a:solidFill>
                  <a:srgbClr val="ED4568"/>
                </a:solidFill>
                <a:latin typeface="汉仪喵魂体W" panose="00020600040101010101" pitchFamily="18" charset="-122"/>
                <a:ea typeface="汉仪喵魂体W" panose="00020600040101010101" pitchFamily="18" charset="-122"/>
              </a:rPr>
              <a:t>P</a:t>
            </a:r>
            <a:r>
              <a:rPr lang="en-US" altLang="zh-CN" sz="7200" b="1" dirty="0">
                <a:solidFill>
                  <a:srgbClr val="ED4568"/>
                </a:solidFill>
                <a:latin typeface="汉仪喵魂体W" panose="00020600040101010101" pitchFamily="18" charset="-122"/>
                <a:ea typeface="汉仪喵魂体W" panose="00020600040101010101" pitchFamily="18" charset="-122"/>
              </a:rPr>
              <a:t>ART·04</a:t>
            </a:r>
          </a:p>
        </p:txBody>
      </p:sp>
      <p:pic>
        <p:nvPicPr>
          <p:cNvPr id="19" name="图片 18" descr="菠萝"/>
          <p:cNvPicPr>
            <a:picLocks noChangeAspect="1"/>
          </p:cNvPicPr>
          <p:nvPr/>
        </p:nvPicPr>
        <p:blipFill>
          <a:blip r:embed="rId6"/>
          <a:stretch>
            <a:fillRect/>
          </a:stretch>
        </p:blipFill>
        <p:spPr>
          <a:xfrm>
            <a:off x="1226185" y="616585"/>
            <a:ext cx="570865" cy="963930"/>
          </a:xfrm>
          <a:prstGeom prst="rect">
            <a:avLst/>
          </a:prstGeom>
        </p:spPr>
      </p:pic>
      <p:pic>
        <p:nvPicPr>
          <p:cNvPr id="7" name="图片 6" descr="西瓜"/>
          <p:cNvPicPr>
            <a:picLocks noChangeAspect="1"/>
          </p:cNvPicPr>
          <p:nvPr/>
        </p:nvPicPr>
        <p:blipFill>
          <a:blip r:embed="rId7"/>
          <a:stretch>
            <a:fillRect/>
          </a:stretch>
        </p:blipFill>
        <p:spPr>
          <a:xfrm>
            <a:off x="370205" y="4536440"/>
            <a:ext cx="767715" cy="676910"/>
          </a:xfrm>
          <a:prstGeom prst="rect">
            <a:avLst/>
          </a:prstGeom>
        </p:spPr>
      </p:pic>
      <p:pic>
        <p:nvPicPr>
          <p:cNvPr id="8" name="图片 7" descr="椰子"/>
          <p:cNvPicPr>
            <a:picLocks noChangeAspect="1"/>
          </p:cNvPicPr>
          <p:nvPr/>
        </p:nvPicPr>
        <p:blipFill>
          <a:blip r:embed="rId8"/>
          <a:stretch>
            <a:fillRect/>
          </a:stretch>
        </p:blipFill>
        <p:spPr>
          <a:xfrm>
            <a:off x="9624744" y="2342515"/>
            <a:ext cx="621665" cy="786130"/>
          </a:xfrm>
          <a:prstGeom prst="rect">
            <a:avLst/>
          </a:prstGeom>
        </p:spPr>
      </p:pic>
      <p:pic>
        <p:nvPicPr>
          <p:cNvPr id="9" name="图片 8" descr="西瓜"/>
          <p:cNvPicPr>
            <a:picLocks noChangeAspect="1"/>
          </p:cNvPicPr>
          <p:nvPr/>
        </p:nvPicPr>
        <p:blipFill>
          <a:blip r:embed="rId7"/>
          <a:stretch>
            <a:fillRect/>
          </a:stretch>
        </p:blipFill>
        <p:spPr>
          <a:xfrm>
            <a:off x="10365740" y="44450"/>
            <a:ext cx="767715" cy="676910"/>
          </a:xfrm>
          <a:prstGeom prst="rect">
            <a:avLst/>
          </a:prstGeom>
        </p:spPr>
      </p:pic>
      <p:pic>
        <p:nvPicPr>
          <p:cNvPr id="10" name="图片 9" descr="太阳"/>
          <p:cNvPicPr>
            <a:picLocks noChangeAspect="1"/>
          </p:cNvPicPr>
          <p:nvPr/>
        </p:nvPicPr>
        <p:blipFill>
          <a:blip r:embed="rId9"/>
          <a:stretch>
            <a:fillRect/>
          </a:stretch>
        </p:blipFill>
        <p:spPr>
          <a:xfrm>
            <a:off x="8150337" y="2318125"/>
            <a:ext cx="859155" cy="804545"/>
          </a:xfrm>
          <a:prstGeom prst="rect">
            <a:avLst/>
          </a:prstGeom>
        </p:spPr>
      </p:pic>
      <p:pic>
        <p:nvPicPr>
          <p:cNvPr id="20" name="图片 19" descr="椰子"/>
          <p:cNvPicPr>
            <a:picLocks noChangeAspect="1"/>
          </p:cNvPicPr>
          <p:nvPr/>
        </p:nvPicPr>
        <p:blipFill>
          <a:blip r:embed="rId8"/>
          <a:stretch>
            <a:fillRect/>
          </a:stretch>
        </p:blipFill>
        <p:spPr>
          <a:xfrm rot="19200000">
            <a:off x="3140894" y="5163927"/>
            <a:ext cx="514350" cy="650875"/>
          </a:xfrm>
          <a:prstGeom prst="rect">
            <a:avLst/>
          </a:prstGeom>
        </p:spPr>
      </p:pic>
      <p:pic>
        <p:nvPicPr>
          <p:cNvPr id="21" name="图片 20" descr="西瓜"/>
          <p:cNvPicPr>
            <a:picLocks noChangeAspect="1"/>
          </p:cNvPicPr>
          <p:nvPr/>
        </p:nvPicPr>
        <p:blipFill>
          <a:blip r:embed="rId7"/>
          <a:stretch>
            <a:fillRect/>
          </a:stretch>
        </p:blipFill>
        <p:spPr>
          <a:xfrm>
            <a:off x="7214688" y="5411485"/>
            <a:ext cx="531495" cy="468630"/>
          </a:xfrm>
          <a:prstGeom prst="rect">
            <a:avLst/>
          </a:prstGeom>
        </p:spPr>
      </p:pic>
      <p:pic>
        <p:nvPicPr>
          <p:cNvPr id="22" name="图片 21" descr="太阳"/>
          <p:cNvPicPr>
            <a:picLocks noChangeAspect="1"/>
          </p:cNvPicPr>
          <p:nvPr/>
        </p:nvPicPr>
        <p:blipFill>
          <a:blip r:embed="rId9"/>
          <a:stretch>
            <a:fillRect/>
          </a:stretch>
        </p:blipFill>
        <p:spPr>
          <a:xfrm>
            <a:off x="11133455" y="1317625"/>
            <a:ext cx="661670" cy="619760"/>
          </a:xfrm>
          <a:prstGeom prst="rect">
            <a:avLst/>
          </a:prstGeom>
        </p:spPr>
      </p:pic>
      <p:sp>
        <p:nvSpPr>
          <p:cNvPr id="3" name="文本框 2"/>
          <p:cNvSpPr txBox="1"/>
          <p:nvPr/>
        </p:nvSpPr>
        <p:spPr>
          <a:xfrm>
            <a:off x="5204116" y="2294765"/>
            <a:ext cx="3519805" cy="871392"/>
          </a:xfrm>
          <a:prstGeom prst="rect">
            <a:avLst/>
          </a:prstGeom>
          <a:noFill/>
        </p:spPr>
        <p:txBody>
          <a:bodyPr wrap="square" rtlCol="0">
            <a:spAutoFit/>
          </a:bodyPr>
          <a:lstStyle/>
          <a:p>
            <a:pPr defTabSz="1219200">
              <a:lnSpc>
                <a:spcPct val="150000"/>
              </a:lnSpc>
              <a:spcBef>
                <a:spcPts val="1000"/>
              </a:spcBef>
              <a:defRPr/>
            </a:pPr>
            <a:r>
              <a:rPr lang="zh-CN" altLang="en-US" sz="4000" b="1" dirty="0">
                <a:solidFill>
                  <a:srgbClr val="ED4568"/>
                </a:solidFill>
                <a:latin typeface="隶书" panose="02010509060101010101" pitchFamily="49" charset="-122"/>
                <a:ea typeface="隶书" panose="02010509060101010101" pitchFamily="49" charset="-122"/>
                <a:cs typeface="宋体" panose="02010600030101010101" pitchFamily="2" charset="-122"/>
              </a:rPr>
              <a:t>年底工作展望</a:t>
            </a:r>
          </a:p>
        </p:txBody>
      </p:sp>
      <p:pic>
        <p:nvPicPr>
          <p:cNvPr id="24" name="图片 23" descr="菠萝"/>
          <p:cNvPicPr>
            <a:picLocks noChangeAspect="1"/>
          </p:cNvPicPr>
          <p:nvPr/>
        </p:nvPicPr>
        <p:blipFill>
          <a:blip r:embed="rId6"/>
          <a:stretch>
            <a:fillRect/>
          </a:stretch>
        </p:blipFill>
        <p:spPr>
          <a:xfrm>
            <a:off x="7894320" y="842010"/>
            <a:ext cx="436880" cy="738505"/>
          </a:xfrm>
          <a:prstGeom prst="rect">
            <a:avLst/>
          </a:prstGeom>
        </p:spPr>
      </p:pic>
      <p:pic>
        <p:nvPicPr>
          <p:cNvPr id="25" name="图片 24" descr="椰子"/>
          <p:cNvPicPr>
            <a:picLocks noChangeAspect="1"/>
          </p:cNvPicPr>
          <p:nvPr/>
        </p:nvPicPr>
        <p:blipFill>
          <a:blip r:embed="rId8"/>
          <a:stretch>
            <a:fillRect/>
          </a:stretch>
        </p:blipFill>
        <p:spPr>
          <a:xfrm rot="3300000">
            <a:off x="4161155" y="721360"/>
            <a:ext cx="455295" cy="575945"/>
          </a:xfrm>
          <a:prstGeom prst="rect">
            <a:avLst/>
          </a:prstGeom>
        </p:spPr>
      </p:pic>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8198" y="2079248"/>
            <a:ext cx="856616" cy="1764483"/>
          </a:xfrm>
          <a:prstGeom prst="rect">
            <a:avLst/>
          </a:prstGeom>
        </p:spPr>
      </p:pic>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18339" flipH="1">
            <a:off x="10860426" y="3754946"/>
            <a:ext cx="586134" cy="675462"/>
          </a:xfrm>
          <a:prstGeom prst="rect">
            <a:avLst/>
          </a:prstGeom>
        </p:spPr>
      </p:pic>
      <p:pic>
        <p:nvPicPr>
          <p:cNvPr id="29" name="图片 28" descr="菠萝"/>
          <p:cNvPicPr>
            <a:picLocks noChangeAspect="1"/>
          </p:cNvPicPr>
          <p:nvPr/>
        </p:nvPicPr>
        <p:blipFill>
          <a:blip r:embed="rId6"/>
          <a:stretch>
            <a:fillRect/>
          </a:stretch>
        </p:blipFill>
        <p:spPr>
          <a:xfrm>
            <a:off x="10531156" y="5645800"/>
            <a:ext cx="436880" cy="738505"/>
          </a:xfrm>
          <a:prstGeom prst="rect">
            <a:avLst/>
          </a:prstGeom>
        </p:spPr>
      </p:pic>
      <p:grpSp>
        <p:nvGrpSpPr>
          <p:cNvPr id="35" name="组合 34"/>
          <p:cNvGrpSpPr/>
          <p:nvPr/>
        </p:nvGrpSpPr>
        <p:grpSpPr>
          <a:xfrm>
            <a:off x="2800741" y="3822939"/>
            <a:ext cx="5714242" cy="543452"/>
            <a:chOff x="2905312" y="3359817"/>
            <a:chExt cx="6456879" cy="543452"/>
          </a:xfrm>
        </p:grpSpPr>
        <p:cxnSp>
          <p:nvCxnSpPr>
            <p:cNvPr id="36" name="PA_直接连接符 27"/>
            <p:cNvCxnSpPr/>
            <p:nvPr>
              <p:custDataLst>
                <p:tags r:id="rId1"/>
              </p:custDataLst>
            </p:nvPr>
          </p:nvCxnSpPr>
          <p:spPr>
            <a:xfrm flipH="1">
              <a:off x="3291058" y="3617913"/>
              <a:ext cx="6071133" cy="0"/>
            </a:xfrm>
            <a:prstGeom prst="line">
              <a:avLst/>
            </a:prstGeom>
            <a:ln w="38100">
              <a:solidFill>
                <a:srgbClr val="61C0E2"/>
              </a:solidFill>
              <a:prstDash val="sysDot"/>
            </a:ln>
          </p:spPr>
          <p:style>
            <a:lnRef idx="1">
              <a:schemeClr val="accent1"/>
            </a:lnRef>
            <a:fillRef idx="0">
              <a:schemeClr val="accent1"/>
            </a:fillRef>
            <a:effectRef idx="0">
              <a:schemeClr val="accent1"/>
            </a:effectRef>
            <a:fontRef idx="minor">
              <a:schemeClr val="tx1"/>
            </a:fontRef>
          </p:style>
        </p:cxnSp>
        <p:grpSp>
          <p:nvGrpSpPr>
            <p:cNvPr id="37" name="PA_组合 39"/>
            <p:cNvGrpSpPr/>
            <p:nvPr>
              <p:custDataLst>
                <p:tags r:id="rId2"/>
              </p:custDataLst>
            </p:nvPr>
          </p:nvGrpSpPr>
          <p:grpSpPr>
            <a:xfrm>
              <a:off x="2905312" y="3359817"/>
              <a:ext cx="907025" cy="543452"/>
              <a:chOff x="5710253" y="6309571"/>
              <a:chExt cx="907025" cy="543452"/>
            </a:xfrm>
          </p:grpSpPr>
          <p:sp>
            <p:nvSpPr>
              <p:cNvPr id="38" name="任意多边形: 形状 37"/>
              <p:cNvSpPr/>
              <p:nvPr/>
            </p:nvSpPr>
            <p:spPr>
              <a:xfrm>
                <a:off x="5710253" y="6309571"/>
                <a:ext cx="907025" cy="543452"/>
              </a:xfrm>
              <a:custGeom>
                <a:avLst/>
                <a:gdLst/>
                <a:ahLst/>
                <a:cxnLst/>
                <a:rect l="0" t="0" r="0" b="0"/>
                <a:pathLst>
                  <a:path w="907025" h="543452">
                    <a:moveTo>
                      <a:pt x="0" y="0"/>
                    </a:moveTo>
                    <a:lnTo>
                      <a:pt x="907024" y="0"/>
                    </a:lnTo>
                    <a:lnTo>
                      <a:pt x="907024" y="543451"/>
                    </a:lnTo>
                    <a:lnTo>
                      <a:pt x="0" y="54345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A_Graphic 33"/>
              <p:cNvPicPr>
                <a:picLocks noChangeAspect="1"/>
              </p:cNvPicPr>
              <p:nvPr>
                <p:custDataLst>
                  <p:tags r:id="rId3"/>
                </p:custDataLst>
              </p:nvPr>
            </p:nvPicPr>
            <p:blipFill>
              <a:blip r:embed="rId12"/>
              <a:stretch>
                <a:fillRect/>
              </a:stretch>
            </p:blipFill>
            <p:spPr>
              <a:xfrm rot="16200000" flipH="1">
                <a:off x="5692656" y="6327169"/>
                <a:ext cx="516192" cy="480997"/>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childTnLst>
                          </p:cTn>
                        </p:par>
                        <p:par>
                          <p:cTn id="59" fill="hold">
                            <p:stCondLst>
                              <p:cond delay="1299"/>
                            </p:stCondLst>
                            <p:childTnLst>
                              <p:par>
                                <p:cTn id="60" presetID="29" presetClass="entr" presetSubtype="0" fill="hold" grpId="1"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ppt_x</p:attrName>
                                        </p:attrNameLst>
                                      </p:cBhvr>
                                      <p:tavLst>
                                        <p:tav tm="0">
                                          <p:val>
                                            <p:strVal val="#ppt_x-.2"/>
                                          </p:val>
                                        </p:tav>
                                        <p:tav tm="100000">
                                          <p:val>
                                            <p:strVal val="#ppt_x"/>
                                          </p:val>
                                        </p:tav>
                                      </p:tavLst>
                                    </p:anim>
                                    <p:anim calcmode="lin" valueType="num">
                                      <p:cBhvr>
                                        <p:cTn id="6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4" dur="500"/>
                                        <p:tgtEl>
                                          <p:spTgt spid="3"/>
                                        </p:tgtEl>
                                      </p:cBhvr>
                                    </p:animEffect>
                                  </p:childTnLst>
                                </p:cTn>
                              </p:par>
                            </p:childTnLst>
                          </p:cTn>
                        </p:par>
                        <p:par>
                          <p:cTn id="65" fill="hold">
                            <p:stCondLst>
                              <p:cond delay="1799"/>
                            </p:stCondLst>
                            <p:childTnLst>
                              <p:par>
                                <p:cTn id="66" presetID="35"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anim calcmode="lin" valueType="num">
                                      <p:cBhvr>
                                        <p:cTn id="69" dur="500" fill="hold"/>
                                        <p:tgtEl>
                                          <p:spTgt spid="10"/>
                                        </p:tgtEl>
                                        <p:attrNameLst>
                                          <p:attrName>style.rotation</p:attrName>
                                        </p:attrNameLst>
                                      </p:cBhvr>
                                      <p:tavLst>
                                        <p:tav tm="0">
                                          <p:val>
                                            <p:fltVal val="720"/>
                                          </p:val>
                                        </p:tav>
                                        <p:tav tm="100000">
                                          <p:val>
                                            <p:fltVal val="0"/>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style.rotation</p:attrName>
                                        </p:attrNameLst>
                                      </p:cBhvr>
                                      <p:tavLst>
                                        <p:tav tm="0">
                                          <p:val>
                                            <p:fltVal val="720"/>
                                          </p:val>
                                        </p:tav>
                                        <p:tav tm="100000">
                                          <p:val>
                                            <p:fltVal val="0"/>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ppt_w</p:attrName>
                                        </p:attrNameLst>
                                      </p:cBhvr>
                                      <p:tavLst>
                                        <p:tav tm="0">
                                          <p:val>
                                            <p:fltVal val="0"/>
                                          </p:val>
                                        </p:tav>
                                        <p:tav tm="100000">
                                          <p:val>
                                            <p:strVal val="#ppt_w"/>
                                          </p:val>
                                        </p:tav>
                                      </p:tavLst>
                                    </p:anim>
                                  </p:childTnLst>
                                </p:cTn>
                              </p:par>
                            </p:childTnLst>
                          </p:cTn>
                        </p:par>
                        <p:par>
                          <p:cTn id="78" fill="hold">
                            <p:stCondLst>
                              <p:cond delay="2299"/>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6954" y="5556263"/>
            <a:ext cx="3057562" cy="609398"/>
          </a:xfrm>
          <a:prstGeom prst="rect">
            <a:avLst/>
          </a:prstGeom>
        </p:spPr>
        <p:txBody>
          <a:bodyPr vert="horz" wrap="square">
            <a:spAutoFit/>
          </a:bodyPr>
          <a:lstStyle/>
          <a:p>
            <a:pPr algn="dist">
              <a:lnSpc>
                <a:spcPct val="120000"/>
              </a:lnSpc>
            </a:pPr>
            <a:r>
              <a:rPr lang="en-US" altLang="zh-CN" sz="2800" b="1" spc="300" dirty="0">
                <a:latin typeface="方正姚体" panose="02010601030101010101" pitchFamily="2" charset="-122"/>
                <a:ea typeface="方正姚体" panose="02010601030101010101" pitchFamily="2" charset="-122"/>
                <a:sym typeface="微软雅黑" panose="020B0503020204020204" charset="-122"/>
              </a:rPr>
              <a:t>SUMMER</a:t>
            </a:r>
            <a:endParaRPr lang="zh-CN" altLang="en-US" sz="2800" b="1" dirty="0">
              <a:latin typeface="方正姚体" panose="02010601030101010101" pitchFamily="2" charset="-122"/>
              <a:ea typeface="方正姚体" panose="02010601030101010101" pitchFamily="2" charset="-122"/>
            </a:endParaRPr>
          </a:p>
        </p:txBody>
      </p:sp>
      <p:grpSp>
        <p:nvGrpSpPr>
          <p:cNvPr id="2" name="组合 1"/>
          <p:cNvGrpSpPr/>
          <p:nvPr/>
        </p:nvGrpSpPr>
        <p:grpSpPr>
          <a:xfrm>
            <a:off x="1512529" y="5860962"/>
            <a:ext cx="8972873" cy="0"/>
            <a:chOff x="1512529" y="5860962"/>
            <a:chExt cx="8972873" cy="0"/>
          </a:xfrm>
        </p:grpSpPr>
        <p:cxnSp>
          <p:nvCxnSpPr>
            <p:cNvPr id="4" name="直接连接符 3"/>
            <p:cNvCxnSpPr/>
            <p:nvPr/>
          </p:nvCxnSpPr>
          <p:spPr>
            <a:xfrm>
              <a:off x="1512529" y="5860962"/>
              <a:ext cx="28218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63544" y="5860962"/>
              <a:ext cx="28218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9862472" y="2064271"/>
            <a:ext cx="775597" cy="2281574"/>
          </a:xfrm>
          <a:prstGeom prst="rect">
            <a:avLst/>
          </a:prstGeom>
        </p:spPr>
        <p:txBody>
          <a:bodyPr vert="eaVert" wrap="square">
            <a:spAutoFit/>
          </a:bodyPr>
          <a:lstStyle/>
          <a:p>
            <a:pPr algn="dist">
              <a:lnSpc>
                <a:spcPct val="120000"/>
              </a:lnSpc>
            </a:pPr>
            <a:r>
              <a:rPr lang="zh-CN" altLang="en-US" sz="3200" b="1" spc="300" dirty="0">
                <a:latin typeface="方正姚体" panose="02010601030101010101" pitchFamily="2" charset="-122"/>
                <a:ea typeface="方正姚体" panose="02010601030101010101" pitchFamily="2" charset="-122"/>
                <a:sym typeface="微软雅黑" panose="020B0503020204020204" charset="-122"/>
              </a:rPr>
              <a:t>添加标题</a:t>
            </a:r>
            <a:endParaRPr lang="zh-CN" altLang="en-US" sz="3200" b="1" dirty="0">
              <a:latin typeface="方正姚体" panose="02010601030101010101" pitchFamily="2" charset="-122"/>
              <a:ea typeface="方正姚体" panose="02010601030101010101" pitchFamily="2" charset="-122"/>
            </a:endParaRPr>
          </a:p>
        </p:txBody>
      </p:sp>
      <p:sp>
        <p:nvSpPr>
          <p:cNvPr id="8" name="矩形 7"/>
          <p:cNvSpPr/>
          <p:nvPr/>
        </p:nvSpPr>
        <p:spPr>
          <a:xfrm>
            <a:off x="9825345" y="1925464"/>
            <a:ext cx="775597" cy="24529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14024" y="1899741"/>
            <a:ext cx="4408742" cy="3042161"/>
          </a:xfrm>
          <a:prstGeom prst="rect">
            <a:avLst/>
          </a:pr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sp>
        <p:nvSpPr>
          <p:cNvPr id="10" name="文本框 9"/>
          <p:cNvSpPr txBox="1"/>
          <p:nvPr/>
        </p:nvSpPr>
        <p:spPr>
          <a:xfrm>
            <a:off x="2856464" y="2079738"/>
            <a:ext cx="2850780" cy="2762631"/>
          </a:xfrm>
          <a:prstGeom prst="rect">
            <a:avLst/>
          </a:prstGeom>
          <a:noFill/>
        </p:spPr>
        <p:txBody>
          <a:bodyPr vert="eaVert" wrap="square" rtlCol="0">
            <a:spAutoFit/>
          </a:bodyPr>
          <a:lstStyle/>
          <a:p>
            <a:pPr>
              <a:lnSpc>
                <a:spcPct val="250000"/>
              </a:lnSpc>
              <a:defRPr/>
            </a:pPr>
            <a:r>
              <a:rPr lang="zh-CN" altLang="en-US" spc="300" dirty="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点击添加文本信息点击添加文本信息点击添加文本信息点击添加文本点击添加文本信息点击添加文本信息点击添加文本信息</a:t>
            </a:r>
          </a:p>
        </p:txBody>
      </p:sp>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50074"/>
          <a:stretch>
            <a:fillRect/>
          </a:stretch>
        </p:blipFill>
        <p:spPr>
          <a:xfrm>
            <a:off x="6087224" y="1899742"/>
            <a:ext cx="3152639" cy="3042161"/>
          </a:xfrm>
          <a:prstGeom prst="rect">
            <a:avLst/>
          </a:prstGeom>
        </p:spPr>
      </p:pic>
      <p:grpSp>
        <p:nvGrpSpPr>
          <p:cNvPr id="11" name="组合 10"/>
          <p:cNvGrpSpPr/>
          <p:nvPr/>
        </p:nvGrpSpPr>
        <p:grpSpPr>
          <a:xfrm>
            <a:off x="688164" y="588755"/>
            <a:ext cx="2764880" cy="619760"/>
            <a:chOff x="688164" y="588755"/>
            <a:chExt cx="2764880" cy="619760"/>
          </a:xfrm>
        </p:grpSpPr>
        <p:sp>
          <p:nvSpPr>
            <p:cNvPr id="13"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14" name="图片 13" descr="太阳"/>
            <p:cNvPicPr>
              <a:picLocks noChangeAspect="1"/>
            </p:cNvPicPr>
            <p:nvPr/>
          </p:nvPicPr>
          <p:blipFill>
            <a:blip r:embed="rId5"/>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3211728">
            <a:off x="3791654" y="1381614"/>
            <a:ext cx="4252429" cy="4227751"/>
            <a:chOff x="3494224" y="1815535"/>
            <a:chExt cx="5061782" cy="5032406"/>
          </a:xfrm>
        </p:grpSpPr>
        <p:sp>
          <p:nvSpPr>
            <p:cNvPr id="5" name="弧形 4"/>
            <p:cNvSpPr/>
            <p:nvPr/>
          </p:nvSpPr>
          <p:spPr>
            <a:xfrm>
              <a:off x="3523600" y="1815535"/>
              <a:ext cx="5032406" cy="5032406"/>
            </a:xfrm>
            <a:prstGeom prst="arc">
              <a:avLst>
                <a:gd name="adj1" fmla="val 20402538"/>
                <a:gd name="adj2" fmla="val 5448562"/>
              </a:avLst>
            </a:prstGeom>
            <a:ln w="57150">
              <a:solidFill>
                <a:srgbClr val="FFE7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p:nvSpPr>
          <p:spPr>
            <a:xfrm>
              <a:off x="3494224" y="1815535"/>
              <a:ext cx="5032406" cy="5032406"/>
            </a:xfrm>
            <a:prstGeom prst="arc">
              <a:avLst>
                <a:gd name="adj1" fmla="val 10225078"/>
                <a:gd name="adj2" fmla="val 16879620"/>
              </a:avLst>
            </a:prstGeom>
            <a:ln w="57150">
              <a:solidFill>
                <a:srgbClr val="FFE7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3523600" y="1815535"/>
              <a:ext cx="5032406" cy="5032406"/>
            </a:xfrm>
            <a:prstGeom prst="arc">
              <a:avLst>
                <a:gd name="adj1" fmla="val 16695231"/>
                <a:gd name="adj2" fmla="val 20492626"/>
              </a:avLst>
            </a:prstGeom>
            <a:ln w="57150">
              <a:solidFill>
                <a:srgbClr val="FFE7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Rectangle 194"/>
            <p:cNvSpPr>
              <a:spLocks noChangeArrowheads="1"/>
            </p:cNvSpPr>
            <p:nvPr/>
          </p:nvSpPr>
          <p:spPr bwMode="auto">
            <a:xfrm>
              <a:off x="8078652" y="5794561"/>
              <a:ext cx="1588" cy="1588"/>
            </a:xfrm>
            <a:prstGeom prst="rect">
              <a:avLst/>
            </a:prstGeom>
            <a:solidFill>
              <a:srgbClr val="4F8626"/>
            </a:solidFill>
            <a:ln w="9525">
              <a:solidFill>
                <a:srgbClr val="000000"/>
              </a:solidFill>
              <a:miter lim="800000"/>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rot="3762027">
            <a:off x="3475266" y="1159565"/>
            <a:ext cx="4832033" cy="4707162"/>
            <a:chOff x="3681680" y="1439373"/>
            <a:chExt cx="4832033" cy="4707162"/>
          </a:xfrm>
        </p:grpSpPr>
        <p:pic>
          <p:nvPicPr>
            <p:cNvPr id="59" name="图片 58"/>
            <p:cNvPicPr>
              <a:picLocks noChangeAspect="1"/>
            </p:cNvPicPr>
            <p:nvPr/>
          </p:nvPicPr>
          <p:blipFill rotWithShape="1">
            <a:blip r:embed="rId4">
              <a:extLst>
                <a:ext uri="{28A0092B-C50C-407E-A947-70E740481C1C}">
                  <a14:useLocalDpi xmlns:a14="http://schemas.microsoft.com/office/drawing/2010/main" val="0"/>
                </a:ext>
              </a:extLst>
            </a:blip>
            <a:srcRect l="10676" t="81016" r="58684" b="1242"/>
            <a:stretch>
              <a:fillRect/>
            </a:stretch>
          </p:blipFill>
          <p:spPr>
            <a:xfrm rot="16200000">
              <a:off x="6362983" y="5319539"/>
              <a:ext cx="806827" cy="847165"/>
            </a:xfrm>
            <a:prstGeom prst="rect">
              <a:avLst/>
            </a:prstGeom>
          </p:spPr>
        </p:pic>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10043" t="4349" r="59318" b="78473"/>
            <a:stretch>
              <a:fillRect/>
            </a:stretch>
          </p:blipFill>
          <p:spPr>
            <a:xfrm rot="16200000">
              <a:off x="7700166" y="3423944"/>
              <a:ext cx="806824" cy="820271"/>
            </a:xfrm>
            <a:prstGeom prst="rect">
              <a:avLst/>
            </a:prstGeom>
          </p:spPr>
        </p:pic>
        <p:pic>
          <p:nvPicPr>
            <p:cNvPr id="61" name="图片 60"/>
            <p:cNvPicPr>
              <a:picLocks noChangeAspect="1"/>
            </p:cNvPicPr>
            <p:nvPr/>
          </p:nvPicPr>
          <p:blipFill rotWithShape="1">
            <a:blip r:embed="rId4">
              <a:extLst>
                <a:ext uri="{28A0092B-C50C-407E-A947-70E740481C1C}">
                  <a14:useLocalDpi xmlns:a14="http://schemas.microsoft.com/office/drawing/2010/main" val="0"/>
                </a:ext>
              </a:extLst>
            </a:blip>
            <a:srcRect l="10676" t="62489" r="58684" b="20896"/>
            <a:stretch>
              <a:fillRect/>
            </a:stretch>
          </p:blipFill>
          <p:spPr>
            <a:xfrm rot="16200000">
              <a:off x="6609342" y="1446098"/>
              <a:ext cx="806827" cy="793377"/>
            </a:xfrm>
            <a:prstGeom prst="rect">
              <a:avLst/>
            </a:prstGeom>
          </p:spPr>
        </p:pic>
        <p:pic>
          <p:nvPicPr>
            <p:cNvPr id="62" name="图片 61"/>
            <p:cNvPicPr>
              <a:picLocks noChangeAspect="1"/>
            </p:cNvPicPr>
            <p:nvPr/>
          </p:nvPicPr>
          <p:blipFill rotWithShape="1">
            <a:blip r:embed="rId4">
              <a:extLst>
                <a:ext uri="{28A0092B-C50C-407E-A947-70E740481C1C}">
                  <a14:useLocalDpi xmlns:a14="http://schemas.microsoft.com/office/drawing/2010/main" val="0"/>
                </a:ext>
              </a:extLst>
            </a:blip>
            <a:srcRect l="10676" t="43801" r="58684" b="39584"/>
            <a:stretch>
              <a:fillRect/>
            </a:stretch>
          </p:blipFill>
          <p:spPr>
            <a:xfrm rot="16200000">
              <a:off x="4456531" y="1633659"/>
              <a:ext cx="806827" cy="793376"/>
            </a:xfrm>
            <a:prstGeom prst="rect">
              <a:avLst/>
            </a:prstGeom>
          </p:spPr>
        </p:pic>
        <p:pic>
          <p:nvPicPr>
            <p:cNvPr id="63" name="图片 62"/>
            <p:cNvPicPr>
              <a:picLocks noChangeAspect="1"/>
            </p:cNvPicPr>
            <p:nvPr/>
          </p:nvPicPr>
          <p:blipFill rotWithShape="1">
            <a:blip r:embed="rId4">
              <a:extLst>
                <a:ext uri="{28A0092B-C50C-407E-A947-70E740481C1C}">
                  <a14:useLocalDpi xmlns:a14="http://schemas.microsoft.com/office/drawing/2010/main" val="0"/>
                </a:ext>
              </a:extLst>
            </a:blip>
            <a:srcRect l="10676" t="23567" r="58684" b="59699"/>
            <a:stretch>
              <a:fillRect/>
            </a:stretch>
          </p:blipFill>
          <p:spPr>
            <a:xfrm rot="16200000">
              <a:off x="3677796" y="3957072"/>
              <a:ext cx="806827" cy="799060"/>
            </a:xfrm>
            <a:prstGeom prst="rect">
              <a:avLst/>
            </a:prstGeom>
          </p:spPr>
        </p:pic>
      </p:grpSp>
      <p:grpSp>
        <p:nvGrpSpPr>
          <p:cNvPr id="69" name="组合 68"/>
          <p:cNvGrpSpPr/>
          <p:nvPr/>
        </p:nvGrpSpPr>
        <p:grpSpPr>
          <a:xfrm>
            <a:off x="4672571" y="2270186"/>
            <a:ext cx="2360499" cy="2360499"/>
            <a:chOff x="1032215" y="1432701"/>
            <a:chExt cx="2133600" cy="2133600"/>
          </a:xfrm>
        </p:grpSpPr>
        <p:sp>
          <p:nvSpPr>
            <p:cNvPr id="70" name="椭圆 69"/>
            <p:cNvSpPr/>
            <p:nvPr/>
          </p:nvSpPr>
          <p:spPr>
            <a:xfrm>
              <a:off x="1032215" y="1432701"/>
              <a:ext cx="2133600" cy="2133600"/>
            </a:xfrm>
            <a:prstGeom prst="ellipse">
              <a:avLst/>
            </a:prstGeom>
            <a:solidFill>
              <a:srgbClr val="FFE7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4487" y="1456335"/>
              <a:ext cx="1828203" cy="1828203"/>
            </a:xfrm>
            <a:prstGeom prst="rect">
              <a:avLst/>
            </a:prstGeom>
          </p:spPr>
        </p:pic>
      </p:grpSp>
      <p:grpSp>
        <p:nvGrpSpPr>
          <p:cNvPr id="72" name="组合 71"/>
          <p:cNvGrpSpPr/>
          <p:nvPr/>
        </p:nvGrpSpPr>
        <p:grpSpPr>
          <a:xfrm>
            <a:off x="7503506" y="653396"/>
            <a:ext cx="2997942" cy="1410964"/>
            <a:chOff x="6614996" y="1527762"/>
            <a:chExt cx="2997942" cy="1410964"/>
          </a:xfrm>
        </p:grpSpPr>
        <p:sp>
          <p:nvSpPr>
            <p:cNvPr id="73" name="矩形 39"/>
            <p:cNvSpPr>
              <a:spLocks noChangeArrowheads="1"/>
            </p:cNvSpPr>
            <p:nvPr/>
          </p:nvSpPr>
          <p:spPr bwMode="auto">
            <a:xfrm>
              <a:off x="6614996" y="2165437"/>
              <a:ext cx="276368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74" name="矩形 39"/>
            <p:cNvSpPr>
              <a:spLocks noChangeArrowheads="1"/>
            </p:cNvSpPr>
            <p:nvPr/>
          </p:nvSpPr>
          <p:spPr bwMode="auto">
            <a:xfrm>
              <a:off x="6629746" y="1527762"/>
              <a:ext cx="2983192"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p>
          </p:txBody>
        </p:sp>
      </p:grpSp>
      <p:grpSp>
        <p:nvGrpSpPr>
          <p:cNvPr id="75" name="组合 74"/>
          <p:cNvGrpSpPr/>
          <p:nvPr/>
        </p:nvGrpSpPr>
        <p:grpSpPr>
          <a:xfrm>
            <a:off x="1416629" y="1426685"/>
            <a:ext cx="2997942" cy="1410964"/>
            <a:chOff x="6614996" y="1527762"/>
            <a:chExt cx="2997942" cy="1410964"/>
          </a:xfrm>
        </p:grpSpPr>
        <p:sp>
          <p:nvSpPr>
            <p:cNvPr id="76" name="矩形 39"/>
            <p:cNvSpPr>
              <a:spLocks noChangeArrowheads="1"/>
            </p:cNvSpPr>
            <p:nvPr/>
          </p:nvSpPr>
          <p:spPr bwMode="auto">
            <a:xfrm>
              <a:off x="6614996" y="2165437"/>
              <a:ext cx="276368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77" name="矩形 39"/>
            <p:cNvSpPr>
              <a:spLocks noChangeArrowheads="1"/>
            </p:cNvSpPr>
            <p:nvPr/>
          </p:nvSpPr>
          <p:spPr bwMode="auto">
            <a:xfrm>
              <a:off x="6629746" y="1527762"/>
              <a:ext cx="2983192"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p>
          </p:txBody>
        </p:sp>
      </p:grpSp>
      <p:grpSp>
        <p:nvGrpSpPr>
          <p:cNvPr id="78" name="组合 77"/>
          <p:cNvGrpSpPr/>
          <p:nvPr/>
        </p:nvGrpSpPr>
        <p:grpSpPr>
          <a:xfrm>
            <a:off x="8590232" y="2702035"/>
            <a:ext cx="2997942" cy="1410964"/>
            <a:chOff x="6614996" y="1527762"/>
            <a:chExt cx="2997942" cy="1410964"/>
          </a:xfrm>
        </p:grpSpPr>
        <p:sp>
          <p:nvSpPr>
            <p:cNvPr id="79" name="矩形 39"/>
            <p:cNvSpPr>
              <a:spLocks noChangeArrowheads="1"/>
            </p:cNvSpPr>
            <p:nvPr/>
          </p:nvSpPr>
          <p:spPr bwMode="auto">
            <a:xfrm>
              <a:off x="6614996" y="2165437"/>
              <a:ext cx="276368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80" name="矩形 39"/>
            <p:cNvSpPr>
              <a:spLocks noChangeArrowheads="1"/>
            </p:cNvSpPr>
            <p:nvPr/>
          </p:nvSpPr>
          <p:spPr bwMode="auto">
            <a:xfrm>
              <a:off x="6629746" y="1527762"/>
              <a:ext cx="2983192"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p>
          </p:txBody>
        </p:sp>
      </p:grpSp>
      <p:grpSp>
        <p:nvGrpSpPr>
          <p:cNvPr id="81" name="组合 80"/>
          <p:cNvGrpSpPr/>
          <p:nvPr/>
        </p:nvGrpSpPr>
        <p:grpSpPr>
          <a:xfrm>
            <a:off x="7504584" y="4712178"/>
            <a:ext cx="2997942" cy="1410964"/>
            <a:chOff x="6614996" y="1527762"/>
            <a:chExt cx="2997942" cy="1410964"/>
          </a:xfrm>
        </p:grpSpPr>
        <p:sp>
          <p:nvSpPr>
            <p:cNvPr id="82" name="矩形 39"/>
            <p:cNvSpPr>
              <a:spLocks noChangeArrowheads="1"/>
            </p:cNvSpPr>
            <p:nvPr/>
          </p:nvSpPr>
          <p:spPr bwMode="auto">
            <a:xfrm>
              <a:off x="6614996" y="2165437"/>
              <a:ext cx="276368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83" name="矩形 39"/>
            <p:cNvSpPr>
              <a:spLocks noChangeArrowheads="1"/>
            </p:cNvSpPr>
            <p:nvPr/>
          </p:nvSpPr>
          <p:spPr bwMode="auto">
            <a:xfrm>
              <a:off x="6629746" y="1527762"/>
              <a:ext cx="2983192"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p>
          </p:txBody>
        </p:sp>
      </p:grpSp>
      <p:grpSp>
        <p:nvGrpSpPr>
          <p:cNvPr id="84" name="组合 83"/>
          <p:cNvGrpSpPr/>
          <p:nvPr/>
        </p:nvGrpSpPr>
        <p:grpSpPr>
          <a:xfrm>
            <a:off x="1431379" y="4296314"/>
            <a:ext cx="2997942" cy="1410964"/>
            <a:chOff x="6614996" y="1527762"/>
            <a:chExt cx="2997942" cy="1410964"/>
          </a:xfrm>
        </p:grpSpPr>
        <p:sp>
          <p:nvSpPr>
            <p:cNvPr id="85" name="矩形 39"/>
            <p:cNvSpPr>
              <a:spLocks noChangeArrowheads="1"/>
            </p:cNvSpPr>
            <p:nvPr/>
          </p:nvSpPr>
          <p:spPr bwMode="auto">
            <a:xfrm>
              <a:off x="6614996" y="2165437"/>
              <a:ext cx="276368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86" name="矩形 39"/>
            <p:cNvSpPr>
              <a:spLocks noChangeArrowheads="1"/>
            </p:cNvSpPr>
            <p:nvPr/>
          </p:nvSpPr>
          <p:spPr bwMode="auto">
            <a:xfrm>
              <a:off x="6629746" y="1527762"/>
              <a:ext cx="2983192"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p>
          </p:txBody>
        </p:sp>
      </p:grpSp>
      <p:grpSp>
        <p:nvGrpSpPr>
          <p:cNvPr id="31" name="组合 30"/>
          <p:cNvGrpSpPr/>
          <p:nvPr/>
        </p:nvGrpSpPr>
        <p:grpSpPr>
          <a:xfrm>
            <a:off x="688164" y="588755"/>
            <a:ext cx="2764880" cy="619760"/>
            <a:chOff x="688164" y="588755"/>
            <a:chExt cx="2764880" cy="619760"/>
          </a:xfrm>
        </p:grpSpPr>
        <p:sp>
          <p:nvSpPr>
            <p:cNvPr id="33"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4" name="图片 33" descr="太阳"/>
            <p:cNvPicPr>
              <a:picLocks noChangeAspect="1"/>
            </p:cNvPicPr>
            <p:nvPr/>
          </p:nvPicPr>
          <p:blipFill>
            <a:blip r:embed="rId6"/>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in)">
                                      <p:cBhvr>
                                        <p:cTn id="15" dur="2000"/>
                                        <p:tgtEl>
                                          <p:spTgt spid="69"/>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anim calcmode="lin" valueType="num">
                                      <p:cBhvr>
                                        <p:cTn id="20" dur="1000" fill="hold"/>
                                        <p:tgtEl>
                                          <p:spTgt spid="75"/>
                                        </p:tgtEl>
                                        <p:attrNameLst>
                                          <p:attrName>ppt_x</p:attrName>
                                        </p:attrNameLst>
                                      </p:cBhvr>
                                      <p:tavLst>
                                        <p:tav tm="0">
                                          <p:val>
                                            <p:strVal val="#ppt_x"/>
                                          </p:val>
                                        </p:tav>
                                        <p:tav tm="100000">
                                          <p:val>
                                            <p:strVal val="#ppt_x"/>
                                          </p:val>
                                        </p:tav>
                                      </p:tavLst>
                                    </p:anim>
                                    <p:anim calcmode="lin" valueType="num">
                                      <p:cBhvr>
                                        <p:cTn id="21" dur="10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000"/>
                                        <p:tgtEl>
                                          <p:spTgt spid="72"/>
                                        </p:tgtEl>
                                      </p:cBhvr>
                                    </p:animEffect>
                                    <p:anim calcmode="lin" valueType="num">
                                      <p:cBhvr>
                                        <p:cTn id="26" dur="1000" fill="hold"/>
                                        <p:tgtEl>
                                          <p:spTgt spid="72"/>
                                        </p:tgtEl>
                                        <p:attrNameLst>
                                          <p:attrName>ppt_x</p:attrName>
                                        </p:attrNameLst>
                                      </p:cBhvr>
                                      <p:tavLst>
                                        <p:tav tm="0">
                                          <p:val>
                                            <p:strVal val="#ppt_x"/>
                                          </p:val>
                                        </p:tav>
                                        <p:tav tm="100000">
                                          <p:val>
                                            <p:strVal val="#ppt_x"/>
                                          </p:val>
                                        </p:tav>
                                      </p:tavLst>
                                    </p:anim>
                                    <p:anim calcmode="lin" valueType="num">
                                      <p:cBhvr>
                                        <p:cTn id="27" dur="10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anim calcmode="lin" valueType="num">
                                      <p:cBhvr>
                                        <p:cTn id="44" dur="1000" fill="hold"/>
                                        <p:tgtEl>
                                          <p:spTgt spid="84"/>
                                        </p:tgtEl>
                                        <p:attrNameLst>
                                          <p:attrName>ppt_x</p:attrName>
                                        </p:attrNameLst>
                                      </p:cBhvr>
                                      <p:tavLst>
                                        <p:tav tm="0">
                                          <p:val>
                                            <p:strVal val="#ppt_x"/>
                                          </p:val>
                                        </p:tav>
                                        <p:tav tm="100000">
                                          <p:val>
                                            <p:strVal val="#ppt_x"/>
                                          </p:val>
                                        </p:tav>
                                      </p:tavLst>
                                    </p:anim>
                                    <p:anim calcmode="lin" valueType="num">
                                      <p:cBhvr>
                                        <p:cTn id="4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2495550" y="2162176"/>
            <a:ext cx="3448050" cy="2162175"/>
          </a:xfrm>
          <a:prstGeom prst="rect">
            <a:avLst/>
          </a:prstGeom>
          <a:solidFill>
            <a:srgbClr val="FFD9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Picture_1"/>
          <p:cNvSpPr/>
          <p:nvPr>
            <p:custDataLst>
              <p:tags r:id="rId2"/>
            </p:custDataLst>
          </p:nvPr>
        </p:nvSpPr>
        <p:spPr>
          <a:xfrm>
            <a:off x="2352675" y="2019301"/>
            <a:ext cx="3448050" cy="2162175"/>
          </a:xfrm>
          <a:prstGeom prst="rect">
            <a:avLst/>
          </a:prstGeom>
          <a:blipFill dpi="0" rotWithShape="1">
            <a:blip r:embed="rId1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2"/>
          <p:cNvSpPr/>
          <p:nvPr>
            <p:custDataLst>
              <p:tags r:id="rId3"/>
            </p:custDataLst>
          </p:nvPr>
        </p:nvSpPr>
        <p:spPr>
          <a:xfrm>
            <a:off x="2262188" y="192881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3"/>
          <p:cNvSpPr/>
          <p:nvPr>
            <p:custDataLst>
              <p:tags r:id="rId4"/>
            </p:custDataLst>
          </p:nvPr>
        </p:nvSpPr>
        <p:spPr>
          <a:xfrm>
            <a:off x="6772275" y="3981451"/>
            <a:ext cx="3448050" cy="2162175"/>
          </a:xfrm>
          <a:prstGeom prst="rect">
            <a:avLst/>
          </a:prstGeom>
          <a:solidFill>
            <a:srgbClr val="FFD9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Picture_2"/>
          <p:cNvSpPr/>
          <p:nvPr>
            <p:custDataLst>
              <p:tags r:id="rId5"/>
            </p:custDataLst>
          </p:nvPr>
        </p:nvSpPr>
        <p:spPr>
          <a:xfrm>
            <a:off x="6629400" y="3838576"/>
            <a:ext cx="3448050" cy="2162175"/>
          </a:xfrm>
          <a:prstGeom prst="rect">
            <a:avLst/>
          </a:prstGeom>
          <a:blipFill dpi="0" rotWithShape="1">
            <a:blip r:embed="rId15"/>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4"/>
          <p:cNvSpPr/>
          <p:nvPr>
            <p:custDataLst>
              <p:tags r:id="rId6"/>
            </p:custDataLst>
          </p:nvPr>
        </p:nvSpPr>
        <p:spPr>
          <a:xfrm>
            <a:off x="6538913" y="374808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Text_1"/>
          <p:cNvSpPr/>
          <p:nvPr>
            <p:custDataLst>
              <p:tags r:id="rId7"/>
            </p:custDataLst>
          </p:nvPr>
        </p:nvSpPr>
        <p:spPr>
          <a:xfrm>
            <a:off x="6940551" y="2336800"/>
            <a:ext cx="3467473"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nSpc>
                <a:spcPct val="150000"/>
              </a:lnSpc>
            </a:pPr>
            <a:r>
              <a:rPr lang="zh-CN" altLang="en-US" sz="1200" dirty="0">
                <a:solidFill>
                  <a:schemeClr val="tx1"/>
                </a:solidFill>
                <a:cs typeface="+mn-ea"/>
                <a:sym typeface="+mn-lt"/>
              </a:rPr>
              <a:t>点击此处添加文字描述，文字颜色、大小、字体可根据需求进行更改。点击此处添加文字描述，文字颜色、大小、字体可根据需求进行更改。</a:t>
            </a:r>
          </a:p>
        </p:txBody>
      </p:sp>
      <p:sp>
        <p:nvSpPr>
          <p:cNvPr id="15" name="MH_Other_5"/>
          <p:cNvSpPr txBox="1"/>
          <p:nvPr>
            <p:custDataLst>
              <p:tags r:id="rId8"/>
            </p:custDataLst>
          </p:nvPr>
        </p:nvSpPr>
        <p:spPr>
          <a:xfrm>
            <a:off x="1965325" y="4710113"/>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FFD9D0"/>
          </a:solidFill>
          <a:ln>
            <a:noFill/>
          </a:ln>
          <a:effectLst/>
        </p:spPr>
        <p:txBody>
          <a:bodyPr/>
          <a:lstStyle/>
          <a:p>
            <a:pPr algn="ctr">
              <a:defRPr/>
            </a:pPr>
            <a:endParaRPr lang="zh-CN" altLang="en-US" sz="6600" b="1" dirty="0">
              <a:solidFill>
                <a:schemeClr val="accent1">
                  <a:lumMod val="50000"/>
                </a:schemeClr>
              </a:solidFill>
            </a:endParaRPr>
          </a:p>
        </p:txBody>
      </p:sp>
      <p:sp>
        <p:nvSpPr>
          <p:cNvPr id="16" name="MH_Other_6"/>
          <p:cNvSpPr txBox="1"/>
          <p:nvPr>
            <p:custDataLst>
              <p:tags r:id="rId9"/>
            </p:custDataLst>
          </p:nvPr>
        </p:nvSpPr>
        <p:spPr>
          <a:xfrm>
            <a:off x="6559550" y="2420938"/>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FFD9D0"/>
          </a:solidFill>
          <a:ln>
            <a:noFill/>
          </a:ln>
          <a:effectLst/>
        </p:spPr>
        <p:txBody>
          <a:bodyPr/>
          <a:lstStyle/>
          <a:p>
            <a:pPr algn="ctr">
              <a:defRPr/>
            </a:pPr>
            <a:endParaRPr lang="zh-CN" altLang="en-US" sz="6600" b="1" dirty="0">
              <a:solidFill>
                <a:schemeClr val="accent1">
                  <a:lumMod val="50000"/>
                </a:schemeClr>
              </a:solidFill>
            </a:endParaRPr>
          </a:p>
        </p:txBody>
      </p:sp>
      <p:sp>
        <p:nvSpPr>
          <p:cNvPr id="18" name="MH_Text_2"/>
          <p:cNvSpPr/>
          <p:nvPr>
            <p:custDataLst>
              <p:tags r:id="rId10"/>
            </p:custDataLst>
          </p:nvPr>
        </p:nvSpPr>
        <p:spPr>
          <a:xfrm>
            <a:off x="2476501" y="4648200"/>
            <a:ext cx="3467099"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nSpc>
                <a:spcPct val="150000"/>
              </a:lnSpc>
            </a:pPr>
            <a:r>
              <a:rPr lang="zh-CN" altLang="en-US" sz="1200" dirty="0">
                <a:solidFill>
                  <a:schemeClr val="tx1"/>
                </a:solidFill>
                <a:cs typeface="+mn-ea"/>
                <a:sym typeface="+mn-lt"/>
              </a:rPr>
              <a:t>点击此处添加文字描述，文字颜色、大小、字体可根据需求进行更改。点击此处添加文字描述，文字颜色、大小、字体可根据需求进行更改。</a:t>
            </a:r>
          </a:p>
        </p:txBody>
      </p:sp>
      <p:grpSp>
        <p:nvGrpSpPr>
          <p:cNvPr id="24" name="组合 23"/>
          <p:cNvGrpSpPr/>
          <p:nvPr/>
        </p:nvGrpSpPr>
        <p:grpSpPr>
          <a:xfrm>
            <a:off x="688164" y="588755"/>
            <a:ext cx="2764880" cy="619760"/>
            <a:chOff x="688164" y="588755"/>
            <a:chExt cx="2764880" cy="619760"/>
          </a:xfrm>
        </p:grpSpPr>
        <p:sp>
          <p:nvSpPr>
            <p:cNvPr id="25" name="MH_SubTitle_1"/>
            <p:cNvSpPr txBox="1">
              <a:spLocks noChangeArrowheads="1"/>
            </p:cNvSpPr>
            <p:nvPr>
              <p:custDataLst>
                <p:tags r:id="rId1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26" name="图片 25" descr="太阳"/>
            <p:cNvPicPr>
              <a:picLocks noChangeAspect="1"/>
            </p:cNvPicPr>
            <p:nvPr/>
          </p:nvPicPr>
          <p:blipFill>
            <a:blip r:embed="rId16"/>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par>
                          <p:cTn id="20" fill="hold">
                            <p:stCondLst>
                              <p:cond delay="10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500"/>
                                        <p:tgtEl>
                                          <p:spTgt spid="9"/>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upLeft)">
                                      <p:cBhvr>
                                        <p:cTn id="26" dur="500"/>
                                        <p:tgtEl>
                                          <p:spTgt spid="12"/>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iterate type="lt">
                                    <p:tmPct val="3279"/>
                                  </p:iterate>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iterate type="lt">
                                    <p:tmPct val="3279"/>
                                  </p:iterate>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animBg="1"/>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389428" y="2324091"/>
            <a:ext cx="7488315" cy="1692771"/>
          </a:xfrm>
          <a:prstGeom prst="rect">
            <a:avLst/>
          </a:prstGeom>
          <a:noFill/>
        </p:spPr>
        <p:txBody>
          <a:bodyPr wrap="square" rtlCol="0">
            <a:spAutoFit/>
          </a:bodyPr>
          <a:lstStyle/>
          <a:p>
            <a:pPr algn="ctr"/>
            <a:r>
              <a:rPr lang="zh-CN" altLang="en-US" sz="10400" b="1" dirty="0">
                <a:solidFill>
                  <a:srgbClr val="ED4568"/>
                </a:solidFill>
                <a:latin typeface="汉仪喵魂体W" panose="00020600040101010101" pitchFamily="18" charset="-122"/>
                <a:ea typeface="汉仪喵魂体W" panose="00020600040101010101" pitchFamily="18" charset="-122"/>
              </a:rPr>
              <a:t>谢谢聆听</a:t>
            </a:r>
            <a:endParaRPr lang="en-US" altLang="zh-CN" sz="5400" b="1" dirty="0">
              <a:solidFill>
                <a:srgbClr val="ED4568"/>
              </a:solidFill>
              <a:latin typeface="汉仪喵魂体W" panose="00020600040101010101" pitchFamily="18" charset="-122"/>
              <a:ea typeface="汉仪喵魂体W" panose="00020600040101010101" pitchFamily="18" charset="-122"/>
            </a:endParaRPr>
          </a:p>
        </p:txBody>
      </p:sp>
      <p:pic>
        <p:nvPicPr>
          <p:cNvPr id="19" name="图片 18" descr="菠萝"/>
          <p:cNvPicPr>
            <a:picLocks noChangeAspect="1"/>
          </p:cNvPicPr>
          <p:nvPr/>
        </p:nvPicPr>
        <p:blipFill>
          <a:blip r:embed="rId6"/>
          <a:stretch>
            <a:fillRect/>
          </a:stretch>
        </p:blipFill>
        <p:spPr>
          <a:xfrm>
            <a:off x="889908" y="536214"/>
            <a:ext cx="570865" cy="963930"/>
          </a:xfrm>
          <a:prstGeom prst="rect">
            <a:avLst/>
          </a:prstGeom>
        </p:spPr>
      </p:pic>
      <p:pic>
        <p:nvPicPr>
          <p:cNvPr id="7" name="图片 6" descr="西瓜"/>
          <p:cNvPicPr>
            <a:picLocks noChangeAspect="1"/>
          </p:cNvPicPr>
          <p:nvPr/>
        </p:nvPicPr>
        <p:blipFill>
          <a:blip r:embed="rId7"/>
          <a:stretch>
            <a:fillRect/>
          </a:stretch>
        </p:blipFill>
        <p:spPr>
          <a:xfrm>
            <a:off x="1752600" y="5179803"/>
            <a:ext cx="767715" cy="676910"/>
          </a:xfrm>
          <a:prstGeom prst="rect">
            <a:avLst/>
          </a:prstGeom>
        </p:spPr>
      </p:pic>
      <p:pic>
        <p:nvPicPr>
          <p:cNvPr id="8" name="图片 7" descr="椰子"/>
          <p:cNvPicPr>
            <a:picLocks noChangeAspect="1"/>
          </p:cNvPicPr>
          <p:nvPr/>
        </p:nvPicPr>
        <p:blipFill>
          <a:blip r:embed="rId8"/>
          <a:stretch>
            <a:fillRect/>
          </a:stretch>
        </p:blipFill>
        <p:spPr>
          <a:xfrm>
            <a:off x="9505910" y="3652251"/>
            <a:ext cx="621665" cy="786130"/>
          </a:xfrm>
          <a:prstGeom prst="rect">
            <a:avLst/>
          </a:prstGeom>
        </p:spPr>
      </p:pic>
      <p:pic>
        <p:nvPicPr>
          <p:cNvPr id="9" name="图片 8" descr="西瓜"/>
          <p:cNvPicPr>
            <a:picLocks noChangeAspect="1"/>
          </p:cNvPicPr>
          <p:nvPr/>
        </p:nvPicPr>
        <p:blipFill>
          <a:blip r:embed="rId7"/>
          <a:stretch>
            <a:fillRect/>
          </a:stretch>
        </p:blipFill>
        <p:spPr>
          <a:xfrm>
            <a:off x="3288029" y="1276083"/>
            <a:ext cx="767715" cy="676910"/>
          </a:xfrm>
          <a:prstGeom prst="rect">
            <a:avLst/>
          </a:prstGeom>
        </p:spPr>
      </p:pic>
      <p:pic>
        <p:nvPicPr>
          <p:cNvPr id="10" name="图片 9" descr="太阳"/>
          <p:cNvPicPr>
            <a:picLocks noChangeAspect="1"/>
          </p:cNvPicPr>
          <p:nvPr/>
        </p:nvPicPr>
        <p:blipFill>
          <a:blip r:embed="rId9"/>
          <a:stretch>
            <a:fillRect/>
          </a:stretch>
        </p:blipFill>
        <p:spPr>
          <a:xfrm>
            <a:off x="5013908" y="1627772"/>
            <a:ext cx="859155" cy="804545"/>
          </a:xfrm>
          <a:prstGeom prst="rect">
            <a:avLst/>
          </a:prstGeom>
        </p:spPr>
      </p:pic>
      <p:pic>
        <p:nvPicPr>
          <p:cNvPr id="20" name="图片 19" descr="椰子"/>
          <p:cNvPicPr>
            <a:picLocks noChangeAspect="1"/>
          </p:cNvPicPr>
          <p:nvPr/>
        </p:nvPicPr>
        <p:blipFill>
          <a:blip r:embed="rId8"/>
          <a:stretch>
            <a:fillRect/>
          </a:stretch>
        </p:blipFill>
        <p:spPr>
          <a:xfrm rot="19200000">
            <a:off x="5717282" y="5198226"/>
            <a:ext cx="514350" cy="650875"/>
          </a:xfrm>
          <a:prstGeom prst="rect">
            <a:avLst/>
          </a:prstGeom>
        </p:spPr>
      </p:pic>
      <p:pic>
        <p:nvPicPr>
          <p:cNvPr id="21" name="图片 20" descr="西瓜"/>
          <p:cNvPicPr>
            <a:picLocks noChangeAspect="1"/>
          </p:cNvPicPr>
          <p:nvPr/>
        </p:nvPicPr>
        <p:blipFill>
          <a:blip r:embed="rId7"/>
          <a:stretch>
            <a:fillRect/>
          </a:stretch>
        </p:blipFill>
        <p:spPr>
          <a:xfrm>
            <a:off x="8323061" y="5179803"/>
            <a:ext cx="531495" cy="468630"/>
          </a:xfrm>
          <a:prstGeom prst="rect">
            <a:avLst/>
          </a:prstGeom>
        </p:spPr>
      </p:pic>
      <p:pic>
        <p:nvPicPr>
          <p:cNvPr id="22" name="图片 21" descr="太阳"/>
          <p:cNvPicPr>
            <a:picLocks noChangeAspect="1"/>
          </p:cNvPicPr>
          <p:nvPr/>
        </p:nvPicPr>
        <p:blipFill>
          <a:blip r:embed="rId9"/>
          <a:stretch>
            <a:fillRect/>
          </a:stretch>
        </p:blipFill>
        <p:spPr>
          <a:xfrm>
            <a:off x="9948691" y="4489295"/>
            <a:ext cx="661670" cy="619760"/>
          </a:xfrm>
          <a:prstGeom prst="rect">
            <a:avLst/>
          </a:prstGeom>
        </p:spPr>
      </p:pic>
      <p:pic>
        <p:nvPicPr>
          <p:cNvPr id="24" name="图片 23" descr="菠萝"/>
          <p:cNvPicPr>
            <a:picLocks noChangeAspect="1"/>
          </p:cNvPicPr>
          <p:nvPr/>
        </p:nvPicPr>
        <p:blipFill>
          <a:blip r:embed="rId6"/>
          <a:stretch>
            <a:fillRect/>
          </a:stretch>
        </p:blipFill>
        <p:spPr>
          <a:xfrm>
            <a:off x="7894320" y="842010"/>
            <a:ext cx="436880" cy="738505"/>
          </a:xfrm>
          <a:prstGeom prst="rect">
            <a:avLst/>
          </a:prstGeom>
        </p:spPr>
      </p:pic>
      <p:pic>
        <p:nvPicPr>
          <p:cNvPr id="25" name="图片 24" descr="椰子"/>
          <p:cNvPicPr>
            <a:picLocks noChangeAspect="1"/>
          </p:cNvPicPr>
          <p:nvPr/>
        </p:nvPicPr>
        <p:blipFill>
          <a:blip r:embed="rId8"/>
          <a:stretch>
            <a:fillRect/>
          </a:stretch>
        </p:blipFill>
        <p:spPr>
          <a:xfrm rot="3300000">
            <a:off x="8626909" y="4141282"/>
            <a:ext cx="455295" cy="575945"/>
          </a:xfrm>
          <a:prstGeom prst="rect">
            <a:avLst/>
          </a:prstGeom>
        </p:spPr>
      </p:pic>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2600" y="1580515"/>
            <a:ext cx="856616" cy="1764483"/>
          </a:xfrm>
          <a:prstGeom prst="rect">
            <a:avLst/>
          </a:prstGeom>
        </p:spPr>
      </p:pic>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18339" flipH="1">
            <a:off x="9269524" y="2819147"/>
            <a:ext cx="586134" cy="675462"/>
          </a:xfrm>
          <a:prstGeom prst="rect">
            <a:avLst/>
          </a:prstGeom>
        </p:spPr>
      </p:pic>
      <p:pic>
        <p:nvPicPr>
          <p:cNvPr id="29" name="图片 28" descr="菠萝"/>
          <p:cNvPicPr>
            <a:picLocks noChangeAspect="1"/>
          </p:cNvPicPr>
          <p:nvPr/>
        </p:nvPicPr>
        <p:blipFill>
          <a:blip r:embed="rId6"/>
          <a:stretch>
            <a:fillRect/>
          </a:stretch>
        </p:blipFill>
        <p:spPr>
          <a:xfrm>
            <a:off x="9362995" y="1979740"/>
            <a:ext cx="436880" cy="738505"/>
          </a:xfrm>
          <a:prstGeom prst="rect">
            <a:avLst/>
          </a:prstGeom>
        </p:spPr>
      </p:pic>
      <p:grpSp>
        <p:nvGrpSpPr>
          <p:cNvPr id="35" name="组合 34"/>
          <p:cNvGrpSpPr/>
          <p:nvPr/>
        </p:nvGrpSpPr>
        <p:grpSpPr>
          <a:xfrm>
            <a:off x="2711142" y="4264714"/>
            <a:ext cx="5714242" cy="543452"/>
            <a:chOff x="2905312" y="3359817"/>
            <a:chExt cx="6456879" cy="543452"/>
          </a:xfrm>
        </p:grpSpPr>
        <p:cxnSp>
          <p:nvCxnSpPr>
            <p:cNvPr id="36" name="PA_直接连接符 27"/>
            <p:cNvCxnSpPr/>
            <p:nvPr>
              <p:custDataLst>
                <p:tags r:id="rId1"/>
              </p:custDataLst>
            </p:nvPr>
          </p:nvCxnSpPr>
          <p:spPr>
            <a:xfrm flipH="1">
              <a:off x="3291058" y="3617913"/>
              <a:ext cx="6071133"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37" name="PA_组合 39"/>
            <p:cNvGrpSpPr/>
            <p:nvPr>
              <p:custDataLst>
                <p:tags r:id="rId2"/>
              </p:custDataLst>
            </p:nvPr>
          </p:nvGrpSpPr>
          <p:grpSpPr>
            <a:xfrm>
              <a:off x="2905312" y="3359817"/>
              <a:ext cx="907025" cy="543452"/>
              <a:chOff x="5710253" y="6309571"/>
              <a:chExt cx="907025" cy="543452"/>
            </a:xfrm>
          </p:grpSpPr>
          <p:sp>
            <p:nvSpPr>
              <p:cNvPr id="38" name="任意多边形: 形状 37"/>
              <p:cNvSpPr/>
              <p:nvPr/>
            </p:nvSpPr>
            <p:spPr>
              <a:xfrm>
                <a:off x="5710253" y="6309571"/>
                <a:ext cx="907025" cy="543452"/>
              </a:xfrm>
              <a:custGeom>
                <a:avLst/>
                <a:gdLst/>
                <a:ahLst/>
                <a:cxnLst/>
                <a:rect l="0" t="0" r="0" b="0"/>
                <a:pathLst>
                  <a:path w="907025" h="543452">
                    <a:moveTo>
                      <a:pt x="0" y="0"/>
                    </a:moveTo>
                    <a:lnTo>
                      <a:pt x="907024" y="0"/>
                    </a:lnTo>
                    <a:lnTo>
                      <a:pt x="907024" y="543451"/>
                    </a:lnTo>
                    <a:lnTo>
                      <a:pt x="0" y="54345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A_Graphic 33"/>
              <p:cNvPicPr>
                <a:picLocks noChangeAspect="1"/>
              </p:cNvPicPr>
              <p:nvPr>
                <p:custDataLst>
                  <p:tags r:id="rId3"/>
                </p:custDataLst>
              </p:nvPr>
            </p:nvPicPr>
            <p:blipFill>
              <a:blip r:embed="rId12"/>
              <a:stretch>
                <a:fillRect/>
              </a:stretch>
            </p:blipFill>
            <p:spPr>
              <a:xfrm rot="16200000" flipH="1">
                <a:off x="5692656" y="6327169"/>
                <a:ext cx="516192" cy="480997"/>
              </a:xfrm>
              <a:prstGeom prst="rect">
                <a:avLst/>
              </a:prstGeom>
            </p:spPr>
          </p:pic>
        </p:grpSp>
      </p:grpSp>
      <p:pic>
        <p:nvPicPr>
          <p:cNvPr id="28" name="图片 27" descr="菠萝"/>
          <p:cNvPicPr>
            <a:picLocks noChangeAspect="1"/>
          </p:cNvPicPr>
          <p:nvPr/>
        </p:nvPicPr>
        <p:blipFill>
          <a:blip r:embed="rId6"/>
          <a:stretch>
            <a:fillRect/>
          </a:stretch>
        </p:blipFill>
        <p:spPr>
          <a:xfrm>
            <a:off x="820465" y="3947289"/>
            <a:ext cx="570865" cy="963930"/>
          </a:xfrm>
          <a:prstGeom prst="rect">
            <a:avLst/>
          </a:prstGeom>
        </p:spPr>
      </p:pic>
      <p:pic>
        <p:nvPicPr>
          <p:cNvPr id="30" name="图片 29" descr="菠萝"/>
          <p:cNvPicPr>
            <a:picLocks noChangeAspect="1"/>
          </p:cNvPicPr>
          <p:nvPr/>
        </p:nvPicPr>
        <p:blipFill>
          <a:blip r:embed="rId6"/>
          <a:stretch>
            <a:fillRect/>
          </a:stretch>
        </p:blipFill>
        <p:spPr>
          <a:xfrm>
            <a:off x="10610361" y="5518258"/>
            <a:ext cx="570865" cy="963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childTnLst>
                          </p:cTn>
                        </p:par>
                        <p:par>
                          <p:cTn id="59" fill="hold">
                            <p:stCondLst>
                              <p:cond delay="1149"/>
                            </p:stCondLst>
                            <p:childTnLst>
                              <p:par>
                                <p:cTn id="60" presetID="35"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style.rotation</p:attrName>
                                        </p:attrNameLst>
                                      </p:cBhvr>
                                      <p:tavLst>
                                        <p:tav tm="0">
                                          <p:val>
                                            <p:fltVal val="720"/>
                                          </p:val>
                                        </p:tav>
                                        <p:tav tm="100000">
                                          <p:val>
                                            <p:fltVal val="0"/>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ppt_w</p:attrName>
                                        </p:attrNameLst>
                                      </p:cBhvr>
                                      <p:tavLst>
                                        <p:tav tm="0">
                                          <p:val>
                                            <p:fltVal val="0"/>
                                          </p:val>
                                        </p:tav>
                                        <p:tav tm="100000">
                                          <p:val>
                                            <p:strVal val="#ppt_w"/>
                                          </p:val>
                                        </p:tav>
                                      </p:tavLst>
                                    </p:anim>
                                  </p:childTnLst>
                                </p:cTn>
                              </p:par>
                              <p:par>
                                <p:cTn id="66" presetID="35"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anim calcmode="lin" valueType="num">
                                      <p:cBhvr>
                                        <p:cTn id="69" dur="500" fill="hold"/>
                                        <p:tgtEl>
                                          <p:spTgt spid="22"/>
                                        </p:tgtEl>
                                        <p:attrNameLst>
                                          <p:attrName>style.rotation</p:attrName>
                                        </p:attrNameLst>
                                      </p:cBhvr>
                                      <p:tavLst>
                                        <p:tav tm="0">
                                          <p:val>
                                            <p:fltVal val="720"/>
                                          </p:val>
                                        </p:tav>
                                        <p:tav tm="100000">
                                          <p:val>
                                            <p:fltVal val="0"/>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 calcmode="lin" valueType="num">
                                      <p:cBhvr>
                                        <p:cTn id="71" dur="500" fill="hold"/>
                                        <p:tgtEl>
                                          <p:spTgt spid="22"/>
                                        </p:tgtEl>
                                        <p:attrNameLst>
                                          <p:attrName>ppt_w</p:attrName>
                                        </p:attrNameLst>
                                      </p:cBhvr>
                                      <p:tavLst>
                                        <p:tav tm="0">
                                          <p:val>
                                            <p:fltVal val="0"/>
                                          </p:val>
                                        </p:tav>
                                        <p:tav tm="100000">
                                          <p:val>
                                            <p:strVal val="#ppt_w"/>
                                          </p:val>
                                        </p:tav>
                                      </p:tavLst>
                                    </p:anim>
                                  </p:childTnLst>
                                </p:cTn>
                              </p:par>
                            </p:childTnLst>
                          </p:cTn>
                        </p:par>
                        <p:par>
                          <p:cTn id="72" fill="hold">
                            <p:stCondLst>
                              <p:cond delay="1649"/>
                            </p:stCondLst>
                            <p:childTnLst>
                              <p:par>
                                <p:cTn id="73" presetID="42"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par>
                          <p:cTn id="78" fill="hold">
                            <p:stCondLst>
                              <p:cond delay="2649"/>
                            </p:stCondLst>
                            <p:childTnLst>
                              <p:par>
                                <p:cTn id="79" presetID="22" presetClass="entr" presetSubtype="8"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3149"/>
                            </p:stCondLst>
                            <p:childTnLst>
                              <p:par>
                                <p:cTn id="83" presetID="12" presetClass="entr" presetSubtype="8"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p:tgtEl>
                                          <p:spTgt spid="28"/>
                                        </p:tgtEl>
                                        <p:attrNameLst>
                                          <p:attrName>ppt_x</p:attrName>
                                        </p:attrNameLst>
                                      </p:cBhvr>
                                      <p:tavLst>
                                        <p:tav tm="0">
                                          <p:val>
                                            <p:strVal val="#ppt_x-#ppt_w*1.125000"/>
                                          </p:val>
                                        </p:tav>
                                        <p:tav tm="100000">
                                          <p:val>
                                            <p:strVal val="#ppt_x"/>
                                          </p:val>
                                        </p:tav>
                                      </p:tavLst>
                                    </p:anim>
                                    <p:animEffect transition="in" filter="wipe(right)">
                                      <p:cBhvr>
                                        <p:cTn id="86" dur="500"/>
                                        <p:tgtEl>
                                          <p:spTgt spid="28"/>
                                        </p:tgtEl>
                                      </p:cBhvr>
                                    </p:animEffect>
                                  </p:childTnLst>
                                </p:cTn>
                              </p:par>
                            </p:childTnLst>
                          </p:cTn>
                        </p:par>
                        <p:par>
                          <p:cTn id="87" fill="hold">
                            <p:stCondLst>
                              <p:cond delay="3649"/>
                            </p:stCondLst>
                            <p:childTnLst>
                              <p:par>
                                <p:cTn id="88" presetID="12" presetClass="entr" presetSubtype="8"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p:tgtEl>
                                          <p:spTgt spid="30"/>
                                        </p:tgtEl>
                                        <p:attrNameLst>
                                          <p:attrName>ppt_x</p:attrName>
                                        </p:attrNameLst>
                                      </p:cBhvr>
                                      <p:tavLst>
                                        <p:tav tm="0">
                                          <p:val>
                                            <p:strVal val="#ppt_x-#ppt_w*1.125000"/>
                                          </p:val>
                                        </p:tav>
                                        <p:tav tm="100000">
                                          <p:val>
                                            <p:strVal val="#ppt_x"/>
                                          </p:val>
                                        </p:tav>
                                      </p:tavLst>
                                    </p:anim>
                                    <p:animEffect transition="in" filter="wipe(righ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198198" y="1858252"/>
            <a:ext cx="5488254" cy="2862322"/>
          </a:xfrm>
          <a:prstGeom prst="rect">
            <a:avLst/>
          </a:prstGeom>
          <a:noFill/>
        </p:spPr>
        <p:txBody>
          <a:bodyPr wrap="square" rtlCol="0">
            <a:spAutoFit/>
          </a:bodyPr>
          <a:lstStyle/>
          <a:p>
            <a:pPr algn="ctr"/>
            <a:r>
              <a:rPr lang="en-US" altLang="zh-CN" sz="18000" b="1" dirty="0">
                <a:solidFill>
                  <a:srgbClr val="ED4568"/>
                </a:solidFill>
                <a:latin typeface="汉仪喵魂体W" panose="00020600040101010101" pitchFamily="18" charset="-122"/>
                <a:ea typeface="汉仪喵魂体W" panose="00020600040101010101" pitchFamily="18" charset="-122"/>
              </a:rPr>
              <a:t>P</a:t>
            </a:r>
            <a:r>
              <a:rPr lang="en-US" altLang="zh-CN" sz="7200" b="1" dirty="0">
                <a:solidFill>
                  <a:srgbClr val="ED4568"/>
                </a:solidFill>
                <a:latin typeface="汉仪喵魂体W" panose="00020600040101010101" pitchFamily="18" charset="-122"/>
                <a:ea typeface="汉仪喵魂体W" panose="00020600040101010101" pitchFamily="18" charset="-122"/>
              </a:rPr>
              <a:t>ART·01</a:t>
            </a:r>
          </a:p>
        </p:txBody>
      </p:sp>
      <p:pic>
        <p:nvPicPr>
          <p:cNvPr id="19" name="图片 18" descr="菠萝"/>
          <p:cNvPicPr>
            <a:picLocks noChangeAspect="1"/>
          </p:cNvPicPr>
          <p:nvPr/>
        </p:nvPicPr>
        <p:blipFill>
          <a:blip r:embed="rId6"/>
          <a:stretch>
            <a:fillRect/>
          </a:stretch>
        </p:blipFill>
        <p:spPr>
          <a:xfrm>
            <a:off x="1226185" y="616585"/>
            <a:ext cx="570865" cy="963930"/>
          </a:xfrm>
          <a:prstGeom prst="rect">
            <a:avLst/>
          </a:prstGeom>
        </p:spPr>
      </p:pic>
      <p:pic>
        <p:nvPicPr>
          <p:cNvPr id="7" name="图片 6" descr="西瓜"/>
          <p:cNvPicPr>
            <a:picLocks noChangeAspect="1"/>
          </p:cNvPicPr>
          <p:nvPr/>
        </p:nvPicPr>
        <p:blipFill>
          <a:blip r:embed="rId7"/>
          <a:stretch>
            <a:fillRect/>
          </a:stretch>
        </p:blipFill>
        <p:spPr>
          <a:xfrm>
            <a:off x="7842453" y="4232780"/>
            <a:ext cx="767715" cy="676910"/>
          </a:xfrm>
          <a:prstGeom prst="rect">
            <a:avLst/>
          </a:prstGeom>
        </p:spPr>
      </p:pic>
      <p:pic>
        <p:nvPicPr>
          <p:cNvPr id="8" name="图片 7" descr="椰子"/>
          <p:cNvPicPr>
            <a:picLocks noChangeAspect="1"/>
          </p:cNvPicPr>
          <p:nvPr/>
        </p:nvPicPr>
        <p:blipFill>
          <a:blip r:embed="rId8"/>
          <a:stretch>
            <a:fillRect/>
          </a:stretch>
        </p:blipFill>
        <p:spPr>
          <a:xfrm>
            <a:off x="9624744" y="2342515"/>
            <a:ext cx="621665" cy="786130"/>
          </a:xfrm>
          <a:prstGeom prst="rect">
            <a:avLst/>
          </a:prstGeom>
        </p:spPr>
      </p:pic>
      <p:pic>
        <p:nvPicPr>
          <p:cNvPr id="9" name="图片 8" descr="西瓜"/>
          <p:cNvPicPr>
            <a:picLocks noChangeAspect="1"/>
          </p:cNvPicPr>
          <p:nvPr/>
        </p:nvPicPr>
        <p:blipFill>
          <a:blip r:embed="rId7"/>
          <a:stretch>
            <a:fillRect/>
          </a:stretch>
        </p:blipFill>
        <p:spPr>
          <a:xfrm>
            <a:off x="2758262" y="2058670"/>
            <a:ext cx="767715" cy="676910"/>
          </a:xfrm>
          <a:prstGeom prst="rect">
            <a:avLst/>
          </a:prstGeom>
        </p:spPr>
      </p:pic>
      <p:pic>
        <p:nvPicPr>
          <p:cNvPr id="10" name="图片 9" descr="太阳"/>
          <p:cNvPicPr>
            <a:picLocks noChangeAspect="1"/>
          </p:cNvPicPr>
          <p:nvPr/>
        </p:nvPicPr>
        <p:blipFill>
          <a:blip r:embed="rId9"/>
          <a:stretch>
            <a:fillRect/>
          </a:stretch>
        </p:blipFill>
        <p:spPr>
          <a:xfrm>
            <a:off x="8150337" y="2318125"/>
            <a:ext cx="859155" cy="804545"/>
          </a:xfrm>
          <a:prstGeom prst="rect">
            <a:avLst/>
          </a:prstGeom>
        </p:spPr>
      </p:pic>
      <p:pic>
        <p:nvPicPr>
          <p:cNvPr id="20" name="图片 19" descr="椰子"/>
          <p:cNvPicPr>
            <a:picLocks noChangeAspect="1"/>
          </p:cNvPicPr>
          <p:nvPr/>
        </p:nvPicPr>
        <p:blipFill>
          <a:blip r:embed="rId8"/>
          <a:stretch>
            <a:fillRect/>
          </a:stretch>
        </p:blipFill>
        <p:spPr>
          <a:xfrm rot="19200000">
            <a:off x="4248817" y="4524580"/>
            <a:ext cx="514350" cy="650875"/>
          </a:xfrm>
          <a:prstGeom prst="rect">
            <a:avLst/>
          </a:prstGeom>
        </p:spPr>
      </p:pic>
      <p:pic>
        <p:nvPicPr>
          <p:cNvPr id="21" name="图片 20" descr="西瓜"/>
          <p:cNvPicPr>
            <a:picLocks noChangeAspect="1"/>
          </p:cNvPicPr>
          <p:nvPr/>
        </p:nvPicPr>
        <p:blipFill>
          <a:blip r:embed="rId7"/>
          <a:stretch>
            <a:fillRect/>
          </a:stretch>
        </p:blipFill>
        <p:spPr>
          <a:xfrm>
            <a:off x="5942325" y="4239873"/>
            <a:ext cx="531495" cy="468630"/>
          </a:xfrm>
          <a:prstGeom prst="rect">
            <a:avLst/>
          </a:prstGeom>
        </p:spPr>
      </p:pic>
      <p:pic>
        <p:nvPicPr>
          <p:cNvPr id="22" name="图片 21" descr="太阳"/>
          <p:cNvPicPr>
            <a:picLocks noChangeAspect="1"/>
          </p:cNvPicPr>
          <p:nvPr/>
        </p:nvPicPr>
        <p:blipFill>
          <a:blip r:embed="rId9"/>
          <a:stretch>
            <a:fillRect/>
          </a:stretch>
        </p:blipFill>
        <p:spPr>
          <a:xfrm>
            <a:off x="3945276" y="2543837"/>
            <a:ext cx="661670" cy="619760"/>
          </a:xfrm>
          <a:prstGeom prst="rect">
            <a:avLst/>
          </a:prstGeom>
        </p:spPr>
      </p:pic>
      <p:sp>
        <p:nvSpPr>
          <p:cNvPr id="3" name="文本框 2"/>
          <p:cNvSpPr txBox="1"/>
          <p:nvPr/>
        </p:nvSpPr>
        <p:spPr>
          <a:xfrm>
            <a:off x="4995178" y="2418021"/>
            <a:ext cx="3519805" cy="871392"/>
          </a:xfrm>
          <a:prstGeom prst="rect">
            <a:avLst/>
          </a:prstGeom>
          <a:noFill/>
        </p:spPr>
        <p:txBody>
          <a:bodyPr wrap="square" rtlCol="0">
            <a:spAutoFit/>
          </a:bodyPr>
          <a:lstStyle/>
          <a:p>
            <a:pPr defTabSz="1219200">
              <a:lnSpc>
                <a:spcPct val="150000"/>
              </a:lnSpc>
              <a:spcBef>
                <a:spcPts val="1000"/>
              </a:spcBef>
              <a:defRPr/>
            </a:pPr>
            <a:r>
              <a:rPr lang="zh-CN" altLang="en-US" sz="4000" b="1" dirty="0">
                <a:solidFill>
                  <a:srgbClr val="ED4568"/>
                </a:solidFill>
                <a:latin typeface="隶书" panose="02010509060101010101" pitchFamily="49" charset="-122"/>
                <a:ea typeface="隶书" panose="02010509060101010101" pitchFamily="49" charset="-122"/>
                <a:cs typeface="宋体" panose="02010600030101010101" pitchFamily="2" charset="-122"/>
              </a:rPr>
              <a:t>年中工作概述</a:t>
            </a:r>
          </a:p>
        </p:txBody>
      </p:sp>
      <p:pic>
        <p:nvPicPr>
          <p:cNvPr id="24" name="图片 23" descr="菠萝"/>
          <p:cNvPicPr>
            <a:picLocks noChangeAspect="1"/>
          </p:cNvPicPr>
          <p:nvPr/>
        </p:nvPicPr>
        <p:blipFill>
          <a:blip r:embed="rId6"/>
          <a:stretch>
            <a:fillRect/>
          </a:stretch>
        </p:blipFill>
        <p:spPr>
          <a:xfrm>
            <a:off x="7337828" y="1658620"/>
            <a:ext cx="436880" cy="738505"/>
          </a:xfrm>
          <a:prstGeom prst="rect">
            <a:avLst/>
          </a:prstGeom>
        </p:spPr>
      </p:pic>
      <p:pic>
        <p:nvPicPr>
          <p:cNvPr id="25" name="图片 24" descr="椰子"/>
          <p:cNvPicPr>
            <a:picLocks noChangeAspect="1"/>
          </p:cNvPicPr>
          <p:nvPr/>
        </p:nvPicPr>
        <p:blipFill>
          <a:blip r:embed="rId8"/>
          <a:stretch>
            <a:fillRect/>
          </a:stretch>
        </p:blipFill>
        <p:spPr>
          <a:xfrm rot="3300000">
            <a:off x="5120315" y="1850165"/>
            <a:ext cx="455295" cy="575945"/>
          </a:xfrm>
          <a:prstGeom prst="rect">
            <a:avLst/>
          </a:prstGeom>
        </p:spPr>
      </p:pic>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05147" y="216308"/>
            <a:ext cx="856616" cy="1764483"/>
          </a:xfrm>
          <a:prstGeom prst="rect">
            <a:avLst/>
          </a:prstGeom>
        </p:spPr>
      </p:pic>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18339" flipH="1">
            <a:off x="5998356" y="2080290"/>
            <a:ext cx="586134" cy="675462"/>
          </a:xfrm>
          <a:prstGeom prst="rect">
            <a:avLst/>
          </a:prstGeom>
        </p:spPr>
      </p:pic>
      <p:pic>
        <p:nvPicPr>
          <p:cNvPr id="29" name="图片 28" descr="菠萝"/>
          <p:cNvPicPr>
            <a:picLocks noChangeAspect="1"/>
          </p:cNvPicPr>
          <p:nvPr/>
        </p:nvPicPr>
        <p:blipFill>
          <a:blip r:embed="rId6"/>
          <a:stretch>
            <a:fillRect/>
          </a:stretch>
        </p:blipFill>
        <p:spPr>
          <a:xfrm>
            <a:off x="10531156" y="5645800"/>
            <a:ext cx="436880" cy="738505"/>
          </a:xfrm>
          <a:prstGeom prst="rect">
            <a:avLst/>
          </a:prstGeom>
        </p:spPr>
      </p:pic>
      <p:grpSp>
        <p:nvGrpSpPr>
          <p:cNvPr id="35" name="组合 34"/>
          <p:cNvGrpSpPr/>
          <p:nvPr/>
        </p:nvGrpSpPr>
        <p:grpSpPr>
          <a:xfrm>
            <a:off x="2800741" y="3822939"/>
            <a:ext cx="5714242" cy="543452"/>
            <a:chOff x="2905312" y="3359817"/>
            <a:chExt cx="6456879" cy="543452"/>
          </a:xfrm>
        </p:grpSpPr>
        <p:cxnSp>
          <p:nvCxnSpPr>
            <p:cNvPr id="36" name="PA_直接连接符 27"/>
            <p:cNvCxnSpPr/>
            <p:nvPr>
              <p:custDataLst>
                <p:tags r:id="rId1"/>
              </p:custDataLst>
            </p:nvPr>
          </p:nvCxnSpPr>
          <p:spPr>
            <a:xfrm flipH="1">
              <a:off x="3291058" y="3617913"/>
              <a:ext cx="6071133" cy="0"/>
            </a:xfrm>
            <a:prstGeom prst="line">
              <a:avLst/>
            </a:prstGeom>
            <a:ln w="38100">
              <a:solidFill>
                <a:srgbClr val="61C0E2"/>
              </a:solidFill>
              <a:prstDash val="sysDot"/>
            </a:ln>
          </p:spPr>
          <p:style>
            <a:lnRef idx="1">
              <a:schemeClr val="accent1"/>
            </a:lnRef>
            <a:fillRef idx="0">
              <a:schemeClr val="accent1"/>
            </a:fillRef>
            <a:effectRef idx="0">
              <a:schemeClr val="accent1"/>
            </a:effectRef>
            <a:fontRef idx="minor">
              <a:schemeClr val="tx1"/>
            </a:fontRef>
          </p:style>
        </p:cxnSp>
        <p:grpSp>
          <p:nvGrpSpPr>
            <p:cNvPr id="37" name="PA_组合 39"/>
            <p:cNvGrpSpPr/>
            <p:nvPr>
              <p:custDataLst>
                <p:tags r:id="rId2"/>
              </p:custDataLst>
            </p:nvPr>
          </p:nvGrpSpPr>
          <p:grpSpPr>
            <a:xfrm>
              <a:off x="2905312" y="3359817"/>
              <a:ext cx="907025" cy="543452"/>
              <a:chOff x="5710253" y="6309571"/>
              <a:chExt cx="907025" cy="543452"/>
            </a:xfrm>
          </p:grpSpPr>
          <p:sp>
            <p:nvSpPr>
              <p:cNvPr id="38" name="任意多边形: 形状 37"/>
              <p:cNvSpPr/>
              <p:nvPr/>
            </p:nvSpPr>
            <p:spPr>
              <a:xfrm>
                <a:off x="5710253" y="6309571"/>
                <a:ext cx="907025" cy="543452"/>
              </a:xfrm>
              <a:custGeom>
                <a:avLst/>
                <a:gdLst/>
                <a:ahLst/>
                <a:cxnLst/>
                <a:rect l="0" t="0" r="0" b="0"/>
                <a:pathLst>
                  <a:path w="907025" h="543452">
                    <a:moveTo>
                      <a:pt x="0" y="0"/>
                    </a:moveTo>
                    <a:lnTo>
                      <a:pt x="907024" y="0"/>
                    </a:lnTo>
                    <a:lnTo>
                      <a:pt x="907024" y="543451"/>
                    </a:lnTo>
                    <a:lnTo>
                      <a:pt x="0" y="543451"/>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A_Graphic 33"/>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rot="16200000" flipH="1">
                <a:off x="5692656" y="6327169"/>
                <a:ext cx="516192" cy="480997"/>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childTnLst>
                          </p:cTn>
                        </p:par>
                        <p:par>
                          <p:cTn id="59" fill="hold">
                            <p:stCondLst>
                              <p:cond delay="1299"/>
                            </p:stCondLst>
                            <p:childTnLst>
                              <p:par>
                                <p:cTn id="60" presetID="29" presetClass="entr" presetSubtype="0" fill="hold" grpId="1"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ppt_x</p:attrName>
                                        </p:attrNameLst>
                                      </p:cBhvr>
                                      <p:tavLst>
                                        <p:tav tm="0">
                                          <p:val>
                                            <p:strVal val="#ppt_x-.2"/>
                                          </p:val>
                                        </p:tav>
                                        <p:tav tm="100000">
                                          <p:val>
                                            <p:strVal val="#ppt_x"/>
                                          </p:val>
                                        </p:tav>
                                      </p:tavLst>
                                    </p:anim>
                                    <p:anim calcmode="lin" valueType="num">
                                      <p:cBhvr>
                                        <p:cTn id="6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4" dur="500"/>
                                        <p:tgtEl>
                                          <p:spTgt spid="3"/>
                                        </p:tgtEl>
                                      </p:cBhvr>
                                    </p:animEffect>
                                  </p:childTnLst>
                                </p:cTn>
                              </p:par>
                            </p:childTnLst>
                          </p:cTn>
                        </p:par>
                        <p:par>
                          <p:cTn id="65" fill="hold">
                            <p:stCondLst>
                              <p:cond delay="1799"/>
                            </p:stCondLst>
                            <p:childTnLst>
                              <p:par>
                                <p:cTn id="66" presetID="35"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anim calcmode="lin" valueType="num">
                                      <p:cBhvr>
                                        <p:cTn id="69" dur="500" fill="hold"/>
                                        <p:tgtEl>
                                          <p:spTgt spid="10"/>
                                        </p:tgtEl>
                                        <p:attrNameLst>
                                          <p:attrName>style.rotation</p:attrName>
                                        </p:attrNameLst>
                                      </p:cBhvr>
                                      <p:tavLst>
                                        <p:tav tm="0">
                                          <p:val>
                                            <p:fltVal val="720"/>
                                          </p:val>
                                        </p:tav>
                                        <p:tav tm="100000">
                                          <p:val>
                                            <p:fltVal val="0"/>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style.rotation</p:attrName>
                                        </p:attrNameLst>
                                      </p:cBhvr>
                                      <p:tavLst>
                                        <p:tav tm="0">
                                          <p:val>
                                            <p:fltVal val="720"/>
                                          </p:val>
                                        </p:tav>
                                        <p:tav tm="100000">
                                          <p:val>
                                            <p:fltVal val="0"/>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ppt_w</p:attrName>
                                        </p:attrNameLst>
                                      </p:cBhvr>
                                      <p:tavLst>
                                        <p:tav tm="0">
                                          <p:val>
                                            <p:fltVal val="0"/>
                                          </p:val>
                                        </p:tav>
                                        <p:tav tm="100000">
                                          <p:val>
                                            <p:strVal val="#ppt_w"/>
                                          </p:val>
                                        </p:tav>
                                      </p:tavLst>
                                    </p:anim>
                                  </p:childTnLst>
                                </p:cTn>
                              </p:par>
                            </p:childTnLst>
                          </p:cTn>
                        </p:par>
                        <p:par>
                          <p:cTn id="78" fill="hold">
                            <p:stCondLst>
                              <p:cond delay="2299"/>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2"/>
          <p:cNvSpPr txBox="1"/>
          <p:nvPr/>
        </p:nvSpPr>
        <p:spPr>
          <a:xfrm>
            <a:off x="6935869" y="2128386"/>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grpSp>
        <p:nvGrpSpPr>
          <p:cNvPr id="3" name="组合 2"/>
          <p:cNvGrpSpPr/>
          <p:nvPr/>
        </p:nvGrpSpPr>
        <p:grpSpPr>
          <a:xfrm>
            <a:off x="6247475" y="2163671"/>
            <a:ext cx="688395" cy="496541"/>
            <a:chOff x="6247475" y="2163671"/>
            <a:chExt cx="688395" cy="496541"/>
          </a:xfrm>
        </p:grpSpPr>
        <p:pic>
          <p:nvPicPr>
            <p:cNvPr id="18" name="PA_图片 17"/>
            <p:cNvPicPr>
              <a:picLocks noChangeAspect="1"/>
            </p:cNvPicPr>
            <p:nvPr>
              <p:custDataLst>
                <p:tags r:id="rId8"/>
              </p:custDataLst>
            </p:nvPr>
          </p:nvPicPr>
          <p:blipFill rotWithShape="1">
            <a:blip r:embed="rId12" cstate="print">
              <a:extLst>
                <a:ext uri="{28A0092B-C50C-407E-A947-70E740481C1C}">
                  <a14:useLocalDpi xmlns:a14="http://schemas.microsoft.com/office/drawing/2010/main" val="0"/>
                </a:ext>
              </a:extLst>
            </a:blip>
            <a:srcRect l="21619" t="15356" r="60144" b="52598"/>
            <a:stretch>
              <a:fillRect/>
            </a:stretch>
          </p:blipFill>
          <p:spPr>
            <a:xfrm>
              <a:off x="6547400" y="2163671"/>
              <a:ext cx="388470" cy="483429"/>
            </a:xfrm>
            <a:prstGeom prst="rect">
              <a:avLst/>
            </a:prstGeom>
          </p:spPr>
        </p:pic>
        <p:pic>
          <p:nvPicPr>
            <p:cNvPr id="28" name="PA_图片 24"/>
            <p:cNvPicPr>
              <a:picLocks noChangeAspect="1"/>
            </p:cNvPicPr>
            <p:nvPr>
              <p:custDataLst>
                <p:tags r:id="rId9"/>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2176783"/>
              <a:ext cx="388470" cy="483429"/>
            </a:xfrm>
            <a:prstGeom prst="rect">
              <a:avLst/>
            </a:prstGeom>
          </p:spPr>
        </p:pic>
      </p:grpSp>
      <p:grpSp>
        <p:nvGrpSpPr>
          <p:cNvPr id="5" name="组合 4"/>
          <p:cNvGrpSpPr/>
          <p:nvPr/>
        </p:nvGrpSpPr>
        <p:grpSpPr>
          <a:xfrm>
            <a:off x="6247475" y="3043171"/>
            <a:ext cx="688395" cy="502838"/>
            <a:chOff x="6247475" y="3043171"/>
            <a:chExt cx="688395" cy="502838"/>
          </a:xfrm>
        </p:grpSpPr>
        <p:pic>
          <p:nvPicPr>
            <p:cNvPr id="24" name="PA_图片 23"/>
            <p:cNvPicPr>
              <a:picLocks noChangeAspect="1"/>
            </p:cNvPicPr>
            <p:nvPr>
              <p:custDataLst>
                <p:tags r:id="rId6"/>
              </p:custDataLst>
            </p:nvPr>
          </p:nvPicPr>
          <p:blipFill rotWithShape="1">
            <a:blip r:embed="rId12" cstate="print">
              <a:extLst>
                <a:ext uri="{28A0092B-C50C-407E-A947-70E740481C1C}">
                  <a14:useLocalDpi xmlns:a14="http://schemas.microsoft.com/office/drawing/2010/main" val="0"/>
                </a:ext>
              </a:extLst>
            </a:blip>
            <a:srcRect l="40464" t="15038" r="41299" b="52916"/>
            <a:stretch>
              <a:fillRect/>
            </a:stretch>
          </p:blipFill>
          <p:spPr>
            <a:xfrm>
              <a:off x="6547400" y="3043171"/>
              <a:ext cx="388470" cy="483429"/>
            </a:xfrm>
            <a:prstGeom prst="rect">
              <a:avLst/>
            </a:prstGeom>
          </p:spPr>
        </p:pic>
        <p:pic>
          <p:nvPicPr>
            <p:cNvPr id="29" name="PA_图片 24"/>
            <p:cNvPicPr>
              <a:picLocks noChangeAspect="1"/>
            </p:cNvPicPr>
            <p:nvPr>
              <p:custDataLst>
                <p:tags r:id="rId7"/>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3062580"/>
              <a:ext cx="388470" cy="483429"/>
            </a:xfrm>
            <a:prstGeom prst="rect">
              <a:avLst/>
            </a:prstGeom>
          </p:spPr>
        </p:pic>
      </p:grpSp>
      <p:grpSp>
        <p:nvGrpSpPr>
          <p:cNvPr id="6" name="组合 5"/>
          <p:cNvGrpSpPr/>
          <p:nvPr/>
        </p:nvGrpSpPr>
        <p:grpSpPr>
          <a:xfrm>
            <a:off x="6247475" y="3919349"/>
            <a:ext cx="688395" cy="486751"/>
            <a:chOff x="6247475" y="3919349"/>
            <a:chExt cx="688395" cy="486751"/>
          </a:xfrm>
        </p:grpSpPr>
        <p:pic>
          <p:nvPicPr>
            <p:cNvPr id="25" name="PA_图片 24"/>
            <p:cNvPicPr>
              <a:picLocks noChangeAspect="1"/>
            </p:cNvPicPr>
            <p:nvPr>
              <p:custDataLst>
                <p:tags r:id="rId4"/>
              </p:custDataLst>
            </p:nvPr>
          </p:nvPicPr>
          <p:blipFill rotWithShape="1">
            <a:blip r:embed="rId13" cstate="print">
              <a:extLst>
                <a:ext uri="{28A0092B-C50C-407E-A947-70E740481C1C}">
                  <a14:useLocalDpi xmlns:a14="http://schemas.microsoft.com/office/drawing/2010/main" val="0"/>
                </a:ext>
              </a:extLst>
            </a:blip>
            <a:srcRect l="58358" t="16787" r="23405" b="51167"/>
            <a:stretch>
              <a:fillRect/>
            </a:stretch>
          </p:blipFill>
          <p:spPr>
            <a:xfrm>
              <a:off x="6547400" y="3922671"/>
              <a:ext cx="388470" cy="483429"/>
            </a:xfrm>
            <a:prstGeom prst="rect">
              <a:avLst/>
            </a:prstGeom>
          </p:spPr>
        </p:pic>
        <p:pic>
          <p:nvPicPr>
            <p:cNvPr id="30" name="PA_图片 24"/>
            <p:cNvPicPr>
              <a:picLocks noChangeAspect="1"/>
            </p:cNvPicPr>
            <p:nvPr>
              <p:custDataLst>
                <p:tags r:id="rId5"/>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3919349"/>
              <a:ext cx="388470" cy="483429"/>
            </a:xfrm>
            <a:prstGeom prst="rect">
              <a:avLst/>
            </a:prstGeom>
          </p:spPr>
        </p:pic>
      </p:grpSp>
      <p:grpSp>
        <p:nvGrpSpPr>
          <p:cNvPr id="4" name="组合 3"/>
          <p:cNvGrpSpPr/>
          <p:nvPr/>
        </p:nvGrpSpPr>
        <p:grpSpPr>
          <a:xfrm>
            <a:off x="6247475" y="4802170"/>
            <a:ext cx="688395" cy="515434"/>
            <a:chOff x="6247475" y="4802170"/>
            <a:chExt cx="688395" cy="515434"/>
          </a:xfrm>
        </p:grpSpPr>
        <p:pic>
          <p:nvPicPr>
            <p:cNvPr id="26" name="PA_图片 25"/>
            <p:cNvPicPr>
              <a:picLocks noChangeAspect="1"/>
            </p:cNvPicPr>
            <p:nvPr>
              <p:custDataLst>
                <p:tags r:id="rId2"/>
              </p:custDataLst>
            </p:nvPr>
          </p:nvPicPr>
          <p:blipFill rotWithShape="1">
            <a:blip r:embed="rId12" cstate="print">
              <a:extLst>
                <a:ext uri="{28A0092B-C50C-407E-A947-70E740481C1C}">
                  <a14:useLocalDpi xmlns:a14="http://schemas.microsoft.com/office/drawing/2010/main" val="0"/>
                </a:ext>
              </a:extLst>
            </a:blip>
            <a:srcRect l="77355" t="15379" r="4408" b="52575"/>
            <a:stretch>
              <a:fillRect/>
            </a:stretch>
          </p:blipFill>
          <p:spPr>
            <a:xfrm>
              <a:off x="6547400" y="4802170"/>
              <a:ext cx="388470" cy="483429"/>
            </a:xfrm>
            <a:prstGeom prst="rect">
              <a:avLst/>
            </a:prstGeom>
          </p:spPr>
        </p:pic>
        <p:pic>
          <p:nvPicPr>
            <p:cNvPr id="31" name="PA_图片 24"/>
            <p:cNvPicPr>
              <a:picLocks noChangeAspect="1"/>
            </p:cNvPicPr>
            <p:nvPr>
              <p:custDataLst>
                <p:tags r:id="rId3"/>
              </p:custDataLst>
            </p:nvPr>
          </p:nvPicPr>
          <p:blipFill rotWithShape="1">
            <a:blip r:embed="rId12" cstate="print">
              <a:extLst>
                <a:ext uri="{28A0092B-C50C-407E-A947-70E740481C1C}">
                  <a14:useLocalDpi xmlns:a14="http://schemas.microsoft.com/office/drawing/2010/main" val="0"/>
                </a:ext>
              </a:extLst>
            </a:blip>
            <a:srcRect l="5051" t="16041" r="76712" b="51913"/>
            <a:stretch>
              <a:fillRect/>
            </a:stretch>
          </p:blipFill>
          <p:spPr>
            <a:xfrm>
              <a:off x="6247475" y="4834175"/>
              <a:ext cx="388470" cy="483429"/>
            </a:xfrm>
            <a:prstGeom prst="rect">
              <a:avLst/>
            </a:prstGeom>
          </p:spPr>
        </p:pic>
      </p:grpSp>
      <p:sp>
        <p:nvSpPr>
          <p:cNvPr id="32" name="TextBox 12"/>
          <p:cNvSpPr txBox="1"/>
          <p:nvPr/>
        </p:nvSpPr>
        <p:spPr>
          <a:xfrm>
            <a:off x="6935869" y="2996124"/>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sp>
        <p:nvSpPr>
          <p:cNvPr id="33" name="TextBox 12"/>
          <p:cNvSpPr txBox="1"/>
          <p:nvPr/>
        </p:nvSpPr>
        <p:spPr>
          <a:xfrm>
            <a:off x="6935869" y="3863862"/>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sp>
        <p:nvSpPr>
          <p:cNvPr id="34" name="TextBox 12"/>
          <p:cNvSpPr txBox="1"/>
          <p:nvPr/>
        </p:nvSpPr>
        <p:spPr>
          <a:xfrm>
            <a:off x="6935869" y="4731601"/>
            <a:ext cx="3296701" cy="553998"/>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点击此处添加文字描述，文字颜色、大小、字体可根据需求进行更改。</a:t>
            </a:r>
          </a:p>
        </p:txBody>
      </p:sp>
      <p:pic>
        <p:nvPicPr>
          <p:cNvPr id="35" name="图片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1954" y="2111153"/>
            <a:ext cx="4797491" cy="3174446"/>
          </a:xfrm>
          <a:prstGeom prst="rect">
            <a:avLst/>
          </a:prstGeom>
          <a:ln>
            <a:solidFill>
              <a:schemeClr val="bg1"/>
            </a:solidFill>
          </a:ln>
        </p:spPr>
      </p:pic>
      <p:grpSp>
        <p:nvGrpSpPr>
          <p:cNvPr id="36" name="组合 35"/>
          <p:cNvGrpSpPr/>
          <p:nvPr/>
        </p:nvGrpSpPr>
        <p:grpSpPr>
          <a:xfrm>
            <a:off x="688164" y="588755"/>
            <a:ext cx="2764880" cy="619760"/>
            <a:chOff x="688164" y="588755"/>
            <a:chExt cx="2764880" cy="619760"/>
          </a:xfrm>
        </p:grpSpPr>
        <p:sp>
          <p:nvSpPr>
            <p:cNvPr id="37"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8" name="图片 37" descr="太阳"/>
            <p:cNvPicPr>
              <a:picLocks noChangeAspect="1"/>
            </p:cNvPicPr>
            <p:nvPr/>
          </p:nvPicPr>
          <p:blipFill>
            <a:blip r:embed="rId15"/>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450" decel="100000" fill="hold"/>
                                        <p:tgtEl>
                                          <p:spTgt spid="6"/>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450" decel="100000" fill="hold"/>
                                        <p:tgtEl>
                                          <p:spTgt spid="4"/>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90"/>
                                          </p:val>
                                        </p:tav>
                                        <p:tav tm="100000">
                                          <p:val>
                                            <p:fltVal val="0"/>
                                          </p:val>
                                        </p:tav>
                                      </p:tavLst>
                                    </p:anim>
                                    <p:animEffect transition="in" filter="fade">
                                      <p:cBhvr>
                                        <p:cTn id="34" dur="500"/>
                                        <p:tgtEl>
                                          <p:spTgt spid="3"/>
                                        </p:tgtEl>
                                      </p:cBhvr>
                                    </p:animEffect>
                                  </p:childTnLst>
                                </p:cTn>
                              </p:par>
                              <p:par>
                                <p:cTn id="35" presetID="3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90"/>
                                          </p:val>
                                        </p:tav>
                                        <p:tav tm="100000">
                                          <p:val>
                                            <p:fltVal val="0"/>
                                          </p:val>
                                        </p:tav>
                                      </p:tavLst>
                                    </p:anim>
                                    <p:animEffect transition="in" filter="fade">
                                      <p:cBhvr>
                                        <p:cTn id="40" dur="5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 calcmode="lin" valueType="num">
                                      <p:cBhvr>
                                        <p:cTn id="45" dur="500" fill="hold"/>
                                        <p:tgtEl>
                                          <p:spTgt spid="6"/>
                                        </p:tgtEl>
                                        <p:attrNameLst>
                                          <p:attrName>style.rotation</p:attrName>
                                        </p:attrNameLst>
                                      </p:cBhvr>
                                      <p:tavLst>
                                        <p:tav tm="0">
                                          <p:val>
                                            <p:fltVal val="90"/>
                                          </p:val>
                                        </p:tav>
                                        <p:tav tm="100000">
                                          <p:val>
                                            <p:fltVal val="0"/>
                                          </p:val>
                                        </p:tav>
                                      </p:tavLst>
                                    </p:anim>
                                    <p:animEffect transition="in" filter="fade">
                                      <p:cBhvr>
                                        <p:cTn id="46" dur="5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 calcmode="lin" valueType="num">
                                      <p:cBhvr>
                                        <p:cTn id="51" dur="500" fill="hold"/>
                                        <p:tgtEl>
                                          <p:spTgt spid="4"/>
                                        </p:tgtEl>
                                        <p:attrNameLst>
                                          <p:attrName>style.rotation</p:attrName>
                                        </p:attrNameLst>
                                      </p:cBhvr>
                                      <p:tavLst>
                                        <p:tav tm="0">
                                          <p:val>
                                            <p:fltVal val="90"/>
                                          </p:val>
                                        </p:tav>
                                        <p:tav tm="100000">
                                          <p:val>
                                            <p:fltVal val="0"/>
                                          </p:val>
                                        </p:tav>
                                      </p:tavLst>
                                    </p:anim>
                                    <p:animEffect transition="in" filter="fade">
                                      <p:cBhvr>
                                        <p:cTn id="52" dur="500"/>
                                        <p:tgtEl>
                                          <p:spTgt spid="4"/>
                                        </p:tgtEl>
                                      </p:cBhvr>
                                    </p:animEffect>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1+#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1+#ppt_w/2"/>
                                          </p:val>
                                        </p:tav>
                                        <p:tav tm="100000">
                                          <p:val>
                                            <p:strVal val="#ppt_x"/>
                                          </p:val>
                                        </p:tav>
                                      </p:tavLst>
                                    </p:anim>
                                    <p:anim calcmode="lin" valueType="num">
                                      <p:cBhvr additive="base">
                                        <p:cTn id="69" dur="500" fill="hold"/>
                                        <p:tgtEl>
                                          <p:spTgt spid="34"/>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22" presetClass="entr" presetSubtype="4"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2495550" y="2162176"/>
            <a:ext cx="3448050" cy="2162175"/>
          </a:xfrm>
          <a:prstGeom prst="rect">
            <a:avLst/>
          </a:prstGeom>
          <a:solidFill>
            <a:srgbClr val="FFD9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Picture_1"/>
          <p:cNvSpPr/>
          <p:nvPr>
            <p:custDataLst>
              <p:tags r:id="rId2"/>
            </p:custDataLst>
          </p:nvPr>
        </p:nvSpPr>
        <p:spPr>
          <a:xfrm>
            <a:off x="2352675" y="2019301"/>
            <a:ext cx="3448050" cy="2162175"/>
          </a:xfrm>
          <a:prstGeom prst="rect">
            <a:avLst/>
          </a:prstGeom>
          <a:blipFill dpi="0" rotWithShape="1">
            <a:blip r:embed="rId1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2"/>
          <p:cNvSpPr/>
          <p:nvPr>
            <p:custDataLst>
              <p:tags r:id="rId3"/>
            </p:custDataLst>
          </p:nvPr>
        </p:nvSpPr>
        <p:spPr>
          <a:xfrm>
            <a:off x="2262188" y="192881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3"/>
          <p:cNvSpPr/>
          <p:nvPr>
            <p:custDataLst>
              <p:tags r:id="rId4"/>
            </p:custDataLst>
          </p:nvPr>
        </p:nvSpPr>
        <p:spPr>
          <a:xfrm>
            <a:off x="6772275" y="3981451"/>
            <a:ext cx="3448050" cy="2162175"/>
          </a:xfrm>
          <a:prstGeom prst="rect">
            <a:avLst/>
          </a:prstGeom>
          <a:solidFill>
            <a:srgbClr val="FFD9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Picture_2"/>
          <p:cNvSpPr/>
          <p:nvPr>
            <p:custDataLst>
              <p:tags r:id="rId5"/>
            </p:custDataLst>
          </p:nvPr>
        </p:nvSpPr>
        <p:spPr>
          <a:xfrm>
            <a:off x="6629400" y="3838576"/>
            <a:ext cx="3448050" cy="2162175"/>
          </a:xfrm>
          <a:prstGeom prst="rect">
            <a:avLst/>
          </a:prstGeom>
          <a:blipFill dpi="0" rotWithShape="1">
            <a:blip r:embed="rId15"/>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4"/>
          <p:cNvSpPr/>
          <p:nvPr>
            <p:custDataLst>
              <p:tags r:id="rId6"/>
            </p:custDataLst>
          </p:nvPr>
        </p:nvSpPr>
        <p:spPr>
          <a:xfrm>
            <a:off x="6538913" y="374808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FFD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Text_1"/>
          <p:cNvSpPr/>
          <p:nvPr>
            <p:custDataLst>
              <p:tags r:id="rId7"/>
            </p:custDataLst>
          </p:nvPr>
        </p:nvSpPr>
        <p:spPr>
          <a:xfrm>
            <a:off x="6940551" y="2336800"/>
            <a:ext cx="3467473"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nSpc>
                <a:spcPct val="150000"/>
              </a:lnSpc>
            </a:pPr>
            <a:r>
              <a:rPr lang="zh-CN" altLang="en-US" sz="1200" dirty="0">
                <a:solidFill>
                  <a:schemeClr val="tx1"/>
                </a:solidFill>
                <a:cs typeface="+mn-ea"/>
                <a:sym typeface="+mn-lt"/>
              </a:rPr>
              <a:t>点击此处添加文字描述，文字颜色、大小、字体可根据需求进行更改。点击此处添加文字描述，文字颜色、大小、字体可根据需求进行更改。</a:t>
            </a:r>
          </a:p>
        </p:txBody>
      </p:sp>
      <p:sp>
        <p:nvSpPr>
          <p:cNvPr id="15" name="MH_Other_5"/>
          <p:cNvSpPr txBox="1"/>
          <p:nvPr>
            <p:custDataLst>
              <p:tags r:id="rId8"/>
            </p:custDataLst>
          </p:nvPr>
        </p:nvSpPr>
        <p:spPr>
          <a:xfrm>
            <a:off x="1965325" y="4710113"/>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FFD9D0"/>
          </a:solidFill>
          <a:ln>
            <a:noFill/>
          </a:ln>
          <a:effectLst/>
        </p:spPr>
        <p:txBody>
          <a:bodyPr/>
          <a:lstStyle/>
          <a:p>
            <a:pPr algn="ctr">
              <a:defRPr/>
            </a:pPr>
            <a:endParaRPr lang="zh-CN" altLang="en-US" sz="6600" b="1" dirty="0">
              <a:solidFill>
                <a:schemeClr val="accent1">
                  <a:lumMod val="50000"/>
                </a:schemeClr>
              </a:solidFill>
            </a:endParaRPr>
          </a:p>
        </p:txBody>
      </p:sp>
      <p:sp>
        <p:nvSpPr>
          <p:cNvPr id="16" name="MH_Other_6"/>
          <p:cNvSpPr txBox="1"/>
          <p:nvPr>
            <p:custDataLst>
              <p:tags r:id="rId9"/>
            </p:custDataLst>
          </p:nvPr>
        </p:nvSpPr>
        <p:spPr>
          <a:xfrm>
            <a:off x="6559550" y="2420938"/>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FFD9D0"/>
          </a:solidFill>
          <a:ln>
            <a:noFill/>
          </a:ln>
          <a:effectLst/>
        </p:spPr>
        <p:txBody>
          <a:bodyPr/>
          <a:lstStyle/>
          <a:p>
            <a:pPr algn="ctr">
              <a:defRPr/>
            </a:pPr>
            <a:endParaRPr lang="zh-CN" altLang="en-US" sz="6600" b="1" dirty="0">
              <a:solidFill>
                <a:schemeClr val="accent1">
                  <a:lumMod val="50000"/>
                </a:schemeClr>
              </a:solidFill>
            </a:endParaRPr>
          </a:p>
        </p:txBody>
      </p:sp>
      <p:sp>
        <p:nvSpPr>
          <p:cNvPr id="18" name="MH_Text_2"/>
          <p:cNvSpPr/>
          <p:nvPr>
            <p:custDataLst>
              <p:tags r:id="rId10"/>
            </p:custDataLst>
          </p:nvPr>
        </p:nvSpPr>
        <p:spPr>
          <a:xfrm>
            <a:off x="2476501" y="4648200"/>
            <a:ext cx="3467099"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nSpc>
                <a:spcPct val="150000"/>
              </a:lnSpc>
            </a:pPr>
            <a:r>
              <a:rPr lang="zh-CN" altLang="en-US" sz="1200" dirty="0">
                <a:solidFill>
                  <a:schemeClr val="tx1"/>
                </a:solidFill>
                <a:cs typeface="+mn-ea"/>
                <a:sym typeface="+mn-lt"/>
              </a:rPr>
              <a:t>点击此处添加文字描述，文字颜色、大小、字体可根据需求进行更改。点击此处添加文字描述，文字颜色、大小、字体可根据需求进行更改。</a:t>
            </a:r>
          </a:p>
        </p:txBody>
      </p:sp>
      <p:grpSp>
        <p:nvGrpSpPr>
          <p:cNvPr id="24" name="组合 23"/>
          <p:cNvGrpSpPr/>
          <p:nvPr/>
        </p:nvGrpSpPr>
        <p:grpSpPr>
          <a:xfrm>
            <a:off x="688164" y="588755"/>
            <a:ext cx="2764880" cy="619760"/>
            <a:chOff x="688164" y="588755"/>
            <a:chExt cx="2764880" cy="619760"/>
          </a:xfrm>
        </p:grpSpPr>
        <p:sp>
          <p:nvSpPr>
            <p:cNvPr id="25" name="MH_SubTitle_1"/>
            <p:cNvSpPr txBox="1">
              <a:spLocks noChangeArrowheads="1"/>
            </p:cNvSpPr>
            <p:nvPr>
              <p:custDataLst>
                <p:tags r:id="rId1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26" name="图片 25" descr="太阳"/>
            <p:cNvPicPr>
              <a:picLocks noChangeAspect="1"/>
            </p:cNvPicPr>
            <p:nvPr/>
          </p:nvPicPr>
          <p:blipFill>
            <a:blip r:embed="rId16"/>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par>
                          <p:cTn id="20" fill="hold">
                            <p:stCondLst>
                              <p:cond delay="10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500"/>
                                        <p:tgtEl>
                                          <p:spTgt spid="9"/>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upLeft)">
                                      <p:cBhvr>
                                        <p:cTn id="26" dur="500"/>
                                        <p:tgtEl>
                                          <p:spTgt spid="12"/>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iterate type="lt">
                                    <p:tmPct val="3279"/>
                                  </p:iterate>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iterate type="lt">
                                    <p:tmPct val="3279"/>
                                  </p:iterate>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animBg="1"/>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25" t="70965" r="32161" b="1998"/>
          <a:stretch>
            <a:fillRect/>
          </a:stretch>
        </p:blipFill>
        <p:spPr>
          <a:xfrm>
            <a:off x="6299450" y="2032000"/>
            <a:ext cx="1166498" cy="1064429"/>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35225" t="70965" r="32161" b="1998"/>
          <a:stretch>
            <a:fillRect/>
          </a:stretch>
        </p:blipFill>
        <p:spPr>
          <a:xfrm>
            <a:off x="6299450" y="3449638"/>
            <a:ext cx="1166498" cy="1064429"/>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35225" t="70965" r="32161" b="1998"/>
          <a:stretch>
            <a:fillRect/>
          </a:stretch>
        </p:blipFill>
        <p:spPr>
          <a:xfrm>
            <a:off x="6299450" y="4867276"/>
            <a:ext cx="1166498" cy="1064429"/>
          </a:xfrm>
          <a:prstGeom prst="rect">
            <a:avLst/>
          </a:prstGeom>
        </p:spPr>
      </p:pic>
      <p:sp>
        <p:nvSpPr>
          <p:cNvPr id="24" name="TextBox 12"/>
          <p:cNvSpPr txBox="1"/>
          <p:nvPr/>
        </p:nvSpPr>
        <p:spPr>
          <a:xfrm>
            <a:off x="7465948" y="2264132"/>
            <a:ext cx="3504757"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25" name="TextBox 12"/>
          <p:cNvSpPr txBox="1"/>
          <p:nvPr/>
        </p:nvSpPr>
        <p:spPr>
          <a:xfrm>
            <a:off x="7465948" y="3681770"/>
            <a:ext cx="3504757"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26" name="TextBox 12"/>
          <p:cNvSpPr txBox="1"/>
          <p:nvPr/>
        </p:nvSpPr>
        <p:spPr>
          <a:xfrm>
            <a:off x="7465947" y="5099408"/>
            <a:ext cx="3504757"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27" name="TextBox 12"/>
          <p:cNvSpPr txBox="1"/>
          <p:nvPr/>
        </p:nvSpPr>
        <p:spPr>
          <a:xfrm>
            <a:off x="2170741" y="4720086"/>
            <a:ext cx="2643289" cy="646331"/>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隶书" panose="02010509060101010101" pitchFamily="49" charset="-122"/>
                <a:ea typeface="隶书" panose="02010509060101010101" pitchFamily="49" charset="-122"/>
                <a:cs typeface="+mn-ea"/>
                <a:sym typeface="+mn-lt"/>
              </a:rPr>
              <a:t>点击此处添加文字描述，文字颜色、大小、字体可根据需求进行更改。</a:t>
            </a:r>
          </a:p>
        </p:txBody>
      </p:sp>
      <p:grpSp>
        <p:nvGrpSpPr>
          <p:cNvPr id="4" name="组合 3"/>
          <p:cNvGrpSpPr/>
          <p:nvPr/>
        </p:nvGrpSpPr>
        <p:grpSpPr>
          <a:xfrm>
            <a:off x="2770502" y="2567434"/>
            <a:ext cx="2574795" cy="2349500"/>
            <a:chOff x="2770502" y="2567434"/>
            <a:chExt cx="2574795" cy="234950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35625" t="38473" r="31761" b="34490"/>
            <a:stretch>
              <a:fillRect/>
            </a:stretch>
          </p:blipFill>
          <p:spPr>
            <a:xfrm>
              <a:off x="2770502" y="2567434"/>
              <a:ext cx="2574795" cy="2349500"/>
            </a:xfrm>
            <a:prstGeom prst="rect">
              <a:avLst/>
            </a:prstGeom>
          </p:spPr>
        </p:pic>
        <p:sp>
          <p:nvSpPr>
            <p:cNvPr id="29" name="文本框 28"/>
            <p:cNvSpPr txBox="1"/>
            <p:nvPr/>
          </p:nvSpPr>
          <p:spPr>
            <a:xfrm>
              <a:off x="3574660" y="3335521"/>
              <a:ext cx="798083" cy="646331"/>
            </a:xfrm>
            <a:prstGeom prst="rect">
              <a:avLst/>
            </a:prstGeom>
            <a:noFill/>
          </p:spPr>
          <p:txBody>
            <a:bodyPr wrap="square" rtlCol="0">
              <a:spAutoFit/>
            </a:bodyPr>
            <a:lstStyle/>
            <a:p>
              <a:pPr algn="ctr"/>
              <a:r>
                <a:rPr lang="zh-CN" altLang="en-US" b="1" dirty="0">
                  <a:solidFill>
                    <a:schemeClr val="tx1">
                      <a:lumMod val="65000"/>
                      <a:lumOff val="35000"/>
                    </a:schemeClr>
                  </a:solidFill>
                  <a:latin typeface="隶书" panose="02010509060101010101" pitchFamily="49" charset="-122"/>
                  <a:ea typeface="隶书" panose="02010509060101010101" pitchFamily="49" charset="-122"/>
                </a:rPr>
                <a:t>添加文本</a:t>
              </a:r>
            </a:p>
          </p:txBody>
        </p:sp>
      </p:gr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3936" t="72963" r="63451"/>
          <a:stretch>
            <a:fillRect/>
          </a:stretch>
        </p:blipFill>
        <p:spPr>
          <a:xfrm>
            <a:off x="1589402" y="1932434"/>
            <a:ext cx="2574795" cy="2349500"/>
          </a:xfrm>
          <a:prstGeom prst="rect">
            <a:avLst/>
          </a:prstGeom>
        </p:spPr>
      </p:pic>
      <p:grpSp>
        <p:nvGrpSpPr>
          <p:cNvPr id="30" name="组合 29"/>
          <p:cNvGrpSpPr/>
          <p:nvPr/>
        </p:nvGrpSpPr>
        <p:grpSpPr>
          <a:xfrm>
            <a:off x="688164" y="588755"/>
            <a:ext cx="2764880" cy="619760"/>
            <a:chOff x="688164" y="588755"/>
            <a:chExt cx="2764880" cy="619760"/>
          </a:xfrm>
        </p:grpSpPr>
        <p:sp>
          <p:nvSpPr>
            <p:cNvPr id="31" name="MH_SubTitle_1"/>
            <p:cNvSpPr txBox="1">
              <a:spLocks noChangeArrowheads="1"/>
            </p:cNvSpPr>
            <p:nvPr>
              <p:custDataLst>
                <p:tags r:id="rId1"/>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32" name="图片 31" descr="太阳"/>
            <p:cNvPicPr>
              <a:picLocks noChangeAspect="1"/>
            </p:cNvPicPr>
            <p:nvPr/>
          </p:nvPicPr>
          <p:blipFill>
            <a:blip r:embed="rId6"/>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3333"/>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childTnLst>
                          </p:cTn>
                        </p:par>
                        <p:par>
                          <p:cTn id="17" fill="hold">
                            <p:stCondLst>
                              <p:cond delay="999"/>
                            </p:stCondLst>
                            <p:childTnLst>
                              <p:par>
                                <p:cTn id="18" presetID="49" presetClass="entr" presetSubtype="0"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360"/>
                                          </p:val>
                                        </p:tav>
                                        <p:tav tm="100000">
                                          <p:val>
                                            <p:fltVal val="0"/>
                                          </p:val>
                                        </p:tav>
                                      </p:tavLst>
                                    </p:anim>
                                    <p:animEffect transition="in" filter="fade">
                                      <p:cBhvr>
                                        <p:cTn id="29" dur="500"/>
                                        <p:tgtEl>
                                          <p:spTgt spid="13"/>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360"/>
                                          </p:val>
                                        </p:tav>
                                        <p:tav tm="100000">
                                          <p:val>
                                            <p:fltVal val="0"/>
                                          </p:val>
                                        </p:tav>
                                      </p:tavLst>
                                    </p:anim>
                                    <p:animEffect transition="in" filter="fade">
                                      <p:cBhvr>
                                        <p:cTn id="35" dur="500"/>
                                        <p:tgtEl>
                                          <p:spTgt spid="14"/>
                                        </p:tgtEl>
                                      </p:cBhvr>
                                    </p:animEffect>
                                  </p:childTnLst>
                                </p:cTn>
                              </p:par>
                            </p:childTnLst>
                          </p:cTn>
                        </p:par>
                        <p:par>
                          <p:cTn id="36" fill="hold">
                            <p:stCondLst>
                              <p:cond delay="1499"/>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2"/>
          <p:cNvSpPr txBox="1"/>
          <p:nvPr/>
        </p:nvSpPr>
        <p:spPr>
          <a:xfrm>
            <a:off x="8747832" y="2794247"/>
            <a:ext cx="2129973" cy="81945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cs typeface="+mn-ea"/>
                <a:sym typeface="+mn-lt"/>
              </a:rPr>
              <a:t>点击此处添加文字描述，文字颜色、大小、字体可根据需求进行更改。</a:t>
            </a:r>
          </a:p>
        </p:txBody>
      </p:sp>
      <p:sp>
        <p:nvSpPr>
          <p:cNvPr id="15" name="矩形 14"/>
          <p:cNvSpPr/>
          <p:nvPr/>
        </p:nvSpPr>
        <p:spPr>
          <a:xfrm>
            <a:off x="8402034" y="2164437"/>
            <a:ext cx="2732314" cy="395153"/>
          </a:xfrm>
          <a:prstGeom prst="rect">
            <a:avLst/>
          </a:prstGeom>
          <a:solidFill>
            <a:srgbClr val="FFD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隶书" panose="02010509060101010101" pitchFamily="49" charset="-122"/>
                <a:ea typeface="隶书" panose="02010509060101010101" pitchFamily="49" charset="-122"/>
              </a:rPr>
              <a:t>点击添加标题</a:t>
            </a:r>
          </a:p>
        </p:txBody>
      </p:sp>
      <p:sp>
        <p:nvSpPr>
          <p:cNvPr id="18" name="PA_矩形 3"/>
          <p:cNvSpPr/>
          <p:nvPr>
            <p:custDataLst>
              <p:tags r:id="rId1"/>
            </p:custDataLst>
          </p:nvPr>
        </p:nvSpPr>
        <p:spPr>
          <a:xfrm>
            <a:off x="8402034" y="2559590"/>
            <a:ext cx="2724328" cy="1284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2"/>
          <p:cNvSpPr txBox="1"/>
          <p:nvPr/>
        </p:nvSpPr>
        <p:spPr>
          <a:xfrm>
            <a:off x="8747832" y="4473649"/>
            <a:ext cx="2129973" cy="81945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cs typeface="+mn-ea"/>
                <a:sym typeface="+mn-lt"/>
              </a:rPr>
              <a:t>点击此处添加文字描述，文字颜色、大小、字体可根据需求进行更改。</a:t>
            </a:r>
          </a:p>
        </p:txBody>
      </p:sp>
      <p:sp>
        <p:nvSpPr>
          <p:cNvPr id="26" name="矩形 25"/>
          <p:cNvSpPr/>
          <p:nvPr/>
        </p:nvSpPr>
        <p:spPr>
          <a:xfrm>
            <a:off x="8402034" y="3843839"/>
            <a:ext cx="2732314" cy="395153"/>
          </a:xfrm>
          <a:prstGeom prst="rect">
            <a:avLst/>
          </a:prstGeom>
          <a:solidFill>
            <a:srgbClr val="FFD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隶书" panose="02010509060101010101" pitchFamily="49" charset="-122"/>
                <a:ea typeface="隶书" panose="02010509060101010101" pitchFamily="49" charset="-122"/>
              </a:rPr>
              <a:t>点击添加标题</a:t>
            </a:r>
          </a:p>
        </p:txBody>
      </p:sp>
      <p:sp>
        <p:nvSpPr>
          <p:cNvPr id="28" name="PA_矩形 3"/>
          <p:cNvSpPr/>
          <p:nvPr>
            <p:custDataLst>
              <p:tags r:id="rId2"/>
            </p:custDataLst>
          </p:nvPr>
        </p:nvSpPr>
        <p:spPr>
          <a:xfrm>
            <a:off x="8402034" y="4243513"/>
            <a:ext cx="2732314" cy="1279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2"/>
          <p:cNvSpPr txBox="1"/>
          <p:nvPr/>
        </p:nvSpPr>
        <p:spPr>
          <a:xfrm flipH="1">
            <a:off x="1314195" y="4422934"/>
            <a:ext cx="2129973" cy="81945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cs typeface="+mn-ea"/>
                <a:sym typeface="+mn-lt"/>
              </a:rPr>
              <a:t>点击此处添加文字描述，文字颜色、大小、字体可根据需求进行更改。</a:t>
            </a:r>
          </a:p>
        </p:txBody>
      </p:sp>
      <p:sp>
        <p:nvSpPr>
          <p:cNvPr id="31" name="矩形 30"/>
          <p:cNvSpPr/>
          <p:nvPr/>
        </p:nvSpPr>
        <p:spPr>
          <a:xfrm flipH="1">
            <a:off x="1057652" y="3793124"/>
            <a:ext cx="2732314" cy="395153"/>
          </a:xfrm>
          <a:prstGeom prst="rect">
            <a:avLst/>
          </a:prstGeom>
          <a:solidFill>
            <a:srgbClr val="FFD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隶书" panose="02010509060101010101" pitchFamily="49" charset="-122"/>
                <a:ea typeface="隶书" panose="02010509060101010101" pitchFamily="49" charset="-122"/>
              </a:rPr>
              <a:t>点击添加标题</a:t>
            </a:r>
          </a:p>
        </p:txBody>
      </p:sp>
      <p:sp>
        <p:nvSpPr>
          <p:cNvPr id="33" name="PA_矩形 3"/>
          <p:cNvSpPr/>
          <p:nvPr>
            <p:custDataLst>
              <p:tags r:id="rId3"/>
            </p:custDataLst>
          </p:nvPr>
        </p:nvSpPr>
        <p:spPr>
          <a:xfrm flipH="1">
            <a:off x="1057652" y="4192798"/>
            <a:ext cx="2732314" cy="1279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2"/>
          <p:cNvSpPr txBox="1"/>
          <p:nvPr/>
        </p:nvSpPr>
        <p:spPr>
          <a:xfrm flipH="1">
            <a:off x="1314195" y="2743532"/>
            <a:ext cx="2129973" cy="81945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cs typeface="+mn-ea"/>
                <a:sym typeface="+mn-lt"/>
              </a:rPr>
              <a:t>点击此处添加文字描述，文字颜色、大小、字体可根据需求进行更改。</a:t>
            </a:r>
          </a:p>
        </p:txBody>
      </p:sp>
      <p:sp>
        <p:nvSpPr>
          <p:cNvPr id="36" name="矩形 35"/>
          <p:cNvSpPr/>
          <p:nvPr/>
        </p:nvSpPr>
        <p:spPr>
          <a:xfrm flipH="1">
            <a:off x="1057652" y="2126974"/>
            <a:ext cx="2732314" cy="395153"/>
          </a:xfrm>
          <a:prstGeom prst="rect">
            <a:avLst/>
          </a:prstGeom>
          <a:solidFill>
            <a:srgbClr val="FFD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隶书" panose="02010509060101010101" pitchFamily="49" charset="-122"/>
                <a:ea typeface="隶书" panose="02010509060101010101" pitchFamily="49" charset="-122"/>
              </a:rPr>
              <a:t>点击添加标题</a:t>
            </a:r>
          </a:p>
        </p:txBody>
      </p:sp>
      <p:sp>
        <p:nvSpPr>
          <p:cNvPr id="38" name="PA_矩形 3"/>
          <p:cNvSpPr/>
          <p:nvPr>
            <p:custDataLst>
              <p:tags r:id="rId4"/>
            </p:custDataLst>
          </p:nvPr>
        </p:nvSpPr>
        <p:spPr>
          <a:xfrm flipH="1">
            <a:off x="1057652" y="2513396"/>
            <a:ext cx="2732314" cy="1279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rotWithShape="1">
          <a:blip r:embed="rId8"/>
          <a:srcRect t="6105"/>
          <a:stretch>
            <a:fillRect/>
          </a:stretch>
        </p:blipFill>
        <p:spPr>
          <a:xfrm>
            <a:off x="3789966" y="2133911"/>
            <a:ext cx="4612068" cy="3369141"/>
          </a:xfrm>
          <a:prstGeom prst="rect">
            <a:avLst/>
          </a:prstGeom>
        </p:spPr>
      </p:pic>
      <p:grpSp>
        <p:nvGrpSpPr>
          <p:cNvPr id="24" name="组合 23"/>
          <p:cNvGrpSpPr/>
          <p:nvPr/>
        </p:nvGrpSpPr>
        <p:grpSpPr>
          <a:xfrm>
            <a:off x="688164" y="588755"/>
            <a:ext cx="2764880" cy="619760"/>
            <a:chOff x="688164" y="588755"/>
            <a:chExt cx="2764880" cy="619760"/>
          </a:xfrm>
        </p:grpSpPr>
        <p:sp>
          <p:nvSpPr>
            <p:cNvPr id="27" name="MH_SubTitle_1"/>
            <p:cNvSpPr txBox="1">
              <a:spLocks noChangeArrowheads="1"/>
            </p:cNvSpPr>
            <p:nvPr>
              <p:custDataLst>
                <p:tags r:id="rId5"/>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29" name="图片 28" descr="太阳"/>
            <p:cNvPicPr>
              <a:picLocks noChangeAspect="1"/>
            </p:cNvPicPr>
            <p:nvPr/>
          </p:nvPicPr>
          <p:blipFill>
            <a:blip r:embed="rId9"/>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500"/>
                                        <p:tgtEl>
                                          <p:spTgt spid="3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1000"/>
                            </p:stCondLst>
                            <p:childTnLst>
                              <p:par>
                                <p:cTn id="35" presetID="41" presetClass="entr" presetSubtype="0" fill="hold" grpId="0" nodeType="afterEffect">
                                  <p:stCondLst>
                                    <p:cond delay="0"/>
                                  </p:stCondLst>
                                  <p:iterate type="lt">
                                    <p:tmPct val="3333"/>
                                  </p:iterate>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5"/>
                                        </p:tgtEl>
                                        <p:attrNameLst>
                                          <p:attrName>ppt_y</p:attrName>
                                        </p:attrNameLst>
                                      </p:cBhvr>
                                      <p:tavLst>
                                        <p:tav tm="0">
                                          <p:val>
                                            <p:strVal val="#ppt_y"/>
                                          </p:val>
                                        </p:tav>
                                        <p:tav tm="100000">
                                          <p:val>
                                            <p:strVal val="#ppt_y"/>
                                          </p:val>
                                        </p:tav>
                                      </p:tavLst>
                                    </p:anim>
                                    <p:anim calcmode="lin" valueType="num">
                                      <p:cBhvr>
                                        <p:cTn id="3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5"/>
                                        </p:tgtEl>
                                      </p:cBhvr>
                                    </p:animEffect>
                                  </p:childTnLst>
                                </p:cTn>
                              </p:par>
                              <p:par>
                                <p:cTn id="42" presetID="41" presetClass="entr" presetSubtype="0" fill="hold" grpId="0" nodeType="withEffect">
                                  <p:stCondLst>
                                    <p:cond delay="0"/>
                                  </p:stCondLst>
                                  <p:iterate type="lt">
                                    <p:tmPct val="3333"/>
                                  </p:iterate>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0"/>
                                        </p:tgtEl>
                                        <p:attrNameLst>
                                          <p:attrName>ppt_y</p:attrName>
                                        </p:attrNameLst>
                                      </p:cBhvr>
                                      <p:tavLst>
                                        <p:tav tm="0">
                                          <p:val>
                                            <p:strVal val="#ppt_y"/>
                                          </p:val>
                                        </p:tav>
                                        <p:tav tm="100000">
                                          <p:val>
                                            <p:strVal val="#ppt_y"/>
                                          </p:val>
                                        </p:tav>
                                      </p:tavLst>
                                    </p:anim>
                                    <p:anim calcmode="lin" valueType="num">
                                      <p:cBhvr>
                                        <p:cTn id="4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0"/>
                                        </p:tgtEl>
                                      </p:cBhvr>
                                    </p:animEffect>
                                  </p:childTnLst>
                                </p:cTn>
                              </p:par>
                              <p:par>
                                <p:cTn id="49" presetID="41" presetClass="entr" presetSubtype="0" fill="hold" grpId="0" nodeType="withEffect">
                                  <p:stCondLst>
                                    <p:cond delay="0"/>
                                  </p:stCondLst>
                                  <p:iterate type="lt">
                                    <p:tmPct val="3333"/>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3333"/>
                                  </p:iterate>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5"/>
                                        </p:tgtEl>
                                        <p:attrNameLst>
                                          <p:attrName>ppt_y</p:attrName>
                                        </p:attrNameLst>
                                      </p:cBhvr>
                                      <p:tavLst>
                                        <p:tav tm="0">
                                          <p:val>
                                            <p:strVal val="#ppt_y"/>
                                          </p:val>
                                        </p:tav>
                                        <p:tav tm="100000">
                                          <p:val>
                                            <p:strVal val="#ppt_y"/>
                                          </p:val>
                                        </p:tav>
                                      </p:tavLst>
                                    </p:anim>
                                    <p:anim calcmode="lin" valueType="num">
                                      <p:cBhvr>
                                        <p:cTn id="6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5"/>
                                        </p:tgtEl>
                                      </p:cBhvr>
                                    </p:animEffect>
                                  </p:childTnLst>
                                </p:cTn>
                              </p:par>
                            </p:childTnLst>
                          </p:cTn>
                        </p:par>
                        <p:par>
                          <p:cTn id="63" fill="hold">
                            <p:stCondLst>
                              <p:cond delay="1999"/>
                            </p:stCondLst>
                            <p:childTnLst>
                              <p:par>
                                <p:cTn id="64" presetID="22" presetClass="entr" presetSubtype="4"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animBg="1"/>
      <p:bldP spid="25" grpId="0"/>
      <p:bldP spid="26" grpId="0" animBg="1"/>
      <p:bldP spid="28" grpId="0" animBg="1"/>
      <p:bldP spid="30" grpId="0"/>
      <p:bldP spid="31" grpId="0" animBg="1"/>
      <p:bldP spid="33" grpId="0" animBg="1"/>
      <p:bldP spid="35" grpId="0"/>
      <p:bldP spid="3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图片 11"/>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53076" t="1233" r="24398" b="71729"/>
          <a:stretch>
            <a:fillRect/>
          </a:stretch>
        </p:blipFill>
        <p:spPr>
          <a:xfrm>
            <a:off x="2035998" y="1750463"/>
            <a:ext cx="1578955" cy="1808713"/>
          </a:xfrm>
          <a:prstGeom prst="rect">
            <a:avLst/>
          </a:prstGeom>
        </p:spPr>
      </p:pic>
      <p:pic>
        <p:nvPicPr>
          <p:cNvPr id="14" name="PA_图片 11"/>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53076" t="1233" r="24398" b="71729"/>
          <a:stretch>
            <a:fillRect/>
          </a:stretch>
        </p:blipFill>
        <p:spPr>
          <a:xfrm>
            <a:off x="5309560" y="1750463"/>
            <a:ext cx="1578955" cy="1808713"/>
          </a:xfrm>
          <a:prstGeom prst="rect">
            <a:avLst/>
          </a:prstGeom>
        </p:spPr>
      </p:pic>
      <p:pic>
        <p:nvPicPr>
          <p:cNvPr id="15" name="PA_图片 11"/>
          <p:cNvPicPr>
            <a:picLocks noChangeAspect="1"/>
          </p:cNvPicPr>
          <p:nvPr>
            <p:custDataLst>
              <p:tags r:id="rId3"/>
            </p:custDataLst>
          </p:nvPr>
        </p:nvPicPr>
        <p:blipFill rotWithShape="1">
          <a:blip r:embed="rId10">
            <a:extLst>
              <a:ext uri="{28A0092B-C50C-407E-A947-70E740481C1C}">
                <a14:useLocalDpi xmlns:a14="http://schemas.microsoft.com/office/drawing/2010/main" val="0"/>
              </a:ext>
            </a:extLst>
          </a:blip>
          <a:srcRect l="53076" t="1233" r="24398" b="71729"/>
          <a:stretch>
            <a:fillRect/>
          </a:stretch>
        </p:blipFill>
        <p:spPr>
          <a:xfrm>
            <a:off x="8583122" y="1750463"/>
            <a:ext cx="1578955" cy="1808713"/>
          </a:xfrm>
          <a:prstGeom prst="rect">
            <a:avLst/>
          </a:prstGeom>
        </p:spPr>
      </p:pic>
      <p:sp>
        <p:nvSpPr>
          <p:cNvPr id="34" name="MH_SubTitle_1"/>
          <p:cNvSpPr txBox="1">
            <a:spLocks noChangeArrowheads="1"/>
          </p:cNvSpPr>
          <p:nvPr>
            <p:custDataLst>
              <p:tags r:id="rId4"/>
            </p:custDataLst>
          </p:nvPr>
        </p:nvSpPr>
        <p:spPr bwMode="auto">
          <a:xfrm>
            <a:off x="2403838" y="2540914"/>
            <a:ext cx="767074" cy="52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zh-CN" sz="2400" b="1" dirty="0">
                <a:solidFill>
                  <a:schemeClr val="bg1"/>
                </a:solidFill>
                <a:latin typeface="+mn-lt"/>
                <a:ea typeface="+mn-ea"/>
              </a:rPr>
              <a:t>5,000</a:t>
            </a:r>
            <a:endParaRPr lang="zh-CN" altLang="en-US" sz="2400" b="1" dirty="0">
              <a:solidFill>
                <a:schemeClr val="bg1"/>
              </a:solidFill>
              <a:latin typeface="+mn-lt"/>
              <a:ea typeface="+mn-ea"/>
            </a:endParaRPr>
          </a:p>
        </p:txBody>
      </p:sp>
      <p:sp>
        <p:nvSpPr>
          <p:cNvPr id="35" name="MH_SubTitle_1"/>
          <p:cNvSpPr txBox="1">
            <a:spLocks noChangeArrowheads="1"/>
          </p:cNvSpPr>
          <p:nvPr>
            <p:custDataLst>
              <p:tags r:id="rId5"/>
            </p:custDataLst>
          </p:nvPr>
        </p:nvSpPr>
        <p:spPr bwMode="auto">
          <a:xfrm>
            <a:off x="5715499" y="2540914"/>
            <a:ext cx="767074" cy="52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zh-CN" sz="2400" b="1" dirty="0">
                <a:solidFill>
                  <a:schemeClr val="bg1"/>
                </a:solidFill>
                <a:latin typeface="+mn-lt"/>
                <a:ea typeface="+mn-ea"/>
              </a:rPr>
              <a:t>7,000</a:t>
            </a:r>
            <a:endParaRPr lang="zh-CN" altLang="en-US" sz="2400" b="1" dirty="0">
              <a:solidFill>
                <a:schemeClr val="bg1"/>
              </a:solidFill>
              <a:latin typeface="+mn-lt"/>
              <a:ea typeface="+mn-ea"/>
            </a:endParaRPr>
          </a:p>
        </p:txBody>
      </p:sp>
      <p:sp>
        <p:nvSpPr>
          <p:cNvPr id="36" name="MH_SubTitle_1"/>
          <p:cNvSpPr txBox="1">
            <a:spLocks noChangeArrowheads="1"/>
          </p:cNvSpPr>
          <p:nvPr>
            <p:custDataLst>
              <p:tags r:id="rId6"/>
            </p:custDataLst>
          </p:nvPr>
        </p:nvSpPr>
        <p:spPr bwMode="auto">
          <a:xfrm>
            <a:off x="8989061" y="2540914"/>
            <a:ext cx="767074" cy="52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zh-CN" sz="2400" b="1" dirty="0">
                <a:solidFill>
                  <a:schemeClr val="bg1"/>
                </a:solidFill>
                <a:latin typeface="+mn-lt"/>
                <a:ea typeface="+mn-ea"/>
              </a:rPr>
              <a:t>8,000</a:t>
            </a:r>
            <a:endParaRPr lang="zh-CN" altLang="en-US" sz="2400" b="1" dirty="0">
              <a:solidFill>
                <a:schemeClr val="bg1"/>
              </a:solidFill>
              <a:latin typeface="+mn-lt"/>
              <a:ea typeface="+mn-ea"/>
            </a:endParaRPr>
          </a:p>
        </p:txBody>
      </p:sp>
      <p:grpSp>
        <p:nvGrpSpPr>
          <p:cNvPr id="26" name="组合 25"/>
          <p:cNvGrpSpPr/>
          <p:nvPr/>
        </p:nvGrpSpPr>
        <p:grpSpPr>
          <a:xfrm>
            <a:off x="1796869" y="3959142"/>
            <a:ext cx="3980663" cy="1919074"/>
            <a:chOff x="1439062" y="4701264"/>
            <a:chExt cx="3494888" cy="1919074"/>
          </a:xfrm>
        </p:grpSpPr>
        <p:sp>
          <p:nvSpPr>
            <p:cNvPr id="30" name="矩形 42"/>
            <p:cNvSpPr>
              <a:spLocks noChangeArrowheads="1"/>
            </p:cNvSpPr>
            <p:nvPr/>
          </p:nvSpPr>
          <p:spPr bwMode="auto">
            <a:xfrm>
              <a:off x="1439062" y="5106077"/>
              <a:ext cx="3494888"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6025">
                <a:lnSpc>
                  <a:spcPct val="200000"/>
                </a:lnSpc>
                <a:spcBef>
                  <a:spcPct val="20000"/>
                </a:spcBef>
              </a:pPr>
              <a:r>
                <a:rPr lang="zh-CN" altLang="en-US" sz="1200" dirty="0">
                  <a:latin typeface="等线" panose="02010600030101010101" pitchFamily="2" charset="-122"/>
                  <a:sym typeface="Arial" panose="020B0604020202020204" pitchFamily="34" charset="0"/>
                </a:rPr>
                <a:t>请在此添加文本请在此添加文本请在此添加文本请在此添加文本请在此添加文本请在此添加文本请在此添加文本请在此添加文本</a:t>
              </a:r>
              <a:r>
                <a:rPr lang="en-US" altLang="zh-CN" sz="1200" dirty="0">
                  <a:latin typeface="等线" panose="02010600030101010101" pitchFamily="2" charset="-122"/>
                  <a:sym typeface="Arial" panose="020B0604020202020204" pitchFamily="34" charset="0"/>
                </a:rPr>
                <a:t> </a:t>
              </a:r>
            </a:p>
            <a:p>
              <a:pPr defTabSz="1216025">
                <a:lnSpc>
                  <a:spcPct val="200000"/>
                </a:lnSpc>
                <a:spcBef>
                  <a:spcPct val="20000"/>
                </a:spcBef>
              </a:pPr>
              <a:endParaRPr lang="en-US" altLang="zh-CN" sz="1200" dirty="0">
                <a:latin typeface="等线" panose="02010600030101010101" pitchFamily="2" charset="-122"/>
                <a:sym typeface="Arial" panose="020B0604020202020204" pitchFamily="34" charset="0"/>
              </a:endParaRPr>
            </a:p>
          </p:txBody>
        </p:sp>
        <p:sp>
          <p:nvSpPr>
            <p:cNvPr id="37" name="TextBox 13"/>
            <p:cNvSpPr txBox="1">
              <a:spLocks noChangeArrowheads="1"/>
            </p:cNvSpPr>
            <p:nvPr/>
          </p:nvSpPr>
          <p:spPr bwMode="auto">
            <a:xfrm>
              <a:off x="1439062" y="4701264"/>
              <a:ext cx="2338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2000" b="1" dirty="0">
                  <a:latin typeface="隶书" panose="02010509060101010101" pitchFamily="49" charset="-122"/>
                  <a:ea typeface="隶书" panose="02010509060101010101" pitchFamily="49" charset="-122"/>
                  <a:sym typeface="Arial" panose="020B0604020202020204" pitchFamily="34" charset="0"/>
                </a:rPr>
                <a:t>点击添加标题</a:t>
              </a:r>
              <a:endParaRPr lang="en-US" altLang="zh-CN" sz="2000" b="1" dirty="0">
                <a:latin typeface="隶书" panose="02010509060101010101" pitchFamily="49" charset="-122"/>
                <a:ea typeface="隶书" panose="02010509060101010101" pitchFamily="49" charset="-122"/>
                <a:sym typeface="Arial" panose="020B0604020202020204" pitchFamily="34" charset="0"/>
              </a:endParaRPr>
            </a:p>
          </p:txBody>
        </p:sp>
      </p:grpSp>
      <p:grpSp>
        <p:nvGrpSpPr>
          <p:cNvPr id="38" name="组合 37"/>
          <p:cNvGrpSpPr/>
          <p:nvPr/>
        </p:nvGrpSpPr>
        <p:grpSpPr>
          <a:xfrm>
            <a:off x="7149919" y="3959142"/>
            <a:ext cx="3980663" cy="1919074"/>
            <a:chOff x="1439062" y="4701264"/>
            <a:chExt cx="3494888" cy="1919074"/>
          </a:xfrm>
        </p:grpSpPr>
        <p:sp>
          <p:nvSpPr>
            <p:cNvPr id="39" name="矩形 42"/>
            <p:cNvSpPr>
              <a:spLocks noChangeArrowheads="1"/>
            </p:cNvSpPr>
            <p:nvPr/>
          </p:nvSpPr>
          <p:spPr bwMode="auto">
            <a:xfrm>
              <a:off x="1439062" y="5106077"/>
              <a:ext cx="3494888"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6025">
                <a:lnSpc>
                  <a:spcPct val="200000"/>
                </a:lnSpc>
                <a:spcBef>
                  <a:spcPct val="20000"/>
                </a:spcBef>
              </a:pPr>
              <a:r>
                <a:rPr lang="zh-CN" altLang="en-US" sz="1200" dirty="0">
                  <a:latin typeface="等线" panose="02010600030101010101" pitchFamily="2" charset="-122"/>
                  <a:sym typeface="Arial" panose="020B0604020202020204" pitchFamily="34" charset="0"/>
                </a:rPr>
                <a:t>请在此添加文本请在此添加文本请在此添加文本请在此添加文本请在此添加文本请在此添加文本请在此添加文本请在此添加文本</a:t>
              </a:r>
              <a:r>
                <a:rPr lang="en-US" altLang="zh-CN" sz="1200" dirty="0">
                  <a:latin typeface="等线" panose="02010600030101010101" pitchFamily="2" charset="-122"/>
                  <a:sym typeface="Arial" panose="020B0604020202020204" pitchFamily="34" charset="0"/>
                </a:rPr>
                <a:t> </a:t>
              </a:r>
            </a:p>
            <a:p>
              <a:pPr defTabSz="1216025">
                <a:lnSpc>
                  <a:spcPct val="200000"/>
                </a:lnSpc>
                <a:spcBef>
                  <a:spcPct val="20000"/>
                </a:spcBef>
              </a:pPr>
              <a:endParaRPr lang="en-US" altLang="zh-CN" sz="1200" dirty="0">
                <a:latin typeface="等线" panose="02010600030101010101" pitchFamily="2" charset="-122"/>
                <a:sym typeface="Arial" panose="020B0604020202020204" pitchFamily="34" charset="0"/>
              </a:endParaRPr>
            </a:p>
          </p:txBody>
        </p:sp>
        <p:sp>
          <p:nvSpPr>
            <p:cNvPr id="40" name="TextBox 13"/>
            <p:cNvSpPr txBox="1">
              <a:spLocks noChangeArrowheads="1"/>
            </p:cNvSpPr>
            <p:nvPr/>
          </p:nvSpPr>
          <p:spPr bwMode="auto">
            <a:xfrm>
              <a:off x="1439062" y="4701264"/>
              <a:ext cx="2338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2000" b="1" dirty="0">
                  <a:latin typeface="隶书" panose="02010509060101010101" pitchFamily="49" charset="-122"/>
                  <a:ea typeface="隶书" panose="02010509060101010101" pitchFamily="49" charset="-122"/>
                  <a:sym typeface="Arial" panose="020B0604020202020204" pitchFamily="34" charset="0"/>
                </a:rPr>
                <a:t>点击添加标题</a:t>
              </a:r>
              <a:endParaRPr lang="en-US" altLang="zh-CN" sz="2000" b="1" dirty="0">
                <a:latin typeface="隶书" panose="02010509060101010101" pitchFamily="49" charset="-122"/>
                <a:ea typeface="隶书" panose="02010509060101010101" pitchFamily="49" charset="-122"/>
                <a:sym typeface="Arial" panose="020B0604020202020204" pitchFamily="34" charset="0"/>
              </a:endParaRPr>
            </a:p>
          </p:txBody>
        </p:sp>
      </p:grpSp>
      <p:grpSp>
        <p:nvGrpSpPr>
          <p:cNvPr id="41" name="组合 40"/>
          <p:cNvGrpSpPr/>
          <p:nvPr/>
        </p:nvGrpSpPr>
        <p:grpSpPr>
          <a:xfrm>
            <a:off x="688164" y="588755"/>
            <a:ext cx="2764880" cy="619760"/>
            <a:chOff x="688164" y="588755"/>
            <a:chExt cx="2764880" cy="619760"/>
          </a:xfrm>
        </p:grpSpPr>
        <p:sp>
          <p:nvSpPr>
            <p:cNvPr id="42" name="MH_SubTitle_1"/>
            <p:cNvSpPr txBox="1">
              <a:spLocks noChangeArrowheads="1"/>
            </p:cNvSpPr>
            <p:nvPr>
              <p:custDataLst>
                <p:tags r:id="rId7"/>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43" name="图片 42" descr="太阳"/>
            <p:cNvPicPr>
              <a:picLocks noChangeAspect="1"/>
            </p:cNvPicPr>
            <p:nvPr/>
          </p:nvPicPr>
          <p:blipFill>
            <a:blip r:embed="rId11"/>
            <a:stretch>
              <a:fillRect/>
            </a:stretch>
          </p:blipFill>
          <p:spPr>
            <a:xfrm>
              <a:off x="688164" y="588755"/>
              <a:ext cx="661670" cy="6197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500">
        <p:random/>
      </p:transition>
    </mc:Choice>
    <mc:Fallback xmlns="">
      <p:transition spd="slow" advClick="0"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fltVal val="0.5"/>
                                          </p:val>
                                        </p:tav>
                                        <p:tav tm="100000">
                                          <p:val>
                                            <p:strVal val="#ppt_x"/>
                                          </p:val>
                                        </p:tav>
                                      </p:tavLst>
                                    </p:anim>
                                    <p:anim calcmode="lin" valueType="num">
                                      <p:cBhvr>
                                        <p:cTn id="18" dur="500" fill="hold"/>
                                        <p:tgtEl>
                                          <p:spTgt spid="1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par>
                                <p:cTn id="26" presetID="49" presetClass="entr" presetSubtype="0" decel="10000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style.rotation</p:attrName>
                                        </p:attrNameLst>
                                      </p:cBhvr>
                                      <p:tavLst>
                                        <p:tav tm="0">
                                          <p:val>
                                            <p:fltVal val="360"/>
                                          </p:val>
                                        </p:tav>
                                        <p:tav tm="100000">
                                          <p:val>
                                            <p:fltVal val="0"/>
                                          </p:val>
                                        </p:tav>
                                      </p:tavLst>
                                    </p:anim>
                                    <p:animEffect transition="in" filter="fade">
                                      <p:cBhvr>
                                        <p:cTn id="43" dur="500"/>
                                        <p:tgtEl>
                                          <p:spTgt spid="15"/>
                                        </p:tgtEl>
                                      </p:cBhvr>
                                    </p:animEffect>
                                  </p:childTnLst>
                                </p:cTn>
                              </p:par>
                            </p:childTnLst>
                          </p:cTn>
                        </p:par>
                        <p:par>
                          <p:cTn id="44" fill="hold">
                            <p:stCondLst>
                              <p:cond delay="500"/>
                            </p:stCondLst>
                            <p:childTnLst>
                              <p:par>
                                <p:cTn id="45" presetID="6" presetClass="emph" presetSubtype="0" fill="hold" nodeType="afterEffect">
                                  <p:stCondLst>
                                    <p:cond delay="0"/>
                                  </p:stCondLst>
                                  <p:childTnLst>
                                    <p:animScale>
                                      <p:cBhvr>
                                        <p:cTn id="46" dur="500" fill="hold"/>
                                        <p:tgtEl>
                                          <p:spTgt spid="12"/>
                                        </p:tgtEl>
                                      </p:cBhvr>
                                      <p:by x="120000" y="120000"/>
                                    </p:animScale>
                                  </p:childTnLst>
                                </p:cTn>
                              </p:par>
                            </p:childTnLst>
                          </p:cTn>
                        </p:par>
                        <p:par>
                          <p:cTn id="47" fill="hold">
                            <p:stCondLst>
                              <p:cond delay="1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4"/>
                                        </p:tgtEl>
                                        <p:attrNameLst>
                                          <p:attrName>ppt_y</p:attrName>
                                        </p:attrNameLst>
                                      </p:cBhvr>
                                      <p:tavLst>
                                        <p:tav tm="0">
                                          <p:val>
                                            <p:strVal val="#ppt_y"/>
                                          </p:val>
                                        </p:tav>
                                        <p:tav tm="100000">
                                          <p:val>
                                            <p:strVal val="#ppt_y"/>
                                          </p:val>
                                        </p:tav>
                                      </p:tavLst>
                                    </p:anim>
                                    <p:anim calcmode="lin" valueType="num">
                                      <p:cBhvr>
                                        <p:cTn id="5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4"/>
                                        </p:tgtEl>
                                      </p:cBhvr>
                                    </p:animEffect>
                                  </p:childTnLst>
                                </p:cTn>
                              </p:par>
                            </p:childTnLst>
                          </p:cTn>
                        </p:par>
                        <p:par>
                          <p:cTn id="55" fill="hold">
                            <p:stCondLst>
                              <p:cond delay="1200"/>
                            </p:stCondLst>
                            <p:childTnLst>
                              <p:par>
                                <p:cTn id="56" presetID="6" presetClass="emph" presetSubtype="0" fill="hold" nodeType="afterEffect">
                                  <p:stCondLst>
                                    <p:cond delay="0"/>
                                  </p:stCondLst>
                                  <p:childTnLst>
                                    <p:animScale>
                                      <p:cBhvr>
                                        <p:cTn id="57" dur="500" fill="hold"/>
                                        <p:tgtEl>
                                          <p:spTgt spid="14"/>
                                        </p:tgtEl>
                                      </p:cBhvr>
                                      <p:by x="120000" y="120000"/>
                                    </p:animScale>
                                  </p:childTnLst>
                                </p:cTn>
                              </p:par>
                            </p:childTnLst>
                          </p:cTn>
                        </p:par>
                        <p:par>
                          <p:cTn id="58" fill="hold">
                            <p:stCondLst>
                              <p:cond delay="17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5"/>
                                        </p:tgtEl>
                                        <p:attrNameLst>
                                          <p:attrName>ppt_y</p:attrName>
                                        </p:attrNameLst>
                                      </p:cBhvr>
                                      <p:tavLst>
                                        <p:tav tm="0">
                                          <p:val>
                                            <p:strVal val="#ppt_y"/>
                                          </p:val>
                                        </p:tav>
                                        <p:tav tm="100000">
                                          <p:val>
                                            <p:strVal val="#ppt_y"/>
                                          </p:val>
                                        </p:tav>
                                      </p:tavLst>
                                    </p:anim>
                                    <p:anim calcmode="lin" valueType="num">
                                      <p:cBhvr>
                                        <p:cTn id="6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5"/>
                                        </p:tgtEl>
                                      </p:cBhvr>
                                    </p:animEffect>
                                  </p:childTnLst>
                                </p:cTn>
                              </p:par>
                            </p:childTnLst>
                          </p:cTn>
                        </p:par>
                        <p:par>
                          <p:cTn id="66" fill="hold">
                            <p:stCondLst>
                              <p:cond delay="2400"/>
                            </p:stCondLst>
                            <p:childTnLst>
                              <p:par>
                                <p:cTn id="67" presetID="6" presetClass="emph" presetSubtype="0" fill="hold" nodeType="afterEffect">
                                  <p:stCondLst>
                                    <p:cond delay="0"/>
                                  </p:stCondLst>
                                  <p:childTnLst>
                                    <p:animScale>
                                      <p:cBhvr>
                                        <p:cTn id="68" dur="500" fill="hold"/>
                                        <p:tgtEl>
                                          <p:spTgt spid="15"/>
                                        </p:tgtEl>
                                      </p:cBhvr>
                                      <p:by x="120000" y="120000"/>
                                    </p:animScale>
                                  </p:childTnLst>
                                </p:cTn>
                              </p:par>
                            </p:childTnLst>
                          </p:cTn>
                        </p:par>
                        <p:par>
                          <p:cTn id="69" fill="hold">
                            <p:stCondLst>
                              <p:cond delay="29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6"/>
                                        </p:tgtEl>
                                        <p:attrNameLst>
                                          <p:attrName>ppt_y</p:attrName>
                                        </p:attrNameLst>
                                      </p:cBhvr>
                                      <p:tavLst>
                                        <p:tav tm="0">
                                          <p:val>
                                            <p:strVal val="#ppt_y"/>
                                          </p:val>
                                        </p:tav>
                                        <p:tav tm="100000">
                                          <p:val>
                                            <p:strVal val="#ppt_y"/>
                                          </p:val>
                                        </p:tav>
                                      </p:tavLst>
                                    </p:anim>
                                    <p:anim calcmode="lin" valueType="num">
                                      <p:cBhvr>
                                        <p:cTn id="7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6"/>
                                        </p:tgtEl>
                                      </p:cBhvr>
                                    </p:animEffect>
                                  </p:childTnLst>
                                </p:cTn>
                              </p:par>
                            </p:childTnLst>
                          </p:cTn>
                        </p:par>
                        <p:par>
                          <p:cTn id="77" fill="hold">
                            <p:stCondLst>
                              <p:cond delay="3600"/>
                            </p:stCondLst>
                            <p:childTnLst>
                              <p:par>
                                <p:cTn id="78" presetID="14" presetClass="entr" presetSubtype="10"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randombar(horizontal)">
                                      <p:cBhvr>
                                        <p:cTn id="80" dur="500"/>
                                        <p:tgtEl>
                                          <p:spTgt spid="26"/>
                                        </p:tgtEl>
                                      </p:cBhvr>
                                    </p:animEffect>
                                  </p:childTnLst>
                                </p:cTn>
                              </p:par>
                            </p:childTnLst>
                          </p:cTn>
                        </p:par>
                        <p:par>
                          <p:cTn id="81" fill="hold">
                            <p:stCondLst>
                              <p:cond delay="4100"/>
                            </p:stCondLst>
                            <p:childTnLst>
                              <p:par>
                                <p:cTn id="82" presetID="14" presetClass="entr" presetSubtype="1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A_图片 17" descr="图片包含 事情&#10;&#10;已生成高可信度的说明"/>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l="23169" t="5947" r="67104" b="82864"/>
          <a:stretch>
            <a:fillRect/>
          </a:stretch>
        </p:blipFill>
        <p:spPr>
          <a:xfrm>
            <a:off x="6803808" y="3027833"/>
            <a:ext cx="228600" cy="228600"/>
          </a:xfrm>
          <a:prstGeom prst="rect">
            <a:avLst/>
          </a:prstGeom>
        </p:spPr>
      </p:pic>
      <p:pic>
        <p:nvPicPr>
          <p:cNvPr id="42" name="图片 41" descr="图片包含 事情&#10;&#10;已生成高可信度的说明"/>
          <p:cNvPicPr>
            <a:picLocks noChangeAspect="1"/>
          </p:cNvPicPr>
          <p:nvPr/>
        </p:nvPicPr>
        <p:blipFill rotWithShape="1">
          <a:blip r:embed="rId9" cstate="print">
            <a:extLst>
              <a:ext uri="{28A0092B-C50C-407E-A947-70E740481C1C}">
                <a14:useLocalDpi xmlns:a14="http://schemas.microsoft.com/office/drawing/2010/main" val="0"/>
              </a:ext>
            </a:extLst>
          </a:blip>
          <a:srcRect l="61883" t="26365" r="24111" b="57802"/>
          <a:stretch>
            <a:fillRect/>
          </a:stretch>
        </p:blipFill>
        <p:spPr>
          <a:xfrm>
            <a:off x="6812497" y="3906911"/>
            <a:ext cx="232611" cy="228600"/>
          </a:xfrm>
          <a:prstGeom prst="rect">
            <a:avLst/>
          </a:prstGeom>
        </p:spPr>
      </p:pic>
      <p:pic>
        <p:nvPicPr>
          <p:cNvPr id="43" name="PA_图片 42" descr="图片包含 事情&#10;&#10;已生成高可信度的说明"/>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68904" t="7694" r="17806" b="77415"/>
          <a:stretch>
            <a:fillRect/>
          </a:stretch>
        </p:blipFill>
        <p:spPr>
          <a:xfrm flipH="1">
            <a:off x="6812497" y="4785989"/>
            <a:ext cx="252000" cy="245489"/>
          </a:xfrm>
          <a:prstGeom prst="rect">
            <a:avLst/>
          </a:prstGeom>
        </p:spPr>
      </p:pic>
      <p:sp>
        <p:nvSpPr>
          <p:cNvPr id="44" name="TextBox 12"/>
          <p:cNvSpPr txBox="1"/>
          <p:nvPr/>
        </p:nvSpPr>
        <p:spPr>
          <a:xfrm>
            <a:off x="7064497" y="2942088"/>
            <a:ext cx="3882903"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45" name="TextBox 12"/>
          <p:cNvSpPr txBox="1"/>
          <p:nvPr/>
        </p:nvSpPr>
        <p:spPr>
          <a:xfrm>
            <a:off x="7064497" y="3822157"/>
            <a:ext cx="3882903"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sp>
        <p:nvSpPr>
          <p:cNvPr id="46" name="TextBox 12"/>
          <p:cNvSpPr txBox="1"/>
          <p:nvPr/>
        </p:nvSpPr>
        <p:spPr>
          <a:xfrm>
            <a:off x="7064497" y="4702226"/>
            <a:ext cx="3882903"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点击此处添加文字描述，文字颜色、大小、字体可根据需求进行更改。</a:t>
            </a:r>
          </a:p>
        </p:txBody>
      </p:sp>
      <p:cxnSp>
        <p:nvCxnSpPr>
          <p:cNvPr id="48" name="PA_直接连接符 47"/>
          <p:cNvCxnSpPr/>
          <p:nvPr>
            <p:custDataLst>
              <p:tags r:id="rId3"/>
            </p:custDataLst>
          </p:nvPr>
        </p:nvCxnSpPr>
        <p:spPr>
          <a:xfrm>
            <a:off x="6900520" y="2719112"/>
            <a:ext cx="2224455" cy="0"/>
          </a:xfrm>
          <a:prstGeom prst="line">
            <a:avLst/>
          </a:prstGeom>
          <a:ln w="12700">
            <a:solidFill>
              <a:srgbClr val="FFD630"/>
            </a:solidFill>
            <a:prstDash val="sysDot"/>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8164" y="2361684"/>
            <a:ext cx="5818653" cy="2940706"/>
          </a:xfrm>
          <a:prstGeom prst="rect">
            <a:avLst/>
          </a:prstGeom>
        </p:spPr>
      </p:pic>
      <p:grpSp>
        <p:nvGrpSpPr>
          <p:cNvPr id="2" name="组合 1"/>
          <p:cNvGrpSpPr/>
          <p:nvPr/>
        </p:nvGrpSpPr>
        <p:grpSpPr>
          <a:xfrm>
            <a:off x="688164" y="588755"/>
            <a:ext cx="2764880" cy="619760"/>
            <a:chOff x="688164" y="588755"/>
            <a:chExt cx="2764880" cy="619760"/>
          </a:xfrm>
        </p:grpSpPr>
        <p:sp>
          <p:nvSpPr>
            <p:cNvPr id="47" name="MH_SubTitle_1"/>
            <p:cNvSpPr txBox="1">
              <a:spLocks noChangeArrowheads="1"/>
            </p:cNvSpPr>
            <p:nvPr>
              <p:custDataLst>
                <p:tags r:id="rId5"/>
              </p:custDataLst>
            </p:nvPr>
          </p:nvSpPr>
          <p:spPr bwMode="auto">
            <a:xfrm>
              <a:off x="1131877" y="58875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pic>
          <p:nvPicPr>
            <p:cNvPr id="12" name="图片 11" descr="太阳"/>
            <p:cNvPicPr>
              <a:picLocks noChangeAspect="1"/>
            </p:cNvPicPr>
            <p:nvPr/>
          </p:nvPicPr>
          <p:blipFill>
            <a:blip r:embed="rId12"/>
            <a:stretch>
              <a:fillRect/>
            </a:stretch>
          </p:blipFill>
          <p:spPr>
            <a:xfrm>
              <a:off x="688164" y="588755"/>
              <a:ext cx="661670" cy="619760"/>
            </a:xfrm>
            <a:prstGeom prst="rect">
              <a:avLst/>
            </a:prstGeom>
          </p:spPr>
        </p:pic>
      </p:grpSp>
      <p:sp>
        <p:nvSpPr>
          <p:cNvPr id="13" name="MH_SubTitle_1"/>
          <p:cNvSpPr txBox="1">
            <a:spLocks noChangeArrowheads="1"/>
          </p:cNvSpPr>
          <p:nvPr>
            <p:custDataLst>
              <p:tags r:id="rId4"/>
            </p:custDataLst>
          </p:nvPr>
        </p:nvSpPr>
        <p:spPr bwMode="auto">
          <a:xfrm>
            <a:off x="6956208" y="2331865"/>
            <a:ext cx="2321167" cy="5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zh-CN" altLang="en-US" sz="2000" b="1" dirty="0">
                <a:solidFill>
                  <a:schemeClr val="tx1">
                    <a:lumMod val="65000"/>
                    <a:lumOff val="35000"/>
                  </a:schemeClr>
                </a:solidFill>
                <a:latin typeface="隶书" panose="02010509060101010101" pitchFamily="49" charset="-122"/>
                <a:ea typeface="隶书" panose="02010509060101010101" pitchFamily="49"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 calcmode="lin" valueType="num">
                                      <p:cBhvr>
                                        <p:cTn id="9" dur="500" fill="hold"/>
                                        <p:tgtEl>
                                          <p:spTgt spid="48"/>
                                        </p:tgtEl>
                                        <p:attrNameLst>
                                          <p:attrName>style.rotation</p:attrName>
                                        </p:attrNameLst>
                                      </p:cBhvr>
                                      <p:tavLst>
                                        <p:tav tm="0">
                                          <p:val>
                                            <p:fltVal val="360"/>
                                          </p:val>
                                        </p:tav>
                                        <p:tav tm="100000">
                                          <p:val>
                                            <p:fltVal val="0"/>
                                          </p:val>
                                        </p:tav>
                                      </p:tavLst>
                                    </p:anim>
                                    <p:animEffect transition="in" filter="fade">
                                      <p:cBhvr>
                                        <p:cTn id="10" dur="500"/>
                                        <p:tgtEl>
                                          <p:spTgt spid="48"/>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anim calcmode="lin" valueType="num">
                                      <p:cBhvr>
                                        <p:cTn id="15" dur="500" fill="hold"/>
                                        <p:tgtEl>
                                          <p:spTgt spid="41"/>
                                        </p:tgtEl>
                                        <p:attrNameLst>
                                          <p:attrName>ppt_x</p:attrName>
                                        </p:attrNameLst>
                                      </p:cBhvr>
                                      <p:tavLst>
                                        <p:tav tm="0">
                                          <p:val>
                                            <p:strVal val="#ppt_x"/>
                                          </p:val>
                                        </p:tav>
                                        <p:tav tm="100000">
                                          <p:val>
                                            <p:strVal val="#ppt_x"/>
                                          </p:val>
                                        </p:tav>
                                      </p:tavLst>
                                    </p:anim>
                                    <p:anim calcmode="lin" valueType="num">
                                      <p:cBhvr>
                                        <p:cTn id="16" dur="450" decel="100000" fill="hold"/>
                                        <p:tgtEl>
                                          <p:spTgt spid="41"/>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41"/>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anim calcmode="lin" valueType="num">
                                      <p:cBhvr>
                                        <p:cTn id="21" dur="500" fill="hold"/>
                                        <p:tgtEl>
                                          <p:spTgt spid="42"/>
                                        </p:tgtEl>
                                        <p:attrNameLst>
                                          <p:attrName>ppt_x</p:attrName>
                                        </p:attrNameLst>
                                      </p:cBhvr>
                                      <p:tavLst>
                                        <p:tav tm="0">
                                          <p:val>
                                            <p:strVal val="#ppt_x"/>
                                          </p:val>
                                        </p:tav>
                                        <p:tav tm="100000">
                                          <p:val>
                                            <p:strVal val="#ppt_x"/>
                                          </p:val>
                                        </p:tav>
                                      </p:tavLst>
                                    </p:anim>
                                    <p:anim calcmode="lin" valueType="num">
                                      <p:cBhvr>
                                        <p:cTn id="22" dur="450" decel="100000" fill="hold"/>
                                        <p:tgtEl>
                                          <p:spTgt spid="42"/>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ppt_x</p:attrName>
                                        </p:attrNameLst>
                                      </p:cBhvr>
                                      <p:tavLst>
                                        <p:tav tm="0">
                                          <p:val>
                                            <p:strVal val="#ppt_x"/>
                                          </p:val>
                                        </p:tav>
                                        <p:tav tm="100000">
                                          <p:val>
                                            <p:strVal val="#ppt_x"/>
                                          </p:val>
                                        </p:tav>
                                      </p:tavLst>
                                    </p:anim>
                                    <p:anim calcmode="lin" valueType="num">
                                      <p:cBhvr>
                                        <p:cTn id="28" dur="450" decel="100000" fill="hold"/>
                                        <p:tgtEl>
                                          <p:spTgt spid="43"/>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1+#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1+#ppt_w/2"/>
                                          </p:val>
                                        </p:tav>
                                        <p:tav tm="100000">
                                          <p:val>
                                            <p:strVal val="#ppt_x"/>
                                          </p:val>
                                        </p:tav>
                                      </p:tavLst>
                                    </p:anim>
                                    <p:anim calcmode="lin" valueType="num">
                                      <p:cBhvr additive="base">
                                        <p:cTn id="38" dur="500" fill="hold"/>
                                        <p:tgtEl>
                                          <p:spTgt spid="4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1+#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p:tgtEl>
                                          <p:spTgt spid="13"/>
                                        </p:tgtEl>
                                        <p:attrNameLst>
                                          <p:attrName>ppt_x</p:attrName>
                                        </p:attrNameLst>
                                      </p:cBhvr>
                                      <p:tavLst>
                                        <p:tav tm="0">
                                          <p:val>
                                            <p:strVal val="#ppt_x-#ppt_w*1.125000"/>
                                          </p:val>
                                        </p:tav>
                                        <p:tav tm="100000">
                                          <p:val>
                                            <p:strVal val="#ppt_x"/>
                                          </p:val>
                                        </p:tav>
                                      </p:tavLst>
                                    </p:anim>
                                    <p:animEffect transition="in" filter="wipe(righ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Pictur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Pictur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6"/>
</p:tagLst>
</file>

<file path=ppt/tags/tag26.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Text"/>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PA" val="v3.2.0"/>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PA" val="v3.2.0"/>
</p:tagLst>
</file>

<file path=ppt/tags/tag82.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PA" val="v3.2.0"/>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PA" val="v3.2.0"/>
</p:tagLst>
</file>

<file path=ppt/tags/tag86.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Pictur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2"/>
</p:tagLst>
</file>

<file path=ppt/tags/tag91.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3"/>
</p:tagLst>
</file>

<file path=ppt/tags/tag92.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Picture"/>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4"/>
</p:tagLst>
</file>

<file path=ppt/tags/tag94.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Text"/>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5"/>
</p:tagLst>
</file>

<file path=ppt/tags/tag96.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Other"/>
  <p:tag name="MH_ORDER" val="6"/>
</p:tagLst>
</file>

<file path=ppt/tags/tag97.xml><?xml version="1.0" encoding="utf-8"?>
<p:tagLst xmlns:a="http://schemas.openxmlformats.org/drawingml/2006/main" xmlns:r="http://schemas.openxmlformats.org/officeDocument/2006/relationships" xmlns:p="http://schemas.openxmlformats.org/presentationml/2006/main">
  <p:tag name="MH" val="20170717163752"/>
  <p:tag name="MH_LIBRARY" val="GRAPHIC"/>
  <p:tag name="MH_TYPE" val="Text"/>
  <p:tag name="MH_ORDER" val="2"/>
</p:tagLst>
</file>

<file path=ppt/tags/tag9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宽屏</PresentationFormat>
  <Paragraphs>175</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等线 Light</vt:lpstr>
      <vt:lpstr>方正姚体</vt:lpstr>
      <vt:lpstr>汉仪喵魂体W</vt:lpstr>
      <vt:lpstr>隶书</vt:lpstr>
      <vt:lpstr>颜真卿颜体</vt:lpstr>
      <vt:lpstr>Arial</vt:lpstr>
      <vt:lpstr>Brush Script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果味夏日小清新可爱简约通用模板</dc:title>
  <dc:creator>Administrator</dc:creator>
  <cp:lastModifiedBy>天 下</cp:lastModifiedBy>
  <cp:revision>18</cp:revision>
  <dcterms:created xsi:type="dcterms:W3CDTF">2017-07-30T11:27:00Z</dcterms:created>
  <dcterms:modified xsi:type="dcterms:W3CDTF">2021-01-06T01:05:47Z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