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6"/>
  </p:notesMasterIdLst>
  <p:handoutMasterIdLst>
    <p:handoutMasterId r:id="rId27"/>
  </p:handoutMasterIdLst>
  <p:sldIdLst>
    <p:sldId id="3340" r:id="rId2"/>
    <p:sldId id="3280" r:id="rId3"/>
    <p:sldId id="3342" r:id="rId4"/>
    <p:sldId id="3348" r:id="rId5"/>
    <p:sldId id="3349" r:id="rId6"/>
    <p:sldId id="3363" r:id="rId7"/>
    <p:sldId id="3360" r:id="rId8"/>
    <p:sldId id="3343" r:id="rId9"/>
    <p:sldId id="3346" r:id="rId10"/>
    <p:sldId id="3347" r:id="rId11"/>
    <p:sldId id="3350" r:id="rId12"/>
    <p:sldId id="3354" r:id="rId13"/>
    <p:sldId id="3344" r:id="rId14"/>
    <p:sldId id="3352" r:id="rId15"/>
    <p:sldId id="3351" r:id="rId16"/>
    <p:sldId id="3361" r:id="rId17"/>
    <p:sldId id="3357" r:id="rId18"/>
    <p:sldId id="3353" r:id="rId19"/>
    <p:sldId id="3345" r:id="rId20"/>
    <p:sldId id="3358" r:id="rId21"/>
    <p:sldId id="3362" r:id="rId22"/>
    <p:sldId id="3355" r:id="rId23"/>
    <p:sldId id="3359" r:id="rId24"/>
    <p:sldId id="3341" r:id="rId25"/>
  </p:sldIdLst>
  <p:sldSz cx="9145588" cy="5145088"/>
  <p:notesSz cx="6858000" cy="9144000"/>
  <p:custDataLst>
    <p:tags r:id="rId28"/>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5295" indent="-12954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2495" indent="-26162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69695" indent="-39433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6895" indent="-52641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162560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195072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227584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2601595"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p15:clr>
            <a:srgbClr val="A4A3A4"/>
          </p15:clr>
        </p15:guide>
        <p15:guide id="2" pos="4050">
          <p15:clr>
            <a:srgbClr val="A4A3A4"/>
          </p15:clr>
        </p15:guide>
        <p15:guide id="3" orient="horz" pos="4183">
          <p15:clr>
            <a:srgbClr val="A4A3A4"/>
          </p15:clr>
        </p15:guide>
        <p15:guide id="4" pos="7588">
          <p15:clr>
            <a:srgbClr val="A4A3A4"/>
          </p15:clr>
        </p15:guide>
        <p15:guide id="5" pos="376">
          <p15:clr>
            <a:srgbClr val="A4A3A4"/>
          </p15:clr>
        </p15:guide>
        <p15:guide id="6" pos="1350">
          <p15:clr>
            <a:srgbClr val="A4A3A4"/>
          </p15:clr>
        </p15:guide>
        <p15:guide id="7" orient="horz" pos="233">
          <p15:clr>
            <a:srgbClr val="A4A3A4"/>
          </p15:clr>
        </p15:guide>
        <p15:guide id="8" orient="horz" pos="2976">
          <p15:clr>
            <a:srgbClr val="A4A3A4"/>
          </p15:clr>
        </p15:guide>
        <p15:guide id="9" pos="2881">
          <p15:clr>
            <a:srgbClr val="A4A3A4"/>
          </p15:clr>
        </p15:guide>
        <p15:guide id="10" pos="5397">
          <p15:clr>
            <a:srgbClr val="A4A3A4"/>
          </p15:clr>
        </p15:guide>
        <p15:guide id="11" pos="267">
          <p15:clr>
            <a:srgbClr val="A4A3A4"/>
          </p15:clr>
        </p15:guide>
        <p15:guide id="12" pos="9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A890"/>
    <a:srgbClr val="AE1233"/>
    <a:srgbClr val="9F7B63"/>
    <a:srgbClr val="F48E77"/>
    <a:srgbClr val="A1BD70"/>
    <a:srgbClr val="889EB6"/>
    <a:srgbClr val="004236"/>
    <a:srgbClr val="169274"/>
    <a:srgbClr val="60AEA9"/>
    <a:srgbClr val="8400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2986" autoAdjust="0"/>
  </p:normalViewPr>
  <p:slideViewPr>
    <p:cSldViewPr>
      <p:cViewPr varScale="1">
        <p:scale>
          <a:sx n="120" d="100"/>
          <a:sy n="120" d="100"/>
        </p:scale>
        <p:origin x="156" y="96"/>
      </p:cViewPr>
      <p:guideLst>
        <p:guide orient="horz" pos="328"/>
        <p:guide pos="4050"/>
        <p:guide orient="horz" pos="4183"/>
        <p:guide pos="7588"/>
        <p:guide pos="376"/>
        <p:guide pos="1350"/>
        <p:guide orient="horz" pos="233"/>
        <p:guide orient="horz" pos="2976"/>
        <p:guide pos="2881"/>
        <p:guide pos="5397"/>
        <p:guide pos="267"/>
        <p:guide pos="960"/>
      </p:guideLst>
    </p:cSldViewPr>
  </p:slideViewPr>
  <p:outlineViewPr>
    <p:cViewPr>
      <p:scale>
        <a:sx n="100" d="100"/>
        <a:sy n="100" d="100"/>
      </p:scale>
      <p:origin x="0" y="-14412"/>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23850" algn="l" rtl="0" eaLnBrk="0" fontAlgn="base" hangingPunct="0">
      <a:spcBef>
        <a:spcPct val="30000"/>
      </a:spcBef>
      <a:spcAft>
        <a:spcPct val="0"/>
      </a:spcAft>
      <a:defRPr sz="900" kern="1200">
        <a:solidFill>
          <a:schemeClr val="tx1"/>
        </a:solidFill>
        <a:latin typeface="+mn-lt"/>
        <a:ea typeface="+mn-ea"/>
        <a:cs typeface="+mn-cs"/>
      </a:defRPr>
    </a:lvl2pPr>
    <a:lvl3pPr marL="648970" algn="l" rtl="0" eaLnBrk="0" fontAlgn="base" hangingPunct="0">
      <a:spcBef>
        <a:spcPct val="30000"/>
      </a:spcBef>
      <a:spcAft>
        <a:spcPct val="0"/>
      </a:spcAft>
      <a:defRPr sz="900" kern="1200">
        <a:solidFill>
          <a:schemeClr val="tx1"/>
        </a:solidFill>
        <a:latin typeface="+mn-lt"/>
        <a:ea typeface="+mn-ea"/>
        <a:cs typeface="+mn-cs"/>
      </a:defRPr>
    </a:lvl3pPr>
    <a:lvl4pPr marL="974090" algn="l" rtl="0" eaLnBrk="0" fontAlgn="base" hangingPunct="0">
      <a:spcBef>
        <a:spcPct val="30000"/>
      </a:spcBef>
      <a:spcAft>
        <a:spcPct val="0"/>
      </a:spcAft>
      <a:defRPr sz="900" kern="1200">
        <a:solidFill>
          <a:schemeClr val="tx1"/>
        </a:solidFill>
        <a:latin typeface="+mn-lt"/>
        <a:ea typeface="+mn-ea"/>
        <a:cs typeface="+mn-cs"/>
      </a:defRPr>
    </a:lvl4pPr>
    <a:lvl5pPr marL="1299210" algn="l" rtl="0" eaLnBrk="0" fontAlgn="base" hangingPunct="0">
      <a:spcBef>
        <a:spcPct val="30000"/>
      </a:spcBef>
      <a:spcAft>
        <a:spcPct val="0"/>
      </a:spcAft>
      <a:defRPr sz="900" kern="1200">
        <a:solidFill>
          <a:schemeClr val="tx1"/>
        </a:solidFill>
        <a:latin typeface="+mn-lt"/>
        <a:ea typeface="+mn-ea"/>
        <a:cs typeface="+mn-cs"/>
      </a:defRPr>
    </a:lvl5pPr>
    <a:lvl6pPr marL="1625600" algn="l" defTabSz="650240" rtl="0" eaLnBrk="1" latinLnBrk="0" hangingPunct="1">
      <a:defRPr sz="900" kern="1200">
        <a:solidFill>
          <a:schemeClr val="tx1"/>
        </a:solidFill>
        <a:latin typeface="+mn-lt"/>
        <a:ea typeface="+mn-ea"/>
        <a:cs typeface="+mn-cs"/>
      </a:defRPr>
    </a:lvl6pPr>
    <a:lvl7pPr marL="1950720" algn="l" defTabSz="650240" rtl="0" eaLnBrk="1" latinLnBrk="0" hangingPunct="1">
      <a:defRPr sz="900" kern="1200">
        <a:solidFill>
          <a:schemeClr val="tx1"/>
        </a:solidFill>
        <a:latin typeface="+mn-lt"/>
        <a:ea typeface="+mn-ea"/>
        <a:cs typeface="+mn-cs"/>
      </a:defRPr>
    </a:lvl7pPr>
    <a:lvl8pPr marL="2275840" algn="l" defTabSz="650240" rtl="0" eaLnBrk="1" latinLnBrk="0" hangingPunct="1">
      <a:defRPr sz="900" kern="1200">
        <a:solidFill>
          <a:schemeClr val="tx1"/>
        </a:solidFill>
        <a:latin typeface="+mn-lt"/>
        <a:ea typeface="+mn-ea"/>
        <a:cs typeface="+mn-cs"/>
      </a:defRPr>
    </a:lvl8pPr>
    <a:lvl9pPr marL="2600960" algn="l" defTabSz="65024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ln>
        </p:spPr>
      </p:sp>
      <p:sp>
        <p:nvSpPr>
          <p:cNvPr id="38915"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ln>
        </p:spPr>
        <p:txBody>
          <a:bodyPr/>
          <a:lstStyle/>
          <a:p>
            <a:fld id="{9295031C-36FB-4BFB-B547-5049AC3C4D20}" type="slidenum">
              <a:rPr lang="zh-CN" altLang="en-US"/>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bwMode="auto">
          <a:noFill/>
          <a:ln>
            <a:solidFill>
              <a:srgbClr val="000000"/>
            </a:solidFill>
            <a:miter lim="800000"/>
          </a:ln>
        </p:spPr>
      </p:sp>
      <p:sp>
        <p:nvSpPr>
          <p:cNvPr id="24579" name="备注占位符 2"/>
          <p:cNvSpPr>
            <a:spLocks noGrp="1"/>
          </p:cNvSpPr>
          <p:nvPr>
            <p:ph type="body" idx="1"/>
          </p:nvPr>
        </p:nvSpPr>
        <p:spPr bwMode="auto">
          <a:noFill/>
        </p:spPr>
        <p:txBody>
          <a:bodyPr wrap="square" numCol="1" anchor="t" anchorCtr="0" compatLnSpc="1"/>
          <a:lstStyle/>
          <a:p>
            <a:r>
              <a:rPr lang="zh-CN" altLang="en-US"/>
              <a:t>更多模板下载地址：</a:t>
            </a:r>
            <a:r>
              <a:rPr lang="en-US" altLang="zh-CN"/>
              <a:t>http://www.pptvzaixian.com/shop/view28111.html</a:t>
            </a:r>
            <a:r>
              <a:rPr lang="zh-CN" altLang="en-US"/>
              <a:t>（复制链接到浏览器打开）</a:t>
            </a:r>
          </a:p>
        </p:txBody>
      </p:sp>
      <p:sp>
        <p:nvSpPr>
          <p:cNvPr id="4" name="灯片编号占位符 3"/>
          <p:cNvSpPr>
            <a:spLocks noGrp="1"/>
          </p:cNvSpPr>
          <p:nvPr>
            <p:ph type="sldNum" sz="quarter" idx="5"/>
          </p:nvPr>
        </p:nvSpPr>
        <p:spPr/>
        <p:txBody>
          <a:bodyPr/>
          <a:lstStyle/>
          <a:p>
            <a:fld id="{3397AABF-E2F8-4F84-B4D4-C06B7BCBAC05}" type="slidenum">
              <a:rPr lang="zh-CN" altLang="en-US"/>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noFill/>
          <a:ln>
            <a:solidFill>
              <a:srgbClr val="000000"/>
            </a:solidFill>
            <a:miter lim="800000"/>
          </a:ln>
        </p:spPr>
      </p:sp>
      <p:sp>
        <p:nvSpPr>
          <p:cNvPr id="12291" name="备注占位符 2"/>
          <p:cNvSpPr>
            <a:spLocks noGrp="1"/>
          </p:cNvSpPr>
          <p:nvPr>
            <p:ph type="body" idx="1"/>
          </p:nvPr>
        </p:nvSpPr>
        <p:spPr bwMode="auto">
          <a:noFill/>
        </p:spPr>
        <p:txBody>
          <a:bodyPr wrap="square" numCol="1" anchor="t" anchorCtr="0" compatLnSpc="1"/>
          <a:lstStyle/>
          <a:p>
            <a:r>
              <a:rPr lang="zh-CN" altLang="en-US"/>
              <a:t>更多模板下载地址：</a:t>
            </a:r>
            <a:r>
              <a:rPr lang="en-US" altLang="zh-CN"/>
              <a:t>http://www.pptvzaixian.com/shop/view28111.html</a:t>
            </a:r>
            <a:r>
              <a:rPr lang="zh-CN" altLang="en-US"/>
              <a:t>（复制链接到浏览器打开）</a:t>
            </a:r>
          </a:p>
        </p:txBody>
      </p:sp>
      <p:sp>
        <p:nvSpPr>
          <p:cNvPr id="4" name="灯片编号占位符 3"/>
          <p:cNvSpPr>
            <a:spLocks noGrp="1"/>
          </p:cNvSpPr>
          <p:nvPr>
            <p:ph type="sldNum" sz="quarter" idx="5"/>
          </p:nvPr>
        </p:nvSpPr>
        <p:spPr/>
        <p:txBody>
          <a:bodyPr/>
          <a:lstStyle/>
          <a:p>
            <a:fld id="{C7C3C907-79E2-41B7-B1BE-8E18D597F58E}" type="slidenum">
              <a:rPr lang="zh-CN" altLang="en-US"/>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更多模板下载地址：</a:t>
            </a:r>
            <a:r>
              <a:rPr lang="en-US" altLang="zh-CN"/>
              <a:t>http://www.pptvzaixian.com/shop/view28111.html</a:t>
            </a:r>
            <a:r>
              <a:rPr lang="zh-CN" altLang="en-US"/>
              <a:t>（复制链接到浏览器打开）</a:t>
            </a:r>
          </a:p>
        </p:txBody>
      </p:sp>
      <p:sp>
        <p:nvSpPr>
          <p:cNvPr id="4" name="灯片编号占位符 3"/>
          <p:cNvSpPr>
            <a:spLocks noGrp="1"/>
          </p:cNvSpPr>
          <p:nvPr>
            <p:ph type="sldNum" sz="quarter" idx="10"/>
          </p:nvPr>
        </p:nvSpPr>
        <p:spPr/>
        <p:txBody>
          <a:bodyPr/>
          <a:lstStyle/>
          <a:p>
            <a:fld id="{0E21FD59-C920-460C-B1C9-0346C59420B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更多模板下载地址：</a:t>
            </a:r>
            <a:r>
              <a:rPr lang="en-US" altLang="zh-CN"/>
              <a:t>http://www.pptvzaixian.com/shop/view28111.html</a:t>
            </a:r>
            <a:r>
              <a:rPr lang="zh-CN" altLang="en-US"/>
              <a:t>（复制链接到浏览器打开）</a:t>
            </a:r>
          </a:p>
        </p:txBody>
      </p:sp>
      <p:sp>
        <p:nvSpPr>
          <p:cNvPr id="4" name="灯片编号占位符 3"/>
          <p:cNvSpPr>
            <a:spLocks noGrp="1"/>
          </p:cNvSpPr>
          <p:nvPr>
            <p:ph type="sldNum" sz="quarter" idx="10"/>
          </p:nvPr>
        </p:nvSpPr>
        <p:spPr/>
        <p:txBody>
          <a:bodyPr/>
          <a:lstStyle/>
          <a:p>
            <a:fld id="{B2C74456-EB52-4577-819A-4B7EA6F602C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ln>
        </p:spPr>
      </p:sp>
      <p:sp>
        <p:nvSpPr>
          <p:cNvPr id="18435"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a:t>更多模板下载地址：</a:t>
            </a:r>
            <a:r>
              <a:rPr lang="en-US" altLang="zh-CN"/>
              <a:t>http://www.pptvzaixian.com/shop/view28111.html</a:t>
            </a:r>
            <a:r>
              <a:rPr lang="zh-CN" altLang="en-US"/>
              <a:t>（复制链接到浏览器打开）</a:t>
            </a:r>
          </a:p>
        </p:txBody>
      </p:sp>
      <p:sp>
        <p:nvSpPr>
          <p:cNvPr id="18436" name="灯片编号占位符 3"/>
          <p:cNvSpPr>
            <a:spLocks noGrp="1"/>
          </p:cNvSpPr>
          <p:nvPr>
            <p:ph type="sldNum" sz="quarter" idx="5"/>
          </p:nvPr>
        </p:nvSpPr>
        <p:spPr bwMode="auto">
          <a:noFill/>
          <a:ln>
            <a:miter lim="800000"/>
          </a:ln>
        </p:spPr>
        <p:txBody>
          <a:bodyPr/>
          <a:lstStyle/>
          <a:p>
            <a:fld id="{E4124EFD-FAFC-4DC8-AF1C-CB362EE09158}" type="slidenum">
              <a:rPr lang="en-US" altLang="zh-CN">
                <a:ea typeface="华文细黑" panose="02010600040101010101" pitchFamily="2" charset="-122"/>
              </a:rPr>
              <a:t>18</a:t>
            </a:fld>
            <a:endParaRPr lang="en-US" altLang="zh-CN">
              <a:ea typeface="华文细黑" panose="02010600040101010101" pitchFamily="2"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更多模板下载地址：</a:t>
            </a:r>
            <a:r>
              <a:rPr lang="en-US" altLang="zh-CN"/>
              <a:t>http://www.pptvzaixian.com/shop/view28111.html</a:t>
            </a:r>
            <a:r>
              <a:rPr lang="zh-CN" altLang="en-US"/>
              <a:t>（复制链接到浏览器打开）</a:t>
            </a:r>
          </a:p>
        </p:txBody>
      </p:sp>
      <p:sp>
        <p:nvSpPr>
          <p:cNvPr id="4" name="灯片编号占位符 3"/>
          <p:cNvSpPr>
            <a:spLocks noGrp="1"/>
          </p:cNvSpPr>
          <p:nvPr>
            <p:ph type="sldNum" sz="quarter" idx="10"/>
          </p:nvPr>
        </p:nvSpPr>
        <p:spPr/>
        <p:txBody>
          <a:bodyPr/>
          <a:lstStyle/>
          <a:p>
            <a:fld id="{B2C74456-EB52-4577-819A-4B7EA6F602C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bwMode="auto">
          <a:noFill/>
          <a:ln>
            <a:solidFill>
              <a:srgbClr val="000000"/>
            </a:solidFill>
            <a:miter lim="800000"/>
          </a:ln>
        </p:spPr>
      </p:sp>
      <p:sp>
        <p:nvSpPr>
          <p:cNvPr id="54275"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54276" name="灯片编号占位符 3"/>
          <p:cNvSpPr>
            <a:spLocks noGrp="1"/>
          </p:cNvSpPr>
          <p:nvPr>
            <p:ph type="sldNum" sz="quarter" idx="5"/>
          </p:nvPr>
        </p:nvSpPr>
        <p:spPr bwMode="auto">
          <a:noFill/>
          <a:ln>
            <a:miter lim="800000"/>
          </a:ln>
        </p:spPr>
        <p:txBody>
          <a:bodyPr/>
          <a:lstStyle/>
          <a:p>
            <a:fld id="{4DE76435-CC1E-43A4-A2B1-03B8B3415DA1}" type="slidenum">
              <a:rPr lang="zh-CN" altLang="en-US"/>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noFill/>
          <a:ln>
            <a:solidFill>
              <a:srgbClr val="000000"/>
            </a:solidFill>
            <a:miter lim="800000"/>
          </a:ln>
        </p:spPr>
      </p:sp>
      <p:sp>
        <p:nvSpPr>
          <p:cNvPr id="26627"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a:t>更多模板下载地址：</a:t>
            </a:r>
            <a:r>
              <a:rPr lang="en-US" altLang="zh-CN"/>
              <a:t>http://www.pptvzaixian.com/shop/view28111.html</a:t>
            </a:r>
            <a:r>
              <a:rPr lang="zh-CN" altLang="en-US"/>
              <a:t>（复制链接到浏览器打开）</a:t>
            </a:r>
          </a:p>
        </p:txBody>
      </p:sp>
      <p:sp>
        <p:nvSpPr>
          <p:cNvPr id="26628" name="灯片编号占位符 3"/>
          <p:cNvSpPr>
            <a:spLocks noGrp="1"/>
          </p:cNvSpPr>
          <p:nvPr>
            <p:ph type="sldNum" sz="quarter" idx="5"/>
          </p:nvPr>
        </p:nvSpPr>
        <p:spPr bwMode="auto">
          <a:noFill/>
          <a:ln>
            <a:miter lim="800000"/>
          </a:ln>
        </p:spPr>
        <p:txBody>
          <a:bodyPr/>
          <a:lstStyle/>
          <a:p>
            <a:fld id="{00A5076E-97C1-4317-B129-2A41A59F6693}" type="slidenum">
              <a:rPr lang="en-US" altLang="zh-CN">
                <a:ea typeface="华文细黑" panose="02010600040101010101" pitchFamily="2" charset="-122"/>
              </a:rPr>
              <a:t>22</a:t>
            </a:fld>
            <a:endParaRPr lang="en-US" altLang="zh-CN">
              <a:ea typeface="华文细黑" panose="02010600040101010101" pitchFamily="2"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noFill/>
          <a:ln>
            <a:solidFill>
              <a:srgbClr val="000000"/>
            </a:solidFill>
            <a:miter lim="800000"/>
          </a:ln>
        </p:spPr>
      </p:sp>
      <p:sp>
        <p:nvSpPr>
          <p:cNvPr id="38915"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ln>
            <a:miter lim="800000"/>
          </a:ln>
        </p:spPr>
        <p:txBody>
          <a:bodyPr/>
          <a:lstStyle/>
          <a:p>
            <a:fld id="{9295031C-36FB-4BFB-B547-5049AC3C4D20}" type="slidenum">
              <a:rPr lang="zh-CN" altLang="en-US"/>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7" name="文本框 37"/>
          <p:cNvSpPr txBox="1"/>
          <p:nvPr userDrawn="1"/>
        </p:nvSpPr>
        <p:spPr>
          <a:xfrm>
            <a:off x="324322" y="196280"/>
            <a:ext cx="2503076" cy="374375"/>
          </a:xfrm>
          <a:prstGeom prst="rect">
            <a:avLst/>
          </a:prstGeom>
          <a:noFill/>
        </p:spPr>
        <p:txBody>
          <a:bodyPr wrap="none" lIns="96434" tIns="48217" rIns="96434" bIns="48217" rtlCol="0">
            <a:spAutoFit/>
          </a:bodyPr>
          <a:lstStyle/>
          <a:p>
            <a:pPr defTabSz="964565"/>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点击添加相关标题文字</a:t>
            </a:r>
          </a:p>
        </p:txBody>
      </p:sp>
      <p:sp>
        <p:nvSpPr>
          <p:cNvPr id="8" name="文本框 38"/>
          <p:cNvSpPr txBox="1"/>
          <p:nvPr userDrawn="1"/>
        </p:nvSpPr>
        <p:spPr>
          <a:xfrm>
            <a:off x="324322" y="489012"/>
            <a:ext cx="1939524" cy="282042"/>
          </a:xfrm>
          <a:prstGeom prst="rect">
            <a:avLst/>
          </a:prstGeom>
          <a:noFill/>
        </p:spPr>
        <p:txBody>
          <a:bodyPr wrap="none" lIns="96434" tIns="48217" rIns="96434" bIns="48217" rtlCol="0">
            <a:spAutoFit/>
          </a:bodyPr>
          <a:lstStyle/>
          <a:p>
            <a:pPr defTabSz="964565"/>
            <a:r>
              <a:rPr lang="en-US" altLang="zh-CN" sz="1200" dirty="0">
                <a:solidFill>
                  <a:schemeClr val="tx1">
                    <a:lumMod val="50000"/>
                    <a:lumOff val="50000"/>
                  </a:schemeClr>
                </a:solidFill>
                <a:cs typeface="+mn-ea"/>
                <a:sym typeface="+mn-lt"/>
              </a:rPr>
              <a:t>ADD RELATED TITLE WORDS</a:t>
            </a:r>
            <a:endParaRPr lang="zh-CN" altLang="en-US" sz="1200" dirty="0">
              <a:solidFill>
                <a:schemeClr val="tx1">
                  <a:lumMod val="50000"/>
                  <a:lumOff val="50000"/>
                </a:schemeClr>
              </a:solidFill>
              <a:cs typeface="+mn-ea"/>
              <a:sym typeface="+mn-lt"/>
            </a:endParaRPr>
          </a:p>
        </p:txBody>
      </p:sp>
    </p:spTree>
  </p:cSld>
  <p:clrMapOvr>
    <a:masterClrMapping/>
  </p:clrMapOvr>
  <p:transition spd="med" advClick="0" advTm="0">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199" y="842032"/>
            <a:ext cx="6859191" cy="1791253"/>
          </a:xfrm>
          <a:prstGeom prst="rect">
            <a:avLst/>
          </a:prstGeo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199" y="2702362"/>
            <a:ext cx="6859191" cy="1242205"/>
          </a:xfrm>
          <a:prstGeom prst="rect">
            <a:avLst/>
          </a:prstGeo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5135"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a:xfrm>
            <a:off x="628759" y="4768735"/>
            <a:ext cx="2057757" cy="273929"/>
          </a:xfrm>
          <a:prstGeom prst="rect">
            <a:avLst/>
          </a:prstGeom>
        </p:spPr>
        <p:txBody>
          <a:bodyPr/>
          <a:lstStyle>
            <a:lvl1pPr eaLnBrk="1" fontAlgn="auto" hangingPunct="1">
              <a:spcBef>
                <a:spcPts val="0"/>
              </a:spcBef>
              <a:spcAft>
                <a:spcPts val="0"/>
              </a:spcAft>
              <a:defRPr>
                <a:latin typeface="+mn-lt"/>
                <a:ea typeface="+mn-ea"/>
              </a:defRPr>
            </a:lvl1pPr>
          </a:lstStyle>
          <a:p>
            <a:pPr>
              <a:defRPr/>
            </a:pPr>
            <a:fld id="{4C0F3E8C-8BCD-4A8F-98D8-F8D96B87BD28}" type="datetimeFigureOut">
              <a:rPr lang="zh-CN" altLang="en-US"/>
              <a:t>2021/1/6</a:t>
            </a:fld>
            <a:endParaRPr lang="zh-CN" altLang="en-US"/>
          </a:p>
        </p:txBody>
      </p:sp>
      <p:sp>
        <p:nvSpPr>
          <p:cNvPr id="5" name="页脚占位符 4"/>
          <p:cNvSpPr>
            <a:spLocks noGrp="1"/>
          </p:cNvSpPr>
          <p:nvPr>
            <p:ph type="ftr" sz="quarter" idx="11"/>
          </p:nvPr>
        </p:nvSpPr>
        <p:spPr>
          <a:xfrm>
            <a:off x="3029476" y="4768735"/>
            <a:ext cx="3086636" cy="273929"/>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6459072" y="4768735"/>
            <a:ext cx="2057757" cy="273929"/>
          </a:xfrm>
          <a:prstGeom prst="rect">
            <a:avLst/>
          </a:prstGeom>
        </p:spPr>
        <p:txBody>
          <a:bodyPr vert="horz" wrap="square" lIns="68580" tIns="34290" rIns="68580" bIns="34290" numCol="1" anchor="t" anchorCtr="0" compatLnSpc="1"/>
          <a:lstStyle>
            <a:lvl1pPr eaLnBrk="1" hangingPunct="1">
              <a:defRPr smtClean="0"/>
            </a:lvl1pPr>
          </a:lstStyle>
          <a:p>
            <a:pPr>
              <a:defRPr/>
            </a:pPr>
            <a:fld id="{4AAA05D2-2F82-4D1D-9A69-4CC173608BCF}" type="slidenum">
              <a:rPr lang="zh-CN" altLang="en-US"/>
              <a:t>‹#›</a:t>
            </a:fld>
            <a:endParaRPr lang="zh-CN" altLang="en-US"/>
          </a:p>
        </p:txBody>
      </p:sp>
    </p:spTree>
  </p:cSld>
  <p:clrMapOvr>
    <a:masterClrMapping/>
  </p:clrMapOvr>
  <p:transition spd="slow" advClick="0" advTm="200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文本框 32"/>
          <p:cNvSpPr txBox="1"/>
          <p:nvPr userDrawn="1"/>
        </p:nvSpPr>
        <p:spPr>
          <a:xfrm>
            <a:off x="265159" y="257176"/>
            <a:ext cx="1138979" cy="269309"/>
          </a:xfrm>
          <a:prstGeom prst="rect">
            <a:avLst/>
          </a:prstGeom>
          <a:noFill/>
        </p:spPr>
        <p:txBody>
          <a:bodyPr wrap="none" lIns="68584" tIns="34292" rIns="68584" bIns="34292">
            <a:spAutoFit/>
          </a:bodyPr>
          <a:lstStyle/>
          <a:p>
            <a:pPr defTabSz="685800">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年度工作概述</a:t>
            </a:r>
          </a:p>
        </p:txBody>
      </p:sp>
      <p:sp>
        <p:nvSpPr>
          <p:cNvPr id="4" name="文本框 33"/>
          <p:cNvSpPr txBox="1"/>
          <p:nvPr userDrawn="1"/>
        </p:nvSpPr>
        <p:spPr>
          <a:xfrm>
            <a:off x="265159" y="465139"/>
            <a:ext cx="1196489" cy="207753"/>
          </a:xfrm>
          <a:prstGeom prst="rect">
            <a:avLst/>
          </a:prstGeom>
          <a:noFill/>
        </p:spPr>
        <p:txBody>
          <a:bodyPr wrap="none" lIns="68584" tIns="34292" rIns="68584" bIns="34292">
            <a:spAutoFit/>
          </a:bodyPr>
          <a:lstStyle/>
          <a:p>
            <a:pPr defTabSz="685800">
              <a:defRPr/>
            </a:pPr>
            <a:r>
              <a:rPr lang="en-US" altLang="zh-CN" sz="900" dirty="0">
                <a:solidFill>
                  <a:schemeClr val="tx1">
                    <a:lumMod val="50000"/>
                    <a:lumOff val="50000"/>
                  </a:schemeClr>
                </a:solidFill>
                <a:cs typeface="+mn-ea"/>
                <a:sym typeface="+mn-lt"/>
              </a:rPr>
              <a:t>Annual work summary</a:t>
            </a:r>
            <a:endParaRPr lang="zh-CN" altLang="en-US" sz="900" dirty="0">
              <a:solidFill>
                <a:schemeClr val="tx1">
                  <a:lumMod val="50000"/>
                  <a:lumOff val="50000"/>
                </a:schemeClr>
              </a:solidFill>
              <a:cs typeface="+mn-ea"/>
              <a:sym typeface="+mn-lt"/>
            </a:endParaRPr>
          </a:p>
        </p:txBody>
      </p:sp>
      <p:sp>
        <p:nvSpPr>
          <p:cNvPr id="5" name="矩形 4"/>
          <p:cNvSpPr/>
          <p:nvPr userDrawn="1"/>
        </p:nvSpPr>
        <p:spPr>
          <a:xfrm>
            <a:off x="0" y="257176"/>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800">
              <a:defRPr/>
            </a:pPr>
            <a:endParaRPr lang="zh-CN" altLang="en-US" sz="1400" dirty="0">
              <a:solidFill>
                <a:srgbClr val="E7E6E6">
                  <a:lumMod val="50000"/>
                </a:srgb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2021/1/6</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Tree>
  </p:cSld>
  <p:clrMapOvr>
    <a:masterClrMapping/>
  </p:clrMapOvr>
  <p:transition spd="med" advClick="0" advTm="0">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仅标题">
    <p:spTree>
      <p:nvGrpSpPr>
        <p:cNvPr id="1" name=""/>
        <p:cNvGrpSpPr/>
        <p:nvPr/>
      </p:nvGrpSpPr>
      <p:grpSpPr>
        <a:xfrm>
          <a:off x="0" y="0"/>
          <a:ext cx="0" cy="0"/>
          <a:chOff x="0" y="0"/>
          <a:chExt cx="0" cy="0"/>
        </a:xfrm>
      </p:grpSpPr>
      <p:sp>
        <p:nvSpPr>
          <p:cNvPr id="3" name="文本框 32"/>
          <p:cNvSpPr txBox="1"/>
          <p:nvPr userDrawn="1"/>
        </p:nvSpPr>
        <p:spPr>
          <a:xfrm>
            <a:off x="265159" y="257176"/>
            <a:ext cx="1138979" cy="269309"/>
          </a:xfrm>
          <a:prstGeom prst="rect">
            <a:avLst/>
          </a:prstGeom>
          <a:noFill/>
        </p:spPr>
        <p:txBody>
          <a:bodyPr wrap="none" lIns="68584" tIns="34292" rIns="68584" bIns="34292">
            <a:spAutoFit/>
          </a:bodyPr>
          <a:lstStyle/>
          <a:p>
            <a:pPr defTabSz="685800">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工作完成情况</a:t>
            </a:r>
          </a:p>
        </p:txBody>
      </p:sp>
      <p:sp>
        <p:nvSpPr>
          <p:cNvPr id="4" name="文本框 33"/>
          <p:cNvSpPr txBox="1"/>
          <p:nvPr userDrawn="1"/>
        </p:nvSpPr>
        <p:spPr>
          <a:xfrm>
            <a:off x="265159" y="465139"/>
            <a:ext cx="858256" cy="207753"/>
          </a:xfrm>
          <a:prstGeom prst="rect">
            <a:avLst/>
          </a:prstGeom>
          <a:noFill/>
        </p:spPr>
        <p:txBody>
          <a:bodyPr wrap="none" lIns="68584" tIns="34292" rIns="68584" bIns="34292">
            <a:spAutoFit/>
          </a:bodyPr>
          <a:lstStyle/>
          <a:p>
            <a:pPr defTabSz="685800">
              <a:defRPr/>
            </a:pPr>
            <a:r>
              <a:rPr lang="en-US" altLang="zh-CN" sz="900" dirty="0">
                <a:solidFill>
                  <a:schemeClr val="tx1">
                    <a:lumMod val="50000"/>
                    <a:lumOff val="50000"/>
                  </a:schemeClr>
                </a:solidFill>
                <a:cs typeface="+mn-ea"/>
                <a:sym typeface="+mn-lt"/>
              </a:rPr>
              <a:t>Job completion</a:t>
            </a:r>
            <a:endParaRPr lang="zh-CN" altLang="en-US" sz="900" dirty="0">
              <a:solidFill>
                <a:schemeClr val="tx1">
                  <a:lumMod val="50000"/>
                  <a:lumOff val="50000"/>
                </a:schemeClr>
              </a:solidFill>
              <a:cs typeface="+mn-ea"/>
              <a:sym typeface="+mn-lt"/>
            </a:endParaRPr>
          </a:p>
        </p:txBody>
      </p:sp>
      <p:sp>
        <p:nvSpPr>
          <p:cNvPr id="5" name="矩形 4"/>
          <p:cNvSpPr/>
          <p:nvPr userDrawn="1"/>
        </p:nvSpPr>
        <p:spPr>
          <a:xfrm>
            <a:off x="0" y="257176"/>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800">
              <a:defRPr/>
            </a:pPr>
            <a:endParaRPr lang="zh-CN" altLang="en-US" sz="1400" dirty="0">
              <a:solidFill>
                <a:srgbClr val="E7E6E6">
                  <a:lumMod val="50000"/>
                </a:srgb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2021/1/6</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Tree>
  </p:cSld>
  <p:clrMapOvr>
    <a:masterClrMapping/>
  </p:clrMapOvr>
  <p:transition spd="med" advClick="0" advTm="0">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仅标题">
    <p:spTree>
      <p:nvGrpSpPr>
        <p:cNvPr id="1" name=""/>
        <p:cNvGrpSpPr/>
        <p:nvPr/>
      </p:nvGrpSpPr>
      <p:grpSpPr>
        <a:xfrm>
          <a:off x="0" y="0"/>
          <a:ext cx="0" cy="0"/>
          <a:chOff x="0" y="0"/>
          <a:chExt cx="0" cy="0"/>
        </a:xfrm>
      </p:grpSpPr>
      <p:sp>
        <p:nvSpPr>
          <p:cNvPr id="3" name="文本框 32"/>
          <p:cNvSpPr txBox="1"/>
          <p:nvPr userDrawn="1"/>
        </p:nvSpPr>
        <p:spPr>
          <a:xfrm>
            <a:off x="265159" y="257176"/>
            <a:ext cx="1138979" cy="269309"/>
          </a:xfrm>
          <a:prstGeom prst="rect">
            <a:avLst/>
          </a:prstGeom>
          <a:noFill/>
        </p:spPr>
        <p:txBody>
          <a:bodyPr wrap="none" lIns="68584" tIns="34292" rIns="68584" bIns="34292">
            <a:spAutoFit/>
          </a:bodyPr>
          <a:lstStyle/>
          <a:p>
            <a:pPr defTabSz="685800">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成功项目展示</a:t>
            </a:r>
          </a:p>
        </p:txBody>
      </p:sp>
      <p:sp>
        <p:nvSpPr>
          <p:cNvPr id="4" name="文本框 33"/>
          <p:cNvSpPr txBox="1"/>
          <p:nvPr userDrawn="1"/>
        </p:nvSpPr>
        <p:spPr>
          <a:xfrm>
            <a:off x="265159" y="465139"/>
            <a:ext cx="1606858" cy="207753"/>
          </a:xfrm>
          <a:prstGeom prst="rect">
            <a:avLst/>
          </a:prstGeom>
          <a:noFill/>
        </p:spPr>
        <p:txBody>
          <a:bodyPr wrap="none" lIns="68584" tIns="34292" rIns="68584" bIns="34292">
            <a:spAutoFit/>
          </a:bodyPr>
          <a:lstStyle/>
          <a:p>
            <a:pPr defTabSz="685800">
              <a:defRPr/>
            </a:pPr>
            <a:r>
              <a:rPr lang="en-US" altLang="zh-CN" sz="900" dirty="0">
                <a:solidFill>
                  <a:schemeClr val="tx1">
                    <a:lumMod val="50000"/>
                    <a:lumOff val="50000"/>
                  </a:schemeClr>
                </a:solidFill>
                <a:cs typeface="+mn-ea"/>
                <a:sym typeface="+mn-lt"/>
              </a:rPr>
              <a:t>Successful project presentation</a:t>
            </a:r>
            <a:endParaRPr lang="zh-CN" altLang="en-US" sz="900" dirty="0">
              <a:solidFill>
                <a:schemeClr val="tx1">
                  <a:lumMod val="50000"/>
                  <a:lumOff val="50000"/>
                </a:schemeClr>
              </a:solidFill>
              <a:cs typeface="+mn-ea"/>
              <a:sym typeface="+mn-lt"/>
            </a:endParaRPr>
          </a:p>
        </p:txBody>
      </p:sp>
      <p:sp>
        <p:nvSpPr>
          <p:cNvPr id="5" name="矩形 4"/>
          <p:cNvSpPr/>
          <p:nvPr userDrawn="1"/>
        </p:nvSpPr>
        <p:spPr>
          <a:xfrm>
            <a:off x="0" y="257176"/>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800">
              <a:defRPr/>
            </a:pPr>
            <a:endParaRPr lang="zh-CN" altLang="en-US" sz="1400" dirty="0">
              <a:solidFill>
                <a:srgbClr val="E7E6E6">
                  <a:lumMod val="50000"/>
                </a:srgb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2021/1/6</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Tree>
  </p:cSld>
  <p:clrMapOvr>
    <a:masterClrMapping/>
  </p:clrMapOvr>
  <p:transition spd="med" advClick="0" advTm="0">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仅标题">
    <p:spTree>
      <p:nvGrpSpPr>
        <p:cNvPr id="1" name=""/>
        <p:cNvGrpSpPr/>
        <p:nvPr/>
      </p:nvGrpSpPr>
      <p:grpSpPr>
        <a:xfrm>
          <a:off x="0" y="0"/>
          <a:ext cx="0" cy="0"/>
          <a:chOff x="0" y="0"/>
          <a:chExt cx="0" cy="0"/>
        </a:xfrm>
      </p:grpSpPr>
      <p:sp>
        <p:nvSpPr>
          <p:cNvPr id="3" name="文本框 32"/>
          <p:cNvSpPr txBox="1"/>
          <p:nvPr userDrawn="1"/>
        </p:nvSpPr>
        <p:spPr>
          <a:xfrm>
            <a:off x="265159" y="257176"/>
            <a:ext cx="1138979" cy="269309"/>
          </a:xfrm>
          <a:prstGeom prst="rect">
            <a:avLst/>
          </a:prstGeom>
          <a:noFill/>
        </p:spPr>
        <p:txBody>
          <a:bodyPr wrap="none" lIns="68584" tIns="34292" rIns="68584" bIns="34292">
            <a:spAutoFit/>
          </a:bodyPr>
          <a:lstStyle/>
          <a:p>
            <a:pPr defTabSz="685800">
              <a:defRPr/>
            </a:pPr>
            <a:r>
              <a:rPr lang="zh-CN" altLang="en-US" sz="13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明年工作计划</a:t>
            </a:r>
          </a:p>
        </p:txBody>
      </p:sp>
      <p:sp>
        <p:nvSpPr>
          <p:cNvPr id="4" name="文本框 33"/>
          <p:cNvSpPr txBox="1"/>
          <p:nvPr userDrawn="1"/>
        </p:nvSpPr>
        <p:spPr>
          <a:xfrm>
            <a:off x="265159" y="465139"/>
            <a:ext cx="1209313" cy="207753"/>
          </a:xfrm>
          <a:prstGeom prst="rect">
            <a:avLst/>
          </a:prstGeom>
          <a:noFill/>
        </p:spPr>
        <p:txBody>
          <a:bodyPr wrap="none" lIns="68584" tIns="34292" rIns="68584" bIns="34292">
            <a:spAutoFit/>
          </a:bodyPr>
          <a:lstStyle/>
          <a:p>
            <a:pPr defTabSz="685800">
              <a:defRPr/>
            </a:pPr>
            <a:r>
              <a:rPr lang="en-US" altLang="zh-CN" sz="900" dirty="0">
                <a:solidFill>
                  <a:schemeClr val="tx1">
                    <a:lumMod val="50000"/>
                    <a:lumOff val="50000"/>
                  </a:schemeClr>
                </a:solidFill>
                <a:cs typeface="+mn-ea"/>
                <a:sym typeface="+mn-lt"/>
              </a:rPr>
              <a:t>Work plan for next yea</a:t>
            </a:r>
            <a:endParaRPr lang="zh-CN" altLang="en-US" sz="900" dirty="0">
              <a:solidFill>
                <a:schemeClr val="tx1">
                  <a:lumMod val="50000"/>
                  <a:lumOff val="50000"/>
                </a:schemeClr>
              </a:solidFill>
              <a:cs typeface="+mn-ea"/>
              <a:sym typeface="+mn-lt"/>
            </a:endParaRPr>
          </a:p>
        </p:txBody>
      </p:sp>
      <p:sp>
        <p:nvSpPr>
          <p:cNvPr id="5" name="矩形 4"/>
          <p:cNvSpPr/>
          <p:nvPr userDrawn="1"/>
        </p:nvSpPr>
        <p:spPr>
          <a:xfrm>
            <a:off x="0" y="257176"/>
            <a:ext cx="160366" cy="417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anchor="ctr"/>
          <a:lstStyle/>
          <a:p>
            <a:pPr algn="ctr" defTabSz="685800">
              <a:defRPr/>
            </a:pPr>
            <a:endParaRPr lang="zh-CN" altLang="en-US" sz="1400" dirty="0">
              <a:solidFill>
                <a:srgbClr val="E7E6E6">
                  <a:lumMod val="50000"/>
                </a:srgbClr>
              </a:solidFill>
              <a:cs typeface="+mn-ea"/>
              <a:sym typeface="+mn-lt"/>
            </a:endParaRPr>
          </a:p>
        </p:txBody>
      </p:sp>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2021/1/6</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Tree>
  </p:cSld>
  <p:clrMapOvr>
    <a:masterClrMapping/>
  </p:clrMapOvr>
  <p:transition spd="med" advClick="0" advTm="0">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spTree>
  </p:cSld>
  <p:clrMapOvr>
    <a:masterClrMapping/>
  </p:clrMapOvr>
  <p:transition spd="med" advClick="0" advTm="0">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6981" y="205683"/>
            <a:ext cx="8231627" cy="857515"/>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6981" y="1200823"/>
            <a:ext cx="8231627" cy="339527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spd="med" advClick="0" advTm="0">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t>‹#›</a:t>
            </a:fld>
            <a:endParaRPr lang="zh-CN" altLang="en-US"/>
          </a:p>
        </p:txBody>
      </p:sp>
    </p:spTree>
  </p:cSld>
  <p:clrMapOvr>
    <a:masterClrMapping/>
  </p:clrMapOvr>
  <p:transition spd="med" advClick="0" advTm="0">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C25B2B0-692A-46A2-956F-D87A1A3CFB5B}" type="datetimeFigureOut">
              <a:rPr lang="zh-CN" altLang="en-US"/>
              <a:t>2021/1/6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CE584FB-8213-408C-973A-0BFE315A5B2C}" type="slidenum">
              <a:rPr lang="zh-CN" altLang="en-US"/>
              <a:t>‹#›</a:t>
            </a:fld>
            <a:endParaRPr lang="zh-CN" altLang="en-US"/>
          </a:p>
        </p:txBody>
      </p:sp>
    </p:spTree>
  </p:cSld>
  <p:clrMapOvr>
    <a:masterClrMapping/>
  </p:clrMapOvr>
  <p:transition spd="med" advClick="0" advTm="0">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901" y="274420"/>
            <a:ext cx="7887787" cy="993783"/>
          </a:xfrm>
          <a:prstGeom prst="rect">
            <a:avLst/>
          </a:prstGeom>
        </p:spPr>
        <p:txBody>
          <a:bodyPr vert="horz" lIns="65032" tIns="32516" rIns="65032" bIns="32516" rtlCol="0" anchor="ctr">
            <a:normAutofit/>
          </a:bodyPr>
          <a:lstStyle/>
          <a:p>
            <a:r>
              <a:rPr lang="zh-CN" altLang="en-US"/>
              <a:t>单击此处编辑母版标题样式</a:t>
            </a:r>
          </a:p>
        </p:txBody>
      </p:sp>
      <p:sp>
        <p:nvSpPr>
          <p:cNvPr id="3" name="文本占位符 2"/>
          <p:cNvSpPr>
            <a:spLocks noGrp="1"/>
          </p:cNvSpPr>
          <p:nvPr>
            <p:ph type="body" idx="1"/>
          </p:nvPr>
        </p:nvSpPr>
        <p:spPr>
          <a:xfrm>
            <a:off x="628901" y="1369841"/>
            <a:ext cx="7887787" cy="3264804"/>
          </a:xfrm>
          <a:prstGeom prst="rect">
            <a:avLst/>
          </a:prstGeom>
        </p:spPr>
        <p:txBody>
          <a:bodyPr vert="horz" lIns="65032" tIns="32516" rIns="65032" bIns="32516"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901" y="4769032"/>
            <a:ext cx="2057193" cy="273290"/>
          </a:xfrm>
          <a:prstGeom prst="rect">
            <a:avLst/>
          </a:prstGeom>
        </p:spPr>
        <p:txBody>
          <a:bodyPr vert="horz" lIns="65032" tIns="32516" rIns="65032" bIns="32516" rtlCol="0" anchor="ctr"/>
          <a:lstStyle>
            <a:lvl1pPr algn="l">
              <a:defRPr sz="900">
                <a:solidFill>
                  <a:schemeClr val="tx1">
                    <a:tint val="75000"/>
                  </a:schemeClr>
                </a:solidFill>
              </a:defRPr>
            </a:lvl1pPr>
          </a:lstStyle>
          <a:p>
            <a:fld id="{43A93E93-166D-47F5-9EF1-ACEABE24AEEA}" type="datetimeFigureOut">
              <a:rPr lang="zh-CN" altLang="en-US" smtClean="0"/>
              <a:t>2021/1/6</a:t>
            </a:fld>
            <a:endParaRPr lang="zh-CN" altLang="en-US"/>
          </a:p>
        </p:txBody>
      </p:sp>
      <p:sp>
        <p:nvSpPr>
          <p:cNvPr id="5" name="页脚占位符 4"/>
          <p:cNvSpPr>
            <a:spLocks noGrp="1"/>
          </p:cNvSpPr>
          <p:nvPr>
            <p:ph type="ftr" sz="quarter" idx="3"/>
          </p:nvPr>
        </p:nvSpPr>
        <p:spPr>
          <a:xfrm>
            <a:off x="3029336" y="4769032"/>
            <a:ext cx="3086918" cy="273290"/>
          </a:xfrm>
          <a:prstGeom prst="rect">
            <a:avLst/>
          </a:prstGeom>
        </p:spPr>
        <p:txBody>
          <a:bodyPr vert="horz" lIns="65032" tIns="32516" rIns="65032" bIns="32516"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9496" y="4769032"/>
            <a:ext cx="2057193" cy="273290"/>
          </a:xfrm>
          <a:prstGeom prst="rect">
            <a:avLst/>
          </a:prstGeom>
        </p:spPr>
        <p:txBody>
          <a:bodyPr vert="horz" lIns="65032" tIns="32516" rIns="65032" bIns="32516" rtlCol="0" anchor="ctr"/>
          <a:lstStyle>
            <a:lvl1pPr algn="r">
              <a:defRPr sz="900">
                <a:solidFill>
                  <a:schemeClr val="tx1">
                    <a:tint val="75000"/>
                  </a:schemeClr>
                </a:solidFill>
              </a:defRPr>
            </a:lvl1pPr>
          </a:lstStyle>
          <a:p>
            <a:fld id="{118D5ACA-62CA-46DB-AD6B-12EDD6D51A2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advClick="0" advTm="0">
    <p:push dir="r"/>
  </p:transition>
  <p:txStyles>
    <p:titleStyle>
      <a:lvl1pPr algn="l" defTabSz="650240" rtl="0" eaLnBrk="1" latinLnBrk="0" hangingPunct="1">
        <a:lnSpc>
          <a:spcPct val="90000"/>
        </a:lnSpc>
        <a:spcBef>
          <a:spcPct val="0"/>
        </a:spcBef>
        <a:buNone/>
        <a:defRPr sz="3100" kern="1200">
          <a:solidFill>
            <a:schemeClr val="tx1"/>
          </a:solidFill>
          <a:latin typeface="+mj-lt"/>
          <a:ea typeface="+mj-ea"/>
          <a:cs typeface="+mj-cs"/>
        </a:defRPr>
      </a:lvl1pPr>
    </p:titleStyle>
    <p:bodyStyle>
      <a:lvl1pPr marL="162560" indent="-162560" algn="l" defTabSz="650240" rtl="0" eaLnBrk="1" latinLnBrk="0" hangingPunct="1">
        <a:lnSpc>
          <a:spcPct val="90000"/>
        </a:lnSpc>
        <a:spcBef>
          <a:spcPts val="710"/>
        </a:spcBef>
        <a:buFont typeface="Arial" panose="020B0604020202020204" pitchFamily="34" charset="0"/>
        <a:buChar char="•"/>
        <a:defRPr sz="2000" kern="1200">
          <a:solidFill>
            <a:schemeClr val="tx1"/>
          </a:solidFill>
          <a:latin typeface="+mn-lt"/>
          <a:ea typeface="+mn-ea"/>
          <a:cs typeface="+mn-cs"/>
        </a:defRPr>
      </a:lvl1pPr>
      <a:lvl2pPr marL="487680" indent="-162560" algn="l" defTabSz="650240" rtl="0" eaLnBrk="1" latinLnBrk="0" hangingPunct="1">
        <a:lnSpc>
          <a:spcPct val="90000"/>
        </a:lnSpc>
        <a:spcBef>
          <a:spcPts val="355"/>
        </a:spcBef>
        <a:buFont typeface="Arial" panose="020B0604020202020204" pitchFamily="34" charset="0"/>
        <a:buChar char="•"/>
        <a:defRPr sz="1700" kern="1200">
          <a:solidFill>
            <a:schemeClr val="tx1"/>
          </a:solidFill>
          <a:latin typeface="+mn-lt"/>
          <a:ea typeface="+mn-ea"/>
          <a:cs typeface="+mn-cs"/>
        </a:defRPr>
      </a:lvl2pPr>
      <a:lvl3pPr marL="812800" indent="-162560" algn="l" defTabSz="650240" rtl="0" eaLnBrk="1" latinLnBrk="0" hangingPunct="1">
        <a:lnSpc>
          <a:spcPct val="90000"/>
        </a:lnSpc>
        <a:spcBef>
          <a:spcPts val="355"/>
        </a:spcBef>
        <a:buFont typeface="Arial" panose="020B0604020202020204" pitchFamily="34" charset="0"/>
        <a:buChar char="•"/>
        <a:defRPr sz="1400" kern="1200">
          <a:solidFill>
            <a:schemeClr val="tx1"/>
          </a:solidFill>
          <a:latin typeface="+mn-lt"/>
          <a:ea typeface="+mn-ea"/>
          <a:cs typeface="+mn-cs"/>
        </a:defRPr>
      </a:lvl3pPr>
      <a:lvl4pPr marL="113792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4pPr>
      <a:lvl5pPr marL="146304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5pPr>
      <a:lvl6pPr marL="178816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6pPr>
      <a:lvl7pPr marL="211328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7pPr>
      <a:lvl8pPr marL="243840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8pPr>
      <a:lvl9pPr marL="2764155"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9pPr>
    </p:bodyStyle>
    <p:otherStyle>
      <a:defPPr>
        <a:defRPr lang="zh-CN"/>
      </a:defPPr>
      <a:lvl1pPr marL="0" algn="l" defTabSz="650240" rtl="0" eaLnBrk="1" latinLnBrk="0" hangingPunct="1">
        <a:defRPr sz="1300" kern="1200">
          <a:solidFill>
            <a:schemeClr val="tx1"/>
          </a:solidFill>
          <a:latin typeface="+mn-lt"/>
          <a:ea typeface="+mn-ea"/>
          <a:cs typeface="+mn-cs"/>
        </a:defRPr>
      </a:lvl1pPr>
      <a:lvl2pPr marL="325120" algn="l" defTabSz="650240" rtl="0" eaLnBrk="1" latinLnBrk="0" hangingPunct="1">
        <a:defRPr sz="1300" kern="1200">
          <a:solidFill>
            <a:schemeClr val="tx1"/>
          </a:solidFill>
          <a:latin typeface="+mn-lt"/>
          <a:ea typeface="+mn-ea"/>
          <a:cs typeface="+mn-cs"/>
        </a:defRPr>
      </a:lvl2pPr>
      <a:lvl3pPr marL="650240" algn="l" defTabSz="650240" rtl="0" eaLnBrk="1" latinLnBrk="0" hangingPunct="1">
        <a:defRPr sz="1300" kern="1200">
          <a:solidFill>
            <a:schemeClr val="tx1"/>
          </a:solidFill>
          <a:latin typeface="+mn-lt"/>
          <a:ea typeface="+mn-ea"/>
          <a:cs typeface="+mn-cs"/>
        </a:defRPr>
      </a:lvl3pPr>
      <a:lvl4pPr marL="975360" algn="l" defTabSz="650240" rtl="0" eaLnBrk="1" latinLnBrk="0" hangingPunct="1">
        <a:defRPr sz="1300" kern="1200">
          <a:solidFill>
            <a:schemeClr val="tx1"/>
          </a:solidFill>
          <a:latin typeface="+mn-lt"/>
          <a:ea typeface="+mn-ea"/>
          <a:cs typeface="+mn-cs"/>
        </a:defRPr>
      </a:lvl4pPr>
      <a:lvl5pPr marL="1300480" algn="l" defTabSz="650240" rtl="0" eaLnBrk="1" latinLnBrk="0" hangingPunct="1">
        <a:defRPr sz="1300" kern="1200">
          <a:solidFill>
            <a:schemeClr val="tx1"/>
          </a:solidFill>
          <a:latin typeface="+mn-lt"/>
          <a:ea typeface="+mn-ea"/>
          <a:cs typeface="+mn-cs"/>
        </a:defRPr>
      </a:lvl5pPr>
      <a:lvl6pPr marL="1625600" algn="l" defTabSz="650240" rtl="0" eaLnBrk="1" latinLnBrk="0" hangingPunct="1">
        <a:defRPr sz="1300" kern="1200">
          <a:solidFill>
            <a:schemeClr val="tx1"/>
          </a:solidFill>
          <a:latin typeface="+mn-lt"/>
          <a:ea typeface="+mn-ea"/>
          <a:cs typeface="+mn-cs"/>
        </a:defRPr>
      </a:lvl6pPr>
      <a:lvl7pPr marL="1950720" algn="l" defTabSz="650240" rtl="0" eaLnBrk="1" latinLnBrk="0" hangingPunct="1">
        <a:defRPr sz="1300" kern="1200">
          <a:solidFill>
            <a:schemeClr val="tx1"/>
          </a:solidFill>
          <a:latin typeface="+mn-lt"/>
          <a:ea typeface="+mn-ea"/>
          <a:cs typeface="+mn-cs"/>
        </a:defRPr>
      </a:lvl7pPr>
      <a:lvl8pPr marL="2275840" algn="l" defTabSz="650240" rtl="0" eaLnBrk="1" latinLnBrk="0" hangingPunct="1">
        <a:defRPr sz="1300" kern="1200">
          <a:solidFill>
            <a:schemeClr val="tx1"/>
          </a:solidFill>
          <a:latin typeface="+mn-lt"/>
          <a:ea typeface="+mn-ea"/>
          <a:cs typeface="+mn-cs"/>
        </a:defRPr>
      </a:lvl8pPr>
      <a:lvl9pPr marL="2601595" algn="l" defTabSz="650240"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audio" Target="file:///E:\&#21315;&#22270;&#32593;\&#12304;&#38899;&#20048;&#32032;&#26448;&#24211;&#12305;\&#32599;&#23494;&#27431;&#19982;&#26417;&#20029;&#21494;%20romeo&amp;julia%20&#29702;&#26597;&#24503;.mp3" TargetMode="External"/><Relationship Id="rId1" Type="http://schemas.microsoft.com/office/2007/relationships/media" Target="file:///E:\&#21315;&#22270;&#32593;\&#12304;&#38899;&#20048;&#32032;&#26448;&#24211;&#12305;\&#32599;&#23494;&#27431;&#19982;&#26417;&#20029;&#21494;%20romeo&amp;julia%20&#29702;&#26597;&#24503;.mp3" TargetMode="Externa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8" Type="http://schemas.openxmlformats.org/officeDocument/2006/relationships/tags" Target="../tags/tag21.xml"/><Relationship Id="rId13" Type="http://schemas.openxmlformats.org/officeDocument/2006/relationships/tags" Target="../tags/tag26.xml"/><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tags" Target="../tags/tag25.xml"/><Relationship Id="rId17" Type="http://schemas.openxmlformats.org/officeDocument/2006/relationships/image" Target="../media/image13.png"/><Relationship Id="rId2" Type="http://schemas.openxmlformats.org/officeDocument/2006/relationships/tags" Target="../tags/tag15.xml"/><Relationship Id="rId16" Type="http://schemas.openxmlformats.org/officeDocument/2006/relationships/notesSlide" Target="../notesSlides/notesSlide14.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tags" Target="../tags/tag24.xml"/><Relationship Id="rId5" Type="http://schemas.openxmlformats.org/officeDocument/2006/relationships/tags" Target="../tags/tag18.xml"/><Relationship Id="rId15" Type="http://schemas.openxmlformats.org/officeDocument/2006/relationships/slideLayout" Target="../slideLayouts/slideLayout4.xml"/><Relationship Id="rId10" Type="http://schemas.openxmlformats.org/officeDocument/2006/relationships/tags" Target="../tags/tag23.xml"/><Relationship Id="rId4" Type="http://schemas.openxmlformats.org/officeDocument/2006/relationships/tags" Target="../tags/tag17.xml"/><Relationship Id="rId9" Type="http://schemas.openxmlformats.org/officeDocument/2006/relationships/tags" Target="../tags/tag22.xml"/><Relationship Id="rId14" Type="http://schemas.openxmlformats.org/officeDocument/2006/relationships/tags" Target="../tags/tag2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6.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image" Target="../media/image16.jpeg"/></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5" cstate="email"/>
          <a:stretch>
            <a:fillRect/>
          </a:stretch>
        </p:blipFill>
        <p:spPr>
          <a:xfrm>
            <a:off x="4062" y="348"/>
            <a:ext cx="9137465" cy="5144393"/>
          </a:xfrm>
          <a:prstGeom prst="rect">
            <a:avLst/>
          </a:prstGeom>
        </p:spPr>
      </p:pic>
      <p:sp>
        <p:nvSpPr>
          <p:cNvPr id="26" name="TextBox 25"/>
          <p:cNvSpPr txBox="1"/>
          <p:nvPr/>
        </p:nvSpPr>
        <p:spPr>
          <a:xfrm>
            <a:off x="693014" y="2035876"/>
            <a:ext cx="3611872" cy="400179"/>
          </a:xfrm>
          <a:prstGeom prst="rect">
            <a:avLst/>
          </a:prstGeom>
          <a:noFill/>
        </p:spPr>
        <p:txBody>
          <a:bodyPr wrap="none" rtlCol="0">
            <a:spAutoFit/>
          </a:bodyPr>
          <a:lstStyle/>
          <a:p>
            <a:r>
              <a:rPr lang="en-US" altLang="zh-CN" sz="2000" dirty="0">
                <a:solidFill>
                  <a:schemeClr val="tx1">
                    <a:lumMod val="65000"/>
                    <a:lumOff val="35000"/>
                  </a:schemeClr>
                </a:solidFill>
                <a:latin typeface="微软雅黑" panose="020B0503020204020204" pitchFamily="34" charset="-122"/>
                <a:ea typeface="微软雅黑" panose="020B0503020204020204" pitchFamily="34" charset="-122"/>
              </a:rPr>
              <a:t>YOUR COMOANY’S NAME</a:t>
            </a:r>
            <a:endPar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TextBox 26"/>
          <p:cNvSpPr txBox="1"/>
          <p:nvPr/>
        </p:nvSpPr>
        <p:spPr>
          <a:xfrm>
            <a:off x="693014" y="2364035"/>
            <a:ext cx="4697935" cy="708009"/>
          </a:xfrm>
          <a:prstGeom prst="rect">
            <a:avLst/>
          </a:prstGeom>
          <a:noFill/>
        </p:spPr>
        <p:txBody>
          <a:bodyPr wrap="none" rtlCol="0">
            <a:spAutoFit/>
          </a:bodyPr>
          <a:lstStyle/>
          <a:p>
            <a:r>
              <a:rPr lang="zh-CN" altLang="en-US" sz="4000" dirty="0">
                <a:solidFill>
                  <a:schemeClr val="tx1">
                    <a:lumMod val="65000"/>
                    <a:lumOff val="35000"/>
                  </a:schemeClr>
                </a:solidFill>
                <a:latin typeface="微软雅黑" panose="020B0503020204020204" pitchFamily="34" charset="-122"/>
                <a:ea typeface="微软雅黑" panose="020B0503020204020204" pitchFamily="34" charset="-122"/>
              </a:rPr>
              <a:t>宠物美容店</a:t>
            </a:r>
            <a:r>
              <a:rPr lang="en-US" altLang="zh-CN" sz="4000" dirty="0">
                <a:solidFill>
                  <a:schemeClr val="tx1">
                    <a:lumMod val="65000"/>
                    <a:lumOff val="35000"/>
                  </a:schemeClr>
                </a:solidFill>
                <a:latin typeface="微软雅黑" panose="020B0503020204020204" pitchFamily="34" charset="-122"/>
                <a:ea typeface="微软雅黑" panose="020B0503020204020204" pitchFamily="34" charset="-122"/>
              </a:rPr>
              <a:t>PPT</a:t>
            </a:r>
            <a:r>
              <a:rPr lang="zh-CN" altLang="en-US" sz="4000" dirty="0">
                <a:solidFill>
                  <a:schemeClr val="tx1">
                    <a:lumMod val="65000"/>
                    <a:lumOff val="35000"/>
                  </a:schemeClr>
                </a:solidFill>
                <a:latin typeface="微软雅黑" panose="020B0503020204020204" pitchFamily="34" charset="-122"/>
                <a:ea typeface="微软雅黑" panose="020B0503020204020204" pitchFamily="34" charset="-122"/>
              </a:rPr>
              <a:t>模版</a:t>
            </a:r>
          </a:p>
        </p:txBody>
      </p:sp>
      <p:sp>
        <p:nvSpPr>
          <p:cNvPr id="33" name="TextBox 32"/>
          <p:cNvSpPr txBox="1"/>
          <p:nvPr/>
        </p:nvSpPr>
        <p:spPr>
          <a:xfrm>
            <a:off x="693014" y="3070296"/>
            <a:ext cx="3032125" cy="307830"/>
          </a:xfrm>
          <a:prstGeom prst="rect">
            <a:avLst/>
          </a:prstGeom>
          <a:noFill/>
        </p:spPr>
        <p:txBody>
          <a:bodyPr wrap="none" rtlCol="0">
            <a:spAutoFit/>
          </a:bodyPr>
          <a:lstStyle/>
          <a:p>
            <a:pPr algn="ctr" eaLnBrk="1" hangingPunct="1">
              <a:buFont typeface="Arial" panose="020B0604020202020204" pitchFamily="34" charset="0"/>
              <a:buNone/>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适用于商务总结</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工作总结</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工作计划</a:t>
            </a:r>
          </a:p>
        </p:txBody>
      </p:sp>
      <p:sp>
        <p:nvSpPr>
          <p:cNvPr id="13" name="TextBox 12"/>
          <p:cNvSpPr txBox="1"/>
          <p:nvPr/>
        </p:nvSpPr>
        <p:spPr>
          <a:xfrm>
            <a:off x="683688" y="1060114"/>
            <a:ext cx="2653290" cy="1200457"/>
          </a:xfrm>
          <a:prstGeom prst="rect">
            <a:avLst/>
          </a:prstGeom>
          <a:noFill/>
        </p:spPr>
        <p:txBody>
          <a:bodyPr wrap="none" rtlCol="0">
            <a:spAutoFit/>
          </a:bodyPr>
          <a:lstStyle/>
          <a:p>
            <a:r>
              <a:rPr lang="en-US" altLang="zh-CN" sz="7200" spc="-300" dirty="0">
                <a:solidFill>
                  <a:schemeClr val="tx1">
                    <a:lumMod val="65000"/>
                    <a:lumOff val="35000"/>
                  </a:schemeClr>
                </a:solidFill>
                <a:latin typeface="Broadway" panose="04040905080B02020502" pitchFamily="82" charset="0"/>
              </a:rPr>
              <a:t>20XX</a:t>
            </a:r>
            <a:endParaRPr lang="zh-CN" altLang="en-US" sz="7200" spc="-300" dirty="0">
              <a:solidFill>
                <a:schemeClr val="tx1">
                  <a:lumMod val="65000"/>
                  <a:lumOff val="35000"/>
                </a:schemeClr>
              </a:solidFill>
              <a:latin typeface="Broadway" panose="04040905080B02020502" pitchFamily="82" charset="0"/>
            </a:endParaRPr>
          </a:p>
        </p:txBody>
      </p:sp>
      <p:pic>
        <p:nvPicPr>
          <p:cNvPr id="8" name="罗密欧与朱丽叶 romeo&amp;julia 理查德.mp3">
            <a:hlinkClick r:id="" action="ppaction://media"/>
          </p:cNvPr>
          <p:cNvPicPr>
            <a:picLocks noChangeAspect="1"/>
          </p:cNvPicPr>
          <p:nvPr>
            <a:audioFile r:link="rId2"/>
            <p:extLst>
              <p:ext uri="{DAA4B4D4-6D71-4841-9C94-3DE7FCFB9230}">
                <p14:media xmlns:p14="http://schemas.microsoft.com/office/powerpoint/2010/main" r:link="rId1"/>
              </p:ext>
            </p:extLst>
          </p:nvPr>
        </p:nvPicPr>
        <p:blipFill>
          <a:blip r:embed="rId6" cstate="print"/>
          <a:stretch>
            <a:fillRect/>
          </a:stretch>
        </p:blipFill>
        <p:spPr>
          <a:xfrm>
            <a:off x="-304853" y="347"/>
            <a:ext cx="304853" cy="304853"/>
          </a:xfrm>
          <a:prstGeom prst="rect">
            <a:avLst/>
          </a:prstGeom>
        </p:spPr>
      </p:pic>
      <p:sp>
        <p:nvSpPr>
          <p:cNvPr id="14" name="TextBox 33"/>
          <p:cNvSpPr txBox="1"/>
          <p:nvPr/>
        </p:nvSpPr>
        <p:spPr>
          <a:xfrm>
            <a:off x="683688" y="3447825"/>
            <a:ext cx="4426637" cy="275590"/>
          </a:xfrm>
          <a:prstGeom prst="rect">
            <a:avLst/>
          </a:prstGeom>
          <a:noFill/>
        </p:spPr>
        <p:txBody>
          <a:bodyPr wrap="square" rtlCol="0">
            <a:spAutoFit/>
          </a:bodyPr>
          <a:lstStyle/>
          <a:p>
            <a:r>
              <a:rPr lang="zh-CN" altLang="en-US" sz="1200" dirty="0">
                <a:solidFill>
                  <a:schemeClr val="tx1">
                    <a:lumMod val="65000"/>
                    <a:lumOff val="35000"/>
                  </a:schemeClr>
                </a:solidFill>
              </a:rPr>
              <a:t>汇报人：</a:t>
            </a:r>
            <a:r>
              <a:rPr lang="en-US" altLang="zh-CN" sz="1200" dirty="0">
                <a:solidFill>
                  <a:schemeClr val="tx1">
                    <a:lumMod val="65000"/>
                    <a:lumOff val="35000"/>
                  </a:schemeClr>
                </a:solidFill>
              </a:rPr>
              <a:t>PPT</a:t>
            </a:r>
            <a:r>
              <a:rPr lang="zh-CN" altLang="en-US" sz="1200" dirty="0">
                <a:solidFill>
                  <a:schemeClr val="tx1">
                    <a:lumMod val="65000"/>
                    <a:lumOff val="35000"/>
                  </a:schemeClr>
                </a:solidFill>
              </a:rPr>
              <a:t>汇    时间：</a:t>
            </a:r>
            <a:r>
              <a:rPr lang="en-US" altLang="zh-CN" sz="1200" dirty="0">
                <a:solidFill>
                  <a:schemeClr val="tx1">
                    <a:lumMod val="65000"/>
                    <a:lumOff val="35000"/>
                  </a:schemeClr>
                </a:solidFill>
              </a:rPr>
              <a:t>xx</a:t>
            </a:r>
            <a:r>
              <a:rPr lang="zh-CN" altLang="en-US" sz="1200" dirty="0">
                <a:solidFill>
                  <a:schemeClr val="tx1">
                    <a:lumMod val="65000"/>
                    <a:lumOff val="35000"/>
                  </a:schemeClr>
                </a:solidFill>
              </a:rPr>
              <a:t>年</a:t>
            </a:r>
            <a:r>
              <a:rPr lang="en-US" altLang="zh-CN" sz="1200" dirty="0">
                <a:solidFill>
                  <a:schemeClr val="tx1">
                    <a:lumMod val="65000"/>
                    <a:lumOff val="35000"/>
                  </a:schemeClr>
                </a:solidFill>
              </a:rPr>
              <a:t>xx</a:t>
            </a:r>
            <a:r>
              <a:rPr lang="zh-CN" altLang="en-US" sz="1200" dirty="0">
                <a:solidFill>
                  <a:schemeClr val="tx1">
                    <a:lumMod val="65000"/>
                    <a:lumOff val="35000"/>
                  </a:schemeClr>
                </a:solidFill>
              </a:rPr>
              <a:t>月</a:t>
            </a:r>
            <a:r>
              <a:rPr lang="en-US" altLang="zh-CN" sz="1200" dirty="0">
                <a:solidFill>
                  <a:schemeClr val="tx1">
                    <a:lumMod val="65000"/>
                    <a:lumOff val="35000"/>
                  </a:schemeClr>
                </a:solidFill>
              </a:rPr>
              <a:t>xx</a:t>
            </a:r>
            <a:r>
              <a:rPr lang="zh-CN" altLang="en-US" sz="1200" dirty="0">
                <a:solidFill>
                  <a:schemeClr val="tx1">
                    <a:lumMod val="65000"/>
                    <a:lumOff val="35000"/>
                  </a:schemeClr>
                </a:solidFill>
              </a:rPr>
              <a:t>日</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6000">
        <p15:prstTrans prst="fracture"/>
      </p:transition>
    </mc:Choice>
    <mc:Fallback xmlns="">
      <p:transition spd="slow"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par>
                    <p:cTn id="7" fill="hold">
                      <p:stCondLst>
                        <p:cond delay="indefinite"/>
                      </p:stCondLst>
                      <p:childTnLst>
                        <p:par>
                          <p:cTn id="8" fill="hold">
                            <p:stCondLst>
                              <p:cond delay="0"/>
                            </p:stCondLst>
                            <p:childTnLst>
                              <p:par>
                                <p:cTn id="9" presetID="50" presetClass="entr" presetSubtype="0" decel="10000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strVal val="#ppt_w+.3"/>
                                          </p:val>
                                        </p:tav>
                                        <p:tav tm="100000">
                                          <p:val>
                                            <p:strVal val="#ppt_w"/>
                                          </p:val>
                                        </p:tav>
                                      </p:tavLst>
                                    </p:anim>
                                    <p:anim calcmode="lin" valueType="num">
                                      <p:cBhvr>
                                        <p:cTn id="12" dur="1000" fill="hold"/>
                                        <p:tgtEl>
                                          <p:spTgt spid="4"/>
                                        </p:tgtEl>
                                        <p:attrNameLst>
                                          <p:attrName>ppt_h</p:attrName>
                                        </p:attrNameLst>
                                      </p:cBhvr>
                                      <p:tavLst>
                                        <p:tav tm="0">
                                          <p:val>
                                            <p:strVal val="#ppt_h"/>
                                          </p:val>
                                        </p:tav>
                                        <p:tav tm="100000">
                                          <p:val>
                                            <p:strVal val="#ppt_h"/>
                                          </p:val>
                                        </p:tav>
                                      </p:tavLst>
                                    </p:anim>
                                    <p:animEffect transition="in" filter="fade">
                                      <p:cBhvr>
                                        <p:cTn id="13" dur="1000"/>
                                        <p:tgtEl>
                                          <p:spTgt spid="4"/>
                                        </p:tgtEl>
                                      </p:cBhvr>
                                    </p:animEffect>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0-#ppt_w/2"/>
                                          </p:val>
                                        </p:tav>
                                        <p:tav tm="100000">
                                          <p:val>
                                            <p:strVal val="#ppt_x"/>
                                          </p:val>
                                        </p:tav>
                                      </p:tavLst>
                                    </p:anim>
                                    <p:anim calcmode="lin" valueType="num">
                                      <p:cBhvr additive="base">
                                        <p:cTn id="18" dur="500" fill="hold"/>
                                        <p:tgtEl>
                                          <p:spTgt spid="2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5" presetClass="entr" presetSubtype="0" fill="hold" grpId="0" nodeType="afterEffect">
                                  <p:stCondLst>
                                    <p:cond delay="0"/>
                                  </p:stCondLst>
                                  <p:iterate type="lt">
                                    <p:tmPct val="10000"/>
                                  </p:iterate>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ppt_w</p:attrName>
                                        </p:attrNameLst>
                                      </p:cBhvr>
                                      <p:tavLst>
                                        <p:tav tm="0" fmla="#ppt_w*sin(2.5*pi*$)">
                                          <p:val>
                                            <p:fltVal val="0"/>
                                          </p:val>
                                        </p:tav>
                                        <p:tav tm="100000">
                                          <p:val>
                                            <p:fltVal val="1"/>
                                          </p:val>
                                        </p:tav>
                                      </p:tavLst>
                                    </p:anim>
                                    <p:anim calcmode="lin" valueType="num">
                                      <p:cBhvr>
                                        <p:cTn id="24" dur="1000" fill="hold"/>
                                        <p:tgtEl>
                                          <p:spTgt spid="13"/>
                                        </p:tgtEl>
                                        <p:attrNameLst>
                                          <p:attrName>ppt_h</p:attrName>
                                        </p:attrNameLst>
                                      </p:cBhvr>
                                      <p:tavLst>
                                        <p:tav tm="0">
                                          <p:val>
                                            <p:strVal val="#ppt_h"/>
                                          </p:val>
                                        </p:tav>
                                        <p:tav tm="100000">
                                          <p:val>
                                            <p:strVal val="#ppt_h"/>
                                          </p:val>
                                        </p:tav>
                                      </p:tavLst>
                                    </p:anim>
                                  </p:childTnLst>
                                </p:cTn>
                              </p:par>
                            </p:childTnLst>
                          </p:cTn>
                        </p:par>
                        <p:par>
                          <p:cTn id="25" fill="hold">
                            <p:stCondLst>
                              <p:cond delay="2799"/>
                            </p:stCondLst>
                            <p:childTnLst>
                              <p:par>
                                <p:cTn id="26" presetID="56" presetClass="entr" presetSubtype="0" fill="hold" grpId="0" nodeType="afterEffect">
                                  <p:stCondLst>
                                    <p:cond delay="0"/>
                                  </p:stCondLst>
                                  <p:iterate type="lt">
                                    <p:tmPct val="10000"/>
                                  </p:iterate>
                                  <p:childTnLst>
                                    <p:set>
                                      <p:cBhvr>
                                        <p:cTn id="27" dur="1" fill="hold">
                                          <p:stCondLst>
                                            <p:cond delay="0"/>
                                          </p:stCondLst>
                                        </p:cTn>
                                        <p:tgtEl>
                                          <p:spTgt spid="27"/>
                                        </p:tgtEl>
                                        <p:attrNameLst>
                                          <p:attrName>style.visibility</p:attrName>
                                        </p:attrNameLst>
                                      </p:cBhvr>
                                      <p:to>
                                        <p:strVal val="visible"/>
                                      </p:to>
                                    </p:set>
                                    <p:anim by="(-#ppt_w*2)" calcmode="lin" valueType="num">
                                      <p:cBhvr rctx="PPT">
                                        <p:cTn id="28" dur="500" autoRev="1" fill="hold">
                                          <p:stCondLst>
                                            <p:cond delay="0"/>
                                          </p:stCondLst>
                                        </p:cTn>
                                        <p:tgtEl>
                                          <p:spTgt spid="27"/>
                                        </p:tgtEl>
                                        <p:attrNameLst>
                                          <p:attrName>ppt_w</p:attrName>
                                        </p:attrNameLst>
                                      </p:cBhvr>
                                    </p:anim>
                                    <p:anim by="(#ppt_w*0.50)" calcmode="lin" valueType="num">
                                      <p:cBhvr>
                                        <p:cTn id="29" dur="500" decel="50000" autoRev="1" fill="hold">
                                          <p:stCondLst>
                                            <p:cond delay="0"/>
                                          </p:stCondLst>
                                        </p:cTn>
                                        <p:tgtEl>
                                          <p:spTgt spid="27"/>
                                        </p:tgtEl>
                                        <p:attrNameLst>
                                          <p:attrName>ppt_x</p:attrName>
                                        </p:attrNameLst>
                                      </p:cBhvr>
                                    </p:anim>
                                    <p:anim from="(-#ppt_h/2)" to="(#ppt_y)" calcmode="lin" valueType="num">
                                      <p:cBhvr>
                                        <p:cTn id="30" dur="1000" fill="hold">
                                          <p:stCondLst>
                                            <p:cond delay="0"/>
                                          </p:stCondLst>
                                        </p:cTn>
                                        <p:tgtEl>
                                          <p:spTgt spid="27"/>
                                        </p:tgtEl>
                                        <p:attrNameLst>
                                          <p:attrName>ppt_y</p:attrName>
                                        </p:attrNameLst>
                                      </p:cBhvr>
                                    </p:anim>
                                    <p:animRot by="21600000">
                                      <p:cBhvr>
                                        <p:cTn id="31" dur="1000" fill="hold">
                                          <p:stCondLst>
                                            <p:cond delay="0"/>
                                          </p:stCondLst>
                                        </p:cTn>
                                        <p:tgtEl>
                                          <p:spTgt spid="27"/>
                                        </p:tgtEl>
                                        <p:attrNameLst>
                                          <p:attrName>r</p:attrName>
                                        </p:attrNameLst>
                                      </p:cBhvr>
                                    </p:animRot>
                                  </p:childTnLst>
                                </p:cTn>
                              </p:par>
                            </p:childTnLst>
                          </p:cTn>
                        </p:par>
                        <p:par>
                          <p:cTn id="32" fill="hold">
                            <p:stCondLst>
                              <p:cond delay="4699"/>
                            </p:stCondLst>
                            <p:childTnLst>
                              <p:par>
                                <p:cTn id="33" presetID="40" presetClass="entr" presetSubtype="0" fill="hold" grpId="0" nodeType="afterEffect">
                                  <p:stCondLst>
                                    <p:cond delay="0"/>
                                  </p:stCondLst>
                                  <p:iterate type="lt">
                                    <p:tmPct val="10000"/>
                                  </p:iterate>
                                  <p:childTnLst>
                                    <p:set>
                                      <p:cBhvr>
                                        <p:cTn id="34" dur="1" fill="hold">
                                          <p:stCondLst>
                                            <p:cond delay="0"/>
                                          </p:stCondLst>
                                        </p:cTn>
                                        <p:tgtEl>
                                          <p:spTgt spid="33"/>
                                        </p:tgtEl>
                                        <p:attrNameLst>
                                          <p:attrName>style.visibility</p:attrName>
                                        </p:attrNameLst>
                                      </p:cBhvr>
                                      <p:to>
                                        <p:strVal val="visible"/>
                                      </p:to>
                                    </p:set>
                                    <p:animEffect transition="in" filter="fade">
                                      <p:cBhvr>
                                        <p:cTn id="35" dur="1000"/>
                                        <p:tgtEl>
                                          <p:spTgt spid="33"/>
                                        </p:tgtEl>
                                      </p:cBhvr>
                                    </p:animEffect>
                                    <p:anim calcmode="lin" valueType="num">
                                      <p:cBhvr>
                                        <p:cTn id="36" dur="1000" fill="hold"/>
                                        <p:tgtEl>
                                          <p:spTgt spid="33"/>
                                        </p:tgtEl>
                                        <p:attrNameLst>
                                          <p:attrName>ppt_x</p:attrName>
                                        </p:attrNameLst>
                                      </p:cBhvr>
                                      <p:tavLst>
                                        <p:tav tm="0">
                                          <p:val>
                                            <p:strVal val="#ppt_x-.1"/>
                                          </p:val>
                                        </p:tav>
                                        <p:tav tm="100000">
                                          <p:val>
                                            <p:strVal val="#ppt_x"/>
                                          </p:val>
                                        </p:tav>
                                      </p:tavLst>
                                    </p:anim>
                                    <p:anim calcmode="lin" valueType="num">
                                      <p:cBhvr>
                                        <p:cTn id="37" dur="1000" fill="hold"/>
                                        <p:tgtEl>
                                          <p:spTgt spid="33"/>
                                        </p:tgtEl>
                                        <p:attrNameLst>
                                          <p:attrName>ppt_y</p:attrName>
                                        </p:attrNameLst>
                                      </p:cBhvr>
                                      <p:tavLst>
                                        <p:tav tm="0">
                                          <p:val>
                                            <p:strVal val="#ppt_y"/>
                                          </p:val>
                                        </p:tav>
                                        <p:tav tm="100000">
                                          <p:val>
                                            <p:strVal val="#ppt_y"/>
                                          </p:val>
                                        </p:tav>
                                      </p:tavLst>
                                    </p:anim>
                                  </p:childTnLst>
                                </p:cTn>
                              </p:par>
                            </p:childTnLst>
                          </p:cTn>
                        </p:par>
                        <p:par>
                          <p:cTn id="38" fill="hold">
                            <p:stCondLst>
                              <p:cond delay="7300"/>
                            </p:stCondLst>
                            <p:childTnLst>
                              <p:par>
                                <p:cTn id="39" presetID="42" presetClass="entr" presetSubtype="0"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anim calcmode="lin" valueType="num">
                                      <p:cBhvr>
                                        <p:cTn id="42" dur="1000" fill="hold"/>
                                        <p:tgtEl>
                                          <p:spTgt spid="14"/>
                                        </p:tgtEl>
                                        <p:attrNameLst>
                                          <p:attrName>ppt_x</p:attrName>
                                        </p:attrNameLst>
                                      </p:cBhvr>
                                      <p:tavLst>
                                        <p:tav tm="0">
                                          <p:val>
                                            <p:strVal val="#ppt_x"/>
                                          </p:val>
                                        </p:tav>
                                        <p:tav tm="100000">
                                          <p:val>
                                            <p:strVal val="#ppt_x"/>
                                          </p:val>
                                        </p:tav>
                                      </p:tavLst>
                                    </p:anim>
                                    <p:anim calcmode="lin" valueType="num">
                                      <p:cBhvr>
                                        <p:cTn id="4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44" repeatCount="indefinite" fill="hold" display="0">
                  <p:stCondLst>
                    <p:cond delay="indefinite"/>
                  </p:stCondLst>
                  <p:endCondLst>
                    <p:cond evt="onPrev" delay="0">
                      <p:tgtEl>
                        <p:sldTgt/>
                      </p:tgtEl>
                    </p:cond>
                    <p:cond evt="onStopAudio" delay="0">
                      <p:tgtEl>
                        <p:sldTgt/>
                      </p:tgtEl>
                    </p:cond>
                  </p:endCondLst>
                </p:cTn>
                <p:tgtEl>
                  <p:spTgt spid="8"/>
                </p:tgtEl>
              </p:cMediaNode>
            </p:audio>
          </p:childTnLst>
        </p:cTn>
      </p:par>
    </p:tnLst>
    <p:bldLst>
      <p:bldP spid="26" grpId="0"/>
      <p:bldP spid="27" grpId="0"/>
      <p:bldP spid="33"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746056" y="1701815"/>
            <a:ext cx="428322" cy="355034"/>
          </a:xfrm>
          <a:prstGeom prst="rect">
            <a:avLst/>
          </a:prstGeom>
          <a:noFill/>
        </p:spPr>
        <p:txBody>
          <a:bodyPr wrap="none" rtlCol="0">
            <a:spAutoFit/>
          </a:bodyPr>
          <a:lstStyle/>
          <a:p>
            <a:pPr algn="just"/>
            <a:r>
              <a:rPr lang="en-US" sz="1705" b="1">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01</a:t>
            </a:r>
            <a:endParaRPr lang="en-GB" sz="1705" b="1">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2" name="Group 17"/>
          <p:cNvGrpSpPr/>
          <p:nvPr/>
        </p:nvGrpSpPr>
        <p:grpSpPr>
          <a:xfrm>
            <a:off x="1161092" y="1699096"/>
            <a:ext cx="1624814" cy="713005"/>
            <a:chOff x="509993" y="4146958"/>
            <a:chExt cx="2166162" cy="950562"/>
          </a:xfrm>
        </p:grpSpPr>
        <p:sp>
          <p:nvSpPr>
            <p:cNvPr id="19" name="TextBox 18"/>
            <p:cNvSpPr txBox="1"/>
            <p:nvPr/>
          </p:nvSpPr>
          <p:spPr>
            <a:xfrm>
              <a:off x="515135" y="4146958"/>
              <a:ext cx="2161020" cy="492385"/>
            </a:xfrm>
            <a:prstGeom prst="rect">
              <a:avLst/>
            </a:prstGeom>
            <a:noFill/>
          </p:spPr>
          <p:txBody>
            <a:bodyPr wrap="none" rtlCol="0">
              <a:spAutoFit/>
            </a:bodyPr>
            <a:lstStyle/>
            <a:p>
              <a:r>
                <a:rPr lang="en-US" altLang="zh-CN"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YOUR TITLE</a:t>
              </a:r>
              <a:r>
                <a:rPr lang="zh-CN" altLang="en-US"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en-GB"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 name="Rectangle 19"/>
            <p:cNvSpPr/>
            <p:nvPr/>
          </p:nvSpPr>
          <p:spPr>
            <a:xfrm>
              <a:off x="509993" y="4448956"/>
              <a:ext cx="2041329" cy="648564"/>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a:t>
              </a:r>
              <a:endParaRPr lang="en-GB"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21" name="TextBox 20"/>
          <p:cNvSpPr txBox="1"/>
          <p:nvPr/>
        </p:nvSpPr>
        <p:spPr>
          <a:xfrm>
            <a:off x="746056" y="2544788"/>
            <a:ext cx="428322" cy="355034"/>
          </a:xfrm>
          <a:prstGeom prst="rect">
            <a:avLst/>
          </a:prstGeom>
          <a:noFill/>
        </p:spPr>
        <p:txBody>
          <a:bodyPr wrap="none" rtlCol="0">
            <a:spAutoFit/>
          </a:bodyPr>
          <a:lstStyle/>
          <a:p>
            <a:pPr algn="just"/>
            <a:r>
              <a:rPr lang="en-US" sz="1705" b="1">
                <a:solidFill>
                  <a:schemeClr val="accent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02</a:t>
            </a:r>
            <a:endParaRPr lang="en-GB" sz="1705" b="1">
              <a:solidFill>
                <a:schemeClr val="accent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5" name="TextBox 24"/>
          <p:cNvSpPr txBox="1"/>
          <p:nvPr/>
        </p:nvSpPr>
        <p:spPr>
          <a:xfrm>
            <a:off x="746056" y="3387760"/>
            <a:ext cx="428322" cy="355034"/>
          </a:xfrm>
          <a:prstGeom prst="rect">
            <a:avLst/>
          </a:prstGeom>
          <a:noFill/>
        </p:spPr>
        <p:txBody>
          <a:bodyPr wrap="none" rtlCol="0">
            <a:spAutoFit/>
          </a:bodyPr>
          <a:lstStyle/>
          <a:p>
            <a:pPr algn="just"/>
            <a:r>
              <a:rPr lang="en-US" sz="1705" b="1">
                <a:solidFill>
                  <a:schemeClr val="accent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03</a:t>
            </a:r>
            <a:endParaRPr lang="en-GB" sz="1705" b="1">
              <a:solidFill>
                <a:schemeClr val="accent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3" name="Group 32"/>
          <p:cNvGrpSpPr/>
          <p:nvPr/>
        </p:nvGrpSpPr>
        <p:grpSpPr>
          <a:xfrm>
            <a:off x="1161092" y="3385042"/>
            <a:ext cx="1624814" cy="713005"/>
            <a:chOff x="509993" y="4146958"/>
            <a:chExt cx="2166162" cy="950562"/>
          </a:xfrm>
        </p:grpSpPr>
        <p:sp>
          <p:nvSpPr>
            <p:cNvPr id="34" name="TextBox 33"/>
            <p:cNvSpPr txBox="1"/>
            <p:nvPr/>
          </p:nvSpPr>
          <p:spPr>
            <a:xfrm>
              <a:off x="515135" y="4146958"/>
              <a:ext cx="2161020" cy="492385"/>
            </a:xfrm>
            <a:prstGeom prst="rect">
              <a:avLst/>
            </a:prstGeom>
            <a:noFill/>
          </p:spPr>
          <p:txBody>
            <a:bodyPr wrap="none" rtlCol="0">
              <a:spAutoFit/>
            </a:bodyPr>
            <a:lstStyle/>
            <a:p>
              <a:r>
                <a:rPr lang="en-US" altLang="zh-CN"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YOUR TITLE</a:t>
              </a:r>
              <a:r>
                <a:rPr lang="zh-CN" altLang="en-US"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en-GB"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5" name="Rectangle 34"/>
            <p:cNvSpPr/>
            <p:nvPr/>
          </p:nvSpPr>
          <p:spPr>
            <a:xfrm>
              <a:off x="509993" y="4448956"/>
              <a:ext cx="2041329" cy="648564"/>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a:t>
              </a:r>
              <a:endParaRPr lang="en-GB"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4" name="Group 35"/>
          <p:cNvGrpSpPr/>
          <p:nvPr/>
        </p:nvGrpSpPr>
        <p:grpSpPr>
          <a:xfrm>
            <a:off x="1161092" y="2542069"/>
            <a:ext cx="1624814" cy="713005"/>
            <a:chOff x="509993" y="4146958"/>
            <a:chExt cx="2166162" cy="950562"/>
          </a:xfrm>
        </p:grpSpPr>
        <p:sp>
          <p:nvSpPr>
            <p:cNvPr id="37" name="TextBox 36"/>
            <p:cNvSpPr txBox="1"/>
            <p:nvPr/>
          </p:nvSpPr>
          <p:spPr>
            <a:xfrm>
              <a:off x="515135" y="4146958"/>
              <a:ext cx="2161020" cy="492385"/>
            </a:xfrm>
            <a:prstGeom prst="rect">
              <a:avLst/>
            </a:prstGeom>
            <a:noFill/>
          </p:spPr>
          <p:txBody>
            <a:bodyPr wrap="none" rtlCol="0">
              <a:spAutoFit/>
            </a:bodyPr>
            <a:lstStyle/>
            <a:p>
              <a:r>
                <a:rPr lang="en-US" altLang="zh-CN"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YOUR TITLE</a:t>
              </a:r>
              <a:r>
                <a:rPr lang="zh-CN" altLang="en-US"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en-GB"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8" name="Rectangle 37"/>
            <p:cNvSpPr/>
            <p:nvPr/>
          </p:nvSpPr>
          <p:spPr>
            <a:xfrm>
              <a:off x="509993" y="4448956"/>
              <a:ext cx="2041329" cy="648564"/>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a:t>
              </a:r>
              <a:endParaRPr lang="en-GB"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5" name="Group 38"/>
          <p:cNvGrpSpPr/>
          <p:nvPr/>
        </p:nvGrpSpPr>
        <p:grpSpPr>
          <a:xfrm>
            <a:off x="3078405" y="1448698"/>
            <a:ext cx="2988778" cy="2974148"/>
            <a:chOff x="3685337" y="1514384"/>
            <a:chExt cx="4821324" cy="4797722"/>
          </a:xfrm>
        </p:grpSpPr>
        <p:sp>
          <p:nvSpPr>
            <p:cNvPr id="40" name="Freeform 39"/>
            <p:cNvSpPr/>
            <p:nvPr/>
          </p:nvSpPr>
          <p:spPr>
            <a:xfrm>
              <a:off x="4112274" y="1770540"/>
              <a:ext cx="4137890" cy="4137892"/>
            </a:xfrm>
            <a:custGeom>
              <a:avLst/>
              <a:gdLst>
                <a:gd name="connsiteX0" fmla="*/ 2275840 w 4551680"/>
                <a:gd name="connsiteY0" fmla="*/ 0 h 4551680"/>
                <a:gd name="connsiteX1" fmla="*/ 4246775 w 4551680"/>
                <a:gd name="connsiteY1" fmla="*/ 1137920 h 4551680"/>
                <a:gd name="connsiteX2" fmla="*/ 4246775 w 4551680"/>
                <a:gd name="connsiteY2" fmla="*/ 3413760 h 4551680"/>
                <a:gd name="connsiteX3" fmla="*/ 2275840 w 4551680"/>
                <a:gd name="connsiteY3" fmla="*/ 2275840 h 4551680"/>
                <a:gd name="connsiteX4" fmla="*/ 2275840 w 4551680"/>
                <a:gd name="connsiteY4" fmla="*/ 0 h 455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1680" h="4551680">
                  <a:moveTo>
                    <a:pt x="2275840" y="0"/>
                  </a:moveTo>
                  <a:cubicBezTo>
                    <a:pt x="3088919" y="0"/>
                    <a:pt x="3840236" y="433773"/>
                    <a:pt x="4246775" y="1137920"/>
                  </a:cubicBezTo>
                  <a:cubicBezTo>
                    <a:pt x="4653315" y="1842067"/>
                    <a:pt x="4653315" y="2709613"/>
                    <a:pt x="4246775" y="3413760"/>
                  </a:cubicBezTo>
                  <a:lnTo>
                    <a:pt x="2275840" y="2275840"/>
                  </a:lnTo>
                  <a:lnTo>
                    <a:pt x="2275840" y="0"/>
                  </a:lnTo>
                  <a:close/>
                </a:path>
              </a:pathLst>
            </a:cu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48883" tIns="773014" rIns="445010" bIns="1724103" numCol="1" spcCol="1270" anchor="ctr" anchorCtr="0">
              <a:noAutofit/>
            </a:bodyPr>
            <a:lstStyle/>
            <a:p>
              <a:pPr algn="just" defTabSz="1733550">
                <a:lnSpc>
                  <a:spcPct val="150000"/>
                </a:lnSpc>
                <a:spcAft>
                  <a:spcPct val="35000"/>
                </a:spcAft>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Freeform 40"/>
            <p:cNvSpPr/>
            <p:nvPr/>
          </p:nvSpPr>
          <p:spPr>
            <a:xfrm>
              <a:off x="4027053" y="1918321"/>
              <a:ext cx="4137890" cy="4137892"/>
            </a:xfrm>
            <a:custGeom>
              <a:avLst/>
              <a:gdLst>
                <a:gd name="connsiteX0" fmla="*/ 4246775 w 4551680"/>
                <a:gd name="connsiteY0" fmla="*/ 3413760 h 4551680"/>
                <a:gd name="connsiteX1" fmla="*/ 2275840 w 4551680"/>
                <a:gd name="connsiteY1" fmla="*/ 4551680 h 4551680"/>
                <a:gd name="connsiteX2" fmla="*/ 304905 w 4551680"/>
                <a:gd name="connsiteY2" fmla="*/ 3413760 h 4551680"/>
                <a:gd name="connsiteX3" fmla="*/ 2275840 w 4551680"/>
                <a:gd name="connsiteY3" fmla="*/ 2275840 h 4551680"/>
                <a:gd name="connsiteX4" fmla="*/ 4246775 w 4551680"/>
                <a:gd name="connsiteY4" fmla="*/ 3413760 h 455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1680" h="4551680">
                  <a:moveTo>
                    <a:pt x="4246775" y="3413760"/>
                  </a:moveTo>
                  <a:cubicBezTo>
                    <a:pt x="3840235" y="4117907"/>
                    <a:pt x="3088919" y="4551680"/>
                    <a:pt x="2275840" y="4551680"/>
                  </a:cubicBezTo>
                  <a:cubicBezTo>
                    <a:pt x="1462761" y="4551680"/>
                    <a:pt x="711444" y="4117907"/>
                    <a:pt x="304905" y="3413760"/>
                  </a:cubicBezTo>
                  <a:lnTo>
                    <a:pt x="2275840" y="2275840"/>
                  </a:lnTo>
                  <a:lnTo>
                    <a:pt x="4246775" y="3413760"/>
                  </a:lnTo>
                  <a:close/>
                </a:path>
              </a:pathLst>
            </a:custGeom>
            <a:solidFill>
              <a:schemeClr val="accent3"/>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4817" tIns="2277062" rIns="834171" bIns="366757" numCol="1" spcCol="1270" anchor="ctr" anchorCtr="0">
              <a:noAutofit/>
            </a:bodyPr>
            <a:lstStyle/>
            <a:p>
              <a:pPr algn="just" defTabSz="2167255">
                <a:lnSpc>
                  <a:spcPct val="150000"/>
                </a:lnSpc>
                <a:spcAft>
                  <a:spcPct val="35000"/>
                </a:spcAft>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Freeform 41"/>
            <p:cNvSpPr/>
            <p:nvPr/>
          </p:nvSpPr>
          <p:spPr>
            <a:xfrm>
              <a:off x="3941832" y="1770540"/>
              <a:ext cx="4137890" cy="4137892"/>
            </a:xfrm>
            <a:custGeom>
              <a:avLst/>
              <a:gdLst>
                <a:gd name="connsiteX0" fmla="*/ 304905 w 4551680"/>
                <a:gd name="connsiteY0" fmla="*/ 3413760 h 4551680"/>
                <a:gd name="connsiteX1" fmla="*/ 304905 w 4551680"/>
                <a:gd name="connsiteY1" fmla="*/ 1137920 h 4551680"/>
                <a:gd name="connsiteX2" fmla="*/ 2275840 w 4551680"/>
                <a:gd name="connsiteY2" fmla="*/ 0 h 4551680"/>
                <a:gd name="connsiteX3" fmla="*/ 2275840 w 4551680"/>
                <a:gd name="connsiteY3" fmla="*/ 2275840 h 4551680"/>
                <a:gd name="connsiteX4" fmla="*/ 304905 w 4551680"/>
                <a:gd name="connsiteY4" fmla="*/ 3413760 h 4551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51680" h="4551680">
                  <a:moveTo>
                    <a:pt x="304905" y="3413760"/>
                  </a:moveTo>
                  <a:cubicBezTo>
                    <a:pt x="-101635" y="2709613"/>
                    <a:pt x="-101635" y="1842067"/>
                    <a:pt x="304905" y="1137920"/>
                  </a:cubicBezTo>
                  <a:cubicBezTo>
                    <a:pt x="711445" y="433773"/>
                    <a:pt x="1462761" y="0"/>
                    <a:pt x="2275840" y="0"/>
                  </a:cubicBezTo>
                  <a:lnTo>
                    <a:pt x="2275840" y="2275840"/>
                  </a:lnTo>
                  <a:lnTo>
                    <a:pt x="304905" y="341376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5011" tIns="773014" rIns="1848882" bIns="1724103" numCol="1" spcCol="1270" anchor="ctr" anchorCtr="0">
              <a:noAutofit/>
            </a:bodyPr>
            <a:lstStyle/>
            <a:p>
              <a:pPr algn="just" defTabSz="1733550">
                <a:lnSpc>
                  <a:spcPct val="150000"/>
                </a:lnSpc>
                <a:spcAft>
                  <a:spcPct val="35000"/>
                </a:spcAft>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Circular Arrow 42"/>
            <p:cNvSpPr/>
            <p:nvPr/>
          </p:nvSpPr>
          <p:spPr>
            <a:xfrm>
              <a:off x="3856461" y="1514384"/>
              <a:ext cx="4650200" cy="4650202"/>
            </a:xfrm>
            <a:prstGeom prst="circularArrow">
              <a:avLst>
                <a:gd name="adj1" fmla="val 5085"/>
                <a:gd name="adj2" fmla="val 327528"/>
                <a:gd name="adj3" fmla="val 1472472"/>
                <a:gd name="adj4" fmla="val 16199432"/>
                <a:gd name="adj5" fmla="val 59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pPr algn="just">
                <a:lnSpc>
                  <a:spcPct val="150000"/>
                </a:lnSpc>
              </a:pPr>
              <a:endParaRPr lang="zh-CN" altLang="en-US" sz="675">
                <a:latin typeface="Arial" panose="020B0604020202020204" pitchFamily="34" charset="0"/>
                <a:ea typeface="微软雅黑" panose="020B0503020204020204" pitchFamily="34" charset="-122"/>
                <a:sym typeface="Arial" panose="020B0604020202020204" pitchFamily="34" charset="0"/>
              </a:endParaRPr>
            </a:p>
          </p:txBody>
        </p:sp>
        <p:sp>
          <p:nvSpPr>
            <p:cNvPr id="44" name="Circular Arrow 43"/>
            <p:cNvSpPr/>
            <p:nvPr/>
          </p:nvSpPr>
          <p:spPr>
            <a:xfrm>
              <a:off x="3770899" y="1661904"/>
              <a:ext cx="4650200" cy="4650202"/>
            </a:xfrm>
            <a:prstGeom prst="circularArrow">
              <a:avLst>
                <a:gd name="adj1" fmla="val 5085"/>
                <a:gd name="adj2" fmla="val 327528"/>
                <a:gd name="adj3" fmla="val 8671970"/>
                <a:gd name="adj4" fmla="val 1800502"/>
                <a:gd name="adj5" fmla="val 59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pPr algn="just">
                <a:lnSpc>
                  <a:spcPct val="150000"/>
                </a:lnSpc>
              </a:pPr>
              <a:endParaRPr lang="zh-CN" altLang="en-US" sz="675">
                <a:latin typeface="Arial" panose="020B0604020202020204" pitchFamily="34" charset="0"/>
                <a:ea typeface="微软雅黑" panose="020B0503020204020204" pitchFamily="34" charset="-122"/>
                <a:sym typeface="Arial" panose="020B0604020202020204" pitchFamily="34" charset="0"/>
              </a:endParaRPr>
            </a:p>
          </p:txBody>
        </p:sp>
        <p:sp>
          <p:nvSpPr>
            <p:cNvPr id="45" name="Circular Arrow 44"/>
            <p:cNvSpPr/>
            <p:nvPr/>
          </p:nvSpPr>
          <p:spPr>
            <a:xfrm>
              <a:off x="3685337" y="1514384"/>
              <a:ext cx="4650200" cy="4650202"/>
            </a:xfrm>
            <a:prstGeom prst="circularArrow">
              <a:avLst>
                <a:gd name="adj1" fmla="val 5085"/>
                <a:gd name="adj2" fmla="val 327528"/>
                <a:gd name="adj3" fmla="val 15873039"/>
                <a:gd name="adj4" fmla="val 9000000"/>
                <a:gd name="adj5" fmla="val 59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pPr algn="just">
                <a:lnSpc>
                  <a:spcPct val="150000"/>
                </a:lnSpc>
              </a:pPr>
              <a:endParaRPr lang="zh-CN" altLang="en-US" sz="675">
                <a:latin typeface="Arial" panose="020B0604020202020204" pitchFamily="34" charset="0"/>
                <a:ea typeface="微软雅黑" panose="020B0503020204020204" pitchFamily="34" charset="-122"/>
                <a:sym typeface="Arial" panose="020B0604020202020204" pitchFamily="34" charset="0"/>
              </a:endParaRPr>
            </a:p>
          </p:txBody>
        </p:sp>
      </p:grpSp>
      <p:sp>
        <p:nvSpPr>
          <p:cNvPr id="46" name="Freeform 45"/>
          <p:cNvSpPr>
            <a:spLocks noEditPoints="1"/>
          </p:cNvSpPr>
          <p:nvPr/>
        </p:nvSpPr>
        <p:spPr bwMode="auto">
          <a:xfrm>
            <a:off x="4292300" y="3534019"/>
            <a:ext cx="560987" cy="327925"/>
          </a:xfrm>
          <a:custGeom>
            <a:avLst/>
            <a:gdLst>
              <a:gd name="T0" fmla="*/ 232 w 316"/>
              <a:gd name="T1" fmla="*/ 27 h 172"/>
              <a:gd name="T2" fmla="*/ 221 w 316"/>
              <a:gd name="T3" fmla="*/ 20 h 172"/>
              <a:gd name="T4" fmla="*/ 157 w 316"/>
              <a:gd name="T5" fmla="*/ 10 h 172"/>
              <a:gd name="T6" fmla="*/ 92 w 316"/>
              <a:gd name="T7" fmla="*/ 9 h 172"/>
              <a:gd name="T8" fmla="*/ 84 w 316"/>
              <a:gd name="T9" fmla="*/ 13 h 172"/>
              <a:gd name="T10" fmla="*/ 0 w 316"/>
              <a:gd name="T11" fmla="*/ 121 h 172"/>
              <a:gd name="T12" fmla="*/ 78 w 316"/>
              <a:gd name="T13" fmla="*/ 109 h 172"/>
              <a:gd name="T14" fmla="*/ 84 w 316"/>
              <a:gd name="T15" fmla="*/ 113 h 172"/>
              <a:gd name="T16" fmla="*/ 120 w 316"/>
              <a:gd name="T17" fmla="*/ 142 h 172"/>
              <a:gd name="T18" fmla="*/ 159 w 316"/>
              <a:gd name="T19" fmla="*/ 163 h 172"/>
              <a:gd name="T20" fmla="*/ 163 w 316"/>
              <a:gd name="T21" fmla="*/ 165 h 172"/>
              <a:gd name="T22" fmla="*/ 190 w 316"/>
              <a:gd name="T23" fmla="*/ 164 h 172"/>
              <a:gd name="T24" fmla="*/ 217 w 316"/>
              <a:gd name="T25" fmla="*/ 153 h 172"/>
              <a:gd name="T26" fmla="*/ 233 w 316"/>
              <a:gd name="T27" fmla="*/ 146 h 172"/>
              <a:gd name="T28" fmla="*/ 265 w 316"/>
              <a:gd name="T29" fmla="*/ 162 h 172"/>
              <a:gd name="T30" fmla="*/ 288 w 316"/>
              <a:gd name="T31" fmla="*/ 14 h 172"/>
              <a:gd name="T32" fmla="*/ 225 w 316"/>
              <a:gd name="T33" fmla="*/ 129 h 172"/>
              <a:gd name="T34" fmla="*/ 225 w 316"/>
              <a:gd name="T35" fmla="*/ 139 h 172"/>
              <a:gd name="T36" fmla="*/ 216 w 316"/>
              <a:gd name="T37" fmla="*/ 142 h 172"/>
              <a:gd name="T38" fmla="*/ 207 w 316"/>
              <a:gd name="T39" fmla="*/ 142 h 172"/>
              <a:gd name="T40" fmla="*/ 189 w 316"/>
              <a:gd name="T41" fmla="*/ 153 h 172"/>
              <a:gd name="T42" fmla="*/ 185 w 316"/>
              <a:gd name="T43" fmla="*/ 153 h 172"/>
              <a:gd name="T44" fmla="*/ 180 w 316"/>
              <a:gd name="T45" fmla="*/ 156 h 172"/>
              <a:gd name="T46" fmla="*/ 157 w 316"/>
              <a:gd name="T47" fmla="*/ 149 h 172"/>
              <a:gd name="T48" fmla="*/ 130 w 316"/>
              <a:gd name="T49" fmla="*/ 128 h 172"/>
              <a:gd name="T50" fmla="*/ 88 w 316"/>
              <a:gd name="T51" fmla="*/ 103 h 172"/>
              <a:gd name="T52" fmla="*/ 71 w 316"/>
              <a:gd name="T53" fmla="*/ 91 h 172"/>
              <a:gd name="T54" fmla="*/ 71 w 316"/>
              <a:gd name="T55" fmla="*/ 90 h 172"/>
              <a:gd name="T56" fmla="*/ 72 w 316"/>
              <a:gd name="T57" fmla="*/ 88 h 172"/>
              <a:gd name="T58" fmla="*/ 93 w 316"/>
              <a:gd name="T59" fmla="*/ 20 h 172"/>
              <a:gd name="T60" fmla="*/ 132 w 316"/>
              <a:gd name="T61" fmla="*/ 24 h 172"/>
              <a:gd name="T62" fmla="*/ 127 w 316"/>
              <a:gd name="T63" fmla="*/ 72 h 172"/>
              <a:gd name="T64" fmla="*/ 185 w 316"/>
              <a:gd name="T65" fmla="*/ 54 h 172"/>
              <a:gd name="T66" fmla="*/ 241 w 316"/>
              <a:gd name="T67" fmla="*/ 119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16" h="172">
                <a:moveTo>
                  <a:pt x="288" y="14"/>
                </a:moveTo>
                <a:cubicBezTo>
                  <a:pt x="232" y="27"/>
                  <a:pt x="232" y="27"/>
                  <a:pt x="232" y="27"/>
                </a:cubicBezTo>
                <a:cubicBezTo>
                  <a:pt x="233" y="31"/>
                  <a:pt x="233" y="31"/>
                  <a:pt x="233" y="31"/>
                </a:cubicBezTo>
                <a:cubicBezTo>
                  <a:pt x="228" y="22"/>
                  <a:pt x="221" y="20"/>
                  <a:pt x="221" y="20"/>
                </a:cubicBezTo>
                <a:cubicBezTo>
                  <a:pt x="178" y="7"/>
                  <a:pt x="178" y="7"/>
                  <a:pt x="178" y="7"/>
                </a:cubicBezTo>
                <a:cubicBezTo>
                  <a:pt x="173" y="5"/>
                  <a:pt x="165" y="7"/>
                  <a:pt x="157" y="10"/>
                </a:cubicBezTo>
                <a:cubicBezTo>
                  <a:pt x="156" y="9"/>
                  <a:pt x="156" y="9"/>
                  <a:pt x="156" y="9"/>
                </a:cubicBezTo>
                <a:cubicBezTo>
                  <a:pt x="92" y="9"/>
                  <a:pt x="92" y="9"/>
                  <a:pt x="92" y="9"/>
                </a:cubicBezTo>
                <a:cubicBezTo>
                  <a:pt x="92" y="9"/>
                  <a:pt x="92" y="9"/>
                  <a:pt x="92" y="9"/>
                </a:cubicBezTo>
                <a:cubicBezTo>
                  <a:pt x="91" y="9"/>
                  <a:pt x="87" y="10"/>
                  <a:pt x="84" y="13"/>
                </a:cubicBezTo>
                <a:cubicBezTo>
                  <a:pt x="50" y="0"/>
                  <a:pt x="50" y="0"/>
                  <a:pt x="50" y="0"/>
                </a:cubicBezTo>
                <a:cubicBezTo>
                  <a:pt x="0" y="121"/>
                  <a:pt x="0" y="121"/>
                  <a:pt x="0" y="121"/>
                </a:cubicBezTo>
                <a:cubicBezTo>
                  <a:pt x="54" y="148"/>
                  <a:pt x="54" y="148"/>
                  <a:pt x="54" y="148"/>
                </a:cubicBezTo>
                <a:cubicBezTo>
                  <a:pt x="69" y="144"/>
                  <a:pt x="76" y="120"/>
                  <a:pt x="78" y="109"/>
                </a:cubicBezTo>
                <a:cubicBezTo>
                  <a:pt x="82" y="112"/>
                  <a:pt x="82" y="112"/>
                  <a:pt x="82" y="112"/>
                </a:cubicBezTo>
                <a:cubicBezTo>
                  <a:pt x="84" y="113"/>
                  <a:pt x="84" y="113"/>
                  <a:pt x="84" y="113"/>
                </a:cubicBezTo>
                <a:cubicBezTo>
                  <a:pt x="84" y="120"/>
                  <a:pt x="85" y="130"/>
                  <a:pt x="99" y="127"/>
                </a:cubicBezTo>
                <a:cubicBezTo>
                  <a:pt x="99" y="127"/>
                  <a:pt x="100" y="157"/>
                  <a:pt x="120" y="142"/>
                </a:cubicBezTo>
                <a:cubicBezTo>
                  <a:pt x="120" y="142"/>
                  <a:pt x="120" y="161"/>
                  <a:pt x="138" y="155"/>
                </a:cubicBezTo>
                <a:cubicBezTo>
                  <a:pt x="138" y="155"/>
                  <a:pt x="141" y="172"/>
                  <a:pt x="159" y="163"/>
                </a:cubicBezTo>
                <a:cubicBezTo>
                  <a:pt x="162" y="165"/>
                  <a:pt x="162" y="165"/>
                  <a:pt x="162" y="165"/>
                </a:cubicBezTo>
                <a:cubicBezTo>
                  <a:pt x="163" y="165"/>
                  <a:pt x="163" y="165"/>
                  <a:pt x="163" y="165"/>
                </a:cubicBezTo>
                <a:cubicBezTo>
                  <a:pt x="164" y="165"/>
                  <a:pt x="173" y="168"/>
                  <a:pt x="181" y="167"/>
                </a:cubicBezTo>
                <a:cubicBezTo>
                  <a:pt x="185" y="167"/>
                  <a:pt x="188" y="166"/>
                  <a:pt x="190" y="164"/>
                </a:cubicBezTo>
                <a:cubicBezTo>
                  <a:pt x="196" y="163"/>
                  <a:pt x="208" y="161"/>
                  <a:pt x="214" y="153"/>
                </a:cubicBezTo>
                <a:cubicBezTo>
                  <a:pt x="215" y="153"/>
                  <a:pt x="216" y="153"/>
                  <a:pt x="217" y="153"/>
                </a:cubicBezTo>
                <a:cubicBezTo>
                  <a:pt x="217" y="153"/>
                  <a:pt x="217" y="153"/>
                  <a:pt x="217" y="153"/>
                </a:cubicBezTo>
                <a:cubicBezTo>
                  <a:pt x="224" y="153"/>
                  <a:pt x="230" y="150"/>
                  <a:pt x="233" y="146"/>
                </a:cubicBezTo>
                <a:cubicBezTo>
                  <a:pt x="235" y="143"/>
                  <a:pt x="236" y="140"/>
                  <a:pt x="236" y="136"/>
                </a:cubicBezTo>
                <a:cubicBezTo>
                  <a:pt x="236" y="136"/>
                  <a:pt x="248" y="160"/>
                  <a:pt x="265" y="162"/>
                </a:cubicBezTo>
                <a:cubicBezTo>
                  <a:pt x="316" y="137"/>
                  <a:pt x="316" y="137"/>
                  <a:pt x="316" y="137"/>
                </a:cubicBezTo>
                <a:lnTo>
                  <a:pt x="288" y="14"/>
                </a:lnTo>
                <a:close/>
                <a:moveTo>
                  <a:pt x="230" y="127"/>
                </a:moveTo>
                <a:cubicBezTo>
                  <a:pt x="225" y="129"/>
                  <a:pt x="225" y="129"/>
                  <a:pt x="225" y="129"/>
                </a:cubicBezTo>
                <a:cubicBezTo>
                  <a:pt x="226" y="133"/>
                  <a:pt x="226" y="133"/>
                  <a:pt x="226" y="133"/>
                </a:cubicBezTo>
                <a:cubicBezTo>
                  <a:pt x="226" y="137"/>
                  <a:pt x="225" y="139"/>
                  <a:pt x="225" y="139"/>
                </a:cubicBezTo>
                <a:cubicBezTo>
                  <a:pt x="223" y="141"/>
                  <a:pt x="220" y="142"/>
                  <a:pt x="216" y="142"/>
                </a:cubicBezTo>
                <a:cubicBezTo>
                  <a:pt x="216" y="142"/>
                  <a:pt x="216" y="142"/>
                  <a:pt x="216" y="142"/>
                </a:cubicBezTo>
                <a:cubicBezTo>
                  <a:pt x="214" y="143"/>
                  <a:pt x="212" y="142"/>
                  <a:pt x="211" y="142"/>
                </a:cubicBezTo>
                <a:cubicBezTo>
                  <a:pt x="207" y="142"/>
                  <a:pt x="207" y="142"/>
                  <a:pt x="207" y="142"/>
                </a:cubicBezTo>
                <a:cubicBezTo>
                  <a:pt x="206" y="146"/>
                  <a:pt x="206" y="146"/>
                  <a:pt x="206" y="146"/>
                </a:cubicBezTo>
                <a:cubicBezTo>
                  <a:pt x="204" y="150"/>
                  <a:pt x="196" y="153"/>
                  <a:pt x="189" y="153"/>
                </a:cubicBezTo>
                <a:cubicBezTo>
                  <a:pt x="188" y="153"/>
                  <a:pt x="188" y="153"/>
                  <a:pt x="188" y="153"/>
                </a:cubicBezTo>
                <a:cubicBezTo>
                  <a:pt x="185" y="153"/>
                  <a:pt x="185" y="153"/>
                  <a:pt x="185" y="153"/>
                </a:cubicBezTo>
                <a:cubicBezTo>
                  <a:pt x="184" y="155"/>
                  <a:pt x="184" y="155"/>
                  <a:pt x="184" y="155"/>
                </a:cubicBezTo>
                <a:cubicBezTo>
                  <a:pt x="183" y="156"/>
                  <a:pt x="182" y="156"/>
                  <a:pt x="180" y="156"/>
                </a:cubicBezTo>
                <a:cubicBezTo>
                  <a:pt x="175" y="157"/>
                  <a:pt x="169" y="155"/>
                  <a:pt x="167" y="155"/>
                </a:cubicBezTo>
                <a:cubicBezTo>
                  <a:pt x="157" y="149"/>
                  <a:pt x="157" y="149"/>
                  <a:pt x="157" y="149"/>
                </a:cubicBezTo>
                <a:cubicBezTo>
                  <a:pt x="156" y="144"/>
                  <a:pt x="154" y="140"/>
                  <a:pt x="149" y="140"/>
                </a:cubicBezTo>
                <a:cubicBezTo>
                  <a:pt x="149" y="140"/>
                  <a:pt x="147" y="116"/>
                  <a:pt x="130" y="128"/>
                </a:cubicBezTo>
                <a:cubicBezTo>
                  <a:pt x="130" y="128"/>
                  <a:pt x="125" y="108"/>
                  <a:pt x="109" y="117"/>
                </a:cubicBezTo>
                <a:cubicBezTo>
                  <a:pt x="88" y="103"/>
                  <a:pt x="88" y="103"/>
                  <a:pt x="88" y="103"/>
                </a:cubicBezTo>
                <a:cubicBezTo>
                  <a:pt x="72" y="91"/>
                  <a:pt x="72" y="91"/>
                  <a:pt x="72" y="91"/>
                </a:cubicBezTo>
                <a:cubicBezTo>
                  <a:pt x="71" y="91"/>
                  <a:pt x="71" y="91"/>
                  <a:pt x="71" y="91"/>
                </a:cubicBezTo>
                <a:cubicBezTo>
                  <a:pt x="71" y="91"/>
                  <a:pt x="71" y="91"/>
                  <a:pt x="71" y="91"/>
                </a:cubicBezTo>
                <a:cubicBezTo>
                  <a:pt x="71" y="90"/>
                  <a:pt x="71" y="90"/>
                  <a:pt x="71" y="90"/>
                </a:cubicBezTo>
                <a:cubicBezTo>
                  <a:pt x="72" y="89"/>
                  <a:pt x="72" y="89"/>
                  <a:pt x="72" y="89"/>
                </a:cubicBezTo>
                <a:cubicBezTo>
                  <a:pt x="72" y="88"/>
                  <a:pt x="72" y="88"/>
                  <a:pt x="72" y="88"/>
                </a:cubicBezTo>
                <a:cubicBezTo>
                  <a:pt x="72" y="87"/>
                  <a:pt x="90" y="26"/>
                  <a:pt x="91" y="21"/>
                </a:cubicBezTo>
                <a:cubicBezTo>
                  <a:pt x="91" y="21"/>
                  <a:pt x="93" y="20"/>
                  <a:pt x="93" y="20"/>
                </a:cubicBezTo>
                <a:cubicBezTo>
                  <a:pt x="138" y="20"/>
                  <a:pt x="138" y="20"/>
                  <a:pt x="138" y="20"/>
                </a:cubicBezTo>
                <a:cubicBezTo>
                  <a:pt x="134" y="22"/>
                  <a:pt x="132" y="24"/>
                  <a:pt x="132" y="24"/>
                </a:cubicBezTo>
                <a:cubicBezTo>
                  <a:pt x="125" y="30"/>
                  <a:pt x="122" y="60"/>
                  <a:pt x="122" y="60"/>
                </a:cubicBezTo>
                <a:cubicBezTo>
                  <a:pt x="119" y="67"/>
                  <a:pt x="127" y="72"/>
                  <a:pt x="127" y="72"/>
                </a:cubicBezTo>
                <a:cubicBezTo>
                  <a:pt x="140" y="81"/>
                  <a:pt x="154" y="47"/>
                  <a:pt x="154" y="47"/>
                </a:cubicBezTo>
                <a:cubicBezTo>
                  <a:pt x="161" y="41"/>
                  <a:pt x="172" y="45"/>
                  <a:pt x="185" y="54"/>
                </a:cubicBezTo>
                <a:cubicBezTo>
                  <a:pt x="206" y="76"/>
                  <a:pt x="232" y="102"/>
                  <a:pt x="239" y="111"/>
                </a:cubicBezTo>
                <a:cubicBezTo>
                  <a:pt x="241" y="114"/>
                  <a:pt x="242" y="117"/>
                  <a:pt x="241" y="119"/>
                </a:cubicBezTo>
                <a:cubicBezTo>
                  <a:pt x="240" y="123"/>
                  <a:pt x="233" y="126"/>
                  <a:pt x="230" y="127"/>
                </a:cubicBezTo>
                <a:close/>
              </a:path>
            </a:pathLst>
          </a:custGeom>
          <a:solidFill>
            <a:schemeClr val="bg2"/>
          </a:solidFill>
          <a:ln>
            <a:noFill/>
          </a:ln>
        </p:spPr>
        <p:txBody>
          <a:bodyPr vert="horz" wrap="square" lIns="68588" tIns="34294" rIns="68588" bIns="34294" numCol="1" anchor="t" anchorCtr="0" compatLnSpc="1"/>
          <a:lstStyle/>
          <a:p>
            <a:pPr algn="just">
              <a:lnSpc>
                <a:spcPct val="150000"/>
              </a:lnSpc>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6" name="Group 46"/>
          <p:cNvGrpSpPr/>
          <p:nvPr/>
        </p:nvGrpSpPr>
        <p:grpSpPr>
          <a:xfrm>
            <a:off x="3668699" y="2378649"/>
            <a:ext cx="493398" cy="386742"/>
            <a:chOff x="7200839" y="1790292"/>
            <a:chExt cx="795921" cy="623870"/>
          </a:xfrm>
          <a:solidFill>
            <a:schemeClr val="bg2"/>
          </a:solidFill>
        </p:grpSpPr>
        <p:sp>
          <p:nvSpPr>
            <p:cNvPr id="48" name="Freeform 47"/>
            <p:cNvSpPr/>
            <p:nvPr/>
          </p:nvSpPr>
          <p:spPr bwMode="auto">
            <a:xfrm>
              <a:off x="7235971" y="1790292"/>
              <a:ext cx="760789" cy="434110"/>
            </a:xfrm>
            <a:custGeom>
              <a:avLst/>
              <a:gdLst>
                <a:gd name="T0" fmla="*/ 295 w 628"/>
                <a:gd name="T1" fmla="*/ 232 h 334"/>
                <a:gd name="T2" fmla="*/ 295 w 628"/>
                <a:gd name="T3" fmla="*/ 232 h 334"/>
                <a:gd name="T4" fmla="*/ 295 w 628"/>
                <a:gd name="T5" fmla="*/ 232 h 334"/>
                <a:gd name="T6" fmla="*/ 295 w 628"/>
                <a:gd name="T7" fmla="*/ 232 h 334"/>
                <a:gd name="T8" fmla="*/ 430 w 628"/>
                <a:gd name="T9" fmla="*/ 334 h 334"/>
                <a:gd name="T10" fmla="*/ 628 w 628"/>
                <a:gd name="T11" fmla="*/ 218 h 334"/>
                <a:gd name="T12" fmla="*/ 494 w 628"/>
                <a:gd name="T13" fmla="*/ 114 h 334"/>
                <a:gd name="T14" fmla="*/ 305 w 628"/>
                <a:gd name="T15" fmla="*/ 225 h 334"/>
                <a:gd name="T16" fmla="*/ 305 w 628"/>
                <a:gd name="T17" fmla="*/ 3 h 334"/>
                <a:gd name="T18" fmla="*/ 494 w 628"/>
                <a:gd name="T19" fmla="*/ 114 h 334"/>
                <a:gd name="T20" fmla="*/ 600 w 628"/>
                <a:gd name="T21" fmla="*/ 102 h 334"/>
                <a:gd name="T22" fmla="*/ 437 w 628"/>
                <a:gd name="T23" fmla="*/ 7 h 334"/>
                <a:gd name="T24" fmla="*/ 305 w 628"/>
                <a:gd name="T25" fmla="*/ 0 h 334"/>
                <a:gd name="T26" fmla="*/ 305 w 628"/>
                <a:gd name="T27" fmla="*/ 0 h 334"/>
                <a:gd name="T28" fmla="*/ 302 w 628"/>
                <a:gd name="T29" fmla="*/ 0 h 334"/>
                <a:gd name="T30" fmla="*/ 300 w 628"/>
                <a:gd name="T31" fmla="*/ 0 h 334"/>
                <a:gd name="T32" fmla="*/ 295 w 628"/>
                <a:gd name="T33" fmla="*/ 0 h 334"/>
                <a:gd name="T34" fmla="*/ 295 w 628"/>
                <a:gd name="T35" fmla="*/ 0 h 334"/>
                <a:gd name="T36" fmla="*/ 165 w 628"/>
                <a:gd name="T37" fmla="*/ 7 h 334"/>
                <a:gd name="T38" fmla="*/ 0 w 628"/>
                <a:gd name="T39" fmla="*/ 102 h 334"/>
                <a:gd name="T40" fmla="*/ 108 w 628"/>
                <a:gd name="T41" fmla="*/ 114 h 334"/>
                <a:gd name="T42" fmla="*/ 295 w 628"/>
                <a:gd name="T43" fmla="*/ 3 h 334"/>
                <a:gd name="T44" fmla="*/ 295 w 628"/>
                <a:gd name="T45" fmla="*/ 232 h 334"/>
                <a:gd name="T46" fmla="*/ 295 w 628"/>
                <a:gd name="T47" fmla="*/ 232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8" h="334">
                  <a:moveTo>
                    <a:pt x="295" y="232"/>
                  </a:moveTo>
                  <a:lnTo>
                    <a:pt x="295" y="232"/>
                  </a:lnTo>
                  <a:lnTo>
                    <a:pt x="295" y="232"/>
                  </a:lnTo>
                  <a:lnTo>
                    <a:pt x="295" y="232"/>
                  </a:lnTo>
                  <a:lnTo>
                    <a:pt x="430" y="334"/>
                  </a:lnTo>
                  <a:lnTo>
                    <a:pt x="628" y="218"/>
                  </a:lnTo>
                  <a:lnTo>
                    <a:pt x="494" y="114"/>
                  </a:lnTo>
                  <a:lnTo>
                    <a:pt x="305" y="225"/>
                  </a:lnTo>
                  <a:lnTo>
                    <a:pt x="305" y="3"/>
                  </a:lnTo>
                  <a:lnTo>
                    <a:pt x="494" y="114"/>
                  </a:lnTo>
                  <a:lnTo>
                    <a:pt x="600" y="102"/>
                  </a:lnTo>
                  <a:lnTo>
                    <a:pt x="437" y="7"/>
                  </a:lnTo>
                  <a:lnTo>
                    <a:pt x="305" y="0"/>
                  </a:lnTo>
                  <a:lnTo>
                    <a:pt x="305" y="0"/>
                  </a:lnTo>
                  <a:lnTo>
                    <a:pt x="302" y="0"/>
                  </a:lnTo>
                  <a:lnTo>
                    <a:pt x="300" y="0"/>
                  </a:lnTo>
                  <a:lnTo>
                    <a:pt x="295" y="0"/>
                  </a:lnTo>
                  <a:lnTo>
                    <a:pt x="295" y="0"/>
                  </a:lnTo>
                  <a:lnTo>
                    <a:pt x="165" y="7"/>
                  </a:lnTo>
                  <a:lnTo>
                    <a:pt x="0" y="102"/>
                  </a:lnTo>
                  <a:lnTo>
                    <a:pt x="108" y="114"/>
                  </a:lnTo>
                  <a:lnTo>
                    <a:pt x="295" y="3"/>
                  </a:lnTo>
                  <a:lnTo>
                    <a:pt x="295" y="232"/>
                  </a:lnTo>
                  <a:lnTo>
                    <a:pt x="295" y="2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8" tIns="34294" rIns="68588" bIns="34294" numCol="1" anchor="t" anchorCtr="0" compatLnSpc="1"/>
            <a:lstStyle/>
            <a:p>
              <a:pPr algn="just">
                <a:lnSpc>
                  <a:spcPct val="150000"/>
                </a:lnSpc>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Freeform 48"/>
            <p:cNvSpPr/>
            <p:nvPr/>
          </p:nvSpPr>
          <p:spPr bwMode="auto">
            <a:xfrm>
              <a:off x="7200839" y="1941061"/>
              <a:ext cx="392509" cy="289840"/>
            </a:xfrm>
            <a:custGeom>
              <a:avLst/>
              <a:gdLst>
                <a:gd name="T0" fmla="*/ 0 w 324"/>
                <a:gd name="T1" fmla="*/ 100 h 223"/>
                <a:gd name="T2" fmla="*/ 187 w 324"/>
                <a:gd name="T3" fmla="*/ 223 h 223"/>
                <a:gd name="T4" fmla="*/ 324 w 324"/>
                <a:gd name="T5" fmla="*/ 116 h 223"/>
                <a:gd name="T6" fmla="*/ 130 w 324"/>
                <a:gd name="T7" fmla="*/ 0 h 223"/>
                <a:gd name="T8" fmla="*/ 0 w 324"/>
                <a:gd name="T9" fmla="*/ 100 h 223"/>
              </a:gdLst>
              <a:ahLst/>
              <a:cxnLst>
                <a:cxn ang="0">
                  <a:pos x="T0" y="T1"/>
                </a:cxn>
                <a:cxn ang="0">
                  <a:pos x="T2" y="T3"/>
                </a:cxn>
                <a:cxn ang="0">
                  <a:pos x="T4" y="T5"/>
                </a:cxn>
                <a:cxn ang="0">
                  <a:pos x="T6" y="T7"/>
                </a:cxn>
                <a:cxn ang="0">
                  <a:pos x="T8" y="T9"/>
                </a:cxn>
              </a:cxnLst>
              <a:rect l="0" t="0" r="r" b="b"/>
              <a:pathLst>
                <a:path w="324" h="223">
                  <a:moveTo>
                    <a:pt x="0" y="100"/>
                  </a:moveTo>
                  <a:lnTo>
                    <a:pt x="187" y="223"/>
                  </a:lnTo>
                  <a:lnTo>
                    <a:pt x="324" y="116"/>
                  </a:lnTo>
                  <a:lnTo>
                    <a:pt x="130" y="0"/>
                  </a:lnTo>
                  <a:lnTo>
                    <a:pt x="0" y="10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8" tIns="34294" rIns="68588" bIns="34294" numCol="1" anchor="t" anchorCtr="0" compatLnSpc="1"/>
            <a:lstStyle/>
            <a:p>
              <a:pPr algn="just">
                <a:lnSpc>
                  <a:spcPct val="150000"/>
                </a:lnSpc>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0" name="Freeform 49"/>
            <p:cNvSpPr/>
            <p:nvPr/>
          </p:nvSpPr>
          <p:spPr bwMode="auto">
            <a:xfrm>
              <a:off x="7353482" y="2116524"/>
              <a:ext cx="477310" cy="297638"/>
            </a:xfrm>
            <a:custGeom>
              <a:avLst/>
              <a:gdLst>
                <a:gd name="T0" fmla="*/ 198 w 394"/>
                <a:gd name="T1" fmla="*/ 0 h 229"/>
                <a:gd name="T2" fmla="*/ 61 w 394"/>
                <a:gd name="T3" fmla="*/ 109 h 229"/>
                <a:gd name="T4" fmla="*/ 0 w 394"/>
                <a:gd name="T5" fmla="*/ 71 h 229"/>
                <a:gd name="T6" fmla="*/ 0 w 394"/>
                <a:gd name="T7" fmla="*/ 114 h 229"/>
                <a:gd name="T8" fmla="*/ 198 w 394"/>
                <a:gd name="T9" fmla="*/ 229 h 229"/>
                <a:gd name="T10" fmla="*/ 394 w 394"/>
                <a:gd name="T11" fmla="*/ 116 h 229"/>
                <a:gd name="T12" fmla="*/ 394 w 394"/>
                <a:gd name="T13" fmla="*/ 64 h 229"/>
                <a:gd name="T14" fmla="*/ 335 w 394"/>
                <a:gd name="T15" fmla="*/ 104 h 229"/>
                <a:gd name="T16" fmla="*/ 198 w 394"/>
                <a:gd name="T17" fmla="*/ 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4" h="229">
                  <a:moveTo>
                    <a:pt x="198" y="0"/>
                  </a:moveTo>
                  <a:lnTo>
                    <a:pt x="61" y="109"/>
                  </a:lnTo>
                  <a:lnTo>
                    <a:pt x="0" y="71"/>
                  </a:lnTo>
                  <a:lnTo>
                    <a:pt x="0" y="114"/>
                  </a:lnTo>
                  <a:lnTo>
                    <a:pt x="198" y="229"/>
                  </a:lnTo>
                  <a:lnTo>
                    <a:pt x="394" y="116"/>
                  </a:lnTo>
                  <a:lnTo>
                    <a:pt x="394" y="64"/>
                  </a:lnTo>
                  <a:lnTo>
                    <a:pt x="335" y="104"/>
                  </a:lnTo>
                  <a:lnTo>
                    <a:pt x="19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8" tIns="34294" rIns="68588" bIns="34294" numCol="1" anchor="t" anchorCtr="0" compatLnSpc="1"/>
            <a:lstStyle/>
            <a:p>
              <a:pPr algn="just">
                <a:lnSpc>
                  <a:spcPct val="150000"/>
                </a:lnSpc>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51" name="Freeform 50"/>
          <p:cNvSpPr/>
          <p:nvPr/>
        </p:nvSpPr>
        <p:spPr bwMode="auto">
          <a:xfrm>
            <a:off x="4981127" y="2280010"/>
            <a:ext cx="365730" cy="541440"/>
          </a:xfrm>
          <a:custGeom>
            <a:avLst/>
            <a:gdLst>
              <a:gd name="T0" fmla="*/ 25 w 206"/>
              <a:gd name="T1" fmla="*/ 112 h 284"/>
              <a:gd name="T2" fmla="*/ 25 w 206"/>
              <a:gd name="T3" fmla="*/ 64 h 284"/>
              <a:gd name="T4" fmla="*/ 5 w 206"/>
              <a:gd name="T5" fmla="*/ 64 h 284"/>
              <a:gd name="T6" fmla="*/ 4 w 206"/>
              <a:gd name="T7" fmla="*/ 60 h 284"/>
              <a:gd name="T8" fmla="*/ 104 w 206"/>
              <a:gd name="T9" fmla="*/ 2 h 284"/>
              <a:gd name="T10" fmla="*/ 117 w 206"/>
              <a:gd name="T11" fmla="*/ 2 h 284"/>
              <a:gd name="T12" fmla="*/ 145 w 206"/>
              <a:gd name="T13" fmla="*/ 25 h 284"/>
              <a:gd name="T14" fmla="*/ 145 w 206"/>
              <a:gd name="T15" fmla="*/ 2 h 284"/>
              <a:gd name="T16" fmla="*/ 168 w 206"/>
              <a:gd name="T17" fmla="*/ 2 h 284"/>
              <a:gd name="T18" fmla="*/ 168 w 206"/>
              <a:gd name="T19" fmla="*/ 40 h 284"/>
              <a:gd name="T20" fmla="*/ 184 w 206"/>
              <a:gd name="T21" fmla="*/ 49 h 284"/>
              <a:gd name="T22" fmla="*/ 184 w 206"/>
              <a:gd name="T23" fmla="*/ 49 h 284"/>
              <a:gd name="T24" fmla="*/ 184 w 206"/>
              <a:gd name="T25" fmla="*/ 49 h 284"/>
              <a:gd name="T26" fmla="*/ 202 w 206"/>
              <a:gd name="T27" fmla="*/ 60 h 284"/>
              <a:gd name="T28" fmla="*/ 201 w 206"/>
              <a:gd name="T29" fmla="*/ 64 h 284"/>
              <a:gd name="T30" fmla="*/ 184 w 206"/>
              <a:gd name="T31" fmla="*/ 64 h 284"/>
              <a:gd name="T32" fmla="*/ 184 w 206"/>
              <a:gd name="T33" fmla="*/ 117 h 284"/>
              <a:gd name="T34" fmla="*/ 169 w 206"/>
              <a:gd name="T35" fmla="*/ 134 h 284"/>
              <a:gd name="T36" fmla="*/ 136 w 206"/>
              <a:gd name="T37" fmla="*/ 134 h 284"/>
              <a:gd name="T38" fmla="*/ 129 w 206"/>
              <a:gd name="T39" fmla="*/ 137 h 284"/>
              <a:gd name="T40" fmla="*/ 140 w 206"/>
              <a:gd name="T41" fmla="*/ 155 h 284"/>
              <a:gd name="T42" fmla="*/ 139 w 206"/>
              <a:gd name="T43" fmla="*/ 160 h 284"/>
              <a:gd name="T44" fmla="*/ 118 w 206"/>
              <a:gd name="T45" fmla="*/ 161 h 284"/>
              <a:gd name="T46" fmla="*/ 119 w 206"/>
              <a:gd name="T47" fmla="*/ 168 h 284"/>
              <a:gd name="T48" fmla="*/ 130 w 206"/>
              <a:gd name="T49" fmla="*/ 179 h 284"/>
              <a:gd name="T50" fmla="*/ 115 w 206"/>
              <a:gd name="T51" fmla="*/ 195 h 284"/>
              <a:gd name="T52" fmla="*/ 129 w 206"/>
              <a:gd name="T53" fmla="*/ 211 h 284"/>
              <a:gd name="T54" fmla="*/ 129 w 206"/>
              <a:gd name="T55" fmla="*/ 220 h 284"/>
              <a:gd name="T56" fmla="*/ 115 w 206"/>
              <a:gd name="T57" fmla="*/ 235 h 284"/>
              <a:gd name="T58" fmla="*/ 124 w 206"/>
              <a:gd name="T59" fmla="*/ 248 h 284"/>
              <a:gd name="T60" fmla="*/ 124 w 206"/>
              <a:gd name="T61" fmla="*/ 260 h 284"/>
              <a:gd name="T62" fmla="*/ 102 w 206"/>
              <a:gd name="T63" fmla="*/ 284 h 284"/>
              <a:gd name="T64" fmla="*/ 86 w 206"/>
              <a:gd name="T65" fmla="*/ 264 h 284"/>
              <a:gd name="T66" fmla="*/ 85 w 206"/>
              <a:gd name="T67" fmla="*/ 163 h 284"/>
              <a:gd name="T68" fmla="*/ 83 w 206"/>
              <a:gd name="T69" fmla="*/ 160 h 284"/>
              <a:gd name="T70" fmla="*/ 71 w 206"/>
              <a:gd name="T71" fmla="*/ 159 h 284"/>
              <a:gd name="T72" fmla="*/ 68 w 206"/>
              <a:gd name="T73" fmla="*/ 152 h 284"/>
              <a:gd name="T74" fmla="*/ 77 w 206"/>
              <a:gd name="T75" fmla="*/ 140 h 284"/>
              <a:gd name="T76" fmla="*/ 78 w 206"/>
              <a:gd name="T77" fmla="*/ 136 h 284"/>
              <a:gd name="T78" fmla="*/ 73 w 206"/>
              <a:gd name="T79" fmla="*/ 134 h 284"/>
              <a:gd name="T80" fmla="*/ 40 w 206"/>
              <a:gd name="T81" fmla="*/ 134 h 284"/>
              <a:gd name="T82" fmla="*/ 25 w 206"/>
              <a:gd name="T83" fmla="*/ 112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6" h="284">
                <a:moveTo>
                  <a:pt x="25" y="112"/>
                </a:moveTo>
                <a:cubicBezTo>
                  <a:pt x="25" y="64"/>
                  <a:pt x="25" y="64"/>
                  <a:pt x="25" y="64"/>
                </a:cubicBezTo>
                <a:cubicBezTo>
                  <a:pt x="5" y="64"/>
                  <a:pt x="5" y="64"/>
                  <a:pt x="5" y="64"/>
                </a:cubicBezTo>
                <a:cubicBezTo>
                  <a:pt x="1" y="64"/>
                  <a:pt x="0" y="62"/>
                  <a:pt x="4" y="60"/>
                </a:cubicBezTo>
                <a:cubicBezTo>
                  <a:pt x="104" y="2"/>
                  <a:pt x="104" y="2"/>
                  <a:pt x="104" y="2"/>
                </a:cubicBezTo>
                <a:cubicBezTo>
                  <a:pt x="107" y="0"/>
                  <a:pt x="113" y="0"/>
                  <a:pt x="117" y="2"/>
                </a:cubicBezTo>
                <a:cubicBezTo>
                  <a:pt x="145" y="25"/>
                  <a:pt x="145" y="25"/>
                  <a:pt x="145" y="25"/>
                </a:cubicBezTo>
                <a:cubicBezTo>
                  <a:pt x="145" y="2"/>
                  <a:pt x="145" y="2"/>
                  <a:pt x="145" y="2"/>
                </a:cubicBezTo>
                <a:cubicBezTo>
                  <a:pt x="168" y="2"/>
                  <a:pt x="168" y="2"/>
                  <a:pt x="168" y="2"/>
                </a:cubicBezTo>
                <a:cubicBezTo>
                  <a:pt x="168" y="40"/>
                  <a:pt x="168" y="40"/>
                  <a:pt x="168" y="40"/>
                </a:cubicBezTo>
                <a:cubicBezTo>
                  <a:pt x="184" y="49"/>
                  <a:pt x="184" y="49"/>
                  <a:pt x="184" y="49"/>
                </a:cubicBezTo>
                <a:cubicBezTo>
                  <a:pt x="184" y="49"/>
                  <a:pt x="184" y="49"/>
                  <a:pt x="184" y="49"/>
                </a:cubicBezTo>
                <a:cubicBezTo>
                  <a:pt x="184" y="49"/>
                  <a:pt x="184" y="49"/>
                  <a:pt x="184" y="49"/>
                </a:cubicBezTo>
                <a:cubicBezTo>
                  <a:pt x="202" y="60"/>
                  <a:pt x="202" y="60"/>
                  <a:pt x="202" y="60"/>
                </a:cubicBezTo>
                <a:cubicBezTo>
                  <a:pt x="206" y="62"/>
                  <a:pt x="205" y="64"/>
                  <a:pt x="201" y="64"/>
                </a:cubicBezTo>
                <a:cubicBezTo>
                  <a:pt x="184" y="64"/>
                  <a:pt x="184" y="64"/>
                  <a:pt x="184" y="64"/>
                </a:cubicBezTo>
                <a:cubicBezTo>
                  <a:pt x="184" y="117"/>
                  <a:pt x="184" y="117"/>
                  <a:pt x="184" y="117"/>
                </a:cubicBezTo>
                <a:cubicBezTo>
                  <a:pt x="184" y="117"/>
                  <a:pt x="185" y="134"/>
                  <a:pt x="169" y="134"/>
                </a:cubicBezTo>
                <a:cubicBezTo>
                  <a:pt x="136" y="134"/>
                  <a:pt x="136" y="134"/>
                  <a:pt x="136" y="134"/>
                </a:cubicBezTo>
                <a:cubicBezTo>
                  <a:pt x="134" y="135"/>
                  <a:pt x="131" y="136"/>
                  <a:pt x="129" y="137"/>
                </a:cubicBezTo>
                <a:cubicBezTo>
                  <a:pt x="140" y="155"/>
                  <a:pt x="140" y="155"/>
                  <a:pt x="140" y="155"/>
                </a:cubicBezTo>
                <a:cubicBezTo>
                  <a:pt x="142" y="159"/>
                  <a:pt x="139" y="160"/>
                  <a:pt x="139" y="160"/>
                </a:cubicBezTo>
                <a:cubicBezTo>
                  <a:pt x="118" y="161"/>
                  <a:pt x="118" y="161"/>
                  <a:pt x="118" y="161"/>
                </a:cubicBezTo>
                <a:cubicBezTo>
                  <a:pt x="119" y="168"/>
                  <a:pt x="119" y="168"/>
                  <a:pt x="119" y="168"/>
                </a:cubicBezTo>
                <a:cubicBezTo>
                  <a:pt x="130" y="179"/>
                  <a:pt x="130" y="179"/>
                  <a:pt x="130" y="179"/>
                </a:cubicBezTo>
                <a:cubicBezTo>
                  <a:pt x="115" y="195"/>
                  <a:pt x="115" y="195"/>
                  <a:pt x="115" y="195"/>
                </a:cubicBezTo>
                <a:cubicBezTo>
                  <a:pt x="129" y="211"/>
                  <a:pt x="129" y="211"/>
                  <a:pt x="129" y="211"/>
                </a:cubicBezTo>
                <a:cubicBezTo>
                  <a:pt x="129" y="220"/>
                  <a:pt x="129" y="220"/>
                  <a:pt x="129" y="220"/>
                </a:cubicBezTo>
                <a:cubicBezTo>
                  <a:pt x="115" y="235"/>
                  <a:pt x="115" y="235"/>
                  <a:pt x="115" y="235"/>
                </a:cubicBezTo>
                <a:cubicBezTo>
                  <a:pt x="124" y="248"/>
                  <a:pt x="124" y="248"/>
                  <a:pt x="124" y="248"/>
                </a:cubicBezTo>
                <a:cubicBezTo>
                  <a:pt x="124" y="260"/>
                  <a:pt x="124" y="260"/>
                  <a:pt x="124" y="260"/>
                </a:cubicBezTo>
                <a:cubicBezTo>
                  <a:pt x="102" y="284"/>
                  <a:pt x="102" y="284"/>
                  <a:pt x="102" y="284"/>
                </a:cubicBezTo>
                <a:cubicBezTo>
                  <a:pt x="94" y="283"/>
                  <a:pt x="86" y="264"/>
                  <a:pt x="86" y="264"/>
                </a:cubicBezTo>
                <a:cubicBezTo>
                  <a:pt x="85" y="163"/>
                  <a:pt x="85" y="163"/>
                  <a:pt x="85" y="163"/>
                </a:cubicBezTo>
                <a:cubicBezTo>
                  <a:pt x="85" y="160"/>
                  <a:pt x="83" y="160"/>
                  <a:pt x="83" y="160"/>
                </a:cubicBezTo>
                <a:cubicBezTo>
                  <a:pt x="71" y="159"/>
                  <a:pt x="71" y="159"/>
                  <a:pt x="71" y="159"/>
                </a:cubicBezTo>
                <a:cubicBezTo>
                  <a:pt x="64" y="159"/>
                  <a:pt x="68" y="152"/>
                  <a:pt x="68" y="152"/>
                </a:cubicBezTo>
                <a:cubicBezTo>
                  <a:pt x="77" y="140"/>
                  <a:pt x="77" y="140"/>
                  <a:pt x="77" y="140"/>
                </a:cubicBezTo>
                <a:cubicBezTo>
                  <a:pt x="78" y="139"/>
                  <a:pt x="78" y="137"/>
                  <a:pt x="78" y="136"/>
                </a:cubicBezTo>
                <a:cubicBezTo>
                  <a:pt x="76" y="136"/>
                  <a:pt x="74" y="135"/>
                  <a:pt x="73" y="134"/>
                </a:cubicBezTo>
                <a:cubicBezTo>
                  <a:pt x="40" y="134"/>
                  <a:pt x="40" y="134"/>
                  <a:pt x="40" y="134"/>
                </a:cubicBezTo>
                <a:cubicBezTo>
                  <a:pt x="40" y="134"/>
                  <a:pt x="25" y="133"/>
                  <a:pt x="25" y="112"/>
                </a:cubicBezTo>
                <a:close/>
              </a:path>
            </a:pathLst>
          </a:custGeom>
          <a:solidFill>
            <a:schemeClr val="bg2"/>
          </a:solidFill>
          <a:ln>
            <a:noFill/>
          </a:ln>
        </p:spPr>
        <p:txBody>
          <a:bodyPr vert="horz" wrap="square" lIns="68588" tIns="34294" rIns="68588" bIns="34294" numCol="1" anchor="t" anchorCtr="0" compatLnSpc="1"/>
          <a:lstStyle/>
          <a:p>
            <a:pPr algn="just">
              <a:lnSpc>
                <a:spcPct val="150000"/>
              </a:lnSpc>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7" name="Group 3"/>
          <p:cNvGrpSpPr/>
          <p:nvPr/>
        </p:nvGrpSpPr>
        <p:grpSpPr>
          <a:xfrm>
            <a:off x="6347236" y="1260963"/>
            <a:ext cx="2186245" cy="1809923"/>
            <a:chOff x="8461641" y="1680431"/>
            <a:chExt cx="2914647" cy="2412945"/>
          </a:xfrm>
        </p:grpSpPr>
        <p:sp>
          <p:nvSpPr>
            <p:cNvPr id="60" name="Rectangle 59"/>
            <p:cNvSpPr/>
            <p:nvPr/>
          </p:nvSpPr>
          <p:spPr>
            <a:xfrm>
              <a:off x="8461641" y="1680431"/>
              <a:ext cx="2914647" cy="2412945"/>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GB" sz="675">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1" name="TextBox 60"/>
            <p:cNvSpPr txBox="1"/>
            <p:nvPr/>
          </p:nvSpPr>
          <p:spPr>
            <a:xfrm>
              <a:off x="8706535" y="2233120"/>
              <a:ext cx="2161019" cy="492384"/>
            </a:xfrm>
            <a:prstGeom prst="rect">
              <a:avLst/>
            </a:prstGeom>
            <a:noFill/>
          </p:spPr>
          <p:txBody>
            <a:bodyPr wrap="none" rtlCol="0">
              <a:spAutoFit/>
            </a:bodyPr>
            <a:lstStyle/>
            <a:p>
              <a:r>
                <a:rPr lang="en-US" altLang="zh-CN"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YOUR TITLE</a:t>
              </a:r>
              <a:r>
                <a:rPr lang="zh-CN" altLang="en-US"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en-GB"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2" name="Rectangle 61"/>
            <p:cNvSpPr/>
            <p:nvPr/>
          </p:nvSpPr>
          <p:spPr>
            <a:xfrm>
              <a:off x="8701390" y="2602453"/>
              <a:ext cx="2482638" cy="823717"/>
            </a:xfrm>
            <a:prstGeom prst="rect">
              <a:avLst/>
            </a:prstGeom>
          </p:spPr>
          <p:txBody>
            <a:bodyPr wrap="square">
              <a:spAutoFit/>
            </a:bodyPr>
            <a:lstStyle/>
            <a:p>
              <a:pPr algn="just">
                <a:lnSpc>
                  <a:spcPct val="150000"/>
                </a:lnSpc>
              </a:pPr>
              <a:r>
                <a:rPr lang="zh-CN" altLang="en-US" sz="57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en-GB" sz="57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8" name="Group 62"/>
          <p:cNvGrpSpPr/>
          <p:nvPr/>
        </p:nvGrpSpPr>
        <p:grpSpPr>
          <a:xfrm>
            <a:off x="6530608" y="4175392"/>
            <a:ext cx="566845" cy="566845"/>
            <a:chOff x="6895745" y="6076124"/>
            <a:chExt cx="755703" cy="755703"/>
          </a:xfrm>
        </p:grpSpPr>
        <p:sp>
          <p:nvSpPr>
            <p:cNvPr id="64" name="Oval 63"/>
            <p:cNvSpPr/>
            <p:nvPr/>
          </p:nvSpPr>
          <p:spPr>
            <a:xfrm>
              <a:off x="6895745" y="6076124"/>
              <a:ext cx="755703" cy="7557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9" name="Group 64"/>
            <p:cNvGrpSpPr/>
            <p:nvPr/>
          </p:nvGrpSpPr>
          <p:grpSpPr>
            <a:xfrm>
              <a:off x="7162147" y="6226696"/>
              <a:ext cx="212181" cy="457727"/>
              <a:chOff x="4395788" y="2198688"/>
              <a:chExt cx="344488" cy="742951"/>
            </a:xfrm>
            <a:solidFill>
              <a:schemeClr val="bg2"/>
            </a:solidFill>
          </p:grpSpPr>
          <p:sp>
            <p:nvSpPr>
              <p:cNvPr id="66" name="Oval 65"/>
              <p:cNvSpPr>
                <a:spLocks noChangeArrowheads="1"/>
              </p:cNvSpPr>
              <p:nvPr/>
            </p:nvSpPr>
            <p:spPr bwMode="auto">
              <a:xfrm>
                <a:off x="4511675" y="2198688"/>
                <a:ext cx="109538" cy="1127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34294" tIns="17147" rIns="34294" bIns="17147" numCol="1" anchor="t" anchorCtr="0" compatLnSpc="1"/>
              <a:lstStyle/>
              <a:p>
                <a:pPr algn="just">
                  <a:lnSpc>
                    <a:spcPct val="150000"/>
                  </a:lnSpc>
                </a:pPr>
                <a:endParaRPr lang="en-US" sz="67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7" name="Freeform 7"/>
              <p:cNvSpPr/>
              <p:nvPr/>
            </p:nvSpPr>
            <p:spPr bwMode="auto">
              <a:xfrm>
                <a:off x="4395788" y="2333626"/>
                <a:ext cx="344488" cy="608013"/>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4294" tIns="17147" rIns="34294" bIns="17147" numCol="1" anchor="t" anchorCtr="0" compatLnSpc="1"/>
              <a:lstStyle/>
              <a:p>
                <a:pPr algn="just">
                  <a:lnSpc>
                    <a:spcPct val="150000"/>
                  </a:lnSpc>
                </a:pPr>
                <a:endParaRPr lang="en-US" sz="67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grpSp>
        <p:nvGrpSpPr>
          <p:cNvPr id="10" name="Group 67"/>
          <p:cNvGrpSpPr/>
          <p:nvPr/>
        </p:nvGrpSpPr>
        <p:grpSpPr>
          <a:xfrm>
            <a:off x="6523580" y="3391661"/>
            <a:ext cx="566845" cy="566845"/>
            <a:chOff x="1354194" y="5911456"/>
            <a:chExt cx="755703" cy="755703"/>
          </a:xfrm>
        </p:grpSpPr>
        <p:sp>
          <p:nvSpPr>
            <p:cNvPr id="69" name="Oval 68"/>
            <p:cNvSpPr/>
            <p:nvPr/>
          </p:nvSpPr>
          <p:spPr>
            <a:xfrm>
              <a:off x="1354194" y="5911456"/>
              <a:ext cx="755703" cy="7557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11" name="Group 69"/>
            <p:cNvGrpSpPr/>
            <p:nvPr/>
          </p:nvGrpSpPr>
          <p:grpSpPr>
            <a:xfrm>
              <a:off x="1639245" y="6058413"/>
              <a:ext cx="185600" cy="472193"/>
              <a:chOff x="4422775" y="2198688"/>
              <a:chExt cx="292100" cy="742950"/>
            </a:xfrm>
            <a:solidFill>
              <a:schemeClr val="bg2"/>
            </a:solidFill>
          </p:grpSpPr>
          <p:sp>
            <p:nvSpPr>
              <p:cNvPr id="71" name="Freeform 12"/>
              <p:cNvSpPr/>
              <p:nvPr/>
            </p:nvSpPr>
            <p:spPr bwMode="auto">
              <a:xfrm>
                <a:off x="4422775" y="2325688"/>
                <a:ext cx="292100" cy="615950"/>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4294" tIns="17147" rIns="34294" bIns="17147" numCol="1" anchor="t" anchorCtr="0" compatLnSpc="1"/>
              <a:lstStyle/>
              <a:p>
                <a:pPr algn="just">
                  <a:lnSpc>
                    <a:spcPct val="150000"/>
                  </a:lnSpc>
                </a:pPr>
                <a:endParaRPr lang="en-US" sz="67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2" name="Oval 13"/>
              <p:cNvSpPr>
                <a:spLocks noChangeArrowheads="1"/>
              </p:cNvSpPr>
              <p:nvPr/>
            </p:nvSpPr>
            <p:spPr bwMode="auto">
              <a:xfrm>
                <a:off x="4511675" y="2198688"/>
                <a:ext cx="115888" cy="1158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34294" tIns="17147" rIns="34294" bIns="17147" numCol="1" anchor="t" anchorCtr="0" compatLnSpc="1"/>
              <a:lstStyle/>
              <a:p>
                <a:pPr algn="just">
                  <a:lnSpc>
                    <a:spcPct val="150000"/>
                  </a:lnSpc>
                </a:pPr>
                <a:endParaRPr lang="en-US" sz="67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sp>
        <p:nvSpPr>
          <p:cNvPr id="73" name="TextBox 72"/>
          <p:cNvSpPr txBox="1"/>
          <p:nvPr/>
        </p:nvSpPr>
        <p:spPr>
          <a:xfrm>
            <a:off x="7133785" y="3488524"/>
            <a:ext cx="657552" cy="267446"/>
          </a:xfrm>
          <a:prstGeom prst="rect">
            <a:avLst/>
          </a:prstGeom>
          <a:noFill/>
        </p:spPr>
        <p:txBody>
          <a:bodyPr wrap="none" rtlCol="0">
            <a:spAutoFit/>
          </a:bodyPr>
          <a:lstStyle/>
          <a:p>
            <a:r>
              <a:rPr lang="en-US" sz="1140" b="1">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1.234K</a:t>
            </a:r>
            <a:endParaRPr lang="en-GB" sz="1140" b="1">
              <a:solidFill>
                <a:schemeClr val="accent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4" name="TextBox 73"/>
          <p:cNvSpPr txBox="1"/>
          <p:nvPr/>
        </p:nvSpPr>
        <p:spPr>
          <a:xfrm>
            <a:off x="7134067" y="3681472"/>
            <a:ext cx="925253" cy="267446"/>
          </a:xfrm>
          <a:prstGeom prst="rect">
            <a:avLst/>
          </a:prstGeom>
          <a:noFill/>
        </p:spPr>
        <p:txBody>
          <a:bodyPr wrap="none" rtlCol="0">
            <a:spAutoFit/>
          </a:bodyPr>
          <a:lstStyle/>
          <a:p>
            <a:r>
              <a:rPr lang="en-US" sz="114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Male Users</a:t>
            </a:r>
            <a:endParaRPr lang="en-GB" sz="114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5" name="TextBox 74"/>
          <p:cNvSpPr txBox="1"/>
          <p:nvPr/>
        </p:nvSpPr>
        <p:spPr>
          <a:xfrm>
            <a:off x="7146763" y="4272257"/>
            <a:ext cx="657552" cy="267446"/>
          </a:xfrm>
          <a:prstGeom prst="rect">
            <a:avLst/>
          </a:prstGeom>
          <a:noFill/>
        </p:spPr>
        <p:txBody>
          <a:bodyPr wrap="none" rtlCol="0">
            <a:spAutoFit/>
          </a:bodyPr>
          <a:lstStyle/>
          <a:p>
            <a:r>
              <a:rPr lang="en-US" sz="1140" b="1">
                <a:solidFill>
                  <a:schemeClr val="accent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1.234K</a:t>
            </a:r>
            <a:endParaRPr lang="en-GB" sz="1140" b="1">
              <a:solidFill>
                <a:schemeClr val="accent2"/>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6" name="TextBox 75"/>
          <p:cNvSpPr txBox="1"/>
          <p:nvPr/>
        </p:nvSpPr>
        <p:spPr>
          <a:xfrm>
            <a:off x="7147380" y="4465205"/>
            <a:ext cx="1096775" cy="267446"/>
          </a:xfrm>
          <a:prstGeom prst="rect">
            <a:avLst/>
          </a:prstGeom>
          <a:noFill/>
        </p:spPr>
        <p:txBody>
          <a:bodyPr wrap="none" rtlCol="0">
            <a:spAutoFit/>
          </a:bodyPr>
          <a:lstStyle/>
          <a:p>
            <a:r>
              <a:rPr lang="en-US" sz="114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Female Users</a:t>
            </a:r>
            <a:endParaRPr lang="en-GB" sz="114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p:cTn id="23" dur="500" fill="hold"/>
                                        <p:tgtEl>
                                          <p:spTgt spid="25"/>
                                        </p:tgtEl>
                                        <p:attrNameLst>
                                          <p:attrName>ppt_w</p:attrName>
                                        </p:attrNameLst>
                                      </p:cBhvr>
                                      <p:tavLst>
                                        <p:tav tm="0">
                                          <p:val>
                                            <p:fltVal val="0"/>
                                          </p:val>
                                        </p:tav>
                                        <p:tav tm="100000">
                                          <p:val>
                                            <p:strVal val="#ppt_w"/>
                                          </p:val>
                                        </p:tav>
                                      </p:tavLst>
                                    </p:anim>
                                    <p:anim calcmode="lin" valueType="num">
                                      <p:cBhvr>
                                        <p:cTn id="24" dur="500" fill="hold"/>
                                        <p:tgtEl>
                                          <p:spTgt spid="25"/>
                                        </p:tgtEl>
                                        <p:attrNameLst>
                                          <p:attrName>ppt_h</p:attrName>
                                        </p:attrNameLst>
                                      </p:cBhvr>
                                      <p:tavLst>
                                        <p:tav tm="0">
                                          <p:val>
                                            <p:fltVal val="0"/>
                                          </p:val>
                                        </p:tav>
                                        <p:tav tm="100000">
                                          <p:val>
                                            <p:strVal val="#ppt_h"/>
                                          </p:val>
                                        </p:tav>
                                      </p:tavLst>
                                    </p:anim>
                                    <p:animEffect transition="in" filter="fade">
                                      <p:cBhvr>
                                        <p:cTn id="25" dur="500"/>
                                        <p:tgtEl>
                                          <p:spTgt spid="25"/>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left)">
                                      <p:cBhvr>
                                        <p:cTn id="29" dur="500"/>
                                        <p:tgtEl>
                                          <p:spTgt spid="3"/>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par>
                          <p:cTn id="34" fill="hold">
                            <p:stCondLst>
                              <p:cond delay="3000"/>
                            </p:stCondLst>
                            <p:childTnLst>
                              <p:par>
                                <p:cTn id="35" presetID="49" presetClass="entr" presetSubtype="0" decel="100000" fill="hold"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fltVal val="0"/>
                                          </p:val>
                                        </p:tav>
                                        <p:tav tm="100000">
                                          <p:val>
                                            <p:strVal val="#ppt_w"/>
                                          </p:val>
                                        </p:tav>
                                      </p:tavLst>
                                    </p:anim>
                                    <p:anim calcmode="lin" valueType="num">
                                      <p:cBhvr>
                                        <p:cTn id="38" dur="500" fill="hold"/>
                                        <p:tgtEl>
                                          <p:spTgt spid="5"/>
                                        </p:tgtEl>
                                        <p:attrNameLst>
                                          <p:attrName>ppt_h</p:attrName>
                                        </p:attrNameLst>
                                      </p:cBhvr>
                                      <p:tavLst>
                                        <p:tav tm="0">
                                          <p:val>
                                            <p:fltVal val="0"/>
                                          </p:val>
                                        </p:tav>
                                        <p:tav tm="100000">
                                          <p:val>
                                            <p:strVal val="#ppt_h"/>
                                          </p:val>
                                        </p:tav>
                                      </p:tavLst>
                                    </p:anim>
                                    <p:anim calcmode="lin" valueType="num">
                                      <p:cBhvr>
                                        <p:cTn id="39" dur="500" fill="hold"/>
                                        <p:tgtEl>
                                          <p:spTgt spid="5"/>
                                        </p:tgtEl>
                                        <p:attrNameLst>
                                          <p:attrName>style.rotation</p:attrName>
                                        </p:attrNameLst>
                                      </p:cBhvr>
                                      <p:tavLst>
                                        <p:tav tm="0">
                                          <p:val>
                                            <p:fltVal val="360"/>
                                          </p:val>
                                        </p:tav>
                                        <p:tav tm="100000">
                                          <p:val>
                                            <p:fltVal val="0"/>
                                          </p:val>
                                        </p:tav>
                                      </p:tavLst>
                                    </p:anim>
                                    <p:animEffect transition="in" filter="fade">
                                      <p:cBhvr>
                                        <p:cTn id="40" dur="500"/>
                                        <p:tgtEl>
                                          <p:spTgt spid="5"/>
                                        </p:tgtEl>
                                      </p:cBhvr>
                                    </p:animEffect>
                                  </p:childTnLst>
                                </p:cTn>
                              </p:par>
                            </p:childTnLst>
                          </p:cTn>
                        </p:par>
                        <p:par>
                          <p:cTn id="41" fill="hold">
                            <p:stCondLst>
                              <p:cond delay="3500"/>
                            </p:stCondLst>
                            <p:childTnLst>
                              <p:par>
                                <p:cTn id="42" presetID="49" presetClass="entr" presetSubtype="0" decel="100000" fill="hold" nodeType="after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fltVal val="0"/>
                                          </p:val>
                                        </p:tav>
                                        <p:tav tm="100000">
                                          <p:val>
                                            <p:strVal val="#ppt_w"/>
                                          </p:val>
                                        </p:tav>
                                      </p:tavLst>
                                    </p:anim>
                                    <p:anim calcmode="lin" valueType="num">
                                      <p:cBhvr>
                                        <p:cTn id="45" dur="500" fill="hold"/>
                                        <p:tgtEl>
                                          <p:spTgt spid="6"/>
                                        </p:tgtEl>
                                        <p:attrNameLst>
                                          <p:attrName>ppt_h</p:attrName>
                                        </p:attrNameLst>
                                      </p:cBhvr>
                                      <p:tavLst>
                                        <p:tav tm="0">
                                          <p:val>
                                            <p:fltVal val="0"/>
                                          </p:val>
                                        </p:tav>
                                        <p:tav tm="100000">
                                          <p:val>
                                            <p:strVal val="#ppt_h"/>
                                          </p:val>
                                        </p:tav>
                                      </p:tavLst>
                                    </p:anim>
                                    <p:anim calcmode="lin" valueType="num">
                                      <p:cBhvr>
                                        <p:cTn id="46" dur="500" fill="hold"/>
                                        <p:tgtEl>
                                          <p:spTgt spid="6"/>
                                        </p:tgtEl>
                                        <p:attrNameLst>
                                          <p:attrName>style.rotation</p:attrName>
                                        </p:attrNameLst>
                                      </p:cBhvr>
                                      <p:tavLst>
                                        <p:tav tm="0">
                                          <p:val>
                                            <p:fltVal val="360"/>
                                          </p:val>
                                        </p:tav>
                                        <p:tav tm="100000">
                                          <p:val>
                                            <p:fltVal val="0"/>
                                          </p:val>
                                        </p:tav>
                                      </p:tavLst>
                                    </p:anim>
                                    <p:animEffect transition="in" filter="fade">
                                      <p:cBhvr>
                                        <p:cTn id="47" dur="500"/>
                                        <p:tgtEl>
                                          <p:spTgt spid="6"/>
                                        </p:tgtEl>
                                      </p:cBhvr>
                                    </p:animEffect>
                                  </p:childTnLst>
                                </p:cTn>
                              </p:par>
                            </p:childTnLst>
                          </p:cTn>
                        </p:par>
                        <p:par>
                          <p:cTn id="48" fill="hold">
                            <p:stCondLst>
                              <p:cond delay="4000"/>
                            </p:stCondLst>
                            <p:childTnLst>
                              <p:par>
                                <p:cTn id="49" presetID="49" presetClass="entr" presetSubtype="0" decel="10000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 calcmode="lin" valueType="num">
                                      <p:cBhvr>
                                        <p:cTn id="51" dur="500" fill="hold"/>
                                        <p:tgtEl>
                                          <p:spTgt spid="51"/>
                                        </p:tgtEl>
                                        <p:attrNameLst>
                                          <p:attrName>ppt_w</p:attrName>
                                        </p:attrNameLst>
                                      </p:cBhvr>
                                      <p:tavLst>
                                        <p:tav tm="0">
                                          <p:val>
                                            <p:fltVal val="0"/>
                                          </p:val>
                                        </p:tav>
                                        <p:tav tm="100000">
                                          <p:val>
                                            <p:strVal val="#ppt_w"/>
                                          </p:val>
                                        </p:tav>
                                      </p:tavLst>
                                    </p:anim>
                                    <p:anim calcmode="lin" valueType="num">
                                      <p:cBhvr>
                                        <p:cTn id="52" dur="500" fill="hold"/>
                                        <p:tgtEl>
                                          <p:spTgt spid="51"/>
                                        </p:tgtEl>
                                        <p:attrNameLst>
                                          <p:attrName>ppt_h</p:attrName>
                                        </p:attrNameLst>
                                      </p:cBhvr>
                                      <p:tavLst>
                                        <p:tav tm="0">
                                          <p:val>
                                            <p:fltVal val="0"/>
                                          </p:val>
                                        </p:tav>
                                        <p:tav tm="100000">
                                          <p:val>
                                            <p:strVal val="#ppt_h"/>
                                          </p:val>
                                        </p:tav>
                                      </p:tavLst>
                                    </p:anim>
                                    <p:anim calcmode="lin" valueType="num">
                                      <p:cBhvr>
                                        <p:cTn id="53" dur="500" fill="hold"/>
                                        <p:tgtEl>
                                          <p:spTgt spid="51"/>
                                        </p:tgtEl>
                                        <p:attrNameLst>
                                          <p:attrName>style.rotation</p:attrName>
                                        </p:attrNameLst>
                                      </p:cBhvr>
                                      <p:tavLst>
                                        <p:tav tm="0">
                                          <p:val>
                                            <p:fltVal val="360"/>
                                          </p:val>
                                        </p:tav>
                                        <p:tav tm="100000">
                                          <p:val>
                                            <p:fltVal val="0"/>
                                          </p:val>
                                        </p:tav>
                                      </p:tavLst>
                                    </p:anim>
                                    <p:animEffect transition="in" filter="fade">
                                      <p:cBhvr>
                                        <p:cTn id="54" dur="500"/>
                                        <p:tgtEl>
                                          <p:spTgt spid="51"/>
                                        </p:tgtEl>
                                      </p:cBhvr>
                                    </p:animEffect>
                                  </p:childTnLst>
                                </p:cTn>
                              </p:par>
                            </p:childTnLst>
                          </p:cTn>
                        </p:par>
                        <p:par>
                          <p:cTn id="55" fill="hold">
                            <p:stCondLst>
                              <p:cond delay="4500"/>
                            </p:stCondLst>
                            <p:childTnLst>
                              <p:par>
                                <p:cTn id="56" presetID="49" presetClass="entr" presetSubtype="0" decel="100000" fill="hold" grpId="0" nodeType="afterEffect">
                                  <p:stCondLst>
                                    <p:cond delay="0"/>
                                  </p:stCondLst>
                                  <p:childTnLst>
                                    <p:set>
                                      <p:cBhvr>
                                        <p:cTn id="57" dur="1" fill="hold">
                                          <p:stCondLst>
                                            <p:cond delay="0"/>
                                          </p:stCondLst>
                                        </p:cTn>
                                        <p:tgtEl>
                                          <p:spTgt spid="46"/>
                                        </p:tgtEl>
                                        <p:attrNameLst>
                                          <p:attrName>style.visibility</p:attrName>
                                        </p:attrNameLst>
                                      </p:cBhvr>
                                      <p:to>
                                        <p:strVal val="visible"/>
                                      </p:to>
                                    </p:set>
                                    <p:anim calcmode="lin" valueType="num">
                                      <p:cBhvr>
                                        <p:cTn id="58" dur="500" fill="hold"/>
                                        <p:tgtEl>
                                          <p:spTgt spid="46"/>
                                        </p:tgtEl>
                                        <p:attrNameLst>
                                          <p:attrName>ppt_w</p:attrName>
                                        </p:attrNameLst>
                                      </p:cBhvr>
                                      <p:tavLst>
                                        <p:tav tm="0">
                                          <p:val>
                                            <p:fltVal val="0"/>
                                          </p:val>
                                        </p:tav>
                                        <p:tav tm="100000">
                                          <p:val>
                                            <p:strVal val="#ppt_w"/>
                                          </p:val>
                                        </p:tav>
                                      </p:tavLst>
                                    </p:anim>
                                    <p:anim calcmode="lin" valueType="num">
                                      <p:cBhvr>
                                        <p:cTn id="59" dur="500" fill="hold"/>
                                        <p:tgtEl>
                                          <p:spTgt spid="46"/>
                                        </p:tgtEl>
                                        <p:attrNameLst>
                                          <p:attrName>ppt_h</p:attrName>
                                        </p:attrNameLst>
                                      </p:cBhvr>
                                      <p:tavLst>
                                        <p:tav tm="0">
                                          <p:val>
                                            <p:fltVal val="0"/>
                                          </p:val>
                                        </p:tav>
                                        <p:tav tm="100000">
                                          <p:val>
                                            <p:strVal val="#ppt_h"/>
                                          </p:val>
                                        </p:tav>
                                      </p:tavLst>
                                    </p:anim>
                                    <p:anim calcmode="lin" valueType="num">
                                      <p:cBhvr>
                                        <p:cTn id="60" dur="500" fill="hold"/>
                                        <p:tgtEl>
                                          <p:spTgt spid="46"/>
                                        </p:tgtEl>
                                        <p:attrNameLst>
                                          <p:attrName>style.rotation</p:attrName>
                                        </p:attrNameLst>
                                      </p:cBhvr>
                                      <p:tavLst>
                                        <p:tav tm="0">
                                          <p:val>
                                            <p:fltVal val="360"/>
                                          </p:val>
                                        </p:tav>
                                        <p:tav tm="100000">
                                          <p:val>
                                            <p:fltVal val="0"/>
                                          </p:val>
                                        </p:tav>
                                      </p:tavLst>
                                    </p:anim>
                                    <p:animEffect transition="in" filter="fade">
                                      <p:cBhvr>
                                        <p:cTn id="61" dur="500"/>
                                        <p:tgtEl>
                                          <p:spTgt spid="46"/>
                                        </p:tgtEl>
                                      </p:cBhvr>
                                    </p:animEffect>
                                  </p:childTnLst>
                                </p:cTn>
                              </p:par>
                            </p:childTnLst>
                          </p:cTn>
                        </p:par>
                        <p:par>
                          <p:cTn id="62" fill="hold">
                            <p:stCondLst>
                              <p:cond delay="5000"/>
                            </p:stCondLst>
                            <p:childTnLst>
                              <p:par>
                                <p:cTn id="63" presetID="42" presetClass="entr" presetSubtype="0" fill="hold" nodeType="after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1000"/>
                                        <p:tgtEl>
                                          <p:spTgt spid="7"/>
                                        </p:tgtEl>
                                      </p:cBhvr>
                                    </p:animEffect>
                                    <p:anim calcmode="lin" valueType="num">
                                      <p:cBhvr>
                                        <p:cTn id="66" dur="1000" fill="hold"/>
                                        <p:tgtEl>
                                          <p:spTgt spid="7"/>
                                        </p:tgtEl>
                                        <p:attrNameLst>
                                          <p:attrName>ppt_x</p:attrName>
                                        </p:attrNameLst>
                                      </p:cBhvr>
                                      <p:tavLst>
                                        <p:tav tm="0">
                                          <p:val>
                                            <p:strVal val="#ppt_x"/>
                                          </p:val>
                                        </p:tav>
                                        <p:tav tm="100000">
                                          <p:val>
                                            <p:strVal val="#ppt_x"/>
                                          </p:val>
                                        </p:tav>
                                      </p:tavLst>
                                    </p:anim>
                                    <p:anim calcmode="lin" valueType="num">
                                      <p:cBhvr>
                                        <p:cTn id="67" dur="1000" fill="hold"/>
                                        <p:tgtEl>
                                          <p:spTgt spid="7"/>
                                        </p:tgtEl>
                                        <p:attrNameLst>
                                          <p:attrName>ppt_y</p:attrName>
                                        </p:attrNameLst>
                                      </p:cBhvr>
                                      <p:tavLst>
                                        <p:tav tm="0">
                                          <p:val>
                                            <p:strVal val="#ppt_y+.1"/>
                                          </p:val>
                                        </p:tav>
                                        <p:tav tm="100000">
                                          <p:val>
                                            <p:strVal val="#ppt_y"/>
                                          </p:val>
                                        </p:tav>
                                      </p:tavLst>
                                    </p:anim>
                                  </p:childTnLst>
                                </p:cTn>
                              </p:par>
                            </p:childTnLst>
                          </p:cTn>
                        </p:par>
                        <p:par>
                          <p:cTn id="68" fill="hold">
                            <p:stCondLst>
                              <p:cond delay="6000"/>
                            </p:stCondLst>
                            <p:childTnLst>
                              <p:par>
                                <p:cTn id="69" presetID="10" presetClass="entr" presetSubtype="0" fill="hold" nodeType="after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fade">
                                      <p:cBhvr>
                                        <p:cTn id="71" dur="500"/>
                                        <p:tgtEl>
                                          <p:spTgt spid="10"/>
                                        </p:tgtEl>
                                      </p:cBhvr>
                                    </p:animEffect>
                                  </p:childTnLst>
                                </p:cTn>
                              </p:par>
                            </p:childTnLst>
                          </p:cTn>
                        </p:par>
                        <p:par>
                          <p:cTn id="72" fill="hold">
                            <p:stCondLst>
                              <p:cond delay="6500"/>
                            </p:stCondLst>
                            <p:childTnLst>
                              <p:par>
                                <p:cTn id="73" presetID="10" presetClass="entr" presetSubtype="0" fill="hold" grpId="0" nodeType="afterEffect">
                                  <p:stCondLst>
                                    <p:cond delay="0"/>
                                  </p:stCondLst>
                                  <p:childTnLst>
                                    <p:set>
                                      <p:cBhvr>
                                        <p:cTn id="74" dur="1" fill="hold">
                                          <p:stCondLst>
                                            <p:cond delay="0"/>
                                          </p:stCondLst>
                                        </p:cTn>
                                        <p:tgtEl>
                                          <p:spTgt spid="73"/>
                                        </p:tgtEl>
                                        <p:attrNameLst>
                                          <p:attrName>style.visibility</p:attrName>
                                        </p:attrNameLst>
                                      </p:cBhvr>
                                      <p:to>
                                        <p:strVal val="visible"/>
                                      </p:to>
                                    </p:set>
                                    <p:animEffect transition="in" filter="fade">
                                      <p:cBhvr>
                                        <p:cTn id="75" dur="500"/>
                                        <p:tgtEl>
                                          <p:spTgt spid="73"/>
                                        </p:tgtEl>
                                      </p:cBhvr>
                                    </p:animEffect>
                                  </p:childTnLst>
                                </p:cTn>
                              </p:par>
                            </p:childTnLst>
                          </p:cTn>
                        </p:par>
                        <p:par>
                          <p:cTn id="76" fill="hold">
                            <p:stCondLst>
                              <p:cond delay="7000"/>
                            </p:stCondLst>
                            <p:childTnLst>
                              <p:par>
                                <p:cTn id="77" presetID="10" presetClass="entr" presetSubtype="0"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animEffect transition="in" filter="fade">
                                      <p:cBhvr>
                                        <p:cTn id="79" dur="500"/>
                                        <p:tgtEl>
                                          <p:spTgt spid="74"/>
                                        </p:tgtEl>
                                      </p:cBhvr>
                                    </p:animEffect>
                                  </p:childTnLst>
                                </p:cTn>
                              </p:par>
                            </p:childTnLst>
                          </p:cTn>
                        </p:par>
                        <p:par>
                          <p:cTn id="80" fill="hold">
                            <p:stCondLst>
                              <p:cond delay="7500"/>
                            </p:stCondLst>
                            <p:childTnLst>
                              <p:par>
                                <p:cTn id="81" presetID="10" presetClass="entr" presetSubtype="0" fill="hold" nodeType="afterEffect">
                                  <p:stCondLst>
                                    <p:cond delay="0"/>
                                  </p:stCondLst>
                                  <p:childTnLst>
                                    <p:set>
                                      <p:cBhvr>
                                        <p:cTn id="82" dur="1" fill="hold">
                                          <p:stCondLst>
                                            <p:cond delay="0"/>
                                          </p:stCondLst>
                                        </p:cTn>
                                        <p:tgtEl>
                                          <p:spTgt spid="8"/>
                                        </p:tgtEl>
                                        <p:attrNameLst>
                                          <p:attrName>style.visibility</p:attrName>
                                        </p:attrNameLst>
                                      </p:cBhvr>
                                      <p:to>
                                        <p:strVal val="visible"/>
                                      </p:to>
                                    </p:set>
                                    <p:animEffect transition="in" filter="fade">
                                      <p:cBhvr>
                                        <p:cTn id="83" dur="500"/>
                                        <p:tgtEl>
                                          <p:spTgt spid="8"/>
                                        </p:tgtEl>
                                      </p:cBhvr>
                                    </p:animEffect>
                                  </p:childTnLst>
                                </p:cTn>
                              </p:par>
                            </p:childTnLst>
                          </p:cTn>
                        </p:par>
                        <p:par>
                          <p:cTn id="84" fill="hold">
                            <p:stCondLst>
                              <p:cond delay="8000"/>
                            </p:stCondLst>
                            <p:childTnLst>
                              <p:par>
                                <p:cTn id="85" presetID="10" presetClass="entr" presetSubtype="0" fill="hold" grpId="0" nodeType="afterEffect">
                                  <p:stCondLst>
                                    <p:cond delay="0"/>
                                  </p:stCondLst>
                                  <p:childTnLst>
                                    <p:set>
                                      <p:cBhvr>
                                        <p:cTn id="86" dur="1" fill="hold">
                                          <p:stCondLst>
                                            <p:cond delay="0"/>
                                          </p:stCondLst>
                                        </p:cTn>
                                        <p:tgtEl>
                                          <p:spTgt spid="75"/>
                                        </p:tgtEl>
                                        <p:attrNameLst>
                                          <p:attrName>style.visibility</p:attrName>
                                        </p:attrNameLst>
                                      </p:cBhvr>
                                      <p:to>
                                        <p:strVal val="visible"/>
                                      </p:to>
                                    </p:set>
                                    <p:animEffect transition="in" filter="fade">
                                      <p:cBhvr>
                                        <p:cTn id="87" dur="500"/>
                                        <p:tgtEl>
                                          <p:spTgt spid="75"/>
                                        </p:tgtEl>
                                      </p:cBhvr>
                                    </p:animEffect>
                                  </p:childTnLst>
                                </p:cTn>
                              </p:par>
                            </p:childTnLst>
                          </p:cTn>
                        </p:par>
                        <p:par>
                          <p:cTn id="88" fill="hold">
                            <p:stCondLst>
                              <p:cond delay="8500"/>
                            </p:stCondLst>
                            <p:childTnLst>
                              <p:par>
                                <p:cTn id="89" presetID="10" presetClass="entr" presetSubtype="0" fill="hold" grpId="0" nodeType="afterEffect">
                                  <p:stCondLst>
                                    <p:cond delay="0"/>
                                  </p:stCondLst>
                                  <p:childTnLst>
                                    <p:set>
                                      <p:cBhvr>
                                        <p:cTn id="90" dur="1" fill="hold">
                                          <p:stCondLst>
                                            <p:cond delay="0"/>
                                          </p:stCondLst>
                                        </p:cTn>
                                        <p:tgtEl>
                                          <p:spTgt spid="76"/>
                                        </p:tgtEl>
                                        <p:attrNameLst>
                                          <p:attrName>style.visibility</p:attrName>
                                        </p:attrNameLst>
                                      </p:cBhvr>
                                      <p:to>
                                        <p:strVal val="visible"/>
                                      </p:to>
                                    </p:set>
                                    <p:animEffect transition="in" filter="fade">
                                      <p:cBhvr>
                                        <p:cTn id="91"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25" grpId="0"/>
      <p:bldP spid="46" grpId="0" animBg="1"/>
      <p:bldP spid="51" grpId="0" animBg="1"/>
      <p:bldP spid="73" grpId="0"/>
      <p:bldP spid="74" grpId="0"/>
      <p:bldP spid="75" grpId="0"/>
      <p:bldP spid="7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4621690" y="1175871"/>
            <a:ext cx="1191558" cy="1245096"/>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blipFill dpi="0" rotWithShape="1">
            <a:blip r:embed="rId3" cstate="email"/>
            <a:srcRect/>
            <a:stretch>
              <a:fillRect/>
            </a:stretch>
          </a:bli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8556" tIns="329077" rIns="298556" bIns="329077" numCol="1" spcCol="1270" anchor="ctr" anchorCtr="0">
            <a:noAutofit/>
          </a:bodyPr>
          <a:lstStyle/>
          <a:p>
            <a:pPr algn="just" defTabSz="1099820">
              <a:lnSpc>
                <a:spcPct val="150000"/>
              </a:lnSpc>
              <a:spcAft>
                <a:spcPct val="35000"/>
              </a:spcAft>
            </a:pPr>
            <a:endParaRPr lang="en-GB" sz="67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Freeform 4"/>
          <p:cNvSpPr/>
          <p:nvPr/>
        </p:nvSpPr>
        <p:spPr>
          <a:xfrm>
            <a:off x="3334807" y="1175871"/>
            <a:ext cx="1191558" cy="1245096"/>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4253" tIns="234774" rIns="204253" bIns="234774" numCol="1" spcCol="1270" anchor="ctr" anchorCtr="0">
            <a:noAutofit/>
          </a:bodyPr>
          <a:lstStyle/>
          <a:p>
            <a:pPr algn="just" defTabSz="1200150">
              <a:lnSpc>
                <a:spcPct val="150000"/>
              </a:lnSpc>
              <a:spcAft>
                <a:spcPct val="35000"/>
              </a:spcAft>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 name="Freeform 5"/>
          <p:cNvSpPr/>
          <p:nvPr/>
        </p:nvSpPr>
        <p:spPr>
          <a:xfrm>
            <a:off x="3975783" y="2232710"/>
            <a:ext cx="1191558" cy="1245096"/>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blipFill dpi="0" rotWithShape="1">
            <a:blip r:embed="rId4" cstate="email"/>
            <a:srcRect/>
            <a:stretch>
              <a:fillRect/>
            </a:stretch>
          </a:bli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8556" tIns="329077" rIns="298556" bIns="329077" numCol="1" spcCol="1270" anchor="ctr" anchorCtr="0">
            <a:noAutofit/>
          </a:bodyPr>
          <a:lstStyle/>
          <a:p>
            <a:pPr algn="just" defTabSz="1099820">
              <a:lnSpc>
                <a:spcPct val="150000"/>
              </a:lnSpc>
              <a:spcAft>
                <a:spcPct val="35000"/>
              </a:spcAft>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7" name="Freeform 6"/>
          <p:cNvSpPr/>
          <p:nvPr/>
        </p:nvSpPr>
        <p:spPr>
          <a:xfrm>
            <a:off x="5262665" y="2232710"/>
            <a:ext cx="1191558" cy="1245096"/>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4253" tIns="234774" rIns="204253" bIns="234774" numCol="1" spcCol="1270" anchor="ctr" anchorCtr="0">
            <a:noAutofit/>
          </a:bodyPr>
          <a:lstStyle/>
          <a:p>
            <a:pPr algn="just" defTabSz="1200150">
              <a:lnSpc>
                <a:spcPct val="150000"/>
              </a:lnSpc>
              <a:spcAft>
                <a:spcPct val="35000"/>
              </a:spcAft>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 name="Freeform 7"/>
          <p:cNvSpPr/>
          <p:nvPr/>
        </p:nvSpPr>
        <p:spPr>
          <a:xfrm>
            <a:off x="4621690" y="3289548"/>
            <a:ext cx="1191558" cy="1245096"/>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blipFill dpi="0" rotWithShape="1">
            <a:blip r:embed="rId5" cstate="email"/>
            <a:srcRect/>
            <a:stretch>
              <a:fillRect/>
            </a:stretch>
          </a:bli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8556" tIns="329077" rIns="298556" bIns="329077" numCol="1" spcCol="1270" anchor="ctr" anchorCtr="0">
            <a:noAutofit/>
          </a:bodyPr>
          <a:lstStyle/>
          <a:p>
            <a:pPr algn="just" defTabSz="1099820">
              <a:lnSpc>
                <a:spcPct val="150000"/>
              </a:lnSpc>
              <a:spcAft>
                <a:spcPct val="35000"/>
              </a:spcAft>
            </a:pPr>
            <a:endParaRPr lang="en-GB" sz="67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 name="Freeform 8"/>
          <p:cNvSpPr/>
          <p:nvPr/>
        </p:nvSpPr>
        <p:spPr>
          <a:xfrm>
            <a:off x="3334807" y="3289548"/>
            <a:ext cx="1191558" cy="1245096"/>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4253" tIns="234774" rIns="204253" bIns="234774" numCol="1" spcCol="1270" anchor="ctr" anchorCtr="0">
            <a:noAutofit/>
          </a:bodyPr>
          <a:lstStyle/>
          <a:p>
            <a:pPr algn="just" defTabSz="1200150">
              <a:lnSpc>
                <a:spcPct val="150000"/>
              </a:lnSpc>
              <a:spcAft>
                <a:spcPct val="35000"/>
              </a:spcAft>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 name="Freeform 9"/>
          <p:cNvSpPr/>
          <p:nvPr/>
        </p:nvSpPr>
        <p:spPr>
          <a:xfrm>
            <a:off x="2691367" y="2232710"/>
            <a:ext cx="1191558" cy="1245096"/>
          </a:xfrm>
          <a:custGeom>
            <a:avLst/>
            <a:gdLst>
              <a:gd name="connsiteX0" fmla="*/ 0 w 2008628"/>
              <a:gd name="connsiteY0" fmla="*/ 873753 h 1747506"/>
              <a:gd name="connsiteX1" fmla="*/ 436877 w 2008628"/>
              <a:gd name="connsiteY1" fmla="*/ 0 h 1747506"/>
              <a:gd name="connsiteX2" fmla="*/ 1571752 w 2008628"/>
              <a:gd name="connsiteY2" fmla="*/ 0 h 1747506"/>
              <a:gd name="connsiteX3" fmla="*/ 2008628 w 2008628"/>
              <a:gd name="connsiteY3" fmla="*/ 873753 h 1747506"/>
              <a:gd name="connsiteX4" fmla="*/ 1571752 w 2008628"/>
              <a:gd name="connsiteY4" fmla="*/ 1747506 h 1747506"/>
              <a:gd name="connsiteX5" fmla="*/ 436877 w 2008628"/>
              <a:gd name="connsiteY5" fmla="*/ 1747506 h 1747506"/>
              <a:gd name="connsiteX6" fmla="*/ 0 w 2008628"/>
              <a:gd name="connsiteY6" fmla="*/ 873753 h 174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8628" h="1747506">
                <a:moveTo>
                  <a:pt x="1004314" y="0"/>
                </a:moveTo>
                <a:lnTo>
                  <a:pt x="2008627" y="380083"/>
                </a:lnTo>
                <a:lnTo>
                  <a:pt x="2008627" y="1367424"/>
                </a:lnTo>
                <a:lnTo>
                  <a:pt x="1004314" y="1747506"/>
                </a:lnTo>
                <a:lnTo>
                  <a:pt x="1" y="1367424"/>
                </a:lnTo>
                <a:lnTo>
                  <a:pt x="1" y="380083"/>
                </a:lnTo>
                <a:lnTo>
                  <a:pt x="1004314" y="0"/>
                </a:lnTo>
                <a:close/>
              </a:path>
            </a:pathLst>
          </a:custGeom>
          <a:blipFill dpi="0" rotWithShape="1">
            <a:blip r:embed="rId6" cstate="email"/>
            <a:srcRect/>
            <a:stretch>
              <a:fillRect/>
            </a:stretch>
          </a:bli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4253" tIns="234774" rIns="204253" bIns="234774" numCol="1" spcCol="1270" anchor="ctr" anchorCtr="0">
            <a:noAutofit/>
          </a:bodyPr>
          <a:lstStyle/>
          <a:p>
            <a:pPr algn="just" defTabSz="1200150">
              <a:lnSpc>
                <a:spcPct val="150000"/>
              </a:lnSpc>
              <a:spcAft>
                <a:spcPct val="35000"/>
              </a:spcAft>
            </a:pPr>
            <a:endParaRPr lang="en-GB" sz="675"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1" name="TextBox 10"/>
          <p:cNvSpPr txBox="1"/>
          <p:nvPr/>
        </p:nvSpPr>
        <p:spPr>
          <a:xfrm>
            <a:off x="4177495" y="2940212"/>
            <a:ext cx="790601" cy="248145"/>
          </a:xfrm>
          <a:prstGeom prst="rect">
            <a:avLst/>
          </a:prstGeom>
          <a:noFill/>
        </p:spPr>
        <p:txBody>
          <a:bodyPr wrap="none" rtlCol="0">
            <a:spAutoFit/>
          </a:bodyPr>
          <a:lstStyle/>
          <a:p>
            <a:pPr algn="just">
              <a:lnSpc>
                <a:spcPct val="150000"/>
              </a:lnSpc>
            </a:pPr>
            <a:r>
              <a:rPr lang="zh-CN" altLang="en-US" sz="67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GB" sz="67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 name="Freeform 11"/>
          <p:cNvSpPr>
            <a:spLocks noEditPoints="1"/>
          </p:cNvSpPr>
          <p:nvPr/>
        </p:nvSpPr>
        <p:spPr bwMode="auto">
          <a:xfrm>
            <a:off x="4369299" y="2554951"/>
            <a:ext cx="406993" cy="329059"/>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1"/>
          </a:solidFill>
          <a:ln>
            <a:noFill/>
          </a:ln>
        </p:spPr>
        <p:txBody>
          <a:bodyPr vert="horz" wrap="square" lIns="68584" tIns="34293" rIns="68584" bIns="3429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endParaRPr lang="zh-CN" altLang="en-US" sz="675">
              <a:solidFill>
                <a:prstClr val="black"/>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Freeform 14"/>
          <p:cNvSpPr>
            <a:spLocks noEditPoints="1"/>
          </p:cNvSpPr>
          <p:nvPr/>
        </p:nvSpPr>
        <p:spPr bwMode="auto">
          <a:xfrm>
            <a:off x="5701708" y="2718438"/>
            <a:ext cx="313471" cy="273638"/>
          </a:xfrm>
          <a:custGeom>
            <a:avLst/>
            <a:gdLst>
              <a:gd name="T0" fmla="*/ 18 w 84"/>
              <a:gd name="T1" fmla="*/ 0 h 73"/>
              <a:gd name="T2" fmla="*/ 26 w 84"/>
              <a:gd name="T3" fmla="*/ 7 h 73"/>
              <a:gd name="T4" fmla="*/ 10 w 84"/>
              <a:gd name="T5" fmla="*/ 7 h 73"/>
              <a:gd name="T6" fmla="*/ 18 w 84"/>
              <a:gd name="T7" fmla="*/ 0 h 73"/>
              <a:gd name="T8" fmla="*/ 49 w 84"/>
              <a:gd name="T9" fmla="*/ 15 h 73"/>
              <a:gd name="T10" fmla="*/ 67 w 84"/>
              <a:gd name="T11" fmla="*/ 22 h 73"/>
              <a:gd name="T12" fmla="*/ 75 w 84"/>
              <a:gd name="T13" fmla="*/ 41 h 73"/>
              <a:gd name="T14" fmla="*/ 67 w 84"/>
              <a:gd name="T15" fmla="*/ 60 h 73"/>
              <a:gd name="T16" fmla="*/ 49 w 84"/>
              <a:gd name="T17" fmla="*/ 67 h 73"/>
              <a:gd name="T18" fmla="*/ 30 w 84"/>
              <a:gd name="T19" fmla="*/ 60 h 73"/>
              <a:gd name="T20" fmla="*/ 22 w 84"/>
              <a:gd name="T21" fmla="*/ 41 h 73"/>
              <a:gd name="T22" fmla="*/ 30 w 84"/>
              <a:gd name="T23" fmla="*/ 22 h 73"/>
              <a:gd name="T24" fmla="*/ 49 w 84"/>
              <a:gd name="T25" fmla="*/ 15 h 73"/>
              <a:gd name="T26" fmla="*/ 45 w 84"/>
              <a:gd name="T27" fmla="*/ 28 h 73"/>
              <a:gd name="T28" fmla="*/ 35 w 84"/>
              <a:gd name="T29" fmla="*/ 33 h 73"/>
              <a:gd name="T30" fmla="*/ 36 w 84"/>
              <a:gd name="T31" fmla="*/ 44 h 73"/>
              <a:gd name="T32" fmla="*/ 44 w 84"/>
              <a:gd name="T33" fmla="*/ 38 h 73"/>
              <a:gd name="T34" fmla="*/ 45 w 84"/>
              <a:gd name="T35" fmla="*/ 28 h 73"/>
              <a:gd name="T36" fmla="*/ 62 w 84"/>
              <a:gd name="T37" fmla="*/ 28 h 73"/>
              <a:gd name="T38" fmla="*/ 49 w 84"/>
              <a:gd name="T39" fmla="*/ 23 h 73"/>
              <a:gd name="T40" fmla="*/ 36 w 84"/>
              <a:gd name="T41" fmla="*/ 28 h 73"/>
              <a:gd name="T42" fmla="*/ 31 w 84"/>
              <a:gd name="T43" fmla="*/ 41 h 73"/>
              <a:gd name="T44" fmla="*/ 36 w 84"/>
              <a:gd name="T45" fmla="*/ 54 h 73"/>
              <a:gd name="T46" fmla="*/ 49 w 84"/>
              <a:gd name="T47" fmla="*/ 59 h 73"/>
              <a:gd name="T48" fmla="*/ 62 w 84"/>
              <a:gd name="T49" fmla="*/ 54 h 73"/>
              <a:gd name="T50" fmla="*/ 67 w 84"/>
              <a:gd name="T51" fmla="*/ 41 h 73"/>
              <a:gd name="T52" fmla="*/ 62 w 84"/>
              <a:gd name="T53" fmla="*/ 28 h 73"/>
              <a:gd name="T54" fmla="*/ 35 w 84"/>
              <a:gd name="T55" fmla="*/ 0 h 73"/>
              <a:gd name="T56" fmla="*/ 29 w 84"/>
              <a:gd name="T57" fmla="*/ 11 h 73"/>
              <a:gd name="T58" fmla="*/ 9 w 84"/>
              <a:gd name="T59" fmla="*/ 11 h 73"/>
              <a:gd name="T60" fmla="*/ 0 w 84"/>
              <a:gd name="T61" fmla="*/ 21 h 73"/>
              <a:gd name="T62" fmla="*/ 0 w 84"/>
              <a:gd name="T63" fmla="*/ 63 h 73"/>
              <a:gd name="T64" fmla="*/ 9 w 84"/>
              <a:gd name="T65" fmla="*/ 73 h 73"/>
              <a:gd name="T66" fmla="*/ 74 w 84"/>
              <a:gd name="T67" fmla="*/ 73 h 73"/>
              <a:gd name="T68" fmla="*/ 84 w 84"/>
              <a:gd name="T69" fmla="*/ 63 h 73"/>
              <a:gd name="T70" fmla="*/ 84 w 84"/>
              <a:gd name="T71" fmla="*/ 21 h 73"/>
              <a:gd name="T72" fmla="*/ 74 w 84"/>
              <a:gd name="T73" fmla="*/ 11 h 73"/>
              <a:gd name="T74" fmla="*/ 71 w 84"/>
              <a:gd name="T75" fmla="*/ 11 h 73"/>
              <a:gd name="T76" fmla="*/ 64 w 84"/>
              <a:gd name="T77" fmla="*/ 0 h 73"/>
              <a:gd name="T78" fmla="*/ 35 w 84"/>
              <a:gd name="T7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4" h="73">
                <a:moveTo>
                  <a:pt x="18" y="0"/>
                </a:moveTo>
                <a:cubicBezTo>
                  <a:pt x="22" y="0"/>
                  <a:pt x="25" y="3"/>
                  <a:pt x="26" y="7"/>
                </a:cubicBezTo>
                <a:cubicBezTo>
                  <a:pt x="10" y="7"/>
                  <a:pt x="10" y="7"/>
                  <a:pt x="10" y="7"/>
                </a:cubicBezTo>
                <a:cubicBezTo>
                  <a:pt x="10" y="3"/>
                  <a:pt x="14" y="0"/>
                  <a:pt x="18" y="0"/>
                </a:cubicBezTo>
                <a:close/>
                <a:moveTo>
                  <a:pt x="49" y="15"/>
                </a:moveTo>
                <a:cubicBezTo>
                  <a:pt x="56" y="15"/>
                  <a:pt x="63" y="18"/>
                  <a:pt x="67" y="22"/>
                </a:cubicBezTo>
                <a:cubicBezTo>
                  <a:pt x="72" y="27"/>
                  <a:pt x="75" y="34"/>
                  <a:pt x="75" y="41"/>
                </a:cubicBezTo>
                <a:cubicBezTo>
                  <a:pt x="75" y="48"/>
                  <a:pt x="72" y="55"/>
                  <a:pt x="67" y="60"/>
                </a:cubicBezTo>
                <a:cubicBezTo>
                  <a:pt x="63" y="64"/>
                  <a:pt x="56" y="67"/>
                  <a:pt x="49" y="67"/>
                </a:cubicBezTo>
                <a:cubicBezTo>
                  <a:pt x="41" y="67"/>
                  <a:pt x="35" y="64"/>
                  <a:pt x="30" y="60"/>
                </a:cubicBezTo>
                <a:cubicBezTo>
                  <a:pt x="25" y="55"/>
                  <a:pt x="22" y="48"/>
                  <a:pt x="22" y="41"/>
                </a:cubicBezTo>
                <a:cubicBezTo>
                  <a:pt x="22" y="34"/>
                  <a:pt x="25" y="27"/>
                  <a:pt x="30" y="22"/>
                </a:cubicBezTo>
                <a:cubicBezTo>
                  <a:pt x="35" y="18"/>
                  <a:pt x="41" y="15"/>
                  <a:pt x="49" y="15"/>
                </a:cubicBezTo>
                <a:close/>
                <a:moveTo>
                  <a:pt x="45" y="28"/>
                </a:moveTo>
                <a:cubicBezTo>
                  <a:pt x="42" y="26"/>
                  <a:pt x="37" y="28"/>
                  <a:pt x="35" y="33"/>
                </a:cubicBezTo>
                <a:cubicBezTo>
                  <a:pt x="32" y="37"/>
                  <a:pt x="33" y="42"/>
                  <a:pt x="36" y="44"/>
                </a:cubicBezTo>
                <a:cubicBezTo>
                  <a:pt x="40" y="46"/>
                  <a:pt x="41" y="42"/>
                  <a:pt x="44" y="38"/>
                </a:cubicBezTo>
                <a:cubicBezTo>
                  <a:pt x="46" y="33"/>
                  <a:pt x="49" y="30"/>
                  <a:pt x="45" y="28"/>
                </a:cubicBezTo>
                <a:close/>
                <a:moveTo>
                  <a:pt x="62" y="28"/>
                </a:moveTo>
                <a:cubicBezTo>
                  <a:pt x="58" y="25"/>
                  <a:pt x="54" y="23"/>
                  <a:pt x="49" y="23"/>
                </a:cubicBezTo>
                <a:cubicBezTo>
                  <a:pt x="44" y="23"/>
                  <a:pt x="39" y="25"/>
                  <a:pt x="36" y="28"/>
                </a:cubicBezTo>
                <a:cubicBezTo>
                  <a:pt x="33" y="31"/>
                  <a:pt x="31" y="36"/>
                  <a:pt x="31" y="41"/>
                </a:cubicBezTo>
                <a:cubicBezTo>
                  <a:pt x="31" y="46"/>
                  <a:pt x="33" y="50"/>
                  <a:pt x="36" y="54"/>
                </a:cubicBezTo>
                <a:cubicBezTo>
                  <a:pt x="39" y="57"/>
                  <a:pt x="44" y="59"/>
                  <a:pt x="49" y="59"/>
                </a:cubicBezTo>
                <a:cubicBezTo>
                  <a:pt x="54" y="59"/>
                  <a:pt x="58" y="57"/>
                  <a:pt x="62" y="54"/>
                </a:cubicBezTo>
                <a:cubicBezTo>
                  <a:pt x="65" y="50"/>
                  <a:pt x="67" y="46"/>
                  <a:pt x="67" y="41"/>
                </a:cubicBezTo>
                <a:cubicBezTo>
                  <a:pt x="67" y="36"/>
                  <a:pt x="65" y="31"/>
                  <a:pt x="62" y="28"/>
                </a:cubicBezTo>
                <a:close/>
                <a:moveTo>
                  <a:pt x="35" y="0"/>
                </a:moveTo>
                <a:cubicBezTo>
                  <a:pt x="29" y="11"/>
                  <a:pt x="29" y="11"/>
                  <a:pt x="29" y="11"/>
                </a:cubicBezTo>
                <a:cubicBezTo>
                  <a:pt x="9" y="11"/>
                  <a:pt x="9" y="11"/>
                  <a:pt x="9" y="11"/>
                </a:cubicBezTo>
                <a:cubicBezTo>
                  <a:pt x="4" y="11"/>
                  <a:pt x="0" y="15"/>
                  <a:pt x="0" y="21"/>
                </a:cubicBezTo>
                <a:cubicBezTo>
                  <a:pt x="0" y="63"/>
                  <a:pt x="0" y="63"/>
                  <a:pt x="0" y="63"/>
                </a:cubicBezTo>
                <a:cubicBezTo>
                  <a:pt x="0" y="69"/>
                  <a:pt x="4" y="73"/>
                  <a:pt x="9" y="73"/>
                </a:cubicBezTo>
                <a:cubicBezTo>
                  <a:pt x="74" y="73"/>
                  <a:pt x="74" y="73"/>
                  <a:pt x="74" y="73"/>
                </a:cubicBezTo>
                <a:cubicBezTo>
                  <a:pt x="79" y="73"/>
                  <a:pt x="84" y="69"/>
                  <a:pt x="84" y="63"/>
                </a:cubicBezTo>
                <a:cubicBezTo>
                  <a:pt x="84" y="21"/>
                  <a:pt x="84" y="21"/>
                  <a:pt x="84" y="21"/>
                </a:cubicBezTo>
                <a:cubicBezTo>
                  <a:pt x="84" y="15"/>
                  <a:pt x="79" y="11"/>
                  <a:pt x="74" y="11"/>
                </a:cubicBezTo>
                <a:cubicBezTo>
                  <a:pt x="71" y="11"/>
                  <a:pt x="71" y="11"/>
                  <a:pt x="71" y="11"/>
                </a:cubicBezTo>
                <a:cubicBezTo>
                  <a:pt x="64" y="0"/>
                  <a:pt x="64" y="0"/>
                  <a:pt x="64" y="0"/>
                </a:cubicBezTo>
                <a:lnTo>
                  <a:pt x="35" y="0"/>
                </a:lnTo>
                <a:close/>
              </a:path>
            </a:pathLst>
          </a:custGeom>
          <a:solidFill>
            <a:schemeClr val="bg1"/>
          </a:solidFill>
          <a:ln>
            <a:noFill/>
          </a:ln>
        </p:spPr>
        <p:txBody>
          <a:bodyPr vert="horz" wrap="square" lIns="68584" tIns="34293" rIns="68584" bIns="3429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endParaRPr lang="zh-CN" altLang="en-US" sz="675">
              <a:solidFill>
                <a:prstClr val="black"/>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6" name="Freeform 15"/>
          <p:cNvSpPr>
            <a:spLocks noEditPoints="1"/>
          </p:cNvSpPr>
          <p:nvPr/>
        </p:nvSpPr>
        <p:spPr bwMode="auto">
          <a:xfrm>
            <a:off x="3751334" y="1613972"/>
            <a:ext cx="358501" cy="368894"/>
          </a:xfrm>
          <a:custGeom>
            <a:avLst/>
            <a:gdLst>
              <a:gd name="T0" fmla="*/ 5 w 96"/>
              <a:gd name="T1" fmla="*/ 42 h 99"/>
              <a:gd name="T2" fmla="*/ 74 w 96"/>
              <a:gd name="T3" fmla="*/ 42 h 99"/>
              <a:gd name="T4" fmla="*/ 77 w 96"/>
              <a:gd name="T5" fmla="*/ 41 h 99"/>
              <a:gd name="T6" fmla="*/ 91 w 96"/>
              <a:gd name="T7" fmla="*/ 47 h 99"/>
              <a:gd name="T8" fmla="*/ 96 w 96"/>
              <a:gd name="T9" fmla="*/ 60 h 99"/>
              <a:gd name="T10" fmla="*/ 91 w 96"/>
              <a:gd name="T11" fmla="*/ 73 h 99"/>
              <a:gd name="T12" fmla="*/ 77 w 96"/>
              <a:gd name="T13" fmla="*/ 78 h 99"/>
              <a:gd name="T14" fmla="*/ 68 w 96"/>
              <a:gd name="T15" fmla="*/ 76 h 99"/>
              <a:gd name="T16" fmla="*/ 62 w 96"/>
              <a:gd name="T17" fmla="*/ 85 h 99"/>
              <a:gd name="T18" fmla="*/ 67 w 96"/>
              <a:gd name="T19" fmla="*/ 85 h 99"/>
              <a:gd name="T20" fmla="*/ 84 w 96"/>
              <a:gd name="T21" fmla="*/ 85 h 99"/>
              <a:gd name="T22" fmla="*/ 71 w 96"/>
              <a:gd name="T23" fmla="*/ 99 h 99"/>
              <a:gd name="T24" fmla="*/ 17 w 96"/>
              <a:gd name="T25" fmla="*/ 99 h 99"/>
              <a:gd name="T26" fmla="*/ 12 w 96"/>
              <a:gd name="T27" fmla="*/ 99 h 99"/>
              <a:gd name="T28" fmla="*/ 0 w 96"/>
              <a:gd name="T29" fmla="*/ 85 h 99"/>
              <a:gd name="T30" fmla="*/ 17 w 96"/>
              <a:gd name="T31" fmla="*/ 85 h 99"/>
              <a:gd name="T32" fmla="*/ 21 w 96"/>
              <a:gd name="T33" fmla="*/ 85 h 99"/>
              <a:gd name="T34" fmla="*/ 5 w 96"/>
              <a:gd name="T35" fmla="*/ 42 h 99"/>
              <a:gd name="T36" fmla="*/ 56 w 96"/>
              <a:gd name="T37" fmla="*/ 36 h 99"/>
              <a:gd name="T38" fmla="*/ 55 w 96"/>
              <a:gd name="T39" fmla="*/ 6 h 99"/>
              <a:gd name="T40" fmla="*/ 56 w 96"/>
              <a:gd name="T41" fmla="*/ 36 h 99"/>
              <a:gd name="T42" fmla="*/ 43 w 96"/>
              <a:gd name="T43" fmla="*/ 30 h 99"/>
              <a:gd name="T44" fmla="*/ 42 w 96"/>
              <a:gd name="T45" fmla="*/ 0 h 99"/>
              <a:gd name="T46" fmla="*/ 43 w 96"/>
              <a:gd name="T47" fmla="*/ 30 h 99"/>
              <a:gd name="T48" fmla="*/ 30 w 96"/>
              <a:gd name="T49" fmla="*/ 34 h 99"/>
              <a:gd name="T50" fmla="*/ 29 w 96"/>
              <a:gd name="T51" fmla="*/ 4 h 99"/>
              <a:gd name="T52" fmla="*/ 30 w 96"/>
              <a:gd name="T53" fmla="*/ 34 h 99"/>
              <a:gd name="T54" fmla="*/ 15 w 96"/>
              <a:gd name="T55" fmla="*/ 53 h 99"/>
              <a:gd name="T56" fmla="*/ 26 w 96"/>
              <a:gd name="T57" fmla="*/ 80 h 99"/>
              <a:gd name="T58" fmla="*/ 33 w 96"/>
              <a:gd name="T59" fmla="*/ 75 h 99"/>
              <a:gd name="T60" fmla="*/ 24 w 96"/>
              <a:gd name="T61" fmla="*/ 52 h 99"/>
              <a:gd name="T62" fmla="*/ 15 w 96"/>
              <a:gd name="T63" fmla="*/ 53 h 99"/>
              <a:gd name="T64" fmla="*/ 77 w 96"/>
              <a:gd name="T65" fmla="*/ 50 h 99"/>
              <a:gd name="T66" fmla="*/ 72 w 96"/>
              <a:gd name="T67" fmla="*/ 68 h 99"/>
              <a:gd name="T68" fmla="*/ 77 w 96"/>
              <a:gd name="T69" fmla="*/ 70 h 99"/>
              <a:gd name="T70" fmla="*/ 84 w 96"/>
              <a:gd name="T71" fmla="*/ 67 h 99"/>
              <a:gd name="T72" fmla="*/ 87 w 96"/>
              <a:gd name="T73" fmla="*/ 60 h 99"/>
              <a:gd name="T74" fmla="*/ 84 w 96"/>
              <a:gd name="T75" fmla="*/ 53 h 99"/>
              <a:gd name="T76" fmla="*/ 77 w 96"/>
              <a:gd name="T77" fmla="*/ 50 h 99"/>
              <a:gd name="T78" fmla="*/ 77 w 96"/>
              <a:gd name="T79" fmla="*/ 5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6" h="99">
                <a:moveTo>
                  <a:pt x="5" y="42"/>
                </a:moveTo>
                <a:cubicBezTo>
                  <a:pt x="28" y="42"/>
                  <a:pt x="51" y="42"/>
                  <a:pt x="74" y="42"/>
                </a:cubicBezTo>
                <a:cubicBezTo>
                  <a:pt x="75" y="41"/>
                  <a:pt x="76" y="41"/>
                  <a:pt x="77" y="41"/>
                </a:cubicBezTo>
                <a:cubicBezTo>
                  <a:pt x="83" y="41"/>
                  <a:pt x="87" y="43"/>
                  <a:pt x="91" y="47"/>
                </a:cubicBezTo>
                <a:cubicBezTo>
                  <a:pt x="94" y="50"/>
                  <a:pt x="96" y="55"/>
                  <a:pt x="96" y="60"/>
                </a:cubicBezTo>
                <a:cubicBezTo>
                  <a:pt x="96" y="65"/>
                  <a:pt x="94" y="70"/>
                  <a:pt x="91" y="73"/>
                </a:cubicBezTo>
                <a:cubicBezTo>
                  <a:pt x="87" y="76"/>
                  <a:pt x="83" y="78"/>
                  <a:pt x="77" y="78"/>
                </a:cubicBezTo>
                <a:cubicBezTo>
                  <a:pt x="74" y="78"/>
                  <a:pt x="71" y="78"/>
                  <a:pt x="68" y="76"/>
                </a:cubicBezTo>
                <a:cubicBezTo>
                  <a:pt x="67" y="79"/>
                  <a:pt x="65" y="82"/>
                  <a:pt x="62" y="85"/>
                </a:cubicBezTo>
                <a:cubicBezTo>
                  <a:pt x="67" y="85"/>
                  <a:pt x="67" y="85"/>
                  <a:pt x="67" y="85"/>
                </a:cubicBezTo>
                <a:cubicBezTo>
                  <a:pt x="84" y="85"/>
                  <a:pt x="84" y="85"/>
                  <a:pt x="84" y="85"/>
                </a:cubicBezTo>
                <a:cubicBezTo>
                  <a:pt x="71" y="99"/>
                  <a:pt x="71" y="99"/>
                  <a:pt x="71" y="99"/>
                </a:cubicBezTo>
                <a:cubicBezTo>
                  <a:pt x="17" y="99"/>
                  <a:pt x="17" y="99"/>
                  <a:pt x="17" y="99"/>
                </a:cubicBezTo>
                <a:cubicBezTo>
                  <a:pt x="12" y="99"/>
                  <a:pt x="12" y="99"/>
                  <a:pt x="12" y="99"/>
                </a:cubicBezTo>
                <a:cubicBezTo>
                  <a:pt x="0" y="85"/>
                  <a:pt x="0" y="85"/>
                  <a:pt x="0" y="85"/>
                </a:cubicBezTo>
                <a:cubicBezTo>
                  <a:pt x="17" y="85"/>
                  <a:pt x="17" y="85"/>
                  <a:pt x="17" y="85"/>
                </a:cubicBezTo>
                <a:cubicBezTo>
                  <a:pt x="21" y="85"/>
                  <a:pt x="21" y="85"/>
                  <a:pt x="21" y="85"/>
                </a:cubicBezTo>
                <a:cubicBezTo>
                  <a:pt x="11" y="72"/>
                  <a:pt x="6" y="58"/>
                  <a:pt x="5" y="42"/>
                </a:cubicBezTo>
                <a:close/>
                <a:moveTo>
                  <a:pt x="56" y="36"/>
                </a:moveTo>
                <a:cubicBezTo>
                  <a:pt x="42" y="15"/>
                  <a:pt x="59" y="19"/>
                  <a:pt x="55" y="6"/>
                </a:cubicBezTo>
                <a:cubicBezTo>
                  <a:pt x="64" y="18"/>
                  <a:pt x="50" y="19"/>
                  <a:pt x="56" y="36"/>
                </a:cubicBezTo>
                <a:close/>
                <a:moveTo>
                  <a:pt x="43" y="30"/>
                </a:moveTo>
                <a:cubicBezTo>
                  <a:pt x="37" y="13"/>
                  <a:pt x="51" y="12"/>
                  <a:pt x="42" y="0"/>
                </a:cubicBezTo>
                <a:cubicBezTo>
                  <a:pt x="46" y="14"/>
                  <a:pt x="29" y="10"/>
                  <a:pt x="43" y="30"/>
                </a:cubicBezTo>
                <a:close/>
                <a:moveTo>
                  <a:pt x="30" y="34"/>
                </a:moveTo>
                <a:cubicBezTo>
                  <a:pt x="16" y="14"/>
                  <a:pt x="33" y="18"/>
                  <a:pt x="29" y="4"/>
                </a:cubicBezTo>
                <a:cubicBezTo>
                  <a:pt x="38" y="17"/>
                  <a:pt x="24" y="17"/>
                  <a:pt x="30" y="34"/>
                </a:cubicBezTo>
                <a:close/>
                <a:moveTo>
                  <a:pt x="15" y="53"/>
                </a:moveTo>
                <a:cubicBezTo>
                  <a:pt x="17" y="62"/>
                  <a:pt x="21" y="72"/>
                  <a:pt x="26" y="80"/>
                </a:cubicBezTo>
                <a:cubicBezTo>
                  <a:pt x="33" y="75"/>
                  <a:pt x="33" y="75"/>
                  <a:pt x="33" y="75"/>
                </a:cubicBezTo>
                <a:cubicBezTo>
                  <a:pt x="29" y="68"/>
                  <a:pt x="25" y="59"/>
                  <a:pt x="24" y="52"/>
                </a:cubicBezTo>
                <a:cubicBezTo>
                  <a:pt x="15" y="53"/>
                  <a:pt x="15" y="53"/>
                  <a:pt x="15" y="53"/>
                </a:cubicBezTo>
                <a:close/>
                <a:moveTo>
                  <a:pt x="77" y="50"/>
                </a:moveTo>
                <a:cubicBezTo>
                  <a:pt x="76" y="56"/>
                  <a:pt x="74" y="62"/>
                  <a:pt x="72" y="68"/>
                </a:cubicBezTo>
                <a:cubicBezTo>
                  <a:pt x="74" y="69"/>
                  <a:pt x="75" y="70"/>
                  <a:pt x="77" y="70"/>
                </a:cubicBezTo>
                <a:cubicBezTo>
                  <a:pt x="80" y="70"/>
                  <a:pt x="83" y="69"/>
                  <a:pt x="84" y="67"/>
                </a:cubicBezTo>
                <a:cubicBezTo>
                  <a:pt x="86" y="65"/>
                  <a:pt x="87" y="63"/>
                  <a:pt x="87" y="60"/>
                </a:cubicBezTo>
                <a:cubicBezTo>
                  <a:pt x="87" y="57"/>
                  <a:pt x="86" y="55"/>
                  <a:pt x="84" y="53"/>
                </a:cubicBezTo>
                <a:cubicBezTo>
                  <a:pt x="83" y="51"/>
                  <a:pt x="80" y="50"/>
                  <a:pt x="77" y="50"/>
                </a:cubicBezTo>
                <a:cubicBezTo>
                  <a:pt x="77" y="50"/>
                  <a:pt x="77" y="50"/>
                  <a:pt x="77" y="50"/>
                </a:cubicBezTo>
                <a:close/>
              </a:path>
            </a:pathLst>
          </a:custGeom>
          <a:solidFill>
            <a:schemeClr val="bg1"/>
          </a:solidFill>
          <a:ln>
            <a:noFill/>
          </a:ln>
        </p:spPr>
        <p:txBody>
          <a:bodyPr vert="horz" wrap="square" lIns="68584" tIns="34293" rIns="68584" bIns="3429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endParaRPr lang="zh-CN" altLang="en-US" sz="675">
              <a:solidFill>
                <a:prstClr val="black"/>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7" name="Freeform 16"/>
          <p:cNvSpPr>
            <a:spLocks noEditPoints="1"/>
          </p:cNvSpPr>
          <p:nvPr/>
        </p:nvSpPr>
        <p:spPr bwMode="auto">
          <a:xfrm>
            <a:off x="3772117" y="3716392"/>
            <a:ext cx="316936" cy="391407"/>
          </a:xfrm>
          <a:custGeom>
            <a:avLst/>
            <a:gdLst>
              <a:gd name="T0" fmla="*/ 0 w 85"/>
              <a:gd name="T1" fmla="*/ 29 h 105"/>
              <a:gd name="T2" fmla="*/ 50 w 85"/>
              <a:gd name="T3" fmla="*/ 0 h 105"/>
              <a:gd name="T4" fmla="*/ 70 w 85"/>
              <a:gd name="T5" fmla="*/ 35 h 105"/>
              <a:gd name="T6" fmla="*/ 56 w 85"/>
              <a:gd name="T7" fmla="*/ 42 h 105"/>
              <a:gd name="T8" fmla="*/ 69 w 85"/>
              <a:gd name="T9" fmla="*/ 64 h 105"/>
              <a:gd name="T10" fmla="*/ 67 w 85"/>
              <a:gd name="T11" fmla="*/ 68 h 105"/>
              <a:gd name="T12" fmla="*/ 72 w 85"/>
              <a:gd name="T13" fmla="*/ 69 h 105"/>
              <a:gd name="T14" fmla="*/ 70 w 85"/>
              <a:gd name="T15" fmla="*/ 73 h 105"/>
              <a:gd name="T16" fmla="*/ 72 w 85"/>
              <a:gd name="T17" fmla="*/ 77 h 105"/>
              <a:gd name="T18" fmla="*/ 77 w 85"/>
              <a:gd name="T19" fmla="*/ 77 h 105"/>
              <a:gd name="T20" fmla="*/ 81 w 85"/>
              <a:gd name="T21" fmla="*/ 85 h 105"/>
              <a:gd name="T22" fmla="*/ 80 w 85"/>
              <a:gd name="T23" fmla="*/ 89 h 105"/>
              <a:gd name="T24" fmla="*/ 85 w 85"/>
              <a:gd name="T25" fmla="*/ 91 h 105"/>
              <a:gd name="T26" fmla="*/ 79 w 85"/>
              <a:gd name="T27" fmla="*/ 98 h 105"/>
              <a:gd name="T28" fmla="*/ 69 w 85"/>
              <a:gd name="T29" fmla="*/ 81 h 105"/>
              <a:gd name="T30" fmla="*/ 65 w 85"/>
              <a:gd name="T31" fmla="*/ 83 h 105"/>
              <a:gd name="T32" fmla="*/ 76 w 85"/>
              <a:gd name="T33" fmla="*/ 102 h 105"/>
              <a:gd name="T34" fmla="*/ 73 w 85"/>
              <a:gd name="T35" fmla="*/ 105 h 105"/>
              <a:gd name="T36" fmla="*/ 71 w 85"/>
              <a:gd name="T37" fmla="*/ 105 h 105"/>
              <a:gd name="T38" fmla="*/ 46 w 85"/>
              <a:gd name="T39" fmla="*/ 63 h 105"/>
              <a:gd name="T40" fmla="*/ 45 w 85"/>
              <a:gd name="T41" fmla="*/ 64 h 105"/>
              <a:gd name="T42" fmla="*/ 68 w 85"/>
              <a:gd name="T43" fmla="*/ 105 h 105"/>
              <a:gd name="T44" fmla="*/ 63 w 85"/>
              <a:gd name="T45" fmla="*/ 104 h 105"/>
              <a:gd name="T46" fmla="*/ 34 w 85"/>
              <a:gd name="T47" fmla="*/ 55 h 105"/>
              <a:gd name="T48" fmla="*/ 20 w 85"/>
              <a:gd name="T49" fmla="*/ 63 h 105"/>
              <a:gd name="T50" fmla="*/ 0 w 85"/>
              <a:gd name="T51" fmla="*/ 29 h 105"/>
              <a:gd name="T52" fmla="*/ 14 w 85"/>
              <a:gd name="T53" fmla="*/ 28 h 105"/>
              <a:gd name="T54" fmla="*/ 22 w 85"/>
              <a:gd name="T55" fmla="*/ 42 h 105"/>
              <a:gd name="T56" fmla="*/ 49 w 85"/>
              <a:gd name="T57" fmla="*/ 26 h 105"/>
              <a:gd name="T58" fmla="*/ 42 w 85"/>
              <a:gd name="T59" fmla="*/ 12 h 105"/>
              <a:gd name="T60" fmla="*/ 14 w 85"/>
              <a:gd name="T61" fmla="*/ 28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5" h="105">
                <a:moveTo>
                  <a:pt x="0" y="29"/>
                </a:moveTo>
                <a:cubicBezTo>
                  <a:pt x="13" y="12"/>
                  <a:pt x="30" y="3"/>
                  <a:pt x="50" y="0"/>
                </a:cubicBezTo>
                <a:cubicBezTo>
                  <a:pt x="56" y="11"/>
                  <a:pt x="63" y="23"/>
                  <a:pt x="70" y="35"/>
                </a:cubicBezTo>
                <a:cubicBezTo>
                  <a:pt x="56" y="42"/>
                  <a:pt x="56" y="42"/>
                  <a:pt x="56" y="42"/>
                </a:cubicBezTo>
                <a:cubicBezTo>
                  <a:pt x="69" y="64"/>
                  <a:pt x="69" y="64"/>
                  <a:pt x="69" y="64"/>
                </a:cubicBezTo>
                <a:cubicBezTo>
                  <a:pt x="67" y="68"/>
                  <a:pt x="67" y="68"/>
                  <a:pt x="67" y="68"/>
                </a:cubicBezTo>
                <a:cubicBezTo>
                  <a:pt x="72" y="69"/>
                  <a:pt x="72" y="69"/>
                  <a:pt x="72" y="69"/>
                </a:cubicBezTo>
                <a:cubicBezTo>
                  <a:pt x="70" y="73"/>
                  <a:pt x="70" y="73"/>
                  <a:pt x="70" y="73"/>
                </a:cubicBezTo>
                <a:cubicBezTo>
                  <a:pt x="72" y="77"/>
                  <a:pt x="72" y="77"/>
                  <a:pt x="72" y="77"/>
                </a:cubicBezTo>
                <a:cubicBezTo>
                  <a:pt x="77" y="77"/>
                  <a:pt x="77" y="77"/>
                  <a:pt x="77" y="77"/>
                </a:cubicBezTo>
                <a:cubicBezTo>
                  <a:pt x="81" y="85"/>
                  <a:pt x="81" y="85"/>
                  <a:pt x="81" y="85"/>
                </a:cubicBezTo>
                <a:cubicBezTo>
                  <a:pt x="80" y="89"/>
                  <a:pt x="80" y="89"/>
                  <a:pt x="80" y="89"/>
                </a:cubicBezTo>
                <a:cubicBezTo>
                  <a:pt x="85" y="91"/>
                  <a:pt x="85" y="91"/>
                  <a:pt x="85" y="91"/>
                </a:cubicBezTo>
                <a:cubicBezTo>
                  <a:pt x="79" y="98"/>
                  <a:pt x="79" y="98"/>
                  <a:pt x="79" y="98"/>
                </a:cubicBezTo>
                <a:cubicBezTo>
                  <a:pt x="69" y="81"/>
                  <a:pt x="69" y="81"/>
                  <a:pt x="69" y="81"/>
                </a:cubicBezTo>
                <a:cubicBezTo>
                  <a:pt x="65" y="83"/>
                  <a:pt x="65" y="83"/>
                  <a:pt x="65" y="83"/>
                </a:cubicBezTo>
                <a:cubicBezTo>
                  <a:pt x="76" y="102"/>
                  <a:pt x="76" y="102"/>
                  <a:pt x="76" y="102"/>
                </a:cubicBezTo>
                <a:cubicBezTo>
                  <a:pt x="73" y="105"/>
                  <a:pt x="73" y="105"/>
                  <a:pt x="73" y="105"/>
                </a:cubicBezTo>
                <a:cubicBezTo>
                  <a:pt x="71" y="105"/>
                  <a:pt x="71" y="105"/>
                  <a:pt x="71" y="105"/>
                </a:cubicBezTo>
                <a:cubicBezTo>
                  <a:pt x="46" y="63"/>
                  <a:pt x="46" y="63"/>
                  <a:pt x="46" y="63"/>
                </a:cubicBezTo>
                <a:cubicBezTo>
                  <a:pt x="45" y="64"/>
                  <a:pt x="45" y="64"/>
                  <a:pt x="45" y="64"/>
                </a:cubicBezTo>
                <a:cubicBezTo>
                  <a:pt x="68" y="105"/>
                  <a:pt x="68" y="105"/>
                  <a:pt x="68" y="105"/>
                </a:cubicBezTo>
                <a:cubicBezTo>
                  <a:pt x="63" y="104"/>
                  <a:pt x="63" y="104"/>
                  <a:pt x="63" y="104"/>
                </a:cubicBezTo>
                <a:cubicBezTo>
                  <a:pt x="34" y="55"/>
                  <a:pt x="34" y="55"/>
                  <a:pt x="34" y="55"/>
                </a:cubicBezTo>
                <a:cubicBezTo>
                  <a:pt x="20" y="63"/>
                  <a:pt x="20" y="63"/>
                  <a:pt x="20" y="63"/>
                </a:cubicBezTo>
                <a:cubicBezTo>
                  <a:pt x="13" y="52"/>
                  <a:pt x="7" y="40"/>
                  <a:pt x="0" y="29"/>
                </a:cubicBezTo>
                <a:close/>
                <a:moveTo>
                  <a:pt x="14" y="28"/>
                </a:moveTo>
                <a:cubicBezTo>
                  <a:pt x="22" y="42"/>
                  <a:pt x="22" y="42"/>
                  <a:pt x="22" y="42"/>
                </a:cubicBezTo>
                <a:cubicBezTo>
                  <a:pt x="49" y="26"/>
                  <a:pt x="49" y="26"/>
                  <a:pt x="49" y="26"/>
                </a:cubicBezTo>
                <a:cubicBezTo>
                  <a:pt x="42" y="12"/>
                  <a:pt x="42" y="12"/>
                  <a:pt x="42" y="12"/>
                </a:cubicBezTo>
                <a:lnTo>
                  <a:pt x="14" y="28"/>
                </a:lnTo>
                <a:close/>
              </a:path>
            </a:pathLst>
          </a:custGeom>
          <a:solidFill>
            <a:schemeClr val="bg1"/>
          </a:solidFill>
          <a:ln>
            <a:noFill/>
          </a:ln>
        </p:spPr>
        <p:txBody>
          <a:bodyPr vert="horz" wrap="square" lIns="68584" tIns="34293" rIns="68584" bIns="3429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endParaRPr lang="zh-CN" altLang="en-US" sz="675">
              <a:solidFill>
                <a:prstClr val="black"/>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2" name="Group 18"/>
          <p:cNvGrpSpPr/>
          <p:nvPr/>
        </p:nvGrpSpPr>
        <p:grpSpPr>
          <a:xfrm>
            <a:off x="6015179" y="1447652"/>
            <a:ext cx="1835348" cy="813782"/>
            <a:chOff x="8604409" y="1657109"/>
            <a:chExt cx="3036048" cy="1084974"/>
          </a:xfrm>
        </p:grpSpPr>
        <p:sp>
          <p:nvSpPr>
            <p:cNvPr id="20" name="TextBox 19"/>
            <p:cNvSpPr txBox="1"/>
            <p:nvPr/>
          </p:nvSpPr>
          <p:spPr>
            <a:xfrm>
              <a:off x="8609554" y="1657109"/>
              <a:ext cx="1618069" cy="298097"/>
            </a:xfrm>
            <a:prstGeom prst="rect">
              <a:avLst/>
            </a:prstGeom>
            <a:noFill/>
          </p:spPr>
          <p:txBody>
            <a:bodyPr wrap="none" rtlCol="0">
              <a:spAutoFit/>
            </a:bodyPr>
            <a:lstStyle/>
            <a:p>
              <a:r>
                <a:rPr lang="zh-CN" altLang="en-US" sz="855"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 </a:t>
              </a:r>
              <a:endParaRPr lang="en-GB" sz="855"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1" name="Rectangle 20"/>
            <p:cNvSpPr/>
            <p:nvPr/>
          </p:nvSpPr>
          <p:spPr>
            <a:xfrm flipH="1">
              <a:off x="8604409" y="1918320"/>
              <a:ext cx="3036048" cy="823763"/>
            </a:xfrm>
            <a:prstGeom prst="rect">
              <a:avLst/>
            </a:prstGeom>
          </p:spPr>
          <p:txBody>
            <a:bodyPr wrap="square">
              <a:spAutoFit/>
            </a:bodyPr>
            <a:lstStyle/>
            <a:p>
              <a:pPr>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en-GB" altLang="zh-CN"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 name="Group 21"/>
          <p:cNvGrpSpPr/>
          <p:nvPr/>
        </p:nvGrpSpPr>
        <p:grpSpPr>
          <a:xfrm>
            <a:off x="6015179" y="3573276"/>
            <a:ext cx="1835348" cy="794868"/>
            <a:chOff x="8604409" y="1682325"/>
            <a:chExt cx="3036048" cy="1059759"/>
          </a:xfrm>
        </p:grpSpPr>
        <p:sp>
          <p:nvSpPr>
            <p:cNvPr id="23" name="TextBox 22"/>
            <p:cNvSpPr txBox="1"/>
            <p:nvPr/>
          </p:nvSpPr>
          <p:spPr>
            <a:xfrm>
              <a:off x="8609554" y="1682325"/>
              <a:ext cx="1618069" cy="298098"/>
            </a:xfrm>
            <a:prstGeom prst="rect">
              <a:avLst/>
            </a:prstGeom>
            <a:noFill/>
          </p:spPr>
          <p:txBody>
            <a:bodyPr wrap="none" rtlCol="0">
              <a:spAutoFit/>
            </a:bodyPr>
            <a:lstStyle/>
            <a:p>
              <a:r>
                <a:rPr lang="zh-CN" altLang="en-US" sz="855"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 </a:t>
              </a:r>
              <a:endParaRPr lang="en-GB" sz="855"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4" name="Rectangle 23"/>
            <p:cNvSpPr/>
            <p:nvPr/>
          </p:nvSpPr>
          <p:spPr>
            <a:xfrm flipH="1">
              <a:off x="8604409" y="1918320"/>
              <a:ext cx="3036048" cy="823764"/>
            </a:xfrm>
            <a:prstGeom prst="rect">
              <a:avLst/>
            </a:prstGeom>
          </p:spPr>
          <p:txBody>
            <a:bodyPr wrap="square">
              <a:spAutoFit/>
            </a:bodyPr>
            <a:lstStyle/>
            <a:p>
              <a:pPr>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en-GB" altLang="zh-CN"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3" name="Group 24"/>
          <p:cNvGrpSpPr/>
          <p:nvPr/>
        </p:nvGrpSpPr>
        <p:grpSpPr>
          <a:xfrm>
            <a:off x="6638226" y="2445820"/>
            <a:ext cx="1844378" cy="788178"/>
            <a:chOff x="8604409" y="1691246"/>
            <a:chExt cx="2459013" cy="1050835"/>
          </a:xfrm>
        </p:grpSpPr>
        <p:sp>
          <p:nvSpPr>
            <p:cNvPr id="26" name="TextBox 25"/>
            <p:cNvSpPr txBox="1"/>
            <p:nvPr/>
          </p:nvSpPr>
          <p:spPr>
            <a:xfrm>
              <a:off x="8609553" y="1691246"/>
              <a:ext cx="1304120" cy="298097"/>
            </a:xfrm>
            <a:prstGeom prst="rect">
              <a:avLst/>
            </a:prstGeom>
            <a:noFill/>
          </p:spPr>
          <p:txBody>
            <a:bodyPr wrap="none" rtlCol="0">
              <a:spAutoFit/>
            </a:bodyPr>
            <a:lstStyle/>
            <a:p>
              <a:r>
                <a:rPr lang="zh-CN" altLang="en-US" sz="855"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r>
                <a:rPr lang="en-US" sz="855"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en-GB" sz="855"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7" name="Rectangle 26"/>
            <p:cNvSpPr/>
            <p:nvPr/>
          </p:nvSpPr>
          <p:spPr>
            <a:xfrm flipH="1">
              <a:off x="8604409" y="1918320"/>
              <a:ext cx="2459013" cy="823761"/>
            </a:xfrm>
            <a:prstGeom prst="rect">
              <a:avLst/>
            </a:prstGeom>
          </p:spPr>
          <p:txBody>
            <a:bodyPr wrap="square">
              <a:spAutoFit/>
            </a:bodyPr>
            <a:lstStyle/>
            <a:p>
              <a:pPr>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en-GB" altLang="zh-CN"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4" name="Group 27"/>
          <p:cNvGrpSpPr/>
          <p:nvPr/>
        </p:nvGrpSpPr>
        <p:grpSpPr>
          <a:xfrm flipH="1">
            <a:off x="1346275" y="1468770"/>
            <a:ext cx="1820495" cy="792669"/>
            <a:chOff x="8604409" y="1685260"/>
            <a:chExt cx="3036048" cy="1056826"/>
          </a:xfrm>
        </p:grpSpPr>
        <p:sp>
          <p:nvSpPr>
            <p:cNvPr id="29" name="TextBox 28"/>
            <p:cNvSpPr txBox="1"/>
            <p:nvPr/>
          </p:nvSpPr>
          <p:spPr>
            <a:xfrm>
              <a:off x="8609549" y="1685260"/>
              <a:ext cx="1631270" cy="298098"/>
            </a:xfrm>
            <a:prstGeom prst="rect">
              <a:avLst/>
            </a:prstGeom>
            <a:noFill/>
          </p:spPr>
          <p:txBody>
            <a:bodyPr wrap="none" rtlCol="0">
              <a:spAutoFit/>
            </a:bodyPr>
            <a:lstStyle/>
            <a:p>
              <a:pPr algn="r"/>
              <a:r>
                <a:rPr lang="zh-CN" altLang="en-US" sz="855"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 </a:t>
              </a:r>
              <a:endParaRPr lang="en-GB" sz="855"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Rectangle 29"/>
            <p:cNvSpPr/>
            <p:nvPr/>
          </p:nvSpPr>
          <p:spPr>
            <a:xfrm flipH="1">
              <a:off x="8604409" y="1918322"/>
              <a:ext cx="3036048" cy="823764"/>
            </a:xfrm>
            <a:prstGeom prst="rect">
              <a:avLst/>
            </a:prstGeom>
          </p:spPr>
          <p:txBody>
            <a:bodyPr wrap="square">
              <a:spAutoFit/>
            </a:bodyPr>
            <a:lstStyle/>
            <a:p>
              <a:pPr algn="r">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en-GB" altLang="zh-CN"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8" name="Group 30"/>
          <p:cNvGrpSpPr/>
          <p:nvPr/>
        </p:nvGrpSpPr>
        <p:grpSpPr>
          <a:xfrm flipH="1">
            <a:off x="1346275" y="3584668"/>
            <a:ext cx="1820495" cy="783475"/>
            <a:chOff x="8604409" y="1697515"/>
            <a:chExt cx="3036048" cy="1044569"/>
          </a:xfrm>
        </p:grpSpPr>
        <p:sp>
          <p:nvSpPr>
            <p:cNvPr id="32" name="TextBox 31"/>
            <p:cNvSpPr txBox="1"/>
            <p:nvPr/>
          </p:nvSpPr>
          <p:spPr>
            <a:xfrm>
              <a:off x="8609551" y="1697515"/>
              <a:ext cx="1631270" cy="298097"/>
            </a:xfrm>
            <a:prstGeom prst="rect">
              <a:avLst/>
            </a:prstGeom>
            <a:noFill/>
          </p:spPr>
          <p:txBody>
            <a:bodyPr wrap="none" rtlCol="0">
              <a:spAutoFit/>
            </a:bodyPr>
            <a:lstStyle/>
            <a:p>
              <a:pPr algn="r"/>
              <a:r>
                <a:rPr lang="zh-CN" altLang="en-US" sz="855"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 </a:t>
              </a:r>
              <a:endParaRPr lang="en-GB" sz="855"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3" name="Rectangle 32"/>
            <p:cNvSpPr/>
            <p:nvPr/>
          </p:nvSpPr>
          <p:spPr>
            <a:xfrm flipH="1">
              <a:off x="8604409" y="1918320"/>
              <a:ext cx="3036048" cy="823764"/>
            </a:xfrm>
            <a:prstGeom prst="rect">
              <a:avLst/>
            </a:prstGeom>
          </p:spPr>
          <p:txBody>
            <a:bodyPr wrap="square">
              <a:spAutoFit/>
            </a:bodyPr>
            <a:lstStyle/>
            <a:p>
              <a:pPr algn="r">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en-GB" altLang="zh-CN"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9" name="Group 33"/>
          <p:cNvGrpSpPr/>
          <p:nvPr/>
        </p:nvGrpSpPr>
        <p:grpSpPr>
          <a:xfrm flipH="1">
            <a:off x="680699" y="2449371"/>
            <a:ext cx="1801042" cy="784624"/>
            <a:chOff x="8604409" y="1695983"/>
            <a:chExt cx="2810904" cy="1046098"/>
          </a:xfrm>
        </p:grpSpPr>
        <p:sp>
          <p:nvSpPr>
            <p:cNvPr id="35" name="TextBox 34"/>
            <p:cNvSpPr txBox="1"/>
            <p:nvPr/>
          </p:nvSpPr>
          <p:spPr>
            <a:xfrm>
              <a:off x="8609483" y="1695983"/>
              <a:ext cx="1479078" cy="298097"/>
            </a:xfrm>
            <a:prstGeom prst="rect">
              <a:avLst/>
            </a:prstGeom>
            <a:noFill/>
          </p:spPr>
          <p:txBody>
            <a:bodyPr wrap="none" rtlCol="0">
              <a:spAutoFit/>
            </a:bodyPr>
            <a:lstStyle/>
            <a:p>
              <a:pPr algn="r"/>
              <a:r>
                <a:rPr lang="zh-CN" altLang="en-US" sz="855"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GB" sz="855" b="1"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6" name="Rectangle 35"/>
            <p:cNvSpPr/>
            <p:nvPr/>
          </p:nvSpPr>
          <p:spPr>
            <a:xfrm flipH="1">
              <a:off x="8604409" y="1918319"/>
              <a:ext cx="2810904" cy="823762"/>
            </a:xfrm>
            <a:prstGeom prst="rect">
              <a:avLst/>
            </a:prstGeom>
          </p:spPr>
          <p:txBody>
            <a:bodyPr wrap="square">
              <a:spAutoFit/>
            </a:bodyPr>
            <a:lstStyle/>
            <a:p>
              <a:pPr algn="r">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en-GB" altLang="zh-CN"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9"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dissolve">
                                      <p:cBhvr>
                                        <p:cTn id="13" dur="500"/>
                                        <p:tgtEl>
                                          <p:spTgt spid="1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childTnLst>
                          </p:cTn>
                        </p:par>
                        <p:par>
                          <p:cTn id="26" fill="hold">
                            <p:stCondLst>
                              <p:cond delay="2500"/>
                            </p:stCondLst>
                            <p:childTnLst>
                              <p:par>
                                <p:cTn id="27" presetID="9" presetClass="entr" presetSubtype="0"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dissolve">
                                      <p:cBhvr>
                                        <p:cTn id="29" dur="500"/>
                                        <p:tgtEl>
                                          <p:spTgt spid="16"/>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Effect transition="in" filter="fade">
                                      <p:cBhvr>
                                        <p:cTn id="35" dur="500"/>
                                        <p:tgtEl>
                                          <p:spTgt spid="4"/>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par>
                          <p:cTn id="42" fill="hold">
                            <p:stCondLst>
                              <p:cond delay="4000"/>
                            </p:stCondLst>
                            <p:childTnLst>
                              <p:par>
                                <p:cTn id="43" presetID="9" presetClass="entr" presetSubtype="0"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dissolve">
                                      <p:cBhvr>
                                        <p:cTn id="45" dur="500"/>
                                        <p:tgtEl>
                                          <p:spTgt spid="15"/>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Effect transition="in" filter="fade">
                                      <p:cBhvr>
                                        <p:cTn id="51" dur="500"/>
                                        <p:tgtEl>
                                          <p:spTgt spid="8"/>
                                        </p:tgtEl>
                                      </p:cBhvr>
                                    </p:animEffect>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fill="hold"/>
                                        <p:tgtEl>
                                          <p:spTgt spid="9"/>
                                        </p:tgtEl>
                                        <p:attrNameLst>
                                          <p:attrName>ppt_w</p:attrName>
                                        </p:attrNameLst>
                                      </p:cBhvr>
                                      <p:tavLst>
                                        <p:tav tm="0">
                                          <p:val>
                                            <p:fltVal val="0"/>
                                          </p:val>
                                        </p:tav>
                                        <p:tav tm="100000">
                                          <p:val>
                                            <p:strVal val="#ppt_w"/>
                                          </p:val>
                                        </p:tav>
                                      </p:tavLst>
                                    </p:anim>
                                    <p:anim calcmode="lin" valueType="num">
                                      <p:cBhvr>
                                        <p:cTn id="56" dur="500" fill="hold"/>
                                        <p:tgtEl>
                                          <p:spTgt spid="9"/>
                                        </p:tgtEl>
                                        <p:attrNameLst>
                                          <p:attrName>ppt_h</p:attrName>
                                        </p:attrNameLst>
                                      </p:cBhvr>
                                      <p:tavLst>
                                        <p:tav tm="0">
                                          <p:val>
                                            <p:fltVal val="0"/>
                                          </p:val>
                                        </p:tav>
                                        <p:tav tm="100000">
                                          <p:val>
                                            <p:strVal val="#ppt_h"/>
                                          </p:val>
                                        </p:tav>
                                      </p:tavLst>
                                    </p:anim>
                                    <p:animEffect transition="in" filter="fade">
                                      <p:cBhvr>
                                        <p:cTn id="57" dur="500"/>
                                        <p:tgtEl>
                                          <p:spTgt spid="9"/>
                                        </p:tgtEl>
                                      </p:cBhvr>
                                    </p:animEffect>
                                  </p:childTnLst>
                                </p:cTn>
                              </p:par>
                            </p:childTnLst>
                          </p:cTn>
                        </p:par>
                        <p:par>
                          <p:cTn id="58" fill="hold">
                            <p:stCondLst>
                              <p:cond delay="5500"/>
                            </p:stCondLst>
                            <p:childTnLst>
                              <p:par>
                                <p:cTn id="59" presetID="9" presetClass="entr" presetSubtype="0" fill="hold" grpId="0" nodeType="after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dissolve">
                                      <p:cBhvr>
                                        <p:cTn id="61" dur="500"/>
                                        <p:tgtEl>
                                          <p:spTgt spid="17"/>
                                        </p:tgtEl>
                                      </p:cBhvr>
                                    </p:animEffect>
                                  </p:childTnLst>
                                </p:cTn>
                              </p:par>
                            </p:childTnLst>
                          </p:cTn>
                        </p:par>
                        <p:par>
                          <p:cTn id="62" fill="hold">
                            <p:stCondLst>
                              <p:cond delay="6000"/>
                            </p:stCondLst>
                            <p:childTnLst>
                              <p:par>
                                <p:cTn id="63" presetID="53" presetClass="entr" presetSubtype="16"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p:cTn id="65" dur="500" fill="hold"/>
                                        <p:tgtEl>
                                          <p:spTgt spid="10"/>
                                        </p:tgtEl>
                                        <p:attrNameLst>
                                          <p:attrName>ppt_w</p:attrName>
                                        </p:attrNameLst>
                                      </p:cBhvr>
                                      <p:tavLst>
                                        <p:tav tm="0">
                                          <p:val>
                                            <p:fltVal val="0"/>
                                          </p:val>
                                        </p:tav>
                                        <p:tav tm="100000">
                                          <p:val>
                                            <p:strVal val="#ppt_w"/>
                                          </p:val>
                                        </p:tav>
                                      </p:tavLst>
                                    </p:anim>
                                    <p:anim calcmode="lin" valueType="num">
                                      <p:cBhvr>
                                        <p:cTn id="66" dur="500" fill="hold"/>
                                        <p:tgtEl>
                                          <p:spTgt spid="10"/>
                                        </p:tgtEl>
                                        <p:attrNameLst>
                                          <p:attrName>ppt_h</p:attrName>
                                        </p:attrNameLst>
                                      </p:cBhvr>
                                      <p:tavLst>
                                        <p:tav tm="0">
                                          <p:val>
                                            <p:fltVal val="0"/>
                                          </p:val>
                                        </p:tav>
                                        <p:tav tm="100000">
                                          <p:val>
                                            <p:strVal val="#ppt_h"/>
                                          </p:val>
                                        </p:tav>
                                      </p:tavLst>
                                    </p:anim>
                                    <p:animEffect transition="in" filter="fade">
                                      <p:cBhvr>
                                        <p:cTn id="67" dur="500"/>
                                        <p:tgtEl>
                                          <p:spTgt spid="10"/>
                                        </p:tgtEl>
                                      </p:cBhvr>
                                    </p:animEffect>
                                  </p:childTnLst>
                                </p:cTn>
                              </p:par>
                            </p:childTnLst>
                          </p:cTn>
                        </p:par>
                        <p:par>
                          <p:cTn id="68" fill="hold">
                            <p:stCondLst>
                              <p:cond delay="6500"/>
                            </p:stCondLst>
                            <p:childTnLst>
                              <p:par>
                                <p:cTn id="69" presetID="22" presetClass="entr" presetSubtype="8" fill="hold" nodeType="afterEffect">
                                  <p:stCondLst>
                                    <p:cond delay="0"/>
                                  </p:stCondLst>
                                  <p:childTnLst>
                                    <p:set>
                                      <p:cBhvr>
                                        <p:cTn id="70" dur="1" fill="hold">
                                          <p:stCondLst>
                                            <p:cond delay="0"/>
                                          </p:stCondLst>
                                        </p:cTn>
                                        <p:tgtEl>
                                          <p:spTgt spid="2"/>
                                        </p:tgtEl>
                                        <p:attrNameLst>
                                          <p:attrName>style.visibility</p:attrName>
                                        </p:attrNameLst>
                                      </p:cBhvr>
                                      <p:to>
                                        <p:strVal val="visible"/>
                                      </p:to>
                                    </p:set>
                                    <p:animEffect transition="in" filter="wipe(left)">
                                      <p:cBhvr>
                                        <p:cTn id="71" dur="500"/>
                                        <p:tgtEl>
                                          <p:spTgt spid="2"/>
                                        </p:tgtEl>
                                      </p:cBhvr>
                                    </p:animEffect>
                                  </p:childTnLst>
                                </p:cTn>
                              </p:par>
                            </p:childTnLst>
                          </p:cTn>
                        </p:par>
                        <p:par>
                          <p:cTn id="72" fill="hold">
                            <p:stCondLst>
                              <p:cond delay="7000"/>
                            </p:stCondLst>
                            <p:childTnLst>
                              <p:par>
                                <p:cTn id="73" presetID="22" presetClass="entr" presetSubtype="8" fill="hold" nodeType="after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left)">
                                      <p:cBhvr>
                                        <p:cTn id="75" dur="500"/>
                                        <p:tgtEl>
                                          <p:spTgt spid="13"/>
                                        </p:tgtEl>
                                      </p:cBhvr>
                                    </p:animEffect>
                                  </p:childTnLst>
                                </p:cTn>
                              </p:par>
                            </p:childTnLst>
                          </p:cTn>
                        </p:par>
                        <p:par>
                          <p:cTn id="76" fill="hold">
                            <p:stCondLst>
                              <p:cond delay="7500"/>
                            </p:stCondLst>
                            <p:childTnLst>
                              <p:par>
                                <p:cTn id="77" presetID="22" presetClass="entr" presetSubtype="8" fill="hold" nodeType="afterEffect">
                                  <p:stCondLst>
                                    <p:cond delay="0"/>
                                  </p:stCondLst>
                                  <p:childTnLst>
                                    <p:set>
                                      <p:cBhvr>
                                        <p:cTn id="78" dur="1" fill="hold">
                                          <p:stCondLst>
                                            <p:cond delay="0"/>
                                          </p:stCondLst>
                                        </p:cTn>
                                        <p:tgtEl>
                                          <p:spTgt spid="3"/>
                                        </p:tgtEl>
                                        <p:attrNameLst>
                                          <p:attrName>style.visibility</p:attrName>
                                        </p:attrNameLst>
                                      </p:cBhvr>
                                      <p:to>
                                        <p:strVal val="visible"/>
                                      </p:to>
                                    </p:set>
                                    <p:animEffect transition="in" filter="wipe(left)">
                                      <p:cBhvr>
                                        <p:cTn id="79" dur="500"/>
                                        <p:tgtEl>
                                          <p:spTgt spid="3"/>
                                        </p:tgtEl>
                                      </p:cBhvr>
                                    </p:animEffect>
                                  </p:childTnLst>
                                </p:cTn>
                              </p:par>
                            </p:childTnLst>
                          </p:cTn>
                        </p:par>
                        <p:par>
                          <p:cTn id="80" fill="hold">
                            <p:stCondLst>
                              <p:cond delay="8000"/>
                            </p:stCondLst>
                            <p:childTnLst>
                              <p:par>
                                <p:cTn id="81" presetID="22" presetClass="entr" presetSubtype="2" fill="hold" nodeType="after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wipe(right)">
                                      <p:cBhvr>
                                        <p:cTn id="83" dur="500"/>
                                        <p:tgtEl>
                                          <p:spTgt spid="14"/>
                                        </p:tgtEl>
                                      </p:cBhvr>
                                    </p:animEffect>
                                  </p:childTnLst>
                                </p:cTn>
                              </p:par>
                            </p:childTnLst>
                          </p:cTn>
                        </p:par>
                        <p:par>
                          <p:cTn id="84" fill="hold">
                            <p:stCondLst>
                              <p:cond delay="8500"/>
                            </p:stCondLst>
                            <p:childTnLst>
                              <p:par>
                                <p:cTn id="85" presetID="22" presetClass="entr" presetSubtype="2" fill="hold" nodeType="after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wipe(right)">
                                      <p:cBhvr>
                                        <p:cTn id="87" dur="500"/>
                                        <p:tgtEl>
                                          <p:spTgt spid="19"/>
                                        </p:tgtEl>
                                      </p:cBhvr>
                                    </p:animEffect>
                                  </p:childTnLst>
                                </p:cTn>
                              </p:par>
                            </p:childTnLst>
                          </p:cTn>
                        </p:par>
                        <p:par>
                          <p:cTn id="88" fill="hold">
                            <p:stCondLst>
                              <p:cond delay="9000"/>
                            </p:stCondLst>
                            <p:childTnLst>
                              <p:par>
                                <p:cTn id="89" presetID="22" presetClass="entr" presetSubtype="2" fill="hold" nodeType="after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wipe(right)">
                                      <p:cBhvr>
                                        <p:cTn id="9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p:bldP spid="12" grpId="0" animBg="1"/>
      <p:bldP spid="15" grpId="0" animBg="1"/>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原创设计师QQ598969553      _1"/>
          <p:cNvSpPr/>
          <p:nvPr/>
        </p:nvSpPr>
        <p:spPr>
          <a:xfrm>
            <a:off x="0" y="1712017"/>
            <a:ext cx="4301285" cy="2864190"/>
          </a:xfrm>
          <a:prstGeom prst="rect">
            <a:avLst/>
          </a:prstGeom>
          <a:blipFill>
            <a:blip r:embed="rId3"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lstStyle/>
          <a:p>
            <a:pPr algn="ctr" defTabSz="685800" fontAlgn="auto">
              <a:spcBef>
                <a:spcPts val="0"/>
              </a:spcBef>
              <a:spcAft>
                <a:spcPts val="0"/>
              </a:spcAft>
              <a:defRPr/>
            </a:pPr>
            <a:endParaRPr lang="zh-CN" altLang="en-US" sz="1350" dirty="0"/>
          </a:p>
        </p:txBody>
      </p:sp>
      <p:grpSp>
        <p:nvGrpSpPr>
          <p:cNvPr id="3" name="原创设计师QQ598969553      _2"/>
          <p:cNvGrpSpPr/>
          <p:nvPr/>
        </p:nvGrpSpPr>
        <p:grpSpPr bwMode="auto">
          <a:xfrm>
            <a:off x="4833190" y="2907547"/>
            <a:ext cx="4056767" cy="1616267"/>
            <a:chOff x="974314" y="1232293"/>
            <a:chExt cx="7188447" cy="2864939"/>
          </a:xfrm>
        </p:grpSpPr>
        <p:sp>
          <p:nvSpPr>
            <p:cNvPr id="4" name="Freeform 5"/>
            <p:cNvSpPr/>
            <p:nvPr/>
          </p:nvSpPr>
          <p:spPr bwMode="auto">
            <a:xfrm>
              <a:off x="2077199" y="2540933"/>
              <a:ext cx="624593" cy="1539413"/>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rgbClr val="637C90">
                <a:alpha val="95000"/>
              </a:srgbClr>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5" name="Freeform 6"/>
            <p:cNvSpPr/>
            <p:nvPr/>
          </p:nvSpPr>
          <p:spPr bwMode="auto">
            <a:xfrm>
              <a:off x="2701792" y="2540933"/>
              <a:ext cx="621780" cy="1539413"/>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rgbClr val="637C90">
                <a:alpha val="85000"/>
              </a:srgbClr>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6" name="Freeform 5"/>
            <p:cNvSpPr/>
            <p:nvPr/>
          </p:nvSpPr>
          <p:spPr bwMode="auto">
            <a:xfrm>
              <a:off x="3014089" y="1778264"/>
              <a:ext cx="621779" cy="2302083"/>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chemeClr val="accent1">
                <a:alpha val="95000"/>
              </a:schemeClr>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7" name="Freeform 6"/>
            <p:cNvSpPr/>
            <p:nvPr/>
          </p:nvSpPr>
          <p:spPr bwMode="auto">
            <a:xfrm>
              <a:off x="3635868" y="1778264"/>
              <a:ext cx="624593" cy="2302083"/>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chemeClr val="accent1">
                <a:alpha val="85000"/>
              </a:schemeClr>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8" name="Freeform 5"/>
            <p:cNvSpPr/>
            <p:nvPr/>
          </p:nvSpPr>
          <p:spPr bwMode="auto">
            <a:xfrm>
              <a:off x="1143123" y="3247319"/>
              <a:ext cx="621780" cy="833027"/>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chemeClr val="accent1">
                <a:alpha val="95000"/>
              </a:schemeClr>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9" name="Freeform 6"/>
            <p:cNvSpPr/>
            <p:nvPr/>
          </p:nvSpPr>
          <p:spPr bwMode="auto">
            <a:xfrm>
              <a:off x="1764903" y="3247319"/>
              <a:ext cx="624593" cy="833027"/>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chemeClr val="accent1">
                <a:alpha val="85000"/>
              </a:schemeClr>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10" name="Freeform 5"/>
            <p:cNvSpPr/>
            <p:nvPr/>
          </p:nvSpPr>
          <p:spPr bwMode="auto">
            <a:xfrm>
              <a:off x="3948165" y="2833619"/>
              <a:ext cx="624593" cy="1246728"/>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rgbClr val="637C90">
                <a:alpha val="95000"/>
              </a:srgbClr>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11" name="Freeform 6"/>
            <p:cNvSpPr/>
            <p:nvPr/>
          </p:nvSpPr>
          <p:spPr bwMode="auto">
            <a:xfrm>
              <a:off x="4572758" y="2833619"/>
              <a:ext cx="621779" cy="1246728"/>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rgbClr val="637C90">
                <a:alpha val="85000"/>
              </a:srgbClr>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12" name="Freeform 5"/>
            <p:cNvSpPr/>
            <p:nvPr/>
          </p:nvSpPr>
          <p:spPr bwMode="auto">
            <a:xfrm>
              <a:off x="4885054" y="2217292"/>
              <a:ext cx="621780" cy="1863055"/>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chemeClr val="accent1"/>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13" name="Freeform 6"/>
            <p:cNvSpPr/>
            <p:nvPr/>
          </p:nvSpPr>
          <p:spPr bwMode="auto">
            <a:xfrm>
              <a:off x="5506834" y="2217292"/>
              <a:ext cx="624593" cy="1863055"/>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chemeClr val="accent1">
                <a:alpha val="85000"/>
              </a:schemeClr>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14" name="Freeform 5"/>
            <p:cNvSpPr/>
            <p:nvPr/>
          </p:nvSpPr>
          <p:spPr bwMode="auto">
            <a:xfrm>
              <a:off x="5819130" y="3438690"/>
              <a:ext cx="624593" cy="641656"/>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rgbClr val="637C90">
                <a:alpha val="95000"/>
              </a:srgbClr>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15" name="Freeform 6"/>
            <p:cNvSpPr/>
            <p:nvPr/>
          </p:nvSpPr>
          <p:spPr bwMode="auto">
            <a:xfrm>
              <a:off x="6443723" y="3438690"/>
              <a:ext cx="621780" cy="641656"/>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rgbClr val="637C90">
                <a:alpha val="85000"/>
              </a:srgbClr>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16" name="Freeform 5"/>
            <p:cNvSpPr/>
            <p:nvPr/>
          </p:nvSpPr>
          <p:spPr bwMode="auto">
            <a:xfrm>
              <a:off x="6753206" y="3247319"/>
              <a:ext cx="624593" cy="833027"/>
            </a:xfrm>
            <a:custGeom>
              <a:avLst/>
              <a:gdLst>
                <a:gd name="T0" fmla="*/ 372 w 372"/>
                <a:gd name="T1" fmla="*/ 0 h 744"/>
                <a:gd name="T2" fmla="*/ 0 w 372"/>
                <a:gd name="T3" fmla="*/ 744 h 744"/>
                <a:gd name="T4" fmla="*/ 372 w 372"/>
                <a:gd name="T5" fmla="*/ 744 h 744"/>
                <a:gd name="T6" fmla="*/ 372 w 372"/>
                <a:gd name="T7" fmla="*/ 0 h 744"/>
              </a:gdLst>
              <a:ahLst/>
              <a:cxnLst>
                <a:cxn ang="0">
                  <a:pos x="T0" y="T1"/>
                </a:cxn>
                <a:cxn ang="0">
                  <a:pos x="T2" y="T3"/>
                </a:cxn>
                <a:cxn ang="0">
                  <a:pos x="T4" y="T5"/>
                </a:cxn>
                <a:cxn ang="0">
                  <a:pos x="T6" y="T7"/>
                </a:cxn>
              </a:cxnLst>
              <a:rect l="0" t="0" r="r" b="b"/>
              <a:pathLst>
                <a:path w="372" h="744">
                  <a:moveTo>
                    <a:pt x="372" y="0"/>
                  </a:moveTo>
                  <a:cubicBezTo>
                    <a:pt x="372" y="0"/>
                    <a:pt x="280" y="528"/>
                    <a:pt x="0" y="744"/>
                  </a:cubicBezTo>
                  <a:cubicBezTo>
                    <a:pt x="372" y="744"/>
                    <a:pt x="372" y="744"/>
                    <a:pt x="372" y="744"/>
                  </a:cubicBezTo>
                  <a:lnTo>
                    <a:pt x="372" y="0"/>
                  </a:lnTo>
                  <a:close/>
                </a:path>
              </a:pathLst>
            </a:custGeom>
            <a:solidFill>
              <a:schemeClr val="accent1"/>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17" name="Freeform 6"/>
            <p:cNvSpPr/>
            <p:nvPr/>
          </p:nvSpPr>
          <p:spPr bwMode="auto">
            <a:xfrm>
              <a:off x="7377799" y="3247319"/>
              <a:ext cx="624593" cy="833027"/>
            </a:xfrm>
            <a:custGeom>
              <a:avLst/>
              <a:gdLst>
                <a:gd name="T0" fmla="*/ 0 w 372"/>
                <a:gd name="T1" fmla="*/ 0 h 744"/>
                <a:gd name="T2" fmla="*/ 372 w 372"/>
                <a:gd name="T3" fmla="*/ 744 h 744"/>
                <a:gd name="T4" fmla="*/ 0 w 372"/>
                <a:gd name="T5" fmla="*/ 744 h 744"/>
                <a:gd name="T6" fmla="*/ 0 w 372"/>
                <a:gd name="T7" fmla="*/ 0 h 744"/>
              </a:gdLst>
              <a:ahLst/>
              <a:cxnLst>
                <a:cxn ang="0">
                  <a:pos x="T0" y="T1"/>
                </a:cxn>
                <a:cxn ang="0">
                  <a:pos x="T2" y="T3"/>
                </a:cxn>
                <a:cxn ang="0">
                  <a:pos x="T4" y="T5"/>
                </a:cxn>
                <a:cxn ang="0">
                  <a:pos x="T6" y="T7"/>
                </a:cxn>
              </a:cxnLst>
              <a:rect l="0" t="0" r="r" b="b"/>
              <a:pathLst>
                <a:path w="372" h="744">
                  <a:moveTo>
                    <a:pt x="0" y="0"/>
                  </a:moveTo>
                  <a:cubicBezTo>
                    <a:pt x="0" y="0"/>
                    <a:pt x="92" y="528"/>
                    <a:pt x="372" y="744"/>
                  </a:cubicBezTo>
                  <a:cubicBezTo>
                    <a:pt x="0" y="744"/>
                    <a:pt x="0" y="744"/>
                    <a:pt x="0" y="744"/>
                  </a:cubicBezTo>
                  <a:lnTo>
                    <a:pt x="0" y="0"/>
                  </a:lnTo>
                  <a:close/>
                </a:path>
              </a:pathLst>
            </a:custGeom>
            <a:solidFill>
              <a:schemeClr val="accent1">
                <a:alpha val="85000"/>
              </a:schemeClr>
            </a:solidFill>
            <a:ln>
              <a:noFill/>
            </a:ln>
          </p:spPr>
          <p:txBody>
            <a:bodyPr lIns="48776" tIns="24388" rIns="48776" bIns="24388"/>
            <a:lstStyle/>
            <a:p>
              <a:pPr defTabSz="685800" fontAlgn="auto">
                <a:spcBef>
                  <a:spcPts val="0"/>
                </a:spcBef>
                <a:spcAft>
                  <a:spcPts val="0"/>
                </a:spcAft>
                <a:defRPr/>
              </a:pPr>
              <a:endParaRPr lang="en-US" sz="995" dirty="0">
                <a:latin typeface="+mn-lt"/>
                <a:ea typeface="+mn-ea"/>
              </a:endParaRPr>
            </a:p>
          </p:txBody>
        </p:sp>
        <p:sp>
          <p:nvSpPr>
            <p:cNvPr id="18" name="Oval 88"/>
            <p:cNvSpPr/>
            <p:nvPr/>
          </p:nvSpPr>
          <p:spPr>
            <a:xfrm>
              <a:off x="1545452" y="2701348"/>
              <a:ext cx="438903" cy="43902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r>
                <a:rPr lang="en-AU" sz="1065" dirty="0">
                  <a:solidFill>
                    <a:schemeClr val="bg1"/>
                  </a:solidFill>
                  <a:latin typeface="FontAwesome" pitchFamily="2" charset="0"/>
                </a:rPr>
                <a:t></a:t>
              </a:r>
              <a:endParaRPr lang="en-US" sz="1065" dirty="0">
                <a:solidFill>
                  <a:schemeClr val="bg1"/>
                </a:solidFill>
              </a:endParaRPr>
            </a:p>
          </p:txBody>
        </p:sp>
        <p:sp>
          <p:nvSpPr>
            <p:cNvPr id="19" name="Oval 89"/>
            <p:cNvSpPr/>
            <p:nvPr/>
          </p:nvSpPr>
          <p:spPr>
            <a:xfrm>
              <a:off x="2482340" y="1992149"/>
              <a:ext cx="438903" cy="439028"/>
            </a:xfrm>
            <a:prstGeom prst="ellipse">
              <a:avLst/>
            </a:prstGeom>
            <a:solidFill>
              <a:srgbClr val="637C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r>
                <a:rPr lang="en-AU" sz="1065" dirty="0">
                  <a:solidFill>
                    <a:schemeClr val="bg1"/>
                  </a:solidFill>
                  <a:latin typeface="FontAwesome" pitchFamily="2" charset="0"/>
                </a:rPr>
                <a:t></a:t>
              </a:r>
              <a:endParaRPr lang="en-US" sz="1065" dirty="0">
                <a:solidFill>
                  <a:schemeClr val="bg1"/>
                </a:solidFill>
              </a:endParaRPr>
            </a:p>
          </p:txBody>
        </p:sp>
        <p:sp>
          <p:nvSpPr>
            <p:cNvPr id="20" name="Oval 90"/>
            <p:cNvSpPr/>
            <p:nvPr/>
          </p:nvSpPr>
          <p:spPr>
            <a:xfrm>
              <a:off x="3416416" y="1232293"/>
              <a:ext cx="438903" cy="43902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r>
                <a:rPr lang="en-AU" sz="1065" dirty="0">
                  <a:solidFill>
                    <a:schemeClr val="bg1"/>
                  </a:solidFill>
                  <a:latin typeface="FontAwesome" pitchFamily="2" charset="0"/>
                </a:rPr>
                <a:t></a:t>
              </a:r>
            </a:p>
          </p:txBody>
        </p:sp>
        <p:sp>
          <p:nvSpPr>
            <p:cNvPr id="21" name="Oval 91"/>
            <p:cNvSpPr/>
            <p:nvPr/>
          </p:nvSpPr>
          <p:spPr>
            <a:xfrm>
              <a:off x="4353307" y="2287648"/>
              <a:ext cx="438903" cy="439028"/>
            </a:xfrm>
            <a:prstGeom prst="ellipse">
              <a:avLst/>
            </a:prstGeom>
            <a:solidFill>
              <a:srgbClr val="637C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r>
                <a:rPr lang="en-AU" sz="1065" dirty="0">
                  <a:solidFill>
                    <a:schemeClr val="bg1"/>
                  </a:solidFill>
                  <a:latin typeface="FontAwesome" pitchFamily="2" charset="0"/>
                </a:rPr>
                <a:t></a:t>
              </a:r>
            </a:p>
          </p:txBody>
        </p:sp>
        <p:sp>
          <p:nvSpPr>
            <p:cNvPr id="22" name="Oval 92"/>
            <p:cNvSpPr/>
            <p:nvPr/>
          </p:nvSpPr>
          <p:spPr>
            <a:xfrm>
              <a:off x="5287383" y="1671321"/>
              <a:ext cx="438903" cy="43902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r>
                <a:rPr lang="en-AU" sz="1065" dirty="0">
                  <a:solidFill>
                    <a:schemeClr val="bg1"/>
                  </a:solidFill>
                  <a:latin typeface="FontAwesome" pitchFamily="2" charset="0"/>
                </a:rPr>
                <a:t></a:t>
              </a:r>
              <a:endParaRPr lang="en-US" sz="1065" dirty="0">
                <a:solidFill>
                  <a:schemeClr val="bg1"/>
                </a:solidFill>
                <a:latin typeface="FontAwesome" pitchFamily="2" charset="0"/>
              </a:endParaRPr>
            </a:p>
          </p:txBody>
        </p:sp>
        <p:sp>
          <p:nvSpPr>
            <p:cNvPr id="23" name="Oval 93"/>
            <p:cNvSpPr/>
            <p:nvPr/>
          </p:nvSpPr>
          <p:spPr>
            <a:xfrm>
              <a:off x="6229898" y="2892719"/>
              <a:ext cx="438903" cy="439028"/>
            </a:xfrm>
            <a:prstGeom prst="ellipse">
              <a:avLst/>
            </a:prstGeom>
            <a:solidFill>
              <a:srgbClr val="637C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r>
                <a:rPr lang="en-AU" sz="1065" dirty="0">
                  <a:solidFill>
                    <a:schemeClr val="bg1"/>
                  </a:solidFill>
                  <a:latin typeface="FontAwesome" pitchFamily="2" charset="0"/>
                </a:rPr>
                <a:t></a:t>
              </a:r>
              <a:endParaRPr lang="en-US" sz="1065" dirty="0">
                <a:solidFill>
                  <a:schemeClr val="bg1"/>
                </a:solidFill>
              </a:endParaRPr>
            </a:p>
          </p:txBody>
        </p:sp>
        <p:sp>
          <p:nvSpPr>
            <p:cNvPr id="24" name="Oval 94"/>
            <p:cNvSpPr/>
            <p:nvPr/>
          </p:nvSpPr>
          <p:spPr>
            <a:xfrm>
              <a:off x="7158347" y="2701348"/>
              <a:ext cx="438903" cy="43902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r>
                <a:rPr lang="en-AU" sz="1065" dirty="0">
                  <a:solidFill>
                    <a:schemeClr val="bg1"/>
                  </a:solidFill>
                  <a:latin typeface="FontAwesome" pitchFamily="2" charset="0"/>
                </a:rPr>
                <a:t></a:t>
              </a:r>
              <a:endParaRPr lang="en-US" sz="1065" dirty="0">
                <a:solidFill>
                  <a:schemeClr val="bg1"/>
                </a:solidFill>
              </a:endParaRPr>
            </a:p>
          </p:txBody>
        </p:sp>
        <p:sp>
          <p:nvSpPr>
            <p:cNvPr id="25" name="Rectangle 95"/>
            <p:cNvSpPr/>
            <p:nvPr/>
          </p:nvSpPr>
          <p:spPr>
            <a:xfrm>
              <a:off x="974314" y="4069089"/>
              <a:ext cx="7188447" cy="2814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en-US" sz="995" dirty="0"/>
            </a:p>
          </p:txBody>
        </p:sp>
      </p:grpSp>
      <p:sp>
        <p:nvSpPr>
          <p:cNvPr id="26" name="原创设计师QQ598969553      _3"/>
          <p:cNvSpPr/>
          <p:nvPr/>
        </p:nvSpPr>
        <p:spPr>
          <a:xfrm>
            <a:off x="0" y="1712017"/>
            <a:ext cx="4301285" cy="286419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lstStyle/>
          <a:p>
            <a:pPr algn="ctr" defTabSz="685800" fontAlgn="auto">
              <a:spcBef>
                <a:spcPts val="0"/>
              </a:spcBef>
              <a:spcAft>
                <a:spcPts val="0"/>
              </a:spcAft>
              <a:defRPr/>
            </a:pPr>
            <a:endParaRPr lang="zh-CN" altLang="en-US" sz="1350" dirty="0"/>
          </a:p>
        </p:txBody>
      </p:sp>
      <p:sp>
        <p:nvSpPr>
          <p:cNvPr id="27" name="原创设计师QQ598969553      _4"/>
          <p:cNvSpPr txBox="1"/>
          <p:nvPr/>
        </p:nvSpPr>
        <p:spPr bwMode="auto">
          <a:xfrm>
            <a:off x="327083" y="2715436"/>
            <a:ext cx="3324802" cy="1614680"/>
          </a:xfrm>
          <a:prstGeom prst="rect">
            <a:avLst/>
          </a:prstGeom>
          <a:noFill/>
          <a:ln w="9525">
            <a:noFill/>
            <a:miter lim="800000"/>
          </a:ln>
        </p:spPr>
        <p:txBody>
          <a:bodyPr lIns="91453" tIns="45726" rIns="91453" bIns="45726"/>
          <a:lstStyle/>
          <a:p>
            <a:pPr defTabSz="1087755">
              <a:lnSpc>
                <a:spcPct val="120000"/>
              </a:lnSpc>
            </a:pPr>
            <a:r>
              <a:rPr lang="en-US" altLang="zh-CN" sz="995" dirty="0">
                <a:solidFill>
                  <a:schemeClr val="bg1"/>
                </a:solidFill>
              </a:rPr>
              <a:t>There are many variations of passages of </a:t>
            </a:r>
            <a:r>
              <a:rPr lang="en-US" altLang="zh-CN" sz="995" dirty="0" err="1">
                <a:solidFill>
                  <a:schemeClr val="bg1"/>
                </a:solidFill>
              </a:rPr>
              <a:t>Lorem</a:t>
            </a:r>
            <a:r>
              <a:rPr lang="en-US" altLang="zh-CN" sz="995" dirty="0">
                <a:solidFill>
                  <a:schemeClr val="bg1"/>
                </a:solidFill>
              </a:rPr>
              <a:t> available, but the majority have suffered alteration in some form, by injected humor There are many variations of passages of </a:t>
            </a:r>
            <a:r>
              <a:rPr lang="en-US" altLang="zh-CN" sz="995" dirty="0" err="1">
                <a:solidFill>
                  <a:schemeClr val="bg1"/>
                </a:solidFill>
              </a:rPr>
              <a:t>Lorem</a:t>
            </a:r>
            <a:r>
              <a:rPr lang="en-US" altLang="zh-CN" sz="995" dirty="0">
                <a:solidFill>
                  <a:schemeClr val="bg1"/>
                </a:solidFill>
              </a:rPr>
              <a:t> available, but the majority have suffered alteration in some form There are many variations of passages of </a:t>
            </a:r>
            <a:r>
              <a:rPr lang="en-US" altLang="zh-CN" sz="995" dirty="0" err="1">
                <a:solidFill>
                  <a:schemeClr val="bg1"/>
                </a:solidFill>
              </a:rPr>
              <a:t>Lorem</a:t>
            </a:r>
            <a:r>
              <a:rPr lang="en-US" altLang="zh-CN" sz="995" dirty="0">
                <a:solidFill>
                  <a:schemeClr val="bg1"/>
                </a:solidFill>
              </a:rPr>
              <a:t> available, but the majority have suffered</a:t>
            </a:r>
            <a:endParaRPr lang="en-US" altLang="zh-CN" sz="995" dirty="0">
              <a:solidFill>
                <a:schemeClr val="bg1"/>
              </a:solidFill>
              <a:cs typeface="Arial" panose="020B0604020202020204" pitchFamily="34" charset="0"/>
            </a:endParaRPr>
          </a:p>
        </p:txBody>
      </p:sp>
      <p:sp>
        <p:nvSpPr>
          <p:cNvPr id="28" name="原创设计师QQ598969553      _5"/>
          <p:cNvSpPr txBox="1">
            <a:spLocks noChangeArrowheads="1"/>
          </p:cNvSpPr>
          <p:nvPr/>
        </p:nvSpPr>
        <p:spPr bwMode="auto">
          <a:xfrm>
            <a:off x="317556" y="2442354"/>
            <a:ext cx="2869111" cy="311188"/>
          </a:xfrm>
          <a:prstGeom prst="rect">
            <a:avLst/>
          </a:prstGeom>
          <a:noFill/>
          <a:ln w="9525">
            <a:noFill/>
            <a:miter lim="800000"/>
          </a:ln>
        </p:spPr>
        <p:txBody>
          <a:bodyPr lIns="91453" tIns="45726" rIns="91453" bIns="45726">
            <a:spAutoFit/>
          </a:bodyPr>
          <a:lstStyle/>
          <a:p>
            <a:pPr eaLnBrk="1" hangingPunct="1"/>
            <a:r>
              <a:rPr lang="en-US" altLang="zh-CN" sz="1420" dirty="0">
                <a:solidFill>
                  <a:schemeClr val="bg1"/>
                </a:solidFill>
              </a:rPr>
              <a:t>Responsive &amp; Creative Design</a:t>
            </a:r>
            <a:endParaRPr lang="zh-CN" altLang="en-US" sz="1420" dirty="0">
              <a:solidFill>
                <a:schemeClr val="bg1"/>
              </a:solidFill>
            </a:endParaRPr>
          </a:p>
        </p:txBody>
      </p:sp>
      <p:sp>
        <p:nvSpPr>
          <p:cNvPr id="29" name="原创设计师QQ598969553      _6"/>
          <p:cNvSpPr txBox="1">
            <a:spLocks noChangeArrowheads="1"/>
          </p:cNvSpPr>
          <p:nvPr/>
        </p:nvSpPr>
        <p:spPr bwMode="auto">
          <a:xfrm>
            <a:off x="4693465" y="1654860"/>
            <a:ext cx="2307039" cy="365946"/>
          </a:xfrm>
          <a:prstGeom prst="rect">
            <a:avLst/>
          </a:prstGeom>
          <a:noFill/>
          <a:ln w="9525">
            <a:noFill/>
            <a:miter lim="800000"/>
          </a:ln>
        </p:spPr>
        <p:txBody>
          <a:bodyPr lIns="91453" tIns="45726" rIns="91453" bIns="45726">
            <a:spAutoFit/>
          </a:bodyPr>
          <a:lstStyle/>
          <a:p>
            <a:pPr eaLnBrk="1" hangingPunct="1"/>
            <a:r>
              <a:rPr lang="en-US" altLang="zh-CN" sz="1780" dirty="0"/>
              <a:t>LANDING PAGES</a:t>
            </a:r>
            <a:endParaRPr lang="zh-CN" altLang="en-US" sz="1780" dirty="0"/>
          </a:p>
        </p:txBody>
      </p:sp>
      <p:sp>
        <p:nvSpPr>
          <p:cNvPr id="30" name="原创设计师QQ598969553      _7"/>
          <p:cNvSpPr txBox="1"/>
          <p:nvPr/>
        </p:nvSpPr>
        <p:spPr>
          <a:xfrm>
            <a:off x="4693465" y="2010502"/>
            <a:ext cx="4104400" cy="679531"/>
          </a:xfrm>
          <a:prstGeom prst="rect">
            <a:avLst/>
          </a:prstGeom>
        </p:spPr>
        <p:txBody>
          <a:bodyPr lIns="91453" tIns="45726" rIns="91453" bIns="45726"/>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1088390" fontAlgn="auto">
              <a:lnSpc>
                <a:spcPct val="120000"/>
              </a:lnSpc>
              <a:spcBef>
                <a:spcPts val="0"/>
              </a:spcBef>
              <a:spcAft>
                <a:spcPts val="0"/>
              </a:spcAft>
              <a:buNone/>
              <a:defRPr/>
            </a:pPr>
            <a:r>
              <a:rPr lang="en-US" altLang="zh-CN" sz="995" dirty="0">
                <a:solidFill>
                  <a:schemeClr val="tx1">
                    <a:lumMod val="85000"/>
                    <a:lumOff val="15000"/>
                  </a:schemeClr>
                </a:solidFill>
              </a:rPr>
              <a:t>There are many variations of passages of Lorem available, but the majority have suffered alteration in some form, by injected humor, or randomized words which don't look even</a:t>
            </a:r>
            <a:endParaRPr lang="en-US" altLang="zh-CN" sz="995" dirty="0">
              <a:solidFill>
                <a:schemeClr val="tx1">
                  <a:lumMod val="85000"/>
                  <a:lumOff val="15000"/>
                </a:schemeClr>
              </a:solidFill>
              <a:cs typeface="Arial" panose="020B0604020202020204" pitchFamily="34" charset="0"/>
            </a:endParaRPr>
          </a:p>
        </p:txBody>
      </p:sp>
      <p:pic>
        <p:nvPicPr>
          <p:cNvPr id="23561" name="Picture 64"/>
          <p:cNvPicPr/>
          <p:nvPr/>
        </p:nvPicPr>
        <p:blipFill>
          <a:blip r:embed="rId4" cstate="email"/>
          <a:srcRect/>
          <a:stretch>
            <a:fillRect/>
          </a:stretch>
        </p:blipFill>
        <p:spPr bwMode="auto">
          <a:xfrm>
            <a:off x="3583610" y="17708468"/>
            <a:ext cx="1978369" cy="51123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500" advClick="0" advTm="5000">
        <p:split orient="vert"/>
      </p:transition>
    </mc:Choice>
    <mc:Fallback xmlns="">
      <p:transition spd="slow" advClick="0" advTm="5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1+#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25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1+#ppt_w/2"/>
                                          </p:val>
                                        </p:tav>
                                        <p:tav tm="100000">
                                          <p:val>
                                            <p:strVal val="#ppt_x"/>
                                          </p:val>
                                        </p:tav>
                                      </p:tavLst>
                                    </p:anim>
                                    <p:anim calcmode="lin" valueType="num">
                                      <p:cBhvr additive="base">
                                        <p:cTn id="12" dur="500" fill="hold"/>
                                        <p:tgtEl>
                                          <p:spTgt spid="27"/>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wipe(left)">
                                      <p:cBhvr>
                                        <p:cTn id="16" dur="500"/>
                                        <p:tgtEl>
                                          <p:spTgt spid="29"/>
                                        </p:tgtEl>
                                      </p:cBhvr>
                                    </p:animEffect>
                                  </p:childTnLst>
                                </p:cTn>
                              </p:par>
                            </p:childTnLst>
                          </p:cTn>
                        </p:par>
                        <p:par>
                          <p:cTn id="17" fill="hold">
                            <p:stCondLst>
                              <p:cond delay="1000"/>
                            </p:stCondLst>
                            <p:childTnLst>
                              <p:par>
                                <p:cTn id="18" presetID="2" presetClass="entr" presetSubtype="4" decel="100000" fill="hold" grpId="0" nodeType="afterEffect">
                                  <p:stCondLst>
                                    <p:cond delay="0"/>
                                  </p:stCondLst>
                                  <p:childTnLst>
                                    <p:set>
                                      <p:cBhvr>
                                        <p:cTn id="19" dur="1" fill="hold">
                                          <p:stCondLst>
                                            <p:cond delay="0"/>
                                          </p:stCondLst>
                                        </p:cTn>
                                        <p:tgtEl>
                                          <p:spTgt spid="30"/>
                                        </p:tgtEl>
                                        <p:attrNameLst>
                                          <p:attrName>style.visibility</p:attrName>
                                        </p:attrNameLst>
                                      </p:cBhvr>
                                      <p:to>
                                        <p:strVal val="visible"/>
                                      </p:to>
                                    </p:set>
                                    <p:anim calcmode="lin" valueType="num">
                                      <p:cBhvr additive="base">
                                        <p:cTn id="20" dur="500" fill="hold"/>
                                        <p:tgtEl>
                                          <p:spTgt spid="30"/>
                                        </p:tgtEl>
                                        <p:attrNameLst>
                                          <p:attrName>ppt_x</p:attrName>
                                        </p:attrNameLst>
                                      </p:cBhvr>
                                      <p:tavLst>
                                        <p:tav tm="0">
                                          <p:val>
                                            <p:strVal val="#ppt_x"/>
                                          </p:val>
                                        </p:tav>
                                        <p:tav tm="100000">
                                          <p:val>
                                            <p:strVal val="#ppt_x"/>
                                          </p:val>
                                        </p:tav>
                                      </p:tavLst>
                                    </p:anim>
                                    <p:anim calcmode="lin" valueType="num">
                                      <p:cBhvr additive="base">
                                        <p:cTn id="21"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cstate="email"/>
          <a:stretch>
            <a:fillRect/>
          </a:stretch>
        </p:blipFill>
        <p:spPr>
          <a:xfrm>
            <a:off x="4062" y="348"/>
            <a:ext cx="9137465" cy="5144393"/>
          </a:xfrm>
          <a:prstGeom prst="rect">
            <a:avLst/>
          </a:prstGeom>
        </p:spPr>
      </p:pic>
      <p:sp>
        <p:nvSpPr>
          <p:cNvPr id="11" name="TextBox 11"/>
          <p:cNvSpPr txBox="1"/>
          <p:nvPr/>
        </p:nvSpPr>
        <p:spPr>
          <a:xfrm>
            <a:off x="3022442" y="1941954"/>
            <a:ext cx="1257075" cy="675698"/>
          </a:xfrm>
          <a:prstGeom prst="rect">
            <a:avLst/>
          </a:prstGeom>
          <a:noFill/>
        </p:spPr>
        <p:txBody>
          <a:bodyPr wrap="none" rtlCol="0">
            <a:spAutoFit/>
          </a:bodyPr>
          <a:lstStyle/>
          <a:p>
            <a:pPr marL="0" lvl="1"/>
            <a:r>
              <a:rPr lang="zh-CN" altLang="en-US" sz="1400" b="1" dirty="0">
                <a:solidFill>
                  <a:schemeClr val="accent2"/>
                </a:solidFill>
                <a:latin typeface="微软雅黑" panose="020B0503020204020204" pitchFamily="34" charset="-122"/>
                <a:ea typeface="微软雅黑" panose="020B0503020204020204" pitchFamily="34" charset="-122"/>
              </a:rPr>
              <a:t> </a:t>
            </a:r>
            <a:r>
              <a:rPr lang="zh-CN" altLang="en-US" sz="1990" b="1" dirty="0">
                <a:solidFill>
                  <a:schemeClr val="accent2"/>
                </a:solidFill>
                <a:latin typeface="微软雅黑" panose="020B0503020204020204" pitchFamily="34" charset="-122"/>
                <a:ea typeface="微软雅黑" panose="020B0503020204020204" pitchFamily="34" charset="-122"/>
              </a:rPr>
              <a:t>第三部分</a:t>
            </a:r>
            <a:endParaRPr lang="en-US" altLang="zh-CN" sz="1990" b="1" dirty="0">
              <a:solidFill>
                <a:schemeClr val="accent2"/>
              </a:solidFill>
              <a:latin typeface="微软雅黑" panose="020B0503020204020204" pitchFamily="34" charset="-122"/>
              <a:ea typeface="微软雅黑" panose="020B0503020204020204" pitchFamily="34" charset="-122"/>
            </a:endParaRPr>
          </a:p>
          <a:p>
            <a:r>
              <a:rPr lang="zh-CN" altLang="en-US"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公司介绍</a:t>
            </a:r>
            <a:endParaRPr lang="zh-CN" altLang="en-US" sz="8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12" name="直接连接符 11"/>
          <p:cNvCxnSpPr/>
          <p:nvPr/>
        </p:nvCxnSpPr>
        <p:spPr>
          <a:xfrm flipV="1">
            <a:off x="2887691" y="1843828"/>
            <a:ext cx="0" cy="1420588"/>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3" name="TextBox 13"/>
          <p:cNvSpPr txBox="1"/>
          <p:nvPr/>
        </p:nvSpPr>
        <p:spPr>
          <a:xfrm>
            <a:off x="1633690" y="3018214"/>
            <a:ext cx="902731" cy="246264"/>
          </a:xfrm>
          <a:prstGeom prst="rect">
            <a:avLst/>
          </a:prstGeom>
          <a:noFill/>
        </p:spPr>
        <p:txBody>
          <a:bodyPr wrap="square" lIns="0" tIns="0" rIns="0" bIns="0" rtlCol="0">
            <a:spAutoFit/>
          </a:bodyPr>
          <a:lstStyle/>
          <a:p>
            <a:r>
              <a:rPr lang="en-US" altLang="zh-CN" sz="1600" dirty="0">
                <a:solidFill>
                  <a:schemeClr val="tx1">
                    <a:lumMod val="65000"/>
                    <a:lumOff val="35000"/>
                  </a:schemeClr>
                </a:solidFill>
                <a:latin typeface="Arial" panose="020B0604020202020204" pitchFamily="34" charset="0"/>
                <a:ea typeface="+mj-ea"/>
                <a:cs typeface="Arial" panose="020B0604020202020204" pitchFamily="34" charset="0"/>
              </a:rPr>
              <a:t>PART 03</a:t>
            </a:r>
            <a:endParaRPr lang="zh-CN" altLang="en-US" sz="1600" dirty="0">
              <a:solidFill>
                <a:schemeClr val="tx1">
                  <a:lumMod val="65000"/>
                  <a:lumOff val="35000"/>
                </a:schemeClr>
              </a:solidFill>
              <a:latin typeface="Arial" panose="020B0604020202020204" pitchFamily="34" charset="0"/>
              <a:ea typeface="+mj-ea"/>
              <a:cs typeface="Arial" panose="020B0604020202020204" pitchFamily="34" charset="0"/>
            </a:endParaRPr>
          </a:p>
        </p:txBody>
      </p:sp>
      <p:sp>
        <p:nvSpPr>
          <p:cNvPr id="14" name="椭圆 13"/>
          <p:cNvSpPr/>
          <p:nvPr/>
        </p:nvSpPr>
        <p:spPr>
          <a:xfrm>
            <a:off x="1477652" y="1840587"/>
            <a:ext cx="1004396" cy="10043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dirty="0">
              <a:solidFill>
                <a:srgbClr val="080808"/>
              </a:solidFill>
              <a:latin typeface="+mj-ea"/>
              <a:ea typeface="+mj-ea"/>
            </a:endParaRPr>
          </a:p>
        </p:txBody>
      </p:sp>
      <p:sp>
        <p:nvSpPr>
          <p:cNvPr id="15" name="TextBox 24"/>
          <p:cNvSpPr txBox="1"/>
          <p:nvPr/>
        </p:nvSpPr>
        <p:spPr>
          <a:xfrm>
            <a:off x="3200348" y="2927190"/>
            <a:ext cx="1064596"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01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TextBox 25"/>
          <p:cNvSpPr txBox="1"/>
          <p:nvPr/>
        </p:nvSpPr>
        <p:spPr>
          <a:xfrm>
            <a:off x="4252884" y="2927190"/>
            <a:ext cx="1112135"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02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7" name="TextBox 13"/>
          <p:cNvSpPr txBox="1"/>
          <p:nvPr/>
        </p:nvSpPr>
        <p:spPr>
          <a:xfrm>
            <a:off x="1615454" y="1982596"/>
            <a:ext cx="902731" cy="769255"/>
          </a:xfrm>
          <a:prstGeom prst="rect">
            <a:avLst/>
          </a:prstGeom>
          <a:noFill/>
        </p:spPr>
        <p:txBody>
          <a:bodyPr wrap="square" lIns="0" tIns="0" rIns="0" bIns="0" rtlCol="0">
            <a:spAutoFit/>
          </a:bodyPr>
          <a:lstStyle/>
          <a:p>
            <a:r>
              <a:rPr lang="en-US" altLang="zh-CN" sz="5000" b="1" dirty="0">
                <a:solidFill>
                  <a:schemeClr val="bg1"/>
                </a:solidFill>
                <a:latin typeface="Arial" panose="020B0604020202020204" pitchFamily="34" charset="0"/>
                <a:ea typeface="+mj-ea"/>
                <a:cs typeface="Arial" panose="020B0604020202020204" pitchFamily="34" charset="0"/>
              </a:rPr>
              <a:t>03</a:t>
            </a:r>
            <a:endParaRPr lang="zh-CN" altLang="en-US" sz="5000" b="1" dirty="0">
              <a:solidFill>
                <a:schemeClr val="bg1"/>
              </a:solidFill>
              <a:latin typeface="Arial" panose="020B0604020202020204" pitchFamily="34" charset="0"/>
              <a:ea typeface="+mj-ea"/>
              <a:cs typeface="Arial" panose="020B0604020202020204" pitchFamily="34" charset="0"/>
            </a:endParaRPr>
          </a:p>
        </p:txBody>
      </p:sp>
      <p:sp>
        <p:nvSpPr>
          <p:cNvPr id="18" name="TextBox 24"/>
          <p:cNvSpPr txBox="1"/>
          <p:nvPr/>
        </p:nvSpPr>
        <p:spPr>
          <a:xfrm>
            <a:off x="3200348" y="3133191"/>
            <a:ext cx="1064596"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03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25"/>
          <p:cNvSpPr txBox="1"/>
          <p:nvPr/>
        </p:nvSpPr>
        <p:spPr>
          <a:xfrm>
            <a:off x="4252884" y="3133191"/>
            <a:ext cx="1112135"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04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strVal val="#ppt_w+.3"/>
                                          </p:val>
                                        </p:tav>
                                        <p:tav tm="100000">
                                          <p:val>
                                            <p:strVal val="#ppt_w"/>
                                          </p:val>
                                        </p:tav>
                                      </p:tavLst>
                                    </p:anim>
                                    <p:anim calcmode="lin" valueType="num">
                                      <p:cBhvr>
                                        <p:cTn id="8" dur="1000" fill="hold"/>
                                        <p:tgtEl>
                                          <p:spTgt spid="20"/>
                                        </p:tgtEl>
                                        <p:attrNameLst>
                                          <p:attrName>ppt_h</p:attrName>
                                        </p:attrNameLst>
                                      </p:cBhvr>
                                      <p:tavLst>
                                        <p:tav tm="0">
                                          <p:val>
                                            <p:strVal val="#ppt_h"/>
                                          </p:val>
                                        </p:tav>
                                        <p:tav tm="100000">
                                          <p:val>
                                            <p:strVal val="#ppt_h"/>
                                          </p:val>
                                        </p:tav>
                                      </p:tavLst>
                                    </p:anim>
                                    <p:animEffect transition="in" filter="fade">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0-#ppt_w/2"/>
                                          </p:val>
                                        </p:tav>
                                        <p:tav tm="100000">
                                          <p:val>
                                            <p:strVal val="#ppt_x"/>
                                          </p:val>
                                        </p:tav>
                                      </p:tavLst>
                                    </p:anim>
                                    <p:anim calcmode="lin" valueType="num">
                                      <p:cBhvr additive="base">
                                        <p:cTn id="15" dur="500" fill="hold"/>
                                        <p:tgtEl>
                                          <p:spTgt spid="14"/>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p:stCondLst>
                              <p:cond delay="1000"/>
                            </p:stCondLst>
                            <p:childTnLst>
                              <p:par>
                                <p:cTn id="21" presetID="47"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anim calcmode="lin" valueType="num">
                                      <p:cBhvr>
                                        <p:cTn id="24" dur="500" fill="hold"/>
                                        <p:tgtEl>
                                          <p:spTgt spid="17"/>
                                        </p:tgtEl>
                                        <p:attrNameLst>
                                          <p:attrName>ppt_x</p:attrName>
                                        </p:attrNameLst>
                                      </p:cBhvr>
                                      <p:tavLst>
                                        <p:tav tm="0">
                                          <p:val>
                                            <p:strVal val="#ppt_x"/>
                                          </p:val>
                                        </p:tav>
                                        <p:tav tm="100000">
                                          <p:val>
                                            <p:strVal val="#ppt_x"/>
                                          </p:val>
                                        </p:tav>
                                      </p:tavLst>
                                    </p:anim>
                                    <p:anim calcmode="lin" valueType="num">
                                      <p:cBhvr>
                                        <p:cTn id="25" dur="500" fill="hold"/>
                                        <p:tgtEl>
                                          <p:spTgt spid="17"/>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12" presetClass="entr" presetSubtype="8"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p:tgtEl>
                                          <p:spTgt spid="11"/>
                                        </p:tgtEl>
                                        <p:attrNameLst>
                                          <p:attrName>ppt_x</p:attrName>
                                        </p:attrNameLst>
                                      </p:cBhvr>
                                      <p:tavLst>
                                        <p:tav tm="0">
                                          <p:val>
                                            <p:strVal val="#ppt_x-#ppt_w*1.125000"/>
                                          </p:val>
                                        </p:tav>
                                        <p:tav tm="100000">
                                          <p:val>
                                            <p:strVal val="#ppt_x"/>
                                          </p:val>
                                        </p:tav>
                                      </p:tavLst>
                                    </p:anim>
                                    <p:animEffect transition="in" filter="wipe(right)">
                                      <p:cBhvr>
                                        <p:cTn id="30" dur="500"/>
                                        <p:tgtEl>
                                          <p:spTgt spid="11"/>
                                        </p:tgtEl>
                                      </p:cBhvr>
                                    </p:animEffect>
                                  </p:childTnLst>
                                </p:cTn>
                              </p:par>
                            </p:childTnLst>
                          </p:cTn>
                        </p:par>
                        <p:par>
                          <p:cTn id="31" fill="hold">
                            <p:stCondLst>
                              <p:cond delay="2000"/>
                            </p:stCondLst>
                            <p:childTnLst>
                              <p:par>
                                <p:cTn id="32" presetID="47"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anim calcmode="lin" valueType="num">
                                      <p:cBhvr>
                                        <p:cTn id="35" dur="500" fill="hold"/>
                                        <p:tgtEl>
                                          <p:spTgt spid="13"/>
                                        </p:tgtEl>
                                        <p:attrNameLst>
                                          <p:attrName>ppt_x</p:attrName>
                                        </p:attrNameLst>
                                      </p:cBhvr>
                                      <p:tavLst>
                                        <p:tav tm="0">
                                          <p:val>
                                            <p:strVal val="#ppt_x"/>
                                          </p:val>
                                        </p:tav>
                                        <p:tav tm="100000">
                                          <p:val>
                                            <p:strVal val="#ppt_x"/>
                                          </p:val>
                                        </p:tav>
                                      </p:tavLst>
                                    </p:anim>
                                    <p:anim calcmode="lin" valueType="num">
                                      <p:cBhvr>
                                        <p:cTn id="36" dur="500" fill="hold"/>
                                        <p:tgtEl>
                                          <p:spTgt spid="13"/>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ppt_x"/>
                                          </p:val>
                                        </p:tav>
                                        <p:tav tm="100000">
                                          <p:val>
                                            <p:strVal val="#ppt_x"/>
                                          </p:val>
                                        </p:tav>
                                      </p:tavLst>
                                    </p:anim>
                                    <p:anim calcmode="lin" valueType="num">
                                      <p:cBhvr additive="base">
                                        <p:cTn id="41" dur="500" fill="hold"/>
                                        <p:tgtEl>
                                          <p:spTgt spid="15"/>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20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fill="hold"/>
                                        <p:tgtEl>
                                          <p:spTgt spid="16"/>
                                        </p:tgtEl>
                                        <p:attrNameLst>
                                          <p:attrName>ppt_x</p:attrName>
                                        </p:attrNameLst>
                                      </p:cBhvr>
                                      <p:tavLst>
                                        <p:tav tm="0">
                                          <p:val>
                                            <p:strVal val="#ppt_x"/>
                                          </p:val>
                                        </p:tav>
                                        <p:tav tm="100000">
                                          <p:val>
                                            <p:strVal val="#ppt_x"/>
                                          </p:val>
                                        </p:tav>
                                      </p:tavLst>
                                    </p:anim>
                                    <p:anim calcmode="lin" valueType="num">
                                      <p:cBhvr additive="base">
                                        <p:cTn id="45" dur="500" fill="hold"/>
                                        <p:tgtEl>
                                          <p:spTgt spid="16"/>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20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animBg="1"/>
      <p:bldP spid="15" grpId="0"/>
      <p:bldP spid="16" grpId="0"/>
      <p:bldP spid="17" grpId="0"/>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原创设计师QQ598969553      _1"/>
          <p:cNvCxnSpPr/>
          <p:nvPr>
            <p:custDataLst>
              <p:tags r:id="rId2"/>
            </p:custDataLst>
          </p:nvPr>
        </p:nvCxnSpPr>
        <p:spPr>
          <a:xfrm>
            <a:off x="0" y="2963116"/>
            <a:ext cx="914558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原创设计师QQ598969553      _2"/>
          <p:cNvSpPr/>
          <p:nvPr>
            <p:custDataLst>
              <p:tags r:id="rId3"/>
            </p:custDataLst>
          </p:nvPr>
        </p:nvSpPr>
        <p:spPr>
          <a:xfrm>
            <a:off x="847873" y="2888494"/>
            <a:ext cx="163541" cy="16512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normAutofit fontScale="25000" lnSpcReduction="20000"/>
          </a:bodyPr>
          <a:lstStyle/>
          <a:p>
            <a:pPr algn="ctr" defTabSz="685800" fontAlgn="auto">
              <a:spcBef>
                <a:spcPts val="0"/>
              </a:spcBef>
              <a:spcAft>
                <a:spcPts val="0"/>
              </a:spcAft>
              <a:defRPr/>
            </a:pPr>
            <a:endParaRPr lang="zh-CN" altLang="en-US" sz="995" dirty="0">
              <a:latin typeface="Arial" panose="020B0604020202020204" pitchFamily="34" charset="0"/>
              <a:ea typeface="微软雅黑" panose="020B0503020204020204" pitchFamily="34" charset="-122"/>
            </a:endParaRPr>
          </a:p>
        </p:txBody>
      </p:sp>
      <p:cxnSp>
        <p:nvCxnSpPr>
          <p:cNvPr id="7" name="原创设计师QQ598969553      _3"/>
          <p:cNvCxnSpPr>
            <a:stCxn id="5" idx="0"/>
          </p:cNvCxnSpPr>
          <p:nvPr>
            <p:custDataLst>
              <p:tags r:id="rId4"/>
            </p:custDataLst>
          </p:nvPr>
        </p:nvCxnSpPr>
        <p:spPr>
          <a:xfrm flipH="1" flipV="1">
            <a:off x="928850" y="2524914"/>
            <a:ext cx="0" cy="363581"/>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1" name="原创设计师QQ598969553      _4"/>
          <p:cNvSpPr/>
          <p:nvPr>
            <p:custDataLst>
              <p:tags r:id="rId5"/>
            </p:custDataLst>
          </p:nvPr>
        </p:nvSpPr>
        <p:spPr>
          <a:xfrm>
            <a:off x="3704281" y="2888494"/>
            <a:ext cx="165129" cy="16512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normAutofit fontScale="25000" lnSpcReduction="20000"/>
          </a:bodyPr>
          <a:lstStyle/>
          <a:p>
            <a:pPr algn="ctr" defTabSz="685800" fontAlgn="auto">
              <a:spcBef>
                <a:spcPts val="0"/>
              </a:spcBef>
              <a:spcAft>
                <a:spcPts val="0"/>
              </a:spcAft>
              <a:defRPr/>
            </a:pPr>
            <a:endParaRPr lang="zh-CN" altLang="en-US" sz="995" dirty="0">
              <a:latin typeface="Arial" panose="020B0604020202020204" pitchFamily="34" charset="0"/>
              <a:ea typeface="微软雅黑" panose="020B0503020204020204" pitchFamily="34" charset="-122"/>
            </a:endParaRPr>
          </a:p>
        </p:txBody>
      </p:sp>
      <p:cxnSp>
        <p:nvCxnSpPr>
          <p:cNvPr id="12" name="原创设计师QQ598969553      _5"/>
          <p:cNvCxnSpPr>
            <a:stCxn id="11" idx="0"/>
          </p:cNvCxnSpPr>
          <p:nvPr>
            <p:custDataLst>
              <p:tags r:id="rId6"/>
            </p:custDataLst>
          </p:nvPr>
        </p:nvCxnSpPr>
        <p:spPr>
          <a:xfrm flipV="1">
            <a:off x="3786846" y="2524914"/>
            <a:ext cx="0" cy="363581"/>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1" name="原创设计师QQ598969553      _6"/>
          <p:cNvSpPr/>
          <p:nvPr>
            <p:custDataLst>
              <p:tags r:id="rId7"/>
            </p:custDataLst>
          </p:nvPr>
        </p:nvSpPr>
        <p:spPr>
          <a:xfrm>
            <a:off x="6560689" y="2888494"/>
            <a:ext cx="165129" cy="16512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normAutofit fontScale="25000" lnSpcReduction="20000"/>
          </a:bodyPr>
          <a:lstStyle/>
          <a:p>
            <a:pPr algn="ctr" defTabSz="685800" fontAlgn="auto">
              <a:spcBef>
                <a:spcPts val="0"/>
              </a:spcBef>
              <a:spcAft>
                <a:spcPts val="0"/>
              </a:spcAft>
              <a:defRPr/>
            </a:pPr>
            <a:endParaRPr lang="zh-CN" altLang="en-US" sz="995" dirty="0">
              <a:latin typeface="Arial" panose="020B0604020202020204" pitchFamily="34" charset="0"/>
              <a:ea typeface="微软雅黑" panose="020B0503020204020204" pitchFamily="34" charset="-122"/>
            </a:endParaRPr>
          </a:p>
        </p:txBody>
      </p:sp>
      <p:cxnSp>
        <p:nvCxnSpPr>
          <p:cNvPr id="22" name="原创设计师QQ598969553      _7"/>
          <p:cNvCxnSpPr>
            <a:stCxn id="21" idx="0"/>
          </p:cNvCxnSpPr>
          <p:nvPr>
            <p:custDataLst>
              <p:tags r:id="rId8"/>
            </p:custDataLst>
          </p:nvPr>
        </p:nvCxnSpPr>
        <p:spPr>
          <a:xfrm flipV="1">
            <a:off x="6643253" y="2524914"/>
            <a:ext cx="0" cy="363581"/>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2" name="原创设计师QQ598969553      _8"/>
          <p:cNvSpPr/>
          <p:nvPr>
            <p:custDataLst>
              <p:tags r:id="rId9"/>
            </p:custDataLst>
          </p:nvPr>
        </p:nvSpPr>
        <p:spPr>
          <a:xfrm flipV="1">
            <a:off x="2275283" y="2874205"/>
            <a:ext cx="165129" cy="16670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normAutofit fontScale="25000" lnSpcReduction="20000"/>
          </a:bodyPr>
          <a:lstStyle/>
          <a:p>
            <a:pPr algn="ctr" defTabSz="685800" fontAlgn="auto">
              <a:spcBef>
                <a:spcPts val="0"/>
              </a:spcBef>
              <a:spcAft>
                <a:spcPts val="0"/>
              </a:spcAft>
              <a:defRPr/>
            </a:pPr>
            <a:endParaRPr lang="zh-CN" altLang="en-US" sz="995" dirty="0">
              <a:latin typeface="Arial" panose="020B0604020202020204" pitchFamily="34" charset="0"/>
              <a:ea typeface="微软雅黑" panose="020B0503020204020204" pitchFamily="34" charset="-122"/>
            </a:endParaRPr>
          </a:p>
        </p:txBody>
      </p:sp>
      <p:cxnSp>
        <p:nvCxnSpPr>
          <p:cNvPr id="48" name="原创设计师QQ598969553      _9"/>
          <p:cNvCxnSpPr>
            <a:stCxn id="42" idx="0"/>
          </p:cNvCxnSpPr>
          <p:nvPr>
            <p:custDataLst>
              <p:tags r:id="rId10"/>
            </p:custDataLst>
          </p:nvPr>
        </p:nvCxnSpPr>
        <p:spPr>
          <a:xfrm flipH="1">
            <a:off x="2357847" y="3040913"/>
            <a:ext cx="0" cy="36358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0" name="原创设计师QQ598969553      _10"/>
          <p:cNvSpPr/>
          <p:nvPr>
            <p:custDataLst>
              <p:tags r:id="rId11"/>
            </p:custDataLst>
          </p:nvPr>
        </p:nvSpPr>
        <p:spPr>
          <a:xfrm flipV="1">
            <a:off x="5133280" y="2874205"/>
            <a:ext cx="163541" cy="16670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normAutofit fontScale="25000" lnSpcReduction="20000"/>
          </a:bodyPr>
          <a:lstStyle/>
          <a:p>
            <a:pPr algn="ctr" defTabSz="685800" fontAlgn="auto">
              <a:spcBef>
                <a:spcPts val="0"/>
              </a:spcBef>
              <a:spcAft>
                <a:spcPts val="0"/>
              </a:spcAft>
              <a:defRPr/>
            </a:pPr>
            <a:endParaRPr lang="zh-CN" altLang="en-US" sz="995" dirty="0">
              <a:latin typeface="Arial" panose="020B0604020202020204" pitchFamily="34" charset="0"/>
              <a:ea typeface="微软雅黑" panose="020B0503020204020204" pitchFamily="34" charset="-122"/>
            </a:endParaRPr>
          </a:p>
        </p:txBody>
      </p:sp>
      <p:cxnSp>
        <p:nvCxnSpPr>
          <p:cNvPr id="51" name="原创设计师QQ598969553      _11"/>
          <p:cNvCxnSpPr>
            <a:stCxn id="50" idx="0"/>
          </p:cNvCxnSpPr>
          <p:nvPr>
            <p:custDataLst>
              <p:tags r:id="rId12"/>
            </p:custDataLst>
          </p:nvPr>
        </p:nvCxnSpPr>
        <p:spPr>
          <a:xfrm flipH="1">
            <a:off x="5214255" y="3040913"/>
            <a:ext cx="0" cy="36358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2" name="原创设计师QQ598969553      _12"/>
          <p:cNvGrpSpPr/>
          <p:nvPr/>
        </p:nvGrpSpPr>
        <p:grpSpPr bwMode="auto">
          <a:xfrm>
            <a:off x="1294038" y="3477527"/>
            <a:ext cx="2129207" cy="998657"/>
            <a:chOff x="2799925" y="3629191"/>
            <a:chExt cx="2128463" cy="998390"/>
          </a:xfrm>
        </p:grpSpPr>
        <p:sp>
          <p:nvSpPr>
            <p:cNvPr id="28" name="Content Placeholder 2"/>
            <p:cNvSpPr txBox="1"/>
            <p:nvPr/>
          </p:nvSpPr>
          <p:spPr>
            <a:xfrm>
              <a:off x="2809448" y="3840298"/>
              <a:ext cx="2118940" cy="78728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defTabSz="1088390" fontAlgn="auto">
                <a:lnSpc>
                  <a:spcPct val="120000"/>
                </a:lnSpc>
                <a:spcBef>
                  <a:spcPts val="0"/>
                </a:spcBef>
                <a:spcAft>
                  <a:spcPts val="0"/>
                </a:spcAft>
                <a:buNone/>
                <a:defRPr/>
              </a:pPr>
              <a:r>
                <a:rPr lang="en-US" altLang="zh-CN" sz="925" dirty="0">
                  <a:solidFill>
                    <a:schemeClr val="tx1">
                      <a:lumMod val="95000"/>
                      <a:lumOff val="5000"/>
                    </a:schemeClr>
                  </a:solidFill>
                </a:rPr>
                <a:t>There are many variations of passages of Lorem available, but the majority have suffered alteration in some form, by</a:t>
              </a:r>
              <a:endParaRPr lang="en-US" altLang="zh-CN" sz="925" dirty="0">
                <a:solidFill>
                  <a:schemeClr val="tx1">
                    <a:lumMod val="95000"/>
                    <a:lumOff val="5000"/>
                  </a:schemeClr>
                </a:solidFill>
                <a:cs typeface="Arial" panose="020B0604020202020204" pitchFamily="34" charset="0"/>
              </a:endParaRPr>
            </a:p>
          </p:txBody>
        </p:sp>
        <p:sp>
          <p:nvSpPr>
            <p:cNvPr id="30" name="文本框 29"/>
            <p:cNvSpPr txBox="1"/>
            <p:nvPr/>
          </p:nvSpPr>
          <p:spPr>
            <a:xfrm>
              <a:off x="2799925" y="3629191"/>
              <a:ext cx="2128463" cy="278336"/>
            </a:xfrm>
            <a:prstGeom prst="rect">
              <a:avLst/>
            </a:prstGeom>
            <a:noFill/>
          </p:spPr>
          <p:txBody>
            <a:bodyPr>
              <a:spAutoFit/>
            </a:bodyPr>
            <a:lstStyle/>
            <a:p>
              <a:pPr algn="ctr" defTabSz="685800" fontAlgn="auto">
                <a:spcBef>
                  <a:spcPts val="0"/>
                </a:spcBef>
                <a:spcAft>
                  <a:spcPts val="0"/>
                </a:spcAft>
                <a:defRPr/>
              </a:pPr>
              <a:r>
                <a:rPr lang="en-US" altLang="zh-CN" sz="1210" b="1" dirty="0">
                  <a:solidFill>
                    <a:schemeClr val="tx1">
                      <a:lumMod val="85000"/>
                      <a:lumOff val="15000"/>
                    </a:schemeClr>
                  </a:solidFill>
                  <a:latin typeface="+mn-lt"/>
                  <a:ea typeface="+mn-ea"/>
                </a:rPr>
                <a:t>Lorem ipsum</a:t>
              </a:r>
              <a:endParaRPr lang="zh-CN" altLang="en-US" sz="1210" b="1" dirty="0">
                <a:solidFill>
                  <a:schemeClr val="tx1">
                    <a:lumMod val="85000"/>
                    <a:lumOff val="15000"/>
                  </a:schemeClr>
                </a:solidFill>
                <a:latin typeface="+mn-ea"/>
                <a:ea typeface="+mn-ea"/>
              </a:endParaRPr>
            </a:p>
          </p:txBody>
        </p:sp>
      </p:grpSp>
      <p:grpSp>
        <p:nvGrpSpPr>
          <p:cNvPr id="4" name="原创设计师QQ598969553      _13"/>
          <p:cNvGrpSpPr/>
          <p:nvPr/>
        </p:nvGrpSpPr>
        <p:grpSpPr bwMode="auto">
          <a:xfrm>
            <a:off x="4150446" y="3477527"/>
            <a:ext cx="2127619" cy="998657"/>
            <a:chOff x="2799925" y="3629191"/>
            <a:chExt cx="2128463" cy="998390"/>
          </a:xfrm>
        </p:grpSpPr>
        <p:sp>
          <p:nvSpPr>
            <p:cNvPr id="34" name="Content Placeholder 2"/>
            <p:cNvSpPr txBox="1"/>
            <p:nvPr/>
          </p:nvSpPr>
          <p:spPr>
            <a:xfrm>
              <a:off x="2809455" y="3840298"/>
              <a:ext cx="2118933" cy="78728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defTabSz="1088390" fontAlgn="auto">
                <a:lnSpc>
                  <a:spcPct val="120000"/>
                </a:lnSpc>
                <a:spcBef>
                  <a:spcPts val="0"/>
                </a:spcBef>
                <a:spcAft>
                  <a:spcPts val="0"/>
                </a:spcAft>
                <a:buNone/>
                <a:defRPr/>
              </a:pPr>
              <a:r>
                <a:rPr lang="en-US" altLang="zh-CN" sz="925" dirty="0">
                  <a:solidFill>
                    <a:schemeClr val="tx1">
                      <a:lumMod val="95000"/>
                      <a:lumOff val="5000"/>
                    </a:schemeClr>
                  </a:solidFill>
                </a:rPr>
                <a:t>There are many variations of passages of Lorem available, but the majority have suffered alteration in some form, by</a:t>
              </a:r>
              <a:endParaRPr lang="en-US" altLang="zh-CN" sz="925" dirty="0">
                <a:solidFill>
                  <a:schemeClr val="tx1">
                    <a:lumMod val="95000"/>
                    <a:lumOff val="5000"/>
                  </a:schemeClr>
                </a:solidFill>
                <a:cs typeface="Arial" panose="020B0604020202020204" pitchFamily="34" charset="0"/>
              </a:endParaRPr>
            </a:p>
          </p:txBody>
        </p:sp>
        <p:sp>
          <p:nvSpPr>
            <p:cNvPr id="36" name="文本框 35"/>
            <p:cNvSpPr txBox="1"/>
            <p:nvPr/>
          </p:nvSpPr>
          <p:spPr>
            <a:xfrm>
              <a:off x="2799925" y="3629191"/>
              <a:ext cx="2128463" cy="278336"/>
            </a:xfrm>
            <a:prstGeom prst="rect">
              <a:avLst/>
            </a:prstGeom>
            <a:noFill/>
          </p:spPr>
          <p:txBody>
            <a:bodyPr>
              <a:spAutoFit/>
            </a:bodyPr>
            <a:lstStyle/>
            <a:p>
              <a:pPr algn="ctr" defTabSz="685800" fontAlgn="auto">
                <a:spcBef>
                  <a:spcPts val="0"/>
                </a:spcBef>
                <a:spcAft>
                  <a:spcPts val="0"/>
                </a:spcAft>
                <a:defRPr/>
              </a:pPr>
              <a:r>
                <a:rPr lang="en-US" altLang="zh-CN" sz="1210" b="1" dirty="0">
                  <a:solidFill>
                    <a:schemeClr val="tx1">
                      <a:lumMod val="85000"/>
                      <a:lumOff val="15000"/>
                    </a:schemeClr>
                  </a:solidFill>
                  <a:latin typeface="+mn-lt"/>
                  <a:ea typeface="+mn-ea"/>
                </a:rPr>
                <a:t>Lorem ipsum</a:t>
              </a:r>
              <a:endParaRPr lang="zh-CN" altLang="en-US" sz="1210" b="1" dirty="0">
                <a:solidFill>
                  <a:schemeClr val="tx1">
                    <a:lumMod val="85000"/>
                    <a:lumOff val="15000"/>
                  </a:schemeClr>
                </a:solidFill>
                <a:latin typeface="+mn-ea"/>
                <a:ea typeface="+mn-ea"/>
              </a:endParaRPr>
            </a:p>
          </p:txBody>
        </p:sp>
      </p:grpSp>
      <p:grpSp>
        <p:nvGrpSpPr>
          <p:cNvPr id="6" name="原创设计师QQ598969553      _14"/>
          <p:cNvGrpSpPr/>
          <p:nvPr/>
        </p:nvGrpSpPr>
        <p:grpSpPr bwMode="auto">
          <a:xfrm>
            <a:off x="5571506" y="1480217"/>
            <a:ext cx="2135558" cy="969056"/>
            <a:chOff x="2809471" y="4018452"/>
            <a:chExt cx="2133938" cy="968808"/>
          </a:xfrm>
        </p:grpSpPr>
        <p:sp>
          <p:nvSpPr>
            <p:cNvPr id="38" name="Content Placeholder 2"/>
            <p:cNvSpPr txBox="1"/>
            <p:nvPr/>
          </p:nvSpPr>
          <p:spPr>
            <a:xfrm>
              <a:off x="2823750" y="4018452"/>
              <a:ext cx="2119659" cy="70951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defTabSz="1088390" fontAlgn="auto">
                <a:lnSpc>
                  <a:spcPct val="120000"/>
                </a:lnSpc>
                <a:spcBef>
                  <a:spcPts val="0"/>
                </a:spcBef>
                <a:spcAft>
                  <a:spcPts val="0"/>
                </a:spcAft>
                <a:buNone/>
                <a:defRPr/>
              </a:pPr>
              <a:r>
                <a:rPr lang="en-US" altLang="zh-CN" sz="925" dirty="0">
                  <a:solidFill>
                    <a:schemeClr val="tx1">
                      <a:lumMod val="95000"/>
                      <a:lumOff val="5000"/>
                    </a:schemeClr>
                  </a:solidFill>
                </a:rPr>
                <a:t>There are many variations of passages of Lorem available, but the majority have suffered alteration in some form, by</a:t>
              </a:r>
              <a:endParaRPr lang="en-US" altLang="zh-CN" sz="925" dirty="0">
                <a:solidFill>
                  <a:schemeClr val="tx1">
                    <a:lumMod val="95000"/>
                    <a:lumOff val="5000"/>
                  </a:schemeClr>
                </a:solidFill>
                <a:cs typeface="Arial" panose="020B0604020202020204" pitchFamily="34" charset="0"/>
              </a:endParaRPr>
            </a:p>
          </p:txBody>
        </p:sp>
        <p:sp>
          <p:nvSpPr>
            <p:cNvPr id="39" name="文本框 38"/>
            <p:cNvSpPr txBox="1"/>
            <p:nvPr/>
          </p:nvSpPr>
          <p:spPr>
            <a:xfrm>
              <a:off x="2809471" y="4708921"/>
              <a:ext cx="2129179" cy="278339"/>
            </a:xfrm>
            <a:prstGeom prst="rect">
              <a:avLst/>
            </a:prstGeom>
            <a:noFill/>
          </p:spPr>
          <p:txBody>
            <a:bodyPr>
              <a:spAutoFit/>
            </a:bodyPr>
            <a:lstStyle/>
            <a:p>
              <a:pPr algn="ctr" defTabSz="685800" fontAlgn="auto">
                <a:spcBef>
                  <a:spcPts val="0"/>
                </a:spcBef>
                <a:spcAft>
                  <a:spcPts val="0"/>
                </a:spcAft>
                <a:defRPr/>
              </a:pPr>
              <a:r>
                <a:rPr lang="en-US" altLang="zh-CN" sz="1210" b="1" dirty="0">
                  <a:solidFill>
                    <a:schemeClr val="tx1">
                      <a:lumMod val="85000"/>
                      <a:lumOff val="15000"/>
                    </a:schemeClr>
                  </a:solidFill>
                  <a:latin typeface="+mn-lt"/>
                  <a:ea typeface="+mn-ea"/>
                </a:rPr>
                <a:t>Lorem ipsum</a:t>
              </a:r>
              <a:endParaRPr lang="zh-CN" altLang="en-US" sz="1210" b="1" dirty="0">
                <a:solidFill>
                  <a:schemeClr val="tx1">
                    <a:lumMod val="85000"/>
                    <a:lumOff val="15000"/>
                  </a:schemeClr>
                </a:solidFill>
                <a:latin typeface="+mn-ea"/>
                <a:ea typeface="+mn-ea"/>
              </a:endParaRPr>
            </a:p>
          </p:txBody>
        </p:sp>
      </p:grpSp>
      <p:grpSp>
        <p:nvGrpSpPr>
          <p:cNvPr id="8" name="原创设计师QQ598969553      _15"/>
          <p:cNvGrpSpPr/>
          <p:nvPr/>
        </p:nvGrpSpPr>
        <p:grpSpPr bwMode="auto">
          <a:xfrm>
            <a:off x="2719861" y="1480217"/>
            <a:ext cx="2133970" cy="969056"/>
            <a:chOff x="2809471" y="4018452"/>
            <a:chExt cx="2133938" cy="968808"/>
          </a:xfrm>
        </p:grpSpPr>
        <p:sp>
          <p:nvSpPr>
            <p:cNvPr id="43" name="Content Placeholder 2"/>
            <p:cNvSpPr txBox="1"/>
            <p:nvPr/>
          </p:nvSpPr>
          <p:spPr>
            <a:xfrm>
              <a:off x="2823760" y="4018452"/>
              <a:ext cx="2119649" cy="70951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defTabSz="1088390" fontAlgn="auto">
                <a:lnSpc>
                  <a:spcPct val="120000"/>
                </a:lnSpc>
                <a:spcBef>
                  <a:spcPts val="0"/>
                </a:spcBef>
                <a:spcAft>
                  <a:spcPts val="0"/>
                </a:spcAft>
                <a:buNone/>
                <a:defRPr/>
              </a:pPr>
              <a:r>
                <a:rPr lang="en-US" altLang="zh-CN" sz="925" dirty="0">
                  <a:solidFill>
                    <a:schemeClr val="tx1">
                      <a:lumMod val="95000"/>
                      <a:lumOff val="5000"/>
                    </a:schemeClr>
                  </a:solidFill>
                </a:rPr>
                <a:t>There are many variations of passages of Lorem available, but the majority have suffered alteration in some form, by</a:t>
              </a:r>
              <a:endParaRPr lang="en-US" altLang="zh-CN" sz="925" dirty="0">
                <a:solidFill>
                  <a:schemeClr val="tx1">
                    <a:lumMod val="95000"/>
                    <a:lumOff val="5000"/>
                  </a:schemeClr>
                </a:solidFill>
                <a:cs typeface="Arial" panose="020B0604020202020204" pitchFamily="34" charset="0"/>
              </a:endParaRPr>
            </a:p>
          </p:txBody>
        </p:sp>
        <p:sp>
          <p:nvSpPr>
            <p:cNvPr id="44" name="文本框 43"/>
            <p:cNvSpPr txBox="1"/>
            <p:nvPr/>
          </p:nvSpPr>
          <p:spPr>
            <a:xfrm>
              <a:off x="2809471" y="4708921"/>
              <a:ext cx="2129174" cy="278339"/>
            </a:xfrm>
            <a:prstGeom prst="rect">
              <a:avLst/>
            </a:prstGeom>
            <a:noFill/>
          </p:spPr>
          <p:txBody>
            <a:bodyPr>
              <a:spAutoFit/>
            </a:bodyPr>
            <a:lstStyle/>
            <a:p>
              <a:pPr algn="ctr" defTabSz="685800" fontAlgn="auto">
                <a:spcBef>
                  <a:spcPts val="0"/>
                </a:spcBef>
                <a:spcAft>
                  <a:spcPts val="0"/>
                </a:spcAft>
                <a:defRPr/>
              </a:pPr>
              <a:r>
                <a:rPr lang="en-US" altLang="zh-CN" sz="1210" b="1" dirty="0">
                  <a:solidFill>
                    <a:schemeClr val="tx1">
                      <a:lumMod val="85000"/>
                      <a:lumOff val="15000"/>
                    </a:schemeClr>
                  </a:solidFill>
                  <a:latin typeface="+mn-lt"/>
                  <a:ea typeface="+mn-ea"/>
                </a:rPr>
                <a:t>Lorem ipsum</a:t>
              </a:r>
              <a:endParaRPr lang="zh-CN" altLang="en-US" sz="1210" b="1" dirty="0">
                <a:solidFill>
                  <a:schemeClr val="tx1">
                    <a:lumMod val="85000"/>
                    <a:lumOff val="15000"/>
                  </a:schemeClr>
                </a:solidFill>
                <a:latin typeface="+mn-ea"/>
                <a:ea typeface="+mn-ea"/>
              </a:endParaRPr>
            </a:p>
          </p:txBody>
        </p:sp>
      </p:grpSp>
      <p:grpSp>
        <p:nvGrpSpPr>
          <p:cNvPr id="9" name="原创设计师QQ598969553      _16"/>
          <p:cNvGrpSpPr/>
          <p:nvPr/>
        </p:nvGrpSpPr>
        <p:grpSpPr bwMode="auto">
          <a:xfrm>
            <a:off x="-138136" y="1480217"/>
            <a:ext cx="2133971" cy="969056"/>
            <a:chOff x="2809471" y="4018452"/>
            <a:chExt cx="2133938" cy="968808"/>
          </a:xfrm>
        </p:grpSpPr>
        <p:sp>
          <p:nvSpPr>
            <p:cNvPr id="46" name="Content Placeholder 2"/>
            <p:cNvSpPr txBox="1"/>
            <p:nvPr/>
          </p:nvSpPr>
          <p:spPr>
            <a:xfrm>
              <a:off x="2823761" y="4018452"/>
              <a:ext cx="2119648" cy="70951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defTabSz="1088390" fontAlgn="auto">
                <a:lnSpc>
                  <a:spcPct val="120000"/>
                </a:lnSpc>
                <a:spcBef>
                  <a:spcPts val="0"/>
                </a:spcBef>
                <a:spcAft>
                  <a:spcPts val="0"/>
                </a:spcAft>
                <a:buNone/>
                <a:defRPr/>
              </a:pPr>
              <a:r>
                <a:rPr lang="en-US" altLang="zh-CN" sz="925" dirty="0">
                  <a:solidFill>
                    <a:schemeClr val="tx1">
                      <a:lumMod val="95000"/>
                      <a:lumOff val="5000"/>
                    </a:schemeClr>
                  </a:solidFill>
                </a:rPr>
                <a:t>There are many variations of passages of Lorem available, but the majority have suffered alteration in some form, by</a:t>
              </a:r>
              <a:endParaRPr lang="en-US" altLang="zh-CN" sz="925" dirty="0">
                <a:solidFill>
                  <a:schemeClr val="tx1">
                    <a:lumMod val="95000"/>
                    <a:lumOff val="5000"/>
                  </a:schemeClr>
                </a:solidFill>
                <a:cs typeface="Arial" panose="020B0604020202020204" pitchFamily="34" charset="0"/>
              </a:endParaRPr>
            </a:p>
          </p:txBody>
        </p:sp>
        <p:sp>
          <p:nvSpPr>
            <p:cNvPr id="47" name="文本框 46"/>
            <p:cNvSpPr txBox="1"/>
            <p:nvPr/>
          </p:nvSpPr>
          <p:spPr>
            <a:xfrm>
              <a:off x="2809471" y="4708921"/>
              <a:ext cx="2129174" cy="278339"/>
            </a:xfrm>
            <a:prstGeom prst="rect">
              <a:avLst/>
            </a:prstGeom>
            <a:noFill/>
          </p:spPr>
          <p:txBody>
            <a:bodyPr>
              <a:spAutoFit/>
            </a:bodyPr>
            <a:lstStyle/>
            <a:p>
              <a:pPr algn="ctr" defTabSz="685800" fontAlgn="auto">
                <a:spcBef>
                  <a:spcPts val="0"/>
                </a:spcBef>
                <a:spcAft>
                  <a:spcPts val="0"/>
                </a:spcAft>
                <a:defRPr/>
              </a:pPr>
              <a:r>
                <a:rPr lang="en-US" altLang="zh-CN" sz="1210" b="1" dirty="0">
                  <a:solidFill>
                    <a:schemeClr val="tx1">
                      <a:lumMod val="85000"/>
                      <a:lumOff val="15000"/>
                    </a:schemeClr>
                  </a:solidFill>
                  <a:latin typeface="+mn-lt"/>
                  <a:ea typeface="+mn-ea"/>
                </a:rPr>
                <a:t>Lorem ipsum</a:t>
              </a:r>
              <a:endParaRPr lang="zh-CN" altLang="en-US" sz="1210" b="1" dirty="0">
                <a:solidFill>
                  <a:schemeClr val="tx1">
                    <a:lumMod val="85000"/>
                    <a:lumOff val="15000"/>
                  </a:schemeClr>
                </a:solidFill>
                <a:latin typeface="+mn-ea"/>
                <a:ea typeface="+mn-ea"/>
              </a:endParaRPr>
            </a:p>
          </p:txBody>
        </p:sp>
      </p:grpSp>
      <p:sp>
        <p:nvSpPr>
          <p:cNvPr id="49" name="原创设计师QQ598969553      _17"/>
          <p:cNvSpPr/>
          <p:nvPr>
            <p:custDataLst>
              <p:tags r:id="rId13"/>
            </p:custDataLst>
          </p:nvPr>
        </p:nvSpPr>
        <p:spPr>
          <a:xfrm flipV="1">
            <a:off x="7854727" y="2874205"/>
            <a:ext cx="163541" cy="16670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normAutofit fontScale="25000" lnSpcReduction="20000"/>
          </a:bodyPr>
          <a:lstStyle/>
          <a:p>
            <a:pPr algn="ctr" defTabSz="685800" fontAlgn="auto">
              <a:spcBef>
                <a:spcPts val="0"/>
              </a:spcBef>
              <a:spcAft>
                <a:spcPts val="0"/>
              </a:spcAft>
              <a:defRPr/>
            </a:pPr>
            <a:endParaRPr lang="zh-CN" altLang="en-US" sz="995" dirty="0">
              <a:latin typeface="Arial" panose="020B0604020202020204" pitchFamily="34" charset="0"/>
              <a:ea typeface="微软雅黑" panose="020B0503020204020204" pitchFamily="34" charset="-122"/>
            </a:endParaRPr>
          </a:p>
        </p:txBody>
      </p:sp>
      <p:cxnSp>
        <p:nvCxnSpPr>
          <p:cNvPr id="52" name="原创设计师QQ598969553      _18"/>
          <p:cNvCxnSpPr>
            <a:stCxn id="49" idx="0"/>
          </p:cNvCxnSpPr>
          <p:nvPr>
            <p:custDataLst>
              <p:tags r:id="rId14"/>
            </p:custDataLst>
          </p:nvPr>
        </p:nvCxnSpPr>
        <p:spPr>
          <a:xfrm flipH="1">
            <a:off x="7935703" y="3040913"/>
            <a:ext cx="0" cy="36358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nvGrpSpPr>
          <p:cNvPr id="10" name="原创设计师QQ598969553      _19"/>
          <p:cNvGrpSpPr/>
          <p:nvPr/>
        </p:nvGrpSpPr>
        <p:grpSpPr bwMode="auto">
          <a:xfrm>
            <a:off x="6871894" y="3477527"/>
            <a:ext cx="2127619" cy="998657"/>
            <a:chOff x="2799925" y="3629191"/>
            <a:chExt cx="2128463" cy="998390"/>
          </a:xfrm>
        </p:grpSpPr>
        <p:sp>
          <p:nvSpPr>
            <p:cNvPr id="54" name="Content Placeholder 2"/>
            <p:cNvSpPr txBox="1"/>
            <p:nvPr/>
          </p:nvSpPr>
          <p:spPr>
            <a:xfrm>
              <a:off x="2809455" y="3840298"/>
              <a:ext cx="2118933" cy="78728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defTabSz="1088390" fontAlgn="auto">
                <a:lnSpc>
                  <a:spcPct val="120000"/>
                </a:lnSpc>
                <a:spcBef>
                  <a:spcPts val="0"/>
                </a:spcBef>
                <a:spcAft>
                  <a:spcPts val="0"/>
                </a:spcAft>
                <a:buNone/>
                <a:defRPr/>
              </a:pPr>
              <a:r>
                <a:rPr lang="en-US" altLang="zh-CN" sz="925" dirty="0">
                  <a:solidFill>
                    <a:schemeClr val="tx1">
                      <a:lumMod val="95000"/>
                      <a:lumOff val="5000"/>
                    </a:schemeClr>
                  </a:solidFill>
                </a:rPr>
                <a:t>There are many variations of passages of Lorem available, but the majority have suffered alteration in some form, by</a:t>
              </a:r>
              <a:endParaRPr lang="en-US" altLang="zh-CN" sz="925" dirty="0">
                <a:solidFill>
                  <a:schemeClr val="tx1">
                    <a:lumMod val="95000"/>
                    <a:lumOff val="5000"/>
                  </a:schemeClr>
                </a:solidFill>
                <a:cs typeface="Arial" panose="020B0604020202020204" pitchFamily="34" charset="0"/>
              </a:endParaRPr>
            </a:p>
          </p:txBody>
        </p:sp>
        <p:sp>
          <p:nvSpPr>
            <p:cNvPr id="55" name="文本框 54"/>
            <p:cNvSpPr txBox="1"/>
            <p:nvPr/>
          </p:nvSpPr>
          <p:spPr>
            <a:xfrm>
              <a:off x="2799925" y="3629191"/>
              <a:ext cx="2128463" cy="278336"/>
            </a:xfrm>
            <a:prstGeom prst="rect">
              <a:avLst/>
            </a:prstGeom>
            <a:noFill/>
          </p:spPr>
          <p:txBody>
            <a:bodyPr>
              <a:spAutoFit/>
            </a:bodyPr>
            <a:lstStyle/>
            <a:p>
              <a:pPr algn="ctr" defTabSz="685800" fontAlgn="auto">
                <a:spcBef>
                  <a:spcPts val="0"/>
                </a:spcBef>
                <a:spcAft>
                  <a:spcPts val="0"/>
                </a:spcAft>
                <a:defRPr/>
              </a:pPr>
              <a:r>
                <a:rPr lang="en-US" altLang="zh-CN" sz="1210" b="1" dirty="0">
                  <a:solidFill>
                    <a:schemeClr val="tx1">
                      <a:lumMod val="85000"/>
                      <a:lumOff val="15000"/>
                    </a:schemeClr>
                  </a:solidFill>
                  <a:latin typeface="+mn-lt"/>
                  <a:ea typeface="+mn-ea"/>
                </a:rPr>
                <a:t>Lorem ipsum</a:t>
              </a:r>
              <a:endParaRPr lang="zh-CN" altLang="en-US" sz="1210" b="1" dirty="0">
                <a:solidFill>
                  <a:schemeClr val="tx1">
                    <a:lumMod val="85000"/>
                    <a:lumOff val="15000"/>
                  </a:schemeClr>
                </a:solidFill>
                <a:latin typeface="+mn-ea"/>
                <a:ea typeface="+mn-ea"/>
              </a:endParaRPr>
            </a:p>
          </p:txBody>
        </p:sp>
      </p:grpSp>
      <p:pic>
        <p:nvPicPr>
          <p:cNvPr id="11285" name="Picture 64"/>
          <p:cNvPicPr>
            <a:picLocks noGrp="1" noSelect="1" noRot="1" noChangeAspect="1" noMove="1" noResize="1" noChangeShapeType="1"/>
          </p:cNvPicPr>
          <p:nvPr/>
        </p:nvPicPr>
        <p:blipFill>
          <a:blip r:embed="rId17" cstate="email"/>
          <a:srcRect/>
          <a:stretch>
            <a:fillRect/>
          </a:stretch>
        </p:blipFill>
        <p:spPr bwMode="auto">
          <a:xfrm>
            <a:off x="3583610" y="17708468"/>
            <a:ext cx="1978369" cy="511235"/>
          </a:xfrm>
          <a:prstGeom prst="rect">
            <a:avLst/>
          </a:prstGeom>
          <a:noFill/>
          <a:ln w="9525">
            <a:noFill/>
            <a:miter lim="800000"/>
            <a:headEnd/>
            <a:tailEnd/>
          </a:ln>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Click="0" advTm="5000">
        <p:split orient="vert"/>
      </p:transition>
    </mc:Choice>
    <mc:Fallback xmlns="">
      <p:transition spd="slow" advClick="0" advTm="5000">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原创设计师QQ598969553            _1"/>
          <p:cNvSpPr/>
          <p:nvPr/>
        </p:nvSpPr>
        <p:spPr>
          <a:xfrm>
            <a:off x="1487978" y="1337286"/>
            <a:ext cx="6233076" cy="3020290"/>
          </a:xfrm>
          <a:prstGeom prst="rect">
            <a:avLst/>
          </a:prstGeom>
          <a:noFill/>
          <a:ln>
            <a:solidFill>
              <a:srgbClr val="7F7F7F"/>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7089" tIns="33544" rIns="67089" bIns="33544" rtlCol="0" anchor="ctr"/>
          <a:lstStyle/>
          <a:p>
            <a:pPr algn="ctr"/>
            <a:endParaRPr lang="zh-CN" altLang="en-US"/>
          </a:p>
        </p:txBody>
      </p:sp>
      <p:sp>
        <p:nvSpPr>
          <p:cNvPr id="5" name="原创设计师QQ598969553            _2"/>
          <p:cNvSpPr/>
          <p:nvPr/>
        </p:nvSpPr>
        <p:spPr>
          <a:xfrm>
            <a:off x="851294" y="2238076"/>
            <a:ext cx="1213546" cy="1218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89" tIns="33544" rIns="67089" bIns="33544" rtlCol="0" anchor="ctr"/>
          <a:lstStyle/>
          <a:p>
            <a:pPr algn="ctr"/>
            <a:r>
              <a:rPr lang="zh-CN" altLang="en-US" sz="1495" dirty="0">
                <a:latin typeface="微软雅黑" panose="020B0503020204020204" pitchFamily="34" charset="-122"/>
                <a:ea typeface="微软雅黑" panose="020B0503020204020204" pitchFamily="34" charset="-122"/>
              </a:rPr>
              <a:t>点击添加文本</a:t>
            </a:r>
          </a:p>
        </p:txBody>
      </p:sp>
      <p:sp>
        <p:nvSpPr>
          <p:cNvPr id="6" name="原创设计师QQ598969553            _3"/>
          <p:cNvSpPr/>
          <p:nvPr/>
        </p:nvSpPr>
        <p:spPr>
          <a:xfrm>
            <a:off x="7084369" y="2238076"/>
            <a:ext cx="1213546" cy="121871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89" tIns="33544" rIns="67089" bIns="33544" rtlCol="0" anchor="ctr"/>
          <a:lstStyle/>
          <a:p>
            <a:pPr algn="ctr"/>
            <a:r>
              <a:rPr lang="zh-CN" altLang="en-US" sz="1495" dirty="0">
                <a:latin typeface="微软雅黑" panose="020B0503020204020204" pitchFamily="34" charset="-122"/>
                <a:ea typeface="微软雅黑" panose="020B0503020204020204" pitchFamily="34" charset="-122"/>
              </a:rPr>
              <a:t>点击添加文本</a:t>
            </a:r>
          </a:p>
        </p:txBody>
      </p:sp>
      <p:sp>
        <p:nvSpPr>
          <p:cNvPr id="7" name="原创设计师QQ598969553            _4"/>
          <p:cNvSpPr/>
          <p:nvPr/>
        </p:nvSpPr>
        <p:spPr>
          <a:xfrm>
            <a:off x="4009716" y="2231238"/>
            <a:ext cx="1337741" cy="308578"/>
          </a:xfrm>
          <a:prstGeom prst="rect">
            <a:avLst/>
          </a:prstGeom>
        </p:spPr>
        <p:txBody>
          <a:bodyPr wrap="none" lIns="67089" tIns="33544" rIns="67089" bIns="33544">
            <a:spAutoFit/>
          </a:bodyPr>
          <a:lstStyle/>
          <a:p>
            <a:r>
              <a:rPr lang="zh-CN" altLang="en-US" sz="1565" dirty="0">
                <a:solidFill>
                  <a:srgbClr val="666666"/>
                </a:solidFill>
                <a:latin typeface="微软雅黑" panose="020B0503020204020204" pitchFamily="34" charset="-122"/>
                <a:ea typeface="微软雅黑" panose="020B0503020204020204" pitchFamily="34" charset="-122"/>
              </a:rPr>
              <a:t>点击添加标题</a:t>
            </a:r>
            <a:endParaRPr lang="zh-CN" altLang="en-US" sz="1565" dirty="0"/>
          </a:p>
        </p:txBody>
      </p:sp>
      <p:sp>
        <p:nvSpPr>
          <p:cNvPr id="8" name="原创设计师QQ598969553            _5"/>
          <p:cNvSpPr/>
          <p:nvPr/>
        </p:nvSpPr>
        <p:spPr>
          <a:xfrm>
            <a:off x="4009716" y="3191852"/>
            <a:ext cx="1337741" cy="308578"/>
          </a:xfrm>
          <a:prstGeom prst="rect">
            <a:avLst/>
          </a:prstGeom>
        </p:spPr>
        <p:txBody>
          <a:bodyPr wrap="none" lIns="67089" tIns="33544" rIns="67089" bIns="33544">
            <a:spAutoFit/>
          </a:bodyPr>
          <a:lstStyle/>
          <a:p>
            <a:r>
              <a:rPr lang="zh-CN" altLang="en-US" sz="1565" dirty="0">
                <a:solidFill>
                  <a:srgbClr val="666666"/>
                </a:solidFill>
                <a:latin typeface="微软雅黑" panose="020B0503020204020204" pitchFamily="34" charset="-122"/>
                <a:ea typeface="微软雅黑" panose="020B0503020204020204" pitchFamily="34" charset="-122"/>
              </a:rPr>
              <a:t>点击添加标题</a:t>
            </a:r>
            <a:endParaRPr lang="zh-CN" altLang="en-US" sz="1565" dirty="0"/>
          </a:p>
        </p:txBody>
      </p:sp>
      <p:sp>
        <p:nvSpPr>
          <p:cNvPr id="9" name="原创设计师QQ598969553            _6"/>
          <p:cNvSpPr/>
          <p:nvPr/>
        </p:nvSpPr>
        <p:spPr>
          <a:xfrm>
            <a:off x="4050505" y="1625301"/>
            <a:ext cx="1108020" cy="529876"/>
          </a:xfrm>
          <a:prstGeom prst="upArrow">
            <a:avLst/>
          </a:prstGeom>
          <a:noFill/>
          <a:ln>
            <a:solidFill>
              <a:srgbClr val="666666"/>
            </a:solidFill>
          </a:ln>
        </p:spPr>
        <p:style>
          <a:lnRef idx="2">
            <a:schemeClr val="accent1">
              <a:shade val="50000"/>
            </a:schemeClr>
          </a:lnRef>
          <a:fillRef idx="1">
            <a:schemeClr val="accent1"/>
          </a:fillRef>
          <a:effectRef idx="0">
            <a:schemeClr val="accent1"/>
          </a:effectRef>
          <a:fontRef idx="minor">
            <a:schemeClr val="lt1"/>
          </a:fontRef>
        </p:style>
        <p:txBody>
          <a:bodyPr lIns="67089" tIns="33544" rIns="67089" bIns="33544" rtlCol="0" anchor="ctr"/>
          <a:lstStyle/>
          <a:p>
            <a:pPr algn="ctr"/>
            <a:endParaRPr lang="zh-CN" altLang="en-US"/>
          </a:p>
        </p:txBody>
      </p:sp>
      <p:sp>
        <p:nvSpPr>
          <p:cNvPr id="10" name="原创设计师QQ598969553            _7"/>
          <p:cNvSpPr/>
          <p:nvPr/>
        </p:nvSpPr>
        <p:spPr>
          <a:xfrm flipV="1">
            <a:off x="4050505" y="3562764"/>
            <a:ext cx="1108020" cy="529876"/>
          </a:xfrm>
          <a:prstGeom prst="upArrow">
            <a:avLst/>
          </a:prstGeom>
          <a:noFill/>
          <a:ln>
            <a:solidFill>
              <a:srgbClr val="414455"/>
            </a:solidFill>
          </a:ln>
        </p:spPr>
        <p:style>
          <a:lnRef idx="2">
            <a:schemeClr val="accent1">
              <a:shade val="50000"/>
            </a:schemeClr>
          </a:lnRef>
          <a:fillRef idx="1">
            <a:schemeClr val="accent1"/>
          </a:fillRef>
          <a:effectRef idx="0">
            <a:schemeClr val="accent1"/>
          </a:effectRef>
          <a:fontRef idx="minor">
            <a:schemeClr val="lt1"/>
          </a:fontRef>
        </p:style>
        <p:txBody>
          <a:bodyPr lIns="67089" tIns="33544" rIns="67089" bIns="33544" rtlCol="0" anchor="ctr"/>
          <a:lstStyle/>
          <a:p>
            <a:pPr algn="ctr"/>
            <a:endParaRPr lang="zh-CN" altLang="en-US"/>
          </a:p>
        </p:txBody>
      </p:sp>
      <p:sp>
        <p:nvSpPr>
          <p:cNvPr id="11" name="原创设计师QQ598969553            _8"/>
          <p:cNvSpPr/>
          <p:nvPr/>
        </p:nvSpPr>
        <p:spPr>
          <a:xfrm>
            <a:off x="2896377" y="4198615"/>
            <a:ext cx="3324060" cy="3179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89" tIns="33544" rIns="67089" bIns="33544" rtlCol="0" anchor="ctr"/>
          <a:lstStyle/>
          <a:p>
            <a:pPr algn="ctr"/>
            <a:r>
              <a:rPr lang="zh-CN" altLang="en-US" sz="1565" dirty="0">
                <a:latin typeface="微软雅黑" panose="020B0503020204020204" pitchFamily="34" charset="-122"/>
                <a:ea typeface="微软雅黑" panose="020B0503020204020204" pitchFamily="34" charset="-122"/>
              </a:rPr>
              <a:t>点击添加文本</a:t>
            </a:r>
          </a:p>
        </p:txBody>
      </p:sp>
      <p:sp>
        <p:nvSpPr>
          <p:cNvPr id="12" name="原创设计师QQ598969553            _9"/>
          <p:cNvSpPr/>
          <p:nvPr/>
        </p:nvSpPr>
        <p:spPr>
          <a:xfrm>
            <a:off x="2896377" y="1178324"/>
            <a:ext cx="3324060" cy="3179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89" tIns="33544" rIns="67089" bIns="33544" rtlCol="0" anchor="ctr"/>
          <a:lstStyle/>
          <a:p>
            <a:pPr algn="ctr"/>
            <a:r>
              <a:rPr lang="zh-CN" altLang="en-US" sz="1565" dirty="0">
                <a:latin typeface="微软雅黑" panose="020B0503020204020204" pitchFamily="34" charset="-122"/>
                <a:ea typeface="微软雅黑" panose="020B0503020204020204" pitchFamily="34" charset="-122"/>
              </a:rPr>
              <a:t>点击添加文本</a:t>
            </a:r>
          </a:p>
        </p:txBody>
      </p:sp>
      <p:sp>
        <p:nvSpPr>
          <p:cNvPr id="13" name="原创设计师QQ598969553            _10"/>
          <p:cNvSpPr/>
          <p:nvPr/>
        </p:nvSpPr>
        <p:spPr>
          <a:xfrm>
            <a:off x="2434644" y="2887173"/>
            <a:ext cx="4339745" cy="238445"/>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89" tIns="33544" rIns="67089" bIns="33544" rtlCol="0" anchor="ctr"/>
          <a:lstStyle/>
          <a:p>
            <a:pPr algn="ctr"/>
            <a:endParaRPr lang="zh-CN" altLang="en-US"/>
          </a:p>
        </p:txBody>
      </p:sp>
      <p:sp>
        <p:nvSpPr>
          <p:cNvPr id="14" name="原创设计师QQ598969553            _11"/>
          <p:cNvSpPr/>
          <p:nvPr/>
        </p:nvSpPr>
        <p:spPr>
          <a:xfrm flipH="1">
            <a:off x="2434644" y="2569248"/>
            <a:ext cx="4339745" cy="238445"/>
          </a:xfrm>
          <a:custGeom>
            <a:avLst/>
            <a:gdLst/>
            <a:ahLst/>
            <a:cxnLst/>
            <a:rect l="l" t="t" r="r" b="b"/>
            <a:pathLst>
              <a:path w="5922658" h="324036">
                <a:moveTo>
                  <a:pt x="0" y="0"/>
                </a:moveTo>
                <a:lnTo>
                  <a:pt x="5760640" y="0"/>
                </a:lnTo>
                <a:lnTo>
                  <a:pt x="5922658" y="162018"/>
                </a:lnTo>
                <a:lnTo>
                  <a:pt x="5760640" y="324036"/>
                </a:lnTo>
                <a:lnTo>
                  <a:pt x="0" y="324036"/>
                </a:lnTo>
                <a:lnTo>
                  <a:pt x="162018" y="16201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7089" tIns="33544" rIns="67089" bIns="33544" rtlCol="0" anchor="ctr"/>
          <a:lstStyle/>
          <a:p>
            <a:pPr algn="ctr"/>
            <a:endParaRPr lang="zh-CN" altLang="en-US"/>
          </a:p>
        </p:txBody>
      </p:sp>
      <p:pic>
        <p:nvPicPr>
          <p:cNvPr id="15" name="Picture 64"/>
          <p:cNvPicPr>
            <a:picLocks noGrp="1" noSelect="1" noRot="1" noChangeAspect="1" noMove="1" noResize="1" noChangeShapeType="1"/>
          </p:cNvPicPr>
          <p:nvPr/>
        </p:nvPicPr>
        <p:blipFill>
          <a:blip r:embed="rId3" cstate="email"/>
          <a:stretch>
            <a:fillRect/>
          </a:stretch>
        </p:blipFill>
        <p:spPr>
          <a:xfrm>
            <a:off x="3831764" y="13278652"/>
            <a:ext cx="1482061" cy="3832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right)">
                                      <p:cBhvr>
                                        <p:cTn id="21" dur="500"/>
                                        <p:tgtEl>
                                          <p:spTgt spid="14"/>
                                        </p:tgtEl>
                                      </p:cBhvr>
                                    </p:animEffect>
                                  </p:childTnLst>
                                </p:cTn>
                              </p:par>
                            </p:childTnLst>
                          </p:cTn>
                        </p:par>
                        <p:par>
                          <p:cTn id="22" fill="hold">
                            <p:stCondLst>
                              <p:cond delay="1000"/>
                            </p:stCondLst>
                            <p:childTnLst>
                              <p:par>
                                <p:cTn id="23" presetID="47"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22" presetClass="entr" presetSubtype="4"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down)">
                                      <p:cBhvr>
                                        <p:cTn id="36" dur="500"/>
                                        <p:tgtEl>
                                          <p:spTgt spid="9"/>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up)">
                                      <p:cBhvr>
                                        <p:cTn id="39" dur="500"/>
                                        <p:tgtEl>
                                          <p:spTgt spid="10"/>
                                        </p:tgtEl>
                                      </p:cBhvr>
                                    </p:animEffect>
                                  </p:childTnLst>
                                </p:cTn>
                              </p:par>
                            </p:childTnLst>
                          </p:cTn>
                        </p:par>
                        <p:par>
                          <p:cTn id="40" fill="hold">
                            <p:stCondLst>
                              <p:cond delay="2500"/>
                            </p:stCondLst>
                            <p:childTnLst>
                              <p:par>
                                <p:cTn id="41" presetID="16" presetClass="entr" presetSubtype="37"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outVertical)">
                                      <p:cBhvr>
                                        <p:cTn id="43" dur="500"/>
                                        <p:tgtEl>
                                          <p:spTgt spid="12"/>
                                        </p:tgtEl>
                                      </p:cBhvr>
                                    </p:animEffect>
                                  </p:childTnLst>
                                </p:cTn>
                              </p:par>
                              <p:par>
                                <p:cTn id="44" presetID="16" presetClass="entr" presetSubtype="37"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arn(outVertical)">
                                      <p:cBhvr>
                                        <p:cTn id="46" dur="500"/>
                                        <p:tgtEl>
                                          <p:spTgt spid="11"/>
                                        </p:tgtEl>
                                      </p:cBhvr>
                                    </p:animEffect>
                                  </p:childTnLst>
                                </p:cTn>
                              </p:par>
                            </p:childTnLst>
                          </p:cTn>
                        </p:par>
                        <p:par>
                          <p:cTn id="47" fill="hold">
                            <p:stCondLst>
                              <p:cond delay="3000"/>
                            </p:stCondLst>
                            <p:childTnLst>
                              <p:par>
                                <p:cTn id="48" presetID="16" presetClass="entr" presetSubtype="37" fill="hold" grpId="0" nodeType="after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barn(outVertical)">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任意多边形 9"/>
          <p:cNvSpPr/>
          <p:nvPr/>
        </p:nvSpPr>
        <p:spPr>
          <a:xfrm>
            <a:off x="2" y="1114209"/>
            <a:ext cx="4746451" cy="3387634"/>
          </a:xfrm>
          <a:custGeom>
            <a:avLst/>
            <a:gdLst>
              <a:gd name="connsiteX0" fmla="*/ 0 w 5632177"/>
              <a:gd name="connsiteY0" fmla="*/ 0 h 4020014"/>
              <a:gd name="connsiteX1" fmla="*/ 983854 w 5632177"/>
              <a:gd name="connsiteY1" fmla="*/ 0 h 4020014"/>
              <a:gd name="connsiteX2" fmla="*/ 1008187 w 5632177"/>
              <a:gd name="connsiteY2" fmla="*/ 0 h 4020014"/>
              <a:gd name="connsiteX3" fmla="*/ 5632177 w 5632177"/>
              <a:gd name="connsiteY3" fmla="*/ 0 h 4020014"/>
              <a:gd name="connsiteX4" fmla="*/ 4663876 w 5632177"/>
              <a:gd name="connsiteY4" fmla="*/ 4020014 h 4020014"/>
              <a:gd name="connsiteX5" fmla="*/ 1008187 w 5632177"/>
              <a:gd name="connsiteY5" fmla="*/ 4020014 h 4020014"/>
              <a:gd name="connsiteX6" fmla="*/ 15553 w 5632177"/>
              <a:gd name="connsiteY6" fmla="*/ 4020014 h 4020014"/>
              <a:gd name="connsiteX7" fmla="*/ 0 w 5632177"/>
              <a:gd name="connsiteY7" fmla="*/ 4020014 h 4020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32177" h="4020014">
                <a:moveTo>
                  <a:pt x="0" y="0"/>
                </a:moveTo>
                <a:lnTo>
                  <a:pt x="983854" y="0"/>
                </a:lnTo>
                <a:lnTo>
                  <a:pt x="1008187" y="0"/>
                </a:lnTo>
                <a:lnTo>
                  <a:pt x="5632177" y="0"/>
                </a:lnTo>
                <a:lnTo>
                  <a:pt x="4663876" y="4020014"/>
                </a:lnTo>
                <a:lnTo>
                  <a:pt x="1008187" y="4020014"/>
                </a:lnTo>
                <a:lnTo>
                  <a:pt x="15553" y="4020014"/>
                </a:lnTo>
                <a:lnTo>
                  <a:pt x="0" y="4020014"/>
                </a:lnTo>
                <a:close/>
              </a:path>
            </a:pathLst>
          </a:cu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zh-CN" altLang="en-US" dirty="0"/>
          </a:p>
        </p:txBody>
      </p:sp>
      <p:grpSp>
        <p:nvGrpSpPr>
          <p:cNvPr id="3" name="组合 17"/>
          <p:cNvGrpSpPr/>
          <p:nvPr/>
        </p:nvGrpSpPr>
        <p:grpSpPr>
          <a:xfrm>
            <a:off x="3968536" y="1449428"/>
            <a:ext cx="1555831" cy="831082"/>
            <a:chOff x="5290461" y="1931689"/>
            <a:chExt cx="2074081" cy="1107977"/>
          </a:xfrm>
        </p:grpSpPr>
        <p:sp>
          <p:nvSpPr>
            <p:cNvPr id="6" name="平行四边形 5"/>
            <p:cNvSpPr/>
            <p:nvPr/>
          </p:nvSpPr>
          <p:spPr>
            <a:xfrm>
              <a:off x="5290461" y="1931689"/>
              <a:ext cx="2074081" cy="1107977"/>
            </a:xfrm>
            <a:prstGeom prst="parallelogram">
              <a:avLst>
                <a:gd name="adj" fmla="val 2408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30"/>
            <p:cNvSpPr txBox="1"/>
            <p:nvPr/>
          </p:nvSpPr>
          <p:spPr>
            <a:xfrm>
              <a:off x="5644297" y="2270234"/>
              <a:ext cx="1417603" cy="437845"/>
            </a:xfrm>
            <a:prstGeom prst="rect">
              <a:avLst/>
            </a:prstGeom>
            <a:noFill/>
          </p:spPr>
          <p:txBody>
            <a:bodyPr wrap="square" lIns="0" tIns="0" rIns="0" bIns="0" rtlCol="0">
              <a:spAutoFit/>
            </a:bodyPr>
            <a:lstStyle/>
            <a:p>
              <a:pPr algn="ctr"/>
              <a:r>
                <a:rPr lang="zh-CN" altLang="en-US" sz="2135" b="1" dirty="0">
                  <a:solidFill>
                    <a:schemeClr val="bg1"/>
                  </a:solidFill>
                  <a:latin typeface="微软雅黑" panose="020B0503020204020204" pitchFamily="34" charset="-122"/>
                  <a:ea typeface="微软雅黑" panose="020B0503020204020204" pitchFamily="34" charset="-122"/>
                </a:rPr>
                <a:t>认知度</a:t>
              </a:r>
            </a:p>
          </p:txBody>
        </p:sp>
      </p:grpSp>
      <p:sp>
        <p:nvSpPr>
          <p:cNvPr id="12" name="TextBox 29"/>
          <p:cNvSpPr txBox="1"/>
          <p:nvPr/>
        </p:nvSpPr>
        <p:spPr>
          <a:xfrm>
            <a:off x="5707118" y="1576394"/>
            <a:ext cx="2910244" cy="384721"/>
          </a:xfrm>
          <a:prstGeom prst="rect">
            <a:avLst/>
          </a:prstGeom>
          <a:noFill/>
        </p:spPr>
        <p:txBody>
          <a:bodyPr wrap="square" lIns="0" tIns="0" rIns="0" bIns="0" rtlCol="0">
            <a:spAutoFit/>
          </a:bodyPr>
          <a:lstStyle/>
          <a:p>
            <a:pPr algn="just">
              <a:lnSpc>
                <a:spcPts val="1500"/>
              </a:lnSpc>
            </a:pPr>
            <a:r>
              <a:rPr lang="zh-CN" altLang="en-US" sz="995" dirty="0">
                <a:solidFill>
                  <a:schemeClr val="bg1">
                    <a:lumMod val="50000"/>
                  </a:schemeClr>
                </a:solidFill>
                <a:latin typeface="微软雅黑" panose="020B0503020204020204" pitchFamily="34" charset="-122"/>
                <a:ea typeface="微软雅黑" panose="020B0503020204020204" pitchFamily="34" charset="-122"/>
              </a:rPr>
              <a:t>活动对提升品牌认知度的贡献程度，概括精炼言简意赅的说明分项内容</a:t>
            </a:r>
            <a:endParaRPr lang="en-US" altLang="zh-CN" sz="995"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TextBox 29"/>
          <p:cNvSpPr txBox="1"/>
          <p:nvPr/>
        </p:nvSpPr>
        <p:spPr>
          <a:xfrm>
            <a:off x="5524367" y="2500651"/>
            <a:ext cx="3092996" cy="367024"/>
          </a:xfrm>
          <a:prstGeom prst="rect">
            <a:avLst/>
          </a:prstGeom>
          <a:noFill/>
        </p:spPr>
        <p:txBody>
          <a:bodyPr wrap="square" lIns="0" tIns="0" rIns="0" bIns="0" rtlCol="0">
            <a:spAutoFit/>
          </a:bodyPr>
          <a:lstStyle/>
          <a:p>
            <a:pPr algn="just">
              <a:lnSpc>
                <a:spcPts val="1500"/>
              </a:lnSpc>
            </a:pPr>
            <a:r>
              <a:rPr lang="zh-CN" altLang="en-US" sz="995" dirty="0">
                <a:solidFill>
                  <a:schemeClr val="bg1">
                    <a:lumMod val="50000"/>
                  </a:schemeClr>
                </a:solidFill>
                <a:latin typeface="微软雅黑" panose="020B0503020204020204" pitchFamily="34" charset="-122"/>
                <a:ea typeface="微软雅黑" panose="020B0503020204020204" pitchFamily="34" charset="-122"/>
              </a:rPr>
              <a:t>活动对提升品牌认知度的贡献程度，概括精炼言简意赅的说明分项内容</a:t>
            </a:r>
            <a:endParaRPr lang="en-US" altLang="zh-CN" sz="995"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TextBox 29"/>
          <p:cNvSpPr txBox="1"/>
          <p:nvPr/>
        </p:nvSpPr>
        <p:spPr>
          <a:xfrm>
            <a:off x="5308235" y="3521099"/>
            <a:ext cx="3315770" cy="367024"/>
          </a:xfrm>
          <a:prstGeom prst="rect">
            <a:avLst/>
          </a:prstGeom>
          <a:noFill/>
        </p:spPr>
        <p:txBody>
          <a:bodyPr wrap="square" lIns="0" tIns="0" rIns="0" bIns="0" rtlCol="0">
            <a:spAutoFit/>
          </a:bodyPr>
          <a:lstStyle/>
          <a:p>
            <a:pPr algn="just">
              <a:lnSpc>
                <a:spcPts val="1500"/>
              </a:lnSpc>
            </a:pPr>
            <a:r>
              <a:rPr lang="zh-CN" altLang="en-US" sz="995" dirty="0">
                <a:solidFill>
                  <a:schemeClr val="bg1">
                    <a:lumMod val="50000"/>
                  </a:schemeClr>
                </a:solidFill>
                <a:latin typeface="微软雅黑" panose="020B0503020204020204" pitchFamily="34" charset="-122"/>
                <a:ea typeface="微软雅黑" panose="020B0503020204020204" pitchFamily="34" charset="-122"/>
              </a:rPr>
              <a:t>活动对提升品牌认知度的贡献程度，概括精炼言简意赅的说明分项内容</a:t>
            </a:r>
            <a:endParaRPr lang="en-US" altLang="zh-CN" sz="995"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4" name="组合 18"/>
          <p:cNvGrpSpPr/>
          <p:nvPr/>
        </p:nvGrpSpPr>
        <p:grpSpPr>
          <a:xfrm>
            <a:off x="3752404" y="2373685"/>
            <a:ext cx="1555831" cy="831082"/>
            <a:chOff x="5002336" y="3163885"/>
            <a:chExt cx="2074081" cy="1107977"/>
          </a:xfrm>
        </p:grpSpPr>
        <p:sp>
          <p:nvSpPr>
            <p:cNvPr id="7" name="平行四边形 6"/>
            <p:cNvSpPr/>
            <p:nvPr/>
          </p:nvSpPr>
          <p:spPr>
            <a:xfrm>
              <a:off x="5002336" y="3163885"/>
              <a:ext cx="2074081" cy="1107977"/>
            </a:xfrm>
            <a:prstGeom prst="parallelogram">
              <a:avLst>
                <a:gd name="adj" fmla="val 2408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30"/>
            <p:cNvSpPr txBox="1"/>
            <p:nvPr/>
          </p:nvSpPr>
          <p:spPr>
            <a:xfrm>
              <a:off x="5342309" y="3502430"/>
              <a:ext cx="1417603" cy="437845"/>
            </a:xfrm>
            <a:prstGeom prst="rect">
              <a:avLst/>
            </a:prstGeom>
            <a:noFill/>
          </p:spPr>
          <p:txBody>
            <a:bodyPr wrap="square" lIns="0" tIns="0" rIns="0" bIns="0" rtlCol="0">
              <a:spAutoFit/>
            </a:bodyPr>
            <a:lstStyle/>
            <a:p>
              <a:pPr algn="ctr"/>
              <a:r>
                <a:rPr lang="zh-CN" altLang="en-US" sz="2135" b="1" dirty="0">
                  <a:solidFill>
                    <a:schemeClr val="bg1"/>
                  </a:solidFill>
                  <a:latin typeface="微软雅黑" panose="020B0503020204020204" pitchFamily="34" charset="-122"/>
                  <a:ea typeface="微软雅黑" panose="020B0503020204020204" pitchFamily="34" charset="-122"/>
                </a:rPr>
                <a:t>转换度</a:t>
              </a:r>
            </a:p>
          </p:txBody>
        </p:sp>
      </p:grpSp>
      <p:grpSp>
        <p:nvGrpSpPr>
          <p:cNvPr id="5" name="组合 19"/>
          <p:cNvGrpSpPr/>
          <p:nvPr/>
        </p:nvGrpSpPr>
        <p:grpSpPr>
          <a:xfrm>
            <a:off x="3536419" y="3297941"/>
            <a:ext cx="1555831" cy="831082"/>
            <a:chOff x="4714406" y="4396081"/>
            <a:chExt cx="2074081" cy="1107977"/>
          </a:xfrm>
        </p:grpSpPr>
        <p:sp>
          <p:nvSpPr>
            <p:cNvPr id="8" name="平行四边形 7"/>
            <p:cNvSpPr/>
            <p:nvPr/>
          </p:nvSpPr>
          <p:spPr>
            <a:xfrm>
              <a:off x="4714406" y="4396081"/>
              <a:ext cx="2074081" cy="1107977"/>
            </a:xfrm>
            <a:prstGeom prst="parallelogram">
              <a:avLst>
                <a:gd name="adj" fmla="val 2408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30"/>
            <p:cNvSpPr txBox="1"/>
            <p:nvPr/>
          </p:nvSpPr>
          <p:spPr>
            <a:xfrm>
              <a:off x="5071875" y="4734626"/>
              <a:ext cx="1417603" cy="437845"/>
            </a:xfrm>
            <a:prstGeom prst="rect">
              <a:avLst/>
            </a:prstGeom>
            <a:noFill/>
          </p:spPr>
          <p:txBody>
            <a:bodyPr wrap="square" lIns="0" tIns="0" rIns="0" bIns="0" rtlCol="0">
              <a:spAutoFit/>
            </a:bodyPr>
            <a:lstStyle/>
            <a:p>
              <a:pPr algn="ctr"/>
              <a:r>
                <a:rPr lang="zh-CN" altLang="en-US" sz="2135" b="1" dirty="0">
                  <a:solidFill>
                    <a:schemeClr val="bg1"/>
                  </a:solidFill>
                  <a:latin typeface="微软雅黑" panose="020B0503020204020204" pitchFamily="34" charset="-122"/>
                  <a:ea typeface="微软雅黑" panose="020B0503020204020204" pitchFamily="34" charset="-122"/>
                </a:rPr>
                <a:t>说服度</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25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50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par>
                                <p:cTn id="25" presetID="22" presetClass="entr" presetSubtype="8" fill="hold" grpId="0" nodeType="withEffect">
                                  <p:stCondLst>
                                    <p:cond delay="35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par>
                                <p:cTn id="28" presetID="22" presetClass="entr" presetSubtype="8" fill="hold" grpId="0" nodeType="withEffect">
                                  <p:stCondLst>
                                    <p:cond delay="70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3"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原创设计师QQ598969553             _5"/>
          <p:cNvGrpSpPr/>
          <p:nvPr/>
        </p:nvGrpSpPr>
        <p:grpSpPr>
          <a:xfrm>
            <a:off x="1176543" y="2263644"/>
            <a:ext cx="741492" cy="600330"/>
            <a:chOff x="1176338" y="2262188"/>
            <a:chExt cx="741363" cy="600074"/>
          </a:xfrm>
          <a:solidFill>
            <a:schemeClr val="accent2"/>
          </a:solidFill>
        </p:grpSpPr>
        <p:sp>
          <p:nvSpPr>
            <p:cNvPr id="55" name="Oval 5"/>
            <p:cNvSpPr>
              <a:spLocks noChangeArrowheads="1"/>
            </p:cNvSpPr>
            <p:nvPr/>
          </p:nvSpPr>
          <p:spPr bwMode="auto">
            <a:xfrm>
              <a:off x="1400176" y="2262188"/>
              <a:ext cx="296863" cy="2968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56" name="Freeform 6"/>
            <p:cNvSpPr/>
            <p:nvPr/>
          </p:nvSpPr>
          <p:spPr bwMode="auto">
            <a:xfrm>
              <a:off x="1176338" y="2587625"/>
              <a:ext cx="741363" cy="274637"/>
            </a:xfrm>
            <a:custGeom>
              <a:avLst/>
              <a:gdLst>
                <a:gd name="T0" fmla="*/ 572 w 615"/>
                <a:gd name="T1" fmla="*/ 96 h 228"/>
                <a:gd name="T2" fmla="*/ 390 w 615"/>
                <a:gd name="T3" fmla="*/ 0 h 228"/>
                <a:gd name="T4" fmla="*/ 352 w 615"/>
                <a:gd name="T5" fmla="*/ 186 h 228"/>
                <a:gd name="T6" fmla="*/ 320 w 615"/>
                <a:gd name="T7" fmla="*/ 81 h 228"/>
                <a:gd name="T8" fmla="*/ 338 w 615"/>
                <a:gd name="T9" fmla="*/ 60 h 228"/>
                <a:gd name="T10" fmla="*/ 308 w 615"/>
                <a:gd name="T11" fmla="*/ 23 h 228"/>
                <a:gd name="T12" fmla="*/ 275 w 615"/>
                <a:gd name="T13" fmla="*/ 61 h 228"/>
                <a:gd name="T14" fmla="*/ 296 w 615"/>
                <a:gd name="T15" fmla="*/ 81 h 228"/>
                <a:gd name="T16" fmla="*/ 268 w 615"/>
                <a:gd name="T17" fmla="*/ 186 h 228"/>
                <a:gd name="T18" fmla="*/ 223 w 615"/>
                <a:gd name="T19" fmla="*/ 0 h 228"/>
                <a:gd name="T20" fmla="*/ 68 w 615"/>
                <a:gd name="T21" fmla="*/ 73 h 228"/>
                <a:gd name="T22" fmla="*/ 17 w 615"/>
                <a:gd name="T23" fmla="*/ 228 h 228"/>
                <a:gd name="T24" fmla="*/ 599 w 615"/>
                <a:gd name="T25" fmla="*/ 228 h 228"/>
                <a:gd name="T26" fmla="*/ 572 w 615"/>
                <a:gd name="T27" fmla="*/ 96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5" h="228">
                  <a:moveTo>
                    <a:pt x="572" y="96"/>
                  </a:moveTo>
                  <a:cubicBezTo>
                    <a:pt x="524" y="27"/>
                    <a:pt x="390" y="0"/>
                    <a:pt x="390" y="0"/>
                  </a:cubicBezTo>
                  <a:cubicBezTo>
                    <a:pt x="389" y="123"/>
                    <a:pt x="352" y="186"/>
                    <a:pt x="352" y="186"/>
                  </a:cubicBezTo>
                  <a:cubicBezTo>
                    <a:pt x="339" y="114"/>
                    <a:pt x="320" y="81"/>
                    <a:pt x="320" y="81"/>
                  </a:cubicBezTo>
                  <a:cubicBezTo>
                    <a:pt x="338" y="60"/>
                    <a:pt x="338" y="60"/>
                    <a:pt x="338" y="60"/>
                  </a:cubicBezTo>
                  <a:cubicBezTo>
                    <a:pt x="308" y="23"/>
                    <a:pt x="308" y="23"/>
                    <a:pt x="308" y="23"/>
                  </a:cubicBezTo>
                  <a:cubicBezTo>
                    <a:pt x="275" y="61"/>
                    <a:pt x="275" y="61"/>
                    <a:pt x="275" y="61"/>
                  </a:cubicBezTo>
                  <a:cubicBezTo>
                    <a:pt x="296" y="81"/>
                    <a:pt x="296" y="81"/>
                    <a:pt x="296" y="81"/>
                  </a:cubicBezTo>
                  <a:cubicBezTo>
                    <a:pt x="273" y="126"/>
                    <a:pt x="268" y="186"/>
                    <a:pt x="268" y="186"/>
                  </a:cubicBezTo>
                  <a:cubicBezTo>
                    <a:pt x="238" y="154"/>
                    <a:pt x="223" y="0"/>
                    <a:pt x="223" y="0"/>
                  </a:cubicBezTo>
                  <a:cubicBezTo>
                    <a:pt x="223" y="0"/>
                    <a:pt x="125" y="17"/>
                    <a:pt x="68" y="73"/>
                  </a:cubicBezTo>
                  <a:cubicBezTo>
                    <a:pt x="0" y="140"/>
                    <a:pt x="17" y="228"/>
                    <a:pt x="17" y="228"/>
                  </a:cubicBezTo>
                  <a:cubicBezTo>
                    <a:pt x="599" y="228"/>
                    <a:pt x="599" y="228"/>
                    <a:pt x="599" y="228"/>
                  </a:cubicBezTo>
                  <a:cubicBezTo>
                    <a:pt x="599" y="228"/>
                    <a:pt x="615" y="159"/>
                    <a:pt x="572" y="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grpSp>
      <p:grpSp>
        <p:nvGrpSpPr>
          <p:cNvPr id="3" name="原创设计师QQ598969553             _6"/>
          <p:cNvGrpSpPr/>
          <p:nvPr/>
        </p:nvGrpSpPr>
        <p:grpSpPr>
          <a:xfrm>
            <a:off x="2896104" y="2379580"/>
            <a:ext cx="598592" cy="484395"/>
            <a:chOff x="2895601" y="2378075"/>
            <a:chExt cx="598488" cy="484188"/>
          </a:xfrm>
          <a:solidFill>
            <a:schemeClr val="accent3"/>
          </a:solidFill>
        </p:grpSpPr>
        <p:sp>
          <p:nvSpPr>
            <p:cNvPr id="58" name="Oval 7"/>
            <p:cNvSpPr>
              <a:spLocks noChangeArrowheads="1"/>
            </p:cNvSpPr>
            <p:nvPr/>
          </p:nvSpPr>
          <p:spPr bwMode="auto">
            <a:xfrm>
              <a:off x="3078163" y="2378075"/>
              <a:ext cx="238125" cy="2397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59" name="Freeform 8"/>
            <p:cNvSpPr/>
            <p:nvPr/>
          </p:nvSpPr>
          <p:spPr bwMode="auto">
            <a:xfrm>
              <a:off x="2895601" y="2640013"/>
              <a:ext cx="598488" cy="222250"/>
            </a:xfrm>
            <a:custGeom>
              <a:avLst/>
              <a:gdLst>
                <a:gd name="T0" fmla="*/ 462 w 497"/>
                <a:gd name="T1" fmla="*/ 78 h 184"/>
                <a:gd name="T2" fmla="*/ 315 w 497"/>
                <a:gd name="T3" fmla="*/ 0 h 184"/>
                <a:gd name="T4" fmla="*/ 285 w 497"/>
                <a:gd name="T5" fmla="*/ 150 h 184"/>
                <a:gd name="T6" fmla="*/ 258 w 497"/>
                <a:gd name="T7" fmla="*/ 65 h 184"/>
                <a:gd name="T8" fmla="*/ 273 w 497"/>
                <a:gd name="T9" fmla="*/ 49 h 184"/>
                <a:gd name="T10" fmla="*/ 249 w 497"/>
                <a:gd name="T11" fmla="*/ 18 h 184"/>
                <a:gd name="T12" fmla="*/ 223 w 497"/>
                <a:gd name="T13" fmla="*/ 49 h 184"/>
                <a:gd name="T14" fmla="*/ 239 w 497"/>
                <a:gd name="T15" fmla="*/ 66 h 184"/>
                <a:gd name="T16" fmla="*/ 217 w 497"/>
                <a:gd name="T17" fmla="*/ 150 h 184"/>
                <a:gd name="T18" fmla="*/ 181 w 497"/>
                <a:gd name="T19" fmla="*/ 0 h 184"/>
                <a:gd name="T20" fmla="*/ 55 w 497"/>
                <a:gd name="T21" fmla="*/ 59 h 184"/>
                <a:gd name="T22" fmla="*/ 14 w 497"/>
                <a:gd name="T23" fmla="*/ 184 h 184"/>
                <a:gd name="T24" fmla="*/ 484 w 497"/>
                <a:gd name="T25" fmla="*/ 184 h 184"/>
                <a:gd name="T26" fmla="*/ 462 w 497"/>
                <a:gd name="T27" fmla="*/ 78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7" h="184">
                  <a:moveTo>
                    <a:pt x="462" y="78"/>
                  </a:moveTo>
                  <a:cubicBezTo>
                    <a:pt x="423" y="22"/>
                    <a:pt x="315" y="0"/>
                    <a:pt x="315" y="0"/>
                  </a:cubicBezTo>
                  <a:cubicBezTo>
                    <a:pt x="315" y="100"/>
                    <a:pt x="285" y="150"/>
                    <a:pt x="285" y="150"/>
                  </a:cubicBezTo>
                  <a:cubicBezTo>
                    <a:pt x="274" y="92"/>
                    <a:pt x="258" y="65"/>
                    <a:pt x="258" y="65"/>
                  </a:cubicBezTo>
                  <a:cubicBezTo>
                    <a:pt x="273" y="49"/>
                    <a:pt x="273" y="49"/>
                    <a:pt x="273" y="49"/>
                  </a:cubicBezTo>
                  <a:cubicBezTo>
                    <a:pt x="249" y="18"/>
                    <a:pt x="249" y="18"/>
                    <a:pt x="249" y="18"/>
                  </a:cubicBezTo>
                  <a:cubicBezTo>
                    <a:pt x="223" y="49"/>
                    <a:pt x="223" y="49"/>
                    <a:pt x="223" y="49"/>
                  </a:cubicBezTo>
                  <a:cubicBezTo>
                    <a:pt x="239" y="66"/>
                    <a:pt x="239" y="66"/>
                    <a:pt x="239" y="66"/>
                  </a:cubicBezTo>
                  <a:cubicBezTo>
                    <a:pt x="221" y="102"/>
                    <a:pt x="217" y="150"/>
                    <a:pt x="217" y="150"/>
                  </a:cubicBezTo>
                  <a:cubicBezTo>
                    <a:pt x="193" y="124"/>
                    <a:pt x="181" y="0"/>
                    <a:pt x="181" y="0"/>
                  </a:cubicBezTo>
                  <a:cubicBezTo>
                    <a:pt x="181" y="0"/>
                    <a:pt x="101" y="13"/>
                    <a:pt x="55" y="59"/>
                  </a:cubicBezTo>
                  <a:cubicBezTo>
                    <a:pt x="0" y="113"/>
                    <a:pt x="14" y="184"/>
                    <a:pt x="14" y="184"/>
                  </a:cubicBezTo>
                  <a:cubicBezTo>
                    <a:pt x="484" y="184"/>
                    <a:pt x="484" y="184"/>
                    <a:pt x="484" y="184"/>
                  </a:cubicBezTo>
                  <a:cubicBezTo>
                    <a:pt x="484" y="184"/>
                    <a:pt x="497" y="128"/>
                    <a:pt x="462"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grpSp>
      <p:grpSp>
        <p:nvGrpSpPr>
          <p:cNvPr id="4" name="原创设计师QQ598969553             _7"/>
          <p:cNvGrpSpPr/>
          <p:nvPr/>
        </p:nvGrpSpPr>
        <p:grpSpPr>
          <a:xfrm>
            <a:off x="4628367" y="3478600"/>
            <a:ext cx="597004" cy="484395"/>
            <a:chOff x="4627563" y="3476625"/>
            <a:chExt cx="596900" cy="484188"/>
          </a:xfrm>
          <a:solidFill>
            <a:schemeClr val="accent4"/>
          </a:solidFill>
        </p:grpSpPr>
        <p:sp>
          <p:nvSpPr>
            <p:cNvPr id="61" name="Oval 9"/>
            <p:cNvSpPr>
              <a:spLocks noChangeArrowheads="1"/>
            </p:cNvSpPr>
            <p:nvPr/>
          </p:nvSpPr>
          <p:spPr bwMode="auto">
            <a:xfrm>
              <a:off x="4808538" y="3476625"/>
              <a:ext cx="239713" cy="2397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62" name="Freeform 10"/>
            <p:cNvSpPr/>
            <p:nvPr/>
          </p:nvSpPr>
          <p:spPr bwMode="auto">
            <a:xfrm>
              <a:off x="4627563" y="3738563"/>
              <a:ext cx="596900" cy="222250"/>
            </a:xfrm>
            <a:custGeom>
              <a:avLst/>
              <a:gdLst>
                <a:gd name="T0" fmla="*/ 461 w 496"/>
                <a:gd name="T1" fmla="*/ 78 h 184"/>
                <a:gd name="T2" fmla="*/ 315 w 496"/>
                <a:gd name="T3" fmla="*/ 0 h 184"/>
                <a:gd name="T4" fmla="*/ 284 w 496"/>
                <a:gd name="T5" fmla="*/ 150 h 184"/>
                <a:gd name="T6" fmla="*/ 258 w 496"/>
                <a:gd name="T7" fmla="*/ 65 h 184"/>
                <a:gd name="T8" fmla="*/ 273 w 496"/>
                <a:gd name="T9" fmla="*/ 48 h 184"/>
                <a:gd name="T10" fmla="*/ 248 w 496"/>
                <a:gd name="T11" fmla="*/ 18 h 184"/>
                <a:gd name="T12" fmla="*/ 222 w 496"/>
                <a:gd name="T13" fmla="*/ 49 h 184"/>
                <a:gd name="T14" fmla="*/ 239 w 496"/>
                <a:gd name="T15" fmla="*/ 65 h 184"/>
                <a:gd name="T16" fmla="*/ 216 w 496"/>
                <a:gd name="T17" fmla="*/ 150 h 184"/>
                <a:gd name="T18" fmla="*/ 180 w 496"/>
                <a:gd name="T19" fmla="*/ 0 h 184"/>
                <a:gd name="T20" fmla="*/ 55 w 496"/>
                <a:gd name="T21" fmla="*/ 58 h 184"/>
                <a:gd name="T22" fmla="*/ 13 w 496"/>
                <a:gd name="T23" fmla="*/ 184 h 184"/>
                <a:gd name="T24" fmla="*/ 483 w 496"/>
                <a:gd name="T25" fmla="*/ 184 h 184"/>
                <a:gd name="T26" fmla="*/ 461 w 496"/>
                <a:gd name="T27" fmla="*/ 78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6" h="184">
                  <a:moveTo>
                    <a:pt x="461" y="78"/>
                  </a:moveTo>
                  <a:cubicBezTo>
                    <a:pt x="423" y="22"/>
                    <a:pt x="315" y="0"/>
                    <a:pt x="315" y="0"/>
                  </a:cubicBezTo>
                  <a:cubicBezTo>
                    <a:pt x="314" y="99"/>
                    <a:pt x="284" y="150"/>
                    <a:pt x="284" y="150"/>
                  </a:cubicBezTo>
                  <a:cubicBezTo>
                    <a:pt x="273" y="92"/>
                    <a:pt x="258" y="65"/>
                    <a:pt x="258" y="65"/>
                  </a:cubicBezTo>
                  <a:cubicBezTo>
                    <a:pt x="273" y="48"/>
                    <a:pt x="273" y="48"/>
                    <a:pt x="273" y="48"/>
                  </a:cubicBezTo>
                  <a:cubicBezTo>
                    <a:pt x="248" y="18"/>
                    <a:pt x="248" y="18"/>
                    <a:pt x="248" y="18"/>
                  </a:cubicBezTo>
                  <a:cubicBezTo>
                    <a:pt x="222" y="49"/>
                    <a:pt x="222" y="49"/>
                    <a:pt x="222" y="49"/>
                  </a:cubicBezTo>
                  <a:cubicBezTo>
                    <a:pt x="239" y="65"/>
                    <a:pt x="239" y="65"/>
                    <a:pt x="239" y="65"/>
                  </a:cubicBezTo>
                  <a:cubicBezTo>
                    <a:pt x="220" y="102"/>
                    <a:pt x="216" y="150"/>
                    <a:pt x="216" y="150"/>
                  </a:cubicBezTo>
                  <a:cubicBezTo>
                    <a:pt x="192" y="124"/>
                    <a:pt x="180" y="0"/>
                    <a:pt x="180" y="0"/>
                  </a:cubicBezTo>
                  <a:cubicBezTo>
                    <a:pt x="180" y="0"/>
                    <a:pt x="100" y="13"/>
                    <a:pt x="55" y="58"/>
                  </a:cubicBezTo>
                  <a:cubicBezTo>
                    <a:pt x="0" y="113"/>
                    <a:pt x="13" y="184"/>
                    <a:pt x="13" y="184"/>
                  </a:cubicBezTo>
                  <a:cubicBezTo>
                    <a:pt x="483" y="184"/>
                    <a:pt x="483" y="184"/>
                    <a:pt x="483" y="184"/>
                  </a:cubicBezTo>
                  <a:cubicBezTo>
                    <a:pt x="483" y="184"/>
                    <a:pt x="496" y="128"/>
                    <a:pt x="461"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grpSp>
      <p:grpSp>
        <p:nvGrpSpPr>
          <p:cNvPr id="5" name="原创设计师QQ598969553             _8"/>
          <p:cNvGrpSpPr/>
          <p:nvPr/>
        </p:nvGrpSpPr>
        <p:grpSpPr>
          <a:xfrm>
            <a:off x="4628367" y="2379580"/>
            <a:ext cx="597004" cy="484395"/>
            <a:chOff x="4627563" y="2378075"/>
            <a:chExt cx="596900" cy="484188"/>
          </a:xfrm>
          <a:solidFill>
            <a:schemeClr val="accent4"/>
          </a:solidFill>
        </p:grpSpPr>
        <p:sp>
          <p:nvSpPr>
            <p:cNvPr id="64" name="Oval 11"/>
            <p:cNvSpPr>
              <a:spLocks noChangeArrowheads="1"/>
            </p:cNvSpPr>
            <p:nvPr/>
          </p:nvSpPr>
          <p:spPr bwMode="auto">
            <a:xfrm>
              <a:off x="4808538" y="2378075"/>
              <a:ext cx="239713" cy="2397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65" name="Freeform 12"/>
            <p:cNvSpPr/>
            <p:nvPr/>
          </p:nvSpPr>
          <p:spPr bwMode="auto">
            <a:xfrm>
              <a:off x="4627563" y="2640013"/>
              <a:ext cx="596900" cy="222250"/>
            </a:xfrm>
            <a:custGeom>
              <a:avLst/>
              <a:gdLst>
                <a:gd name="T0" fmla="*/ 461 w 496"/>
                <a:gd name="T1" fmla="*/ 78 h 184"/>
                <a:gd name="T2" fmla="*/ 315 w 496"/>
                <a:gd name="T3" fmla="*/ 0 h 184"/>
                <a:gd name="T4" fmla="*/ 284 w 496"/>
                <a:gd name="T5" fmla="*/ 150 h 184"/>
                <a:gd name="T6" fmla="*/ 258 w 496"/>
                <a:gd name="T7" fmla="*/ 65 h 184"/>
                <a:gd name="T8" fmla="*/ 273 w 496"/>
                <a:gd name="T9" fmla="*/ 49 h 184"/>
                <a:gd name="T10" fmla="*/ 248 w 496"/>
                <a:gd name="T11" fmla="*/ 18 h 184"/>
                <a:gd name="T12" fmla="*/ 222 w 496"/>
                <a:gd name="T13" fmla="*/ 49 h 184"/>
                <a:gd name="T14" fmla="*/ 239 w 496"/>
                <a:gd name="T15" fmla="*/ 66 h 184"/>
                <a:gd name="T16" fmla="*/ 216 w 496"/>
                <a:gd name="T17" fmla="*/ 150 h 184"/>
                <a:gd name="T18" fmla="*/ 180 w 496"/>
                <a:gd name="T19" fmla="*/ 0 h 184"/>
                <a:gd name="T20" fmla="*/ 55 w 496"/>
                <a:gd name="T21" fmla="*/ 59 h 184"/>
                <a:gd name="T22" fmla="*/ 13 w 496"/>
                <a:gd name="T23" fmla="*/ 184 h 184"/>
                <a:gd name="T24" fmla="*/ 483 w 496"/>
                <a:gd name="T25" fmla="*/ 184 h 184"/>
                <a:gd name="T26" fmla="*/ 461 w 496"/>
                <a:gd name="T27" fmla="*/ 78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6" h="184">
                  <a:moveTo>
                    <a:pt x="461" y="78"/>
                  </a:moveTo>
                  <a:cubicBezTo>
                    <a:pt x="423" y="22"/>
                    <a:pt x="315" y="0"/>
                    <a:pt x="315" y="0"/>
                  </a:cubicBezTo>
                  <a:cubicBezTo>
                    <a:pt x="314" y="100"/>
                    <a:pt x="284" y="150"/>
                    <a:pt x="284" y="150"/>
                  </a:cubicBezTo>
                  <a:cubicBezTo>
                    <a:pt x="273" y="92"/>
                    <a:pt x="258" y="65"/>
                    <a:pt x="258" y="65"/>
                  </a:cubicBezTo>
                  <a:cubicBezTo>
                    <a:pt x="273" y="49"/>
                    <a:pt x="273" y="49"/>
                    <a:pt x="273" y="49"/>
                  </a:cubicBezTo>
                  <a:cubicBezTo>
                    <a:pt x="248" y="18"/>
                    <a:pt x="248" y="18"/>
                    <a:pt x="248" y="18"/>
                  </a:cubicBezTo>
                  <a:cubicBezTo>
                    <a:pt x="222" y="49"/>
                    <a:pt x="222" y="49"/>
                    <a:pt x="222" y="49"/>
                  </a:cubicBezTo>
                  <a:cubicBezTo>
                    <a:pt x="239" y="66"/>
                    <a:pt x="239" y="66"/>
                    <a:pt x="239" y="66"/>
                  </a:cubicBezTo>
                  <a:cubicBezTo>
                    <a:pt x="220" y="102"/>
                    <a:pt x="216" y="150"/>
                    <a:pt x="216" y="150"/>
                  </a:cubicBezTo>
                  <a:cubicBezTo>
                    <a:pt x="192" y="124"/>
                    <a:pt x="180" y="0"/>
                    <a:pt x="180" y="0"/>
                  </a:cubicBezTo>
                  <a:cubicBezTo>
                    <a:pt x="180" y="0"/>
                    <a:pt x="100" y="13"/>
                    <a:pt x="55" y="59"/>
                  </a:cubicBezTo>
                  <a:cubicBezTo>
                    <a:pt x="0" y="113"/>
                    <a:pt x="13" y="184"/>
                    <a:pt x="13" y="184"/>
                  </a:cubicBezTo>
                  <a:cubicBezTo>
                    <a:pt x="483" y="184"/>
                    <a:pt x="483" y="184"/>
                    <a:pt x="483" y="184"/>
                  </a:cubicBezTo>
                  <a:cubicBezTo>
                    <a:pt x="483" y="184"/>
                    <a:pt x="496" y="128"/>
                    <a:pt x="461"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grpSp>
      <p:grpSp>
        <p:nvGrpSpPr>
          <p:cNvPr id="6" name="原创设计师QQ598969553             _9"/>
          <p:cNvGrpSpPr/>
          <p:nvPr/>
        </p:nvGrpSpPr>
        <p:grpSpPr>
          <a:xfrm>
            <a:off x="4628367" y="1274209"/>
            <a:ext cx="597004" cy="485982"/>
            <a:chOff x="4627563" y="1273176"/>
            <a:chExt cx="596900" cy="485774"/>
          </a:xfrm>
          <a:solidFill>
            <a:schemeClr val="accent4"/>
          </a:solidFill>
        </p:grpSpPr>
        <p:sp>
          <p:nvSpPr>
            <p:cNvPr id="67" name="Oval 13"/>
            <p:cNvSpPr>
              <a:spLocks noChangeArrowheads="1"/>
            </p:cNvSpPr>
            <p:nvPr/>
          </p:nvSpPr>
          <p:spPr bwMode="auto">
            <a:xfrm>
              <a:off x="4808538" y="1273176"/>
              <a:ext cx="239713" cy="2413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68" name="Freeform 14"/>
            <p:cNvSpPr/>
            <p:nvPr/>
          </p:nvSpPr>
          <p:spPr bwMode="auto">
            <a:xfrm>
              <a:off x="4627563" y="1536700"/>
              <a:ext cx="596900" cy="222250"/>
            </a:xfrm>
            <a:custGeom>
              <a:avLst/>
              <a:gdLst>
                <a:gd name="T0" fmla="*/ 461 w 496"/>
                <a:gd name="T1" fmla="*/ 78 h 184"/>
                <a:gd name="T2" fmla="*/ 315 w 496"/>
                <a:gd name="T3" fmla="*/ 0 h 184"/>
                <a:gd name="T4" fmla="*/ 284 w 496"/>
                <a:gd name="T5" fmla="*/ 150 h 184"/>
                <a:gd name="T6" fmla="*/ 258 w 496"/>
                <a:gd name="T7" fmla="*/ 65 h 184"/>
                <a:gd name="T8" fmla="*/ 273 w 496"/>
                <a:gd name="T9" fmla="*/ 48 h 184"/>
                <a:gd name="T10" fmla="*/ 248 w 496"/>
                <a:gd name="T11" fmla="*/ 18 h 184"/>
                <a:gd name="T12" fmla="*/ 222 w 496"/>
                <a:gd name="T13" fmla="*/ 49 h 184"/>
                <a:gd name="T14" fmla="*/ 239 w 496"/>
                <a:gd name="T15" fmla="*/ 66 h 184"/>
                <a:gd name="T16" fmla="*/ 216 w 496"/>
                <a:gd name="T17" fmla="*/ 150 h 184"/>
                <a:gd name="T18" fmla="*/ 180 w 496"/>
                <a:gd name="T19" fmla="*/ 0 h 184"/>
                <a:gd name="T20" fmla="*/ 55 w 496"/>
                <a:gd name="T21" fmla="*/ 59 h 184"/>
                <a:gd name="T22" fmla="*/ 13 w 496"/>
                <a:gd name="T23" fmla="*/ 184 h 184"/>
                <a:gd name="T24" fmla="*/ 483 w 496"/>
                <a:gd name="T25" fmla="*/ 184 h 184"/>
                <a:gd name="T26" fmla="*/ 461 w 496"/>
                <a:gd name="T27" fmla="*/ 78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6" h="184">
                  <a:moveTo>
                    <a:pt x="461" y="78"/>
                  </a:moveTo>
                  <a:cubicBezTo>
                    <a:pt x="423" y="22"/>
                    <a:pt x="315" y="0"/>
                    <a:pt x="315" y="0"/>
                  </a:cubicBezTo>
                  <a:cubicBezTo>
                    <a:pt x="314" y="99"/>
                    <a:pt x="284" y="150"/>
                    <a:pt x="284" y="150"/>
                  </a:cubicBezTo>
                  <a:cubicBezTo>
                    <a:pt x="273" y="92"/>
                    <a:pt x="258" y="65"/>
                    <a:pt x="258" y="65"/>
                  </a:cubicBezTo>
                  <a:cubicBezTo>
                    <a:pt x="273" y="48"/>
                    <a:pt x="273" y="48"/>
                    <a:pt x="273" y="48"/>
                  </a:cubicBezTo>
                  <a:cubicBezTo>
                    <a:pt x="248" y="18"/>
                    <a:pt x="248" y="18"/>
                    <a:pt x="248" y="18"/>
                  </a:cubicBezTo>
                  <a:cubicBezTo>
                    <a:pt x="222" y="49"/>
                    <a:pt x="222" y="49"/>
                    <a:pt x="222" y="49"/>
                  </a:cubicBezTo>
                  <a:cubicBezTo>
                    <a:pt x="239" y="66"/>
                    <a:pt x="239" y="66"/>
                    <a:pt x="239" y="66"/>
                  </a:cubicBezTo>
                  <a:cubicBezTo>
                    <a:pt x="220" y="102"/>
                    <a:pt x="216" y="150"/>
                    <a:pt x="216" y="150"/>
                  </a:cubicBezTo>
                  <a:cubicBezTo>
                    <a:pt x="192" y="124"/>
                    <a:pt x="180" y="0"/>
                    <a:pt x="180" y="0"/>
                  </a:cubicBezTo>
                  <a:cubicBezTo>
                    <a:pt x="180" y="0"/>
                    <a:pt x="100" y="13"/>
                    <a:pt x="55" y="59"/>
                  </a:cubicBezTo>
                  <a:cubicBezTo>
                    <a:pt x="0" y="113"/>
                    <a:pt x="13" y="184"/>
                    <a:pt x="13" y="184"/>
                  </a:cubicBezTo>
                  <a:cubicBezTo>
                    <a:pt x="483" y="184"/>
                    <a:pt x="483" y="184"/>
                    <a:pt x="483" y="184"/>
                  </a:cubicBezTo>
                  <a:cubicBezTo>
                    <a:pt x="483" y="184"/>
                    <a:pt x="496" y="128"/>
                    <a:pt x="461"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grpSp>
      <p:grpSp>
        <p:nvGrpSpPr>
          <p:cNvPr id="7" name="原创设计师QQ598969553             _10"/>
          <p:cNvGrpSpPr/>
          <p:nvPr/>
        </p:nvGrpSpPr>
        <p:grpSpPr>
          <a:xfrm>
            <a:off x="6706766" y="1356793"/>
            <a:ext cx="1249580" cy="408163"/>
            <a:chOff x="6705601" y="1355725"/>
            <a:chExt cx="1249363" cy="407988"/>
          </a:xfrm>
          <a:solidFill>
            <a:schemeClr val="accent6"/>
          </a:solidFill>
        </p:grpSpPr>
        <p:sp>
          <p:nvSpPr>
            <p:cNvPr id="70" name="Oval 15"/>
            <p:cNvSpPr>
              <a:spLocks noChangeArrowheads="1"/>
            </p:cNvSpPr>
            <p:nvPr/>
          </p:nvSpPr>
          <p:spPr bwMode="auto">
            <a:xfrm>
              <a:off x="7231063" y="1355725"/>
              <a:ext cx="201613" cy="2016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71" name="Freeform 16"/>
            <p:cNvSpPr/>
            <p:nvPr/>
          </p:nvSpPr>
          <p:spPr bwMode="auto">
            <a:xfrm>
              <a:off x="7078663" y="1576388"/>
              <a:ext cx="503238" cy="187325"/>
            </a:xfrm>
            <a:custGeom>
              <a:avLst/>
              <a:gdLst>
                <a:gd name="T0" fmla="*/ 389 w 418"/>
                <a:gd name="T1" fmla="*/ 66 h 155"/>
                <a:gd name="T2" fmla="*/ 265 w 418"/>
                <a:gd name="T3" fmla="*/ 0 h 155"/>
                <a:gd name="T4" fmla="*/ 239 w 418"/>
                <a:gd name="T5" fmla="*/ 127 h 155"/>
                <a:gd name="T6" fmla="*/ 217 w 418"/>
                <a:gd name="T7" fmla="*/ 55 h 155"/>
                <a:gd name="T8" fmla="*/ 230 w 418"/>
                <a:gd name="T9" fmla="*/ 41 h 155"/>
                <a:gd name="T10" fmla="*/ 209 w 418"/>
                <a:gd name="T11" fmla="*/ 16 h 155"/>
                <a:gd name="T12" fmla="*/ 187 w 418"/>
                <a:gd name="T13" fmla="*/ 42 h 155"/>
                <a:gd name="T14" fmla="*/ 201 w 418"/>
                <a:gd name="T15" fmla="*/ 56 h 155"/>
                <a:gd name="T16" fmla="*/ 182 w 418"/>
                <a:gd name="T17" fmla="*/ 127 h 155"/>
                <a:gd name="T18" fmla="*/ 152 w 418"/>
                <a:gd name="T19" fmla="*/ 0 h 155"/>
                <a:gd name="T20" fmla="*/ 46 w 418"/>
                <a:gd name="T21" fmla="*/ 50 h 155"/>
                <a:gd name="T22" fmla="*/ 11 w 418"/>
                <a:gd name="T23" fmla="*/ 155 h 155"/>
                <a:gd name="T24" fmla="*/ 407 w 418"/>
                <a:gd name="T25" fmla="*/ 155 h 155"/>
                <a:gd name="T26" fmla="*/ 389 w 418"/>
                <a:gd name="T27" fmla="*/ 6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8" h="155">
                  <a:moveTo>
                    <a:pt x="389" y="66"/>
                  </a:moveTo>
                  <a:cubicBezTo>
                    <a:pt x="356" y="19"/>
                    <a:pt x="265" y="0"/>
                    <a:pt x="265" y="0"/>
                  </a:cubicBezTo>
                  <a:cubicBezTo>
                    <a:pt x="265" y="84"/>
                    <a:pt x="239" y="127"/>
                    <a:pt x="239" y="127"/>
                  </a:cubicBezTo>
                  <a:cubicBezTo>
                    <a:pt x="230" y="78"/>
                    <a:pt x="217" y="55"/>
                    <a:pt x="217" y="55"/>
                  </a:cubicBezTo>
                  <a:cubicBezTo>
                    <a:pt x="230" y="41"/>
                    <a:pt x="230" y="41"/>
                    <a:pt x="230" y="41"/>
                  </a:cubicBezTo>
                  <a:cubicBezTo>
                    <a:pt x="209" y="16"/>
                    <a:pt x="209" y="16"/>
                    <a:pt x="209" y="16"/>
                  </a:cubicBezTo>
                  <a:cubicBezTo>
                    <a:pt x="187" y="42"/>
                    <a:pt x="187" y="42"/>
                    <a:pt x="187" y="42"/>
                  </a:cubicBezTo>
                  <a:cubicBezTo>
                    <a:pt x="201" y="56"/>
                    <a:pt x="201" y="56"/>
                    <a:pt x="201" y="56"/>
                  </a:cubicBezTo>
                  <a:cubicBezTo>
                    <a:pt x="185" y="86"/>
                    <a:pt x="182" y="127"/>
                    <a:pt x="182" y="127"/>
                  </a:cubicBezTo>
                  <a:cubicBezTo>
                    <a:pt x="162" y="105"/>
                    <a:pt x="152" y="0"/>
                    <a:pt x="152" y="0"/>
                  </a:cubicBezTo>
                  <a:cubicBezTo>
                    <a:pt x="152" y="0"/>
                    <a:pt x="85" y="12"/>
                    <a:pt x="46" y="50"/>
                  </a:cubicBezTo>
                  <a:cubicBezTo>
                    <a:pt x="0" y="96"/>
                    <a:pt x="11" y="155"/>
                    <a:pt x="11" y="155"/>
                  </a:cubicBezTo>
                  <a:cubicBezTo>
                    <a:pt x="407" y="155"/>
                    <a:pt x="407" y="155"/>
                    <a:pt x="407" y="155"/>
                  </a:cubicBezTo>
                  <a:cubicBezTo>
                    <a:pt x="407" y="155"/>
                    <a:pt x="418" y="108"/>
                    <a:pt x="389"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72" name="Oval 17"/>
            <p:cNvSpPr>
              <a:spLocks noChangeArrowheads="1"/>
            </p:cNvSpPr>
            <p:nvPr/>
          </p:nvSpPr>
          <p:spPr bwMode="auto">
            <a:xfrm>
              <a:off x="7707313" y="1476375"/>
              <a:ext cx="142875" cy="1428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73" name="Freeform 18"/>
            <p:cNvSpPr/>
            <p:nvPr/>
          </p:nvSpPr>
          <p:spPr bwMode="auto">
            <a:xfrm>
              <a:off x="7600951" y="1631950"/>
              <a:ext cx="354013" cy="131762"/>
            </a:xfrm>
            <a:custGeom>
              <a:avLst/>
              <a:gdLst>
                <a:gd name="T0" fmla="*/ 274 w 295"/>
                <a:gd name="T1" fmla="*/ 46 h 109"/>
                <a:gd name="T2" fmla="*/ 187 w 295"/>
                <a:gd name="T3" fmla="*/ 0 h 109"/>
                <a:gd name="T4" fmla="*/ 169 w 295"/>
                <a:gd name="T5" fmla="*/ 89 h 109"/>
                <a:gd name="T6" fmla="*/ 153 w 295"/>
                <a:gd name="T7" fmla="*/ 39 h 109"/>
                <a:gd name="T8" fmla="*/ 162 w 295"/>
                <a:gd name="T9" fmla="*/ 29 h 109"/>
                <a:gd name="T10" fmla="*/ 147 w 295"/>
                <a:gd name="T11" fmla="*/ 11 h 109"/>
                <a:gd name="T12" fmla="*/ 132 w 295"/>
                <a:gd name="T13" fmla="*/ 29 h 109"/>
                <a:gd name="T14" fmla="*/ 142 w 295"/>
                <a:gd name="T15" fmla="*/ 39 h 109"/>
                <a:gd name="T16" fmla="*/ 128 w 295"/>
                <a:gd name="T17" fmla="*/ 89 h 109"/>
                <a:gd name="T18" fmla="*/ 107 w 295"/>
                <a:gd name="T19" fmla="*/ 0 h 109"/>
                <a:gd name="T20" fmla="*/ 33 w 295"/>
                <a:gd name="T21" fmla="*/ 35 h 109"/>
                <a:gd name="T22" fmla="*/ 8 w 295"/>
                <a:gd name="T23" fmla="*/ 109 h 109"/>
                <a:gd name="T24" fmla="*/ 287 w 295"/>
                <a:gd name="T25" fmla="*/ 109 h 109"/>
                <a:gd name="T26" fmla="*/ 274 w 295"/>
                <a:gd name="T27" fmla="*/ 4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5" h="109">
                  <a:moveTo>
                    <a:pt x="274" y="46"/>
                  </a:moveTo>
                  <a:cubicBezTo>
                    <a:pt x="251" y="13"/>
                    <a:pt x="187" y="0"/>
                    <a:pt x="187" y="0"/>
                  </a:cubicBezTo>
                  <a:cubicBezTo>
                    <a:pt x="186" y="59"/>
                    <a:pt x="169" y="89"/>
                    <a:pt x="169" y="89"/>
                  </a:cubicBezTo>
                  <a:cubicBezTo>
                    <a:pt x="162" y="55"/>
                    <a:pt x="153" y="39"/>
                    <a:pt x="153" y="39"/>
                  </a:cubicBezTo>
                  <a:cubicBezTo>
                    <a:pt x="162" y="29"/>
                    <a:pt x="162" y="29"/>
                    <a:pt x="162" y="29"/>
                  </a:cubicBezTo>
                  <a:cubicBezTo>
                    <a:pt x="147" y="11"/>
                    <a:pt x="147" y="11"/>
                    <a:pt x="147" y="11"/>
                  </a:cubicBezTo>
                  <a:cubicBezTo>
                    <a:pt x="132" y="29"/>
                    <a:pt x="132" y="29"/>
                    <a:pt x="132" y="29"/>
                  </a:cubicBezTo>
                  <a:cubicBezTo>
                    <a:pt x="142" y="39"/>
                    <a:pt x="142" y="39"/>
                    <a:pt x="142" y="39"/>
                  </a:cubicBezTo>
                  <a:cubicBezTo>
                    <a:pt x="131" y="61"/>
                    <a:pt x="128" y="89"/>
                    <a:pt x="128" y="89"/>
                  </a:cubicBezTo>
                  <a:cubicBezTo>
                    <a:pt x="114" y="74"/>
                    <a:pt x="107" y="0"/>
                    <a:pt x="107" y="0"/>
                  </a:cubicBezTo>
                  <a:cubicBezTo>
                    <a:pt x="107" y="0"/>
                    <a:pt x="60" y="8"/>
                    <a:pt x="33" y="35"/>
                  </a:cubicBezTo>
                  <a:cubicBezTo>
                    <a:pt x="0" y="67"/>
                    <a:pt x="8" y="109"/>
                    <a:pt x="8" y="109"/>
                  </a:cubicBezTo>
                  <a:cubicBezTo>
                    <a:pt x="287" y="109"/>
                    <a:pt x="287" y="109"/>
                    <a:pt x="287" y="109"/>
                  </a:cubicBezTo>
                  <a:cubicBezTo>
                    <a:pt x="287" y="109"/>
                    <a:pt x="295" y="76"/>
                    <a:pt x="274"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74" name="Oval 19"/>
            <p:cNvSpPr>
              <a:spLocks noChangeArrowheads="1"/>
            </p:cNvSpPr>
            <p:nvPr/>
          </p:nvSpPr>
          <p:spPr bwMode="auto">
            <a:xfrm>
              <a:off x="6811963" y="1476375"/>
              <a:ext cx="142875" cy="1428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75" name="Freeform 20"/>
            <p:cNvSpPr/>
            <p:nvPr/>
          </p:nvSpPr>
          <p:spPr bwMode="auto">
            <a:xfrm>
              <a:off x="6705601" y="1631950"/>
              <a:ext cx="355600" cy="131762"/>
            </a:xfrm>
            <a:custGeom>
              <a:avLst/>
              <a:gdLst>
                <a:gd name="T0" fmla="*/ 21 w 295"/>
                <a:gd name="T1" fmla="*/ 46 h 109"/>
                <a:gd name="T2" fmla="*/ 108 w 295"/>
                <a:gd name="T3" fmla="*/ 0 h 109"/>
                <a:gd name="T4" fmla="*/ 126 w 295"/>
                <a:gd name="T5" fmla="*/ 89 h 109"/>
                <a:gd name="T6" fmla="*/ 142 w 295"/>
                <a:gd name="T7" fmla="*/ 39 h 109"/>
                <a:gd name="T8" fmla="*/ 133 w 295"/>
                <a:gd name="T9" fmla="*/ 29 h 109"/>
                <a:gd name="T10" fmla="*/ 147 w 295"/>
                <a:gd name="T11" fmla="*/ 11 h 109"/>
                <a:gd name="T12" fmla="*/ 163 w 295"/>
                <a:gd name="T13" fmla="*/ 29 h 109"/>
                <a:gd name="T14" fmla="*/ 153 w 295"/>
                <a:gd name="T15" fmla="*/ 39 h 109"/>
                <a:gd name="T16" fmla="*/ 166 w 295"/>
                <a:gd name="T17" fmla="*/ 89 h 109"/>
                <a:gd name="T18" fmla="*/ 188 w 295"/>
                <a:gd name="T19" fmla="*/ 0 h 109"/>
                <a:gd name="T20" fmla="*/ 262 w 295"/>
                <a:gd name="T21" fmla="*/ 35 h 109"/>
                <a:gd name="T22" fmla="*/ 287 w 295"/>
                <a:gd name="T23" fmla="*/ 109 h 109"/>
                <a:gd name="T24" fmla="*/ 8 w 295"/>
                <a:gd name="T25" fmla="*/ 109 h 109"/>
                <a:gd name="T26" fmla="*/ 21 w 295"/>
                <a:gd name="T27" fmla="*/ 4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5" h="109">
                  <a:moveTo>
                    <a:pt x="21" y="46"/>
                  </a:moveTo>
                  <a:cubicBezTo>
                    <a:pt x="44" y="13"/>
                    <a:pt x="108" y="0"/>
                    <a:pt x="108" y="0"/>
                  </a:cubicBezTo>
                  <a:cubicBezTo>
                    <a:pt x="108" y="59"/>
                    <a:pt x="126" y="89"/>
                    <a:pt x="126" y="89"/>
                  </a:cubicBezTo>
                  <a:cubicBezTo>
                    <a:pt x="133" y="55"/>
                    <a:pt x="142" y="39"/>
                    <a:pt x="142" y="39"/>
                  </a:cubicBezTo>
                  <a:cubicBezTo>
                    <a:pt x="133" y="29"/>
                    <a:pt x="133" y="29"/>
                    <a:pt x="133" y="29"/>
                  </a:cubicBezTo>
                  <a:cubicBezTo>
                    <a:pt x="147" y="11"/>
                    <a:pt x="147" y="11"/>
                    <a:pt x="147" y="11"/>
                  </a:cubicBezTo>
                  <a:cubicBezTo>
                    <a:pt x="163" y="29"/>
                    <a:pt x="163" y="29"/>
                    <a:pt x="163" y="29"/>
                  </a:cubicBezTo>
                  <a:cubicBezTo>
                    <a:pt x="153" y="39"/>
                    <a:pt x="153" y="39"/>
                    <a:pt x="153" y="39"/>
                  </a:cubicBezTo>
                  <a:cubicBezTo>
                    <a:pt x="164" y="61"/>
                    <a:pt x="166" y="89"/>
                    <a:pt x="166" y="89"/>
                  </a:cubicBezTo>
                  <a:cubicBezTo>
                    <a:pt x="181" y="74"/>
                    <a:pt x="188" y="0"/>
                    <a:pt x="188" y="0"/>
                  </a:cubicBezTo>
                  <a:cubicBezTo>
                    <a:pt x="188" y="0"/>
                    <a:pt x="235" y="8"/>
                    <a:pt x="262" y="35"/>
                  </a:cubicBezTo>
                  <a:cubicBezTo>
                    <a:pt x="295" y="67"/>
                    <a:pt x="287" y="109"/>
                    <a:pt x="287" y="109"/>
                  </a:cubicBezTo>
                  <a:cubicBezTo>
                    <a:pt x="8" y="109"/>
                    <a:pt x="8" y="109"/>
                    <a:pt x="8" y="109"/>
                  </a:cubicBezTo>
                  <a:cubicBezTo>
                    <a:pt x="8" y="109"/>
                    <a:pt x="0" y="76"/>
                    <a:pt x="21"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grpSp>
      <p:grpSp>
        <p:nvGrpSpPr>
          <p:cNvPr id="8" name="原创设计师QQ598969553             _11"/>
          <p:cNvGrpSpPr/>
          <p:nvPr/>
        </p:nvGrpSpPr>
        <p:grpSpPr>
          <a:xfrm>
            <a:off x="6706766" y="2454226"/>
            <a:ext cx="1249580" cy="409750"/>
            <a:chOff x="6705601" y="2452688"/>
            <a:chExt cx="1249363" cy="409575"/>
          </a:xfrm>
          <a:solidFill>
            <a:schemeClr val="accent6"/>
          </a:solidFill>
        </p:grpSpPr>
        <p:sp>
          <p:nvSpPr>
            <p:cNvPr id="77" name="Oval 21"/>
            <p:cNvSpPr>
              <a:spLocks noChangeArrowheads="1"/>
            </p:cNvSpPr>
            <p:nvPr/>
          </p:nvSpPr>
          <p:spPr bwMode="auto">
            <a:xfrm>
              <a:off x="7231063" y="2452688"/>
              <a:ext cx="201613" cy="2032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78" name="Freeform 22"/>
            <p:cNvSpPr/>
            <p:nvPr/>
          </p:nvSpPr>
          <p:spPr bwMode="auto">
            <a:xfrm>
              <a:off x="7078663" y="2674938"/>
              <a:ext cx="503238" cy="187325"/>
            </a:xfrm>
            <a:custGeom>
              <a:avLst/>
              <a:gdLst>
                <a:gd name="T0" fmla="*/ 389 w 418"/>
                <a:gd name="T1" fmla="*/ 65 h 155"/>
                <a:gd name="T2" fmla="*/ 265 w 418"/>
                <a:gd name="T3" fmla="*/ 0 h 155"/>
                <a:gd name="T4" fmla="*/ 239 w 418"/>
                <a:gd name="T5" fmla="*/ 126 h 155"/>
                <a:gd name="T6" fmla="*/ 217 w 418"/>
                <a:gd name="T7" fmla="*/ 55 h 155"/>
                <a:gd name="T8" fmla="*/ 230 w 418"/>
                <a:gd name="T9" fmla="*/ 41 h 155"/>
                <a:gd name="T10" fmla="*/ 209 w 418"/>
                <a:gd name="T11" fmla="*/ 15 h 155"/>
                <a:gd name="T12" fmla="*/ 187 w 418"/>
                <a:gd name="T13" fmla="*/ 41 h 155"/>
                <a:gd name="T14" fmla="*/ 201 w 418"/>
                <a:gd name="T15" fmla="*/ 55 h 155"/>
                <a:gd name="T16" fmla="*/ 182 w 418"/>
                <a:gd name="T17" fmla="*/ 126 h 155"/>
                <a:gd name="T18" fmla="*/ 152 w 418"/>
                <a:gd name="T19" fmla="*/ 0 h 155"/>
                <a:gd name="T20" fmla="*/ 46 w 418"/>
                <a:gd name="T21" fmla="*/ 49 h 155"/>
                <a:gd name="T22" fmla="*/ 11 w 418"/>
                <a:gd name="T23" fmla="*/ 155 h 155"/>
                <a:gd name="T24" fmla="*/ 407 w 418"/>
                <a:gd name="T25" fmla="*/ 155 h 155"/>
                <a:gd name="T26" fmla="*/ 389 w 418"/>
                <a:gd name="T27" fmla="*/ 6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8" h="155">
                  <a:moveTo>
                    <a:pt x="389" y="65"/>
                  </a:moveTo>
                  <a:cubicBezTo>
                    <a:pt x="356" y="18"/>
                    <a:pt x="265" y="0"/>
                    <a:pt x="265" y="0"/>
                  </a:cubicBezTo>
                  <a:cubicBezTo>
                    <a:pt x="265" y="84"/>
                    <a:pt x="239" y="126"/>
                    <a:pt x="239" y="126"/>
                  </a:cubicBezTo>
                  <a:cubicBezTo>
                    <a:pt x="230" y="77"/>
                    <a:pt x="217" y="55"/>
                    <a:pt x="217" y="55"/>
                  </a:cubicBezTo>
                  <a:cubicBezTo>
                    <a:pt x="230" y="41"/>
                    <a:pt x="230" y="41"/>
                    <a:pt x="230" y="41"/>
                  </a:cubicBezTo>
                  <a:cubicBezTo>
                    <a:pt x="209" y="15"/>
                    <a:pt x="209" y="15"/>
                    <a:pt x="209" y="15"/>
                  </a:cubicBezTo>
                  <a:cubicBezTo>
                    <a:pt x="187" y="41"/>
                    <a:pt x="187" y="41"/>
                    <a:pt x="187" y="41"/>
                  </a:cubicBezTo>
                  <a:cubicBezTo>
                    <a:pt x="201" y="55"/>
                    <a:pt x="201" y="55"/>
                    <a:pt x="201" y="55"/>
                  </a:cubicBezTo>
                  <a:cubicBezTo>
                    <a:pt x="185" y="86"/>
                    <a:pt x="182" y="126"/>
                    <a:pt x="182" y="126"/>
                  </a:cubicBezTo>
                  <a:cubicBezTo>
                    <a:pt x="162" y="105"/>
                    <a:pt x="152" y="0"/>
                    <a:pt x="152" y="0"/>
                  </a:cubicBezTo>
                  <a:cubicBezTo>
                    <a:pt x="152" y="0"/>
                    <a:pt x="85" y="11"/>
                    <a:pt x="46" y="49"/>
                  </a:cubicBezTo>
                  <a:cubicBezTo>
                    <a:pt x="0" y="95"/>
                    <a:pt x="11" y="155"/>
                    <a:pt x="11" y="155"/>
                  </a:cubicBezTo>
                  <a:cubicBezTo>
                    <a:pt x="407" y="155"/>
                    <a:pt x="407" y="155"/>
                    <a:pt x="407" y="155"/>
                  </a:cubicBezTo>
                  <a:cubicBezTo>
                    <a:pt x="407" y="155"/>
                    <a:pt x="418" y="108"/>
                    <a:pt x="389"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79" name="Oval 23"/>
            <p:cNvSpPr>
              <a:spLocks noChangeArrowheads="1"/>
            </p:cNvSpPr>
            <p:nvPr/>
          </p:nvSpPr>
          <p:spPr bwMode="auto">
            <a:xfrm>
              <a:off x="7707313" y="2574925"/>
              <a:ext cx="142875" cy="1428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80" name="Freeform 24"/>
            <p:cNvSpPr/>
            <p:nvPr/>
          </p:nvSpPr>
          <p:spPr bwMode="auto">
            <a:xfrm>
              <a:off x="7600951" y="2730500"/>
              <a:ext cx="354013" cy="131762"/>
            </a:xfrm>
            <a:custGeom>
              <a:avLst/>
              <a:gdLst>
                <a:gd name="T0" fmla="*/ 274 w 295"/>
                <a:gd name="T1" fmla="*/ 46 h 109"/>
                <a:gd name="T2" fmla="*/ 187 w 295"/>
                <a:gd name="T3" fmla="*/ 0 h 109"/>
                <a:gd name="T4" fmla="*/ 169 w 295"/>
                <a:gd name="T5" fmla="*/ 89 h 109"/>
                <a:gd name="T6" fmla="*/ 153 w 295"/>
                <a:gd name="T7" fmla="*/ 38 h 109"/>
                <a:gd name="T8" fmla="*/ 162 w 295"/>
                <a:gd name="T9" fmla="*/ 29 h 109"/>
                <a:gd name="T10" fmla="*/ 147 w 295"/>
                <a:gd name="T11" fmla="*/ 11 h 109"/>
                <a:gd name="T12" fmla="*/ 132 w 295"/>
                <a:gd name="T13" fmla="*/ 29 h 109"/>
                <a:gd name="T14" fmla="*/ 142 w 295"/>
                <a:gd name="T15" fmla="*/ 39 h 109"/>
                <a:gd name="T16" fmla="*/ 128 w 295"/>
                <a:gd name="T17" fmla="*/ 89 h 109"/>
                <a:gd name="T18" fmla="*/ 107 w 295"/>
                <a:gd name="T19" fmla="*/ 0 h 109"/>
                <a:gd name="T20" fmla="*/ 33 w 295"/>
                <a:gd name="T21" fmla="*/ 35 h 109"/>
                <a:gd name="T22" fmla="*/ 8 w 295"/>
                <a:gd name="T23" fmla="*/ 109 h 109"/>
                <a:gd name="T24" fmla="*/ 287 w 295"/>
                <a:gd name="T25" fmla="*/ 109 h 109"/>
                <a:gd name="T26" fmla="*/ 274 w 295"/>
                <a:gd name="T27" fmla="*/ 4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5" h="109">
                  <a:moveTo>
                    <a:pt x="274" y="46"/>
                  </a:moveTo>
                  <a:cubicBezTo>
                    <a:pt x="251" y="13"/>
                    <a:pt x="187" y="0"/>
                    <a:pt x="187" y="0"/>
                  </a:cubicBezTo>
                  <a:cubicBezTo>
                    <a:pt x="186" y="59"/>
                    <a:pt x="169" y="89"/>
                    <a:pt x="169" y="89"/>
                  </a:cubicBezTo>
                  <a:cubicBezTo>
                    <a:pt x="162" y="54"/>
                    <a:pt x="153" y="38"/>
                    <a:pt x="153" y="38"/>
                  </a:cubicBezTo>
                  <a:cubicBezTo>
                    <a:pt x="162" y="29"/>
                    <a:pt x="162" y="29"/>
                    <a:pt x="162" y="29"/>
                  </a:cubicBezTo>
                  <a:cubicBezTo>
                    <a:pt x="147" y="11"/>
                    <a:pt x="147" y="11"/>
                    <a:pt x="147" y="11"/>
                  </a:cubicBezTo>
                  <a:cubicBezTo>
                    <a:pt x="132" y="29"/>
                    <a:pt x="132" y="29"/>
                    <a:pt x="132" y="29"/>
                  </a:cubicBezTo>
                  <a:cubicBezTo>
                    <a:pt x="142" y="39"/>
                    <a:pt x="142" y="39"/>
                    <a:pt x="142" y="39"/>
                  </a:cubicBezTo>
                  <a:cubicBezTo>
                    <a:pt x="131" y="60"/>
                    <a:pt x="128" y="89"/>
                    <a:pt x="128" y="89"/>
                  </a:cubicBezTo>
                  <a:cubicBezTo>
                    <a:pt x="114" y="74"/>
                    <a:pt x="107" y="0"/>
                    <a:pt x="107" y="0"/>
                  </a:cubicBezTo>
                  <a:cubicBezTo>
                    <a:pt x="107" y="0"/>
                    <a:pt x="60" y="8"/>
                    <a:pt x="33" y="35"/>
                  </a:cubicBezTo>
                  <a:cubicBezTo>
                    <a:pt x="0" y="67"/>
                    <a:pt x="8" y="109"/>
                    <a:pt x="8" y="109"/>
                  </a:cubicBezTo>
                  <a:cubicBezTo>
                    <a:pt x="287" y="109"/>
                    <a:pt x="287" y="109"/>
                    <a:pt x="287" y="109"/>
                  </a:cubicBezTo>
                  <a:cubicBezTo>
                    <a:pt x="287" y="109"/>
                    <a:pt x="295" y="76"/>
                    <a:pt x="274"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81" name="Oval 25"/>
            <p:cNvSpPr>
              <a:spLocks noChangeArrowheads="1"/>
            </p:cNvSpPr>
            <p:nvPr/>
          </p:nvSpPr>
          <p:spPr bwMode="auto">
            <a:xfrm>
              <a:off x="6811963" y="2574925"/>
              <a:ext cx="142875" cy="1428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82" name="Freeform 26"/>
            <p:cNvSpPr/>
            <p:nvPr/>
          </p:nvSpPr>
          <p:spPr bwMode="auto">
            <a:xfrm>
              <a:off x="6705601" y="2730500"/>
              <a:ext cx="355600" cy="131762"/>
            </a:xfrm>
            <a:custGeom>
              <a:avLst/>
              <a:gdLst>
                <a:gd name="T0" fmla="*/ 21 w 295"/>
                <a:gd name="T1" fmla="*/ 46 h 109"/>
                <a:gd name="T2" fmla="*/ 108 w 295"/>
                <a:gd name="T3" fmla="*/ 0 h 109"/>
                <a:gd name="T4" fmla="*/ 126 w 295"/>
                <a:gd name="T5" fmla="*/ 89 h 109"/>
                <a:gd name="T6" fmla="*/ 142 w 295"/>
                <a:gd name="T7" fmla="*/ 38 h 109"/>
                <a:gd name="T8" fmla="*/ 133 w 295"/>
                <a:gd name="T9" fmla="*/ 29 h 109"/>
                <a:gd name="T10" fmla="*/ 147 w 295"/>
                <a:gd name="T11" fmla="*/ 11 h 109"/>
                <a:gd name="T12" fmla="*/ 163 w 295"/>
                <a:gd name="T13" fmla="*/ 29 h 109"/>
                <a:gd name="T14" fmla="*/ 153 w 295"/>
                <a:gd name="T15" fmla="*/ 39 h 109"/>
                <a:gd name="T16" fmla="*/ 166 w 295"/>
                <a:gd name="T17" fmla="*/ 89 h 109"/>
                <a:gd name="T18" fmla="*/ 188 w 295"/>
                <a:gd name="T19" fmla="*/ 0 h 109"/>
                <a:gd name="T20" fmla="*/ 262 w 295"/>
                <a:gd name="T21" fmla="*/ 35 h 109"/>
                <a:gd name="T22" fmla="*/ 287 w 295"/>
                <a:gd name="T23" fmla="*/ 109 h 109"/>
                <a:gd name="T24" fmla="*/ 8 w 295"/>
                <a:gd name="T25" fmla="*/ 109 h 109"/>
                <a:gd name="T26" fmla="*/ 21 w 295"/>
                <a:gd name="T27" fmla="*/ 4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5" h="109">
                  <a:moveTo>
                    <a:pt x="21" y="46"/>
                  </a:moveTo>
                  <a:cubicBezTo>
                    <a:pt x="44" y="13"/>
                    <a:pt x="108" y="0"/>
                    <a:pt x="108" y="0"/>
                  </a:cubicBezTo>
                  <a:cubicBezTo>
                    <a:pt x="108" y="59"/>
                    <a:pt x="126" y="89"/>
                    <a:pt x="126" y="89"/>
                  </a:cubicBezTo>
                  <a:cubicBezTo>
                    <a:pt x="133" y="54"/>
                    <a:pt x="142" y="38"/>
                    <a:pt x="142" y="38"/>
                  </a:cubicBezTo>
                  <a:cubicBezTo>
                    <a:pt x="133" y="29"/>
                    <a:pt x="133" y="29"/>
                    <a:pt x="133" y="29"/>
                  </a:cubicBezTo>
                  <a:cubicBezTo>
                    <a:pt x="147" y="11"/>
                    <a:pt x="147" y="11"/>
                    <a:pt x="147" y="11"/>
                  </a:cubicBezTo>
                  <a:cubicBezTo>
                    <a:pt x="163" y="29"/>
                    <a:pt x="163" y="29"/>
                    <a:pt x="163" y="29"/>
                  </a:cubicBezTo>
                  <a:cubicBezTo>
                    <a:pt x="153" y="39"/>
                    <a:pt x="153" y="39"/>
                    <a:pt x="153" y="39"/>
                  </a:cubicBezTo>
                  <a:cubicBezTo>
                    <a:pt x="164" y="60"/>
                    <a:pt x="166" y="89"/>
                    <a:pt x="166" y="89"/>
                  </a:cubicBezTo>
                  <a:cubicBezTo>
                    <a:pt x="181" y="74"/>
                    <a:pt x="188" y="0"/>
                    <a:pt x="188" y="0"/>
                  </a:cubicBezTo>
                  <a:cubicBezTo>
                    <a:pt x="188" y="0"/>
                    <a:pt x="235" y="8"/>
                    <a:pt x="262" y="35"/>
                  </a:cubicBezTo>
                  <a:cubicBezTo>
                    <a:pt x="295" y="67"/>
                    <a:pt x="287" y="109"/>
                    <a:pt x="287" y="109"/>
                  </a:cubicBezTo>
                  <a:cubicBezTo>
                    <a:pt x="8" y="109"/>
                    <a:pt x="8" y="109"/>
                    <a:pt x="8" y="109"/>
                  </a:cubicBezTo>
                  <a:cubicBezTo>
                    <a:pt x="8" y="109"/>
                    <a:pt x="0" y="76"/>
                    <a:pt x="21"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grpSp>
      <p:sp>
        <p:nvSpPr>
          <p:cNvPr id="83" name="原创设计师QQ598969553             _12"/>
          <p:cNvSpPr/>
          <p:nvPr/>
        </p:nvSpPr>
        <p:spPr>
          <a:xfrm>
            <a:off x="897045" y="2863974"/>
            <a:ext cx="1303662" cy="19440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780" dirty="0"/>
              <a:t>Chief Executive</a:t>
            </a:r>
            <a:endParaRPr lang="zh-CN" altLang="en-US" sz="780" dirty="0"/>
          </a:p>
        </p:txBody>
      </p:sp>
      <p:sp>
        <p:nvSpPr>
          <p:cNvPr id="84" name="原创设计师QQ598969553             _13"/>
          <p:cNvSpPr/>
          <p:nvPr/>
        </p:nvSpPr>
        <p:spPr>
          <a:xfrm>
            <a:off x="2545950" y="2863974"/>
            <a:ext cx="1303662" cy="19440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780" dirty="0"/>
              <a:t>General Manager</a:t>
            </a:r>
            <a:endParaRPr lang="zh-CN" altLang="en-US" sz="780" dirty="0"/>
          </a:p>
        </p:txBody>
      </p:sp>
      <p:sp>
        <p:nvSpPr>
          <p:cNvPr id="85" name="原创设计师QQ598969553             _14"/>
          <p:cNvSpPr/>
          <p:nvPr/>
        </p:nvSpPr>
        <p:spPr>
          <a:xfrm>
            <a:off x="4277420" y="2863974"/>
            <a:ext cx="1303662" cy="19440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780" dirty="0"/>
              <a:t>Head of Design &amp; Dev.</a:t>
            </a:r>
            <a:endParaRPr lang="zh-CN" altLang="en-US" sz="780" dirty="0"/>
          </a:p>
        </p:txBody>
      </p:sp>
      <p:sp>
        <p:nvSpPr>
          <p:cNvPr id="86" name="原创设计师QQ598969553             _15"/>
          <p:cNvSpPr/>
          <p:nvPr/>
        </p:nvSpPr>
        <p:spPr>
          <a:xfrm>
            <a:off x="4277420" y="3962995"/>
            <a:ext cx="1303662" cy="19440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780" dirty="0"/>
              <a:t>Finance Manager</a:t>
            </a:r>
            <a:endParaRPr lang="zh-CN" altLang="en-US" sz="780" dirty="0"/>
          </a:p>
        </p:txBody>
      </p:sp>
      <p:sp>
        <p:nvSpPr>
          <p:cNvPr id="87" name="原创设计师QQ598969553             _16"/>
          <p:cNvSpPr/>
          <p:nvPr/>
        </p:nvSpPr>
        <p:spPr>
          <a:xfrm>
            <a:off x="4277420" y="1760191"/>
            <a:ext cx="1303662" cy="19440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780" dirty="0"/>
              <a:t>Marketing Manager</a:t>
            </a:r>
            <a:endParaRPr lang="zh-CN" altLang="en-US" sz="780" dirty="0"/>
          </a:p>
        </p:txBody>
      </p:sp>
      <p:sp>
        <p:nvSpPr>
          <p:cNvPr id="88" name="原创设计师QQ598969553             _17"/>
          <p:cNvSpPr/>
          <p:nvPr/>
        </p:nvSpPr>
        <p:spPr>
          <a:xfrm>
            <a:off x="6477684" y="1760191"/>
            <a:ext cx="1710917" cy="19440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780" dirty="0"/>
              <a:t>Social Marketing Team</a:t>
            </a:r>
            <a:endParaRPr lang="zh-CN" altLang="en-US" sz="780" dirty="0"/>
          </a:p>
        </p:txBody>
      </p:sp>
      <p:sp>
        <p:nvSpPr>
          <p:cNvPr id="89" name="原创设计师QQ598969553             _18"/>
          <p:cNvSpPr/>
          <p:nvPr/>
        </p:nvSpPr>
        <p:spPr>
          <a:xfrm>
            <a:off x="6477684" y="2863976"/>
            <a:ext cx="1710917" cy="194402"/>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780" dirty="0"/>
              <a:t>Design &amp; Development Team</a:t>
            </a:r>
            <a:endParaRPr lang="zh-CN" altLang="en-US" sz="780" dirty="0"/>
          </a:p>
        </p:txBody>
      </p:sp>
      <p:cxnSp>
        <p:nvCxnSpPr>
          <p:cNvPr id="90" name="原创设计师QQ598969553             _19"/>
          <p:cNvCxnSpPr>
            <a:stCxn id="83" idx="3"/>
            <a:endCxn id="84" idx="1"/>
          </p:cNvCxnSpPr>
          <p:nvPr/>
        </p:nvCxnSpPr>
        <p:spPr>
          <a:xfrm>
            <a:off x="2200707" y="2961175"/>
            <a:ext cx="345242"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1" name="原创设计师QQ598969553             _20"/>
          <p:cNvCxnSpPr>
            <a:stCxn id="84" idx="3"/>
            <a:endCxn id="85" idx="1"/>
          </p:cNvCxnSpPr>
          <p:nvPr/>
        </p:nvCxnSpPr>
        <p:spPr>
          <a:xfrm>
            <a:off x="3849612" y="2961175"/>
            <a:ext cx="427808"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2" name="原创设计师QQ598969553             _21"/>
          <p:cNvCxnSpPr>
            <a:stCxn id="85" idx="3"/>
            <a:endCxn id="89" idx="1"/>
          </p:cNvCxnSpPr>
          <p:nvPr/>
        </p:nvCxnSpPr>
        <p:spPr>
          <a:xfrm>
            <a:off x="5581082" y="2961176"/>
            <a:ext cx="896603" cy="1"/>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3" name="原创设计师QQ598969553             _22"/>
          <p:cNvCxnSpPr/>
          <p:nvPr/>
        </p:nvCxnSpPr>
        <p:spPr>
          <a:xfrm>
            <a:off x="5581082" y="1857391"/>
            <a:ext cx="896603" cy="1"/>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4" name="原创设计师QQ598969553             _23"/>
          <p:cNvCxnSpPr>
            <a:endCxn id="87" idx="1"/>
          </p:cNvCxnSpPr>
          <p:nvPr/>
        </p:nvCxnSpPr>
        <p:spPr>
          <a:xfrm>
            <a:off x="4063515" y="1857392"/>
            <a:ext cx="213904"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原创设计师QQ598969553             _24"/>
          <p:cNvCxnSpPr/>
          <p:nvPr/>
        </p:nvCxnSpPr>
        <p:spPr>
          <a:xfrm>
            <a:off x="4063515" y="4060195"/>
            <a:ext cx="213904"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原创设计师QQ598969553             _25"/>
          <p:cNvCxnSpPr/>
          <p:nvPr/>
        </p:nvCxnSpPr>
        <p:spPr>
          <a:xfrm>
            <a:off x="4063514" y="1857392"/>
            <a:ext cx="0" cy="2202803"/>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49" name="Picture 64"/>
          <p:cNvPicPr>
            <a:picLocks noGrp="1" noSelect="1" noRot="1" noChangeAspect="1" noMove="1" noResize="1" noChangeShapeType="1"/>
          </p:cNvPicPr>
          <p:nvPr/>
        </p:nvPicPr>
        <p:blipFill>
          <a:blip r:embed="rId3" cstate="email"/>
          <a:srcRect/>
          <a:stretch>
            <a:fillRect/>
          </a:stretch>
        </p:blipFill>
        <p:spPr bwMode="auto">
          <a:xfrm>
            <a:off x="3583610" y="17713934"/>
            <a:ext cx="1978369" cy="511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500" advClick="0" advTm="0">
        <p:split orient="vert"/>
      </p:transition>
    </mc:Choice>
    <mc:Fallback xmlns="">
      <p:transition spd="slow" advClick="0" advTm="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700"/>
                                  </p:stCondLst>
                                  <p:childTnLst>
                                    <p:set>
                                      <p:cBhvr>
                                        <p:cTn id="6" dur="1" fill="hold">
                                          <p:stCondLst>
                                            <p:cond delay="0"/>
                                          </p:stCondLst>
                                        </p:cTn>
                                        <p:tgtEl>
                                          <p:spTgt spid="83"/>
                                        </p:tgtEl>
                                        <p:attrNameLst>
                                          <p:attrName>style.visibility</p:attrName>
                                        </p:attrNameLst>
                                      </p:cBhvr>
                                      <p:to>
                                        <p:strVal val="visible"/>
                                      </p:to>
                                    </p:set>
                                    <p:anim calcmode="lin" valueType="num">
                                      <p:cBhvr>
                                        <p:cTn id="7" dur="500" fill="hold"/>
                                        <p:tgtEl>
                                          <p:spTgt spid="83"/>
                                        </p:tgtEl>
                                        <p:attrNameLst>
                                          <p:attrName>ppt_w</p:attrName>
                                        </p:attrNameLst>
                                      </p:cBhvr>
                                      <p:tavLst>
                                        <p:tav tm="0">
                                          <p:val>
                                            <p:fltVal val="0"/>
                                          </p:val>
                                        </p:tav>
                                        <p:tav tm="100000">
                                          <p:val>
                                            <p:strVal val="#ppt_w"/>
                                          </p:val>
                                        </p:tav>
                                      </p:tavLst>
                                    </p:anim>
                                    <p:anim calcmode="lin" valueType="num">
                                      <p:cBhvr>
                                        <p:cTn id="8" dur="500" fill="hold"/>
                                        <p:tgtEl>
                                          <p:spTgt spid="83"/>
                                        </p:tgtEl>
                                        <p:attrNameLst>
                                          <p:attrName>ppt_h</p:attrName>
                                        </p:attrNameLst>
                                      </p:cBhvr>
                                      <p:tavLst>
                                        <p:tav tm="0">
                                          <p:val>
                                            <p:fltVal val="0"/>
                                          </p:val>
                                        </p:tav>
                                        <p:tav tm="100000">
                                          <p:val>
                                            <p:strVal val="#ppt_h"/>
                                          </p:val>
                                        </p:tav>
                                      </p:tavLst>
                                    </p:anim>
                                    <p:animEffect transition="in" filter="fade">
                                      <p:cBhvr>
                                        <p:cTn id="9" dur="500"/>
                                        <p:tgtEl>
                                          <p:spTgt spid="83"/>
                                        </p:tgtEl>
                                      </p:cBhvr>
                                    </p:animEffect>
                                  </p:childTnLst>
                                </p:cTn>
                              </p:par>
                              <p:par>
                                <p:cTn id="10" presetID="12" presetClass="entr" presetSubtype="4" fill="hold" nodeType="withEffect">
                                  <p:stCondLst>
                                    <p:cond delay="120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p:tgtEl>
                                          <p:spTgt spid="2"/>
                                        </p:tgtEl>
                                        <p:attrNameLst>
                                          <p:attrName>ppt_y</p:attrName>
                                        </p:attrNameLst>
                                      </p:cBhvr>
                                      <p:tavLst>
                                        <p:tav tm="0">
                                          <p:val>
                                            <p:strVal val="#ppt_y+#ppt_h*1.125000"/>
                                          </p:val>
                                        </p:tav>
                                        <p:tav tm="100000">
                                          <p:val>
                                            <p:strVal val="#ppt_y"/>
                                          </p:val>
                                        </p:tav>
                                      </p:tavLst>
                                    </p:anim>
                                    <p:animEffect transition="in" filter="wipe(up)">
                                      <p:cBhvr>
                                        <p:cTn id="13" dur="500"/>
                                        <p:tgtEl>
                                          <p:spTgt spid="2"/>
                                        </p:tgtEl>
                                      </p:cBhvr>
                                    </p:animEffect>
                                  </p:childTnLst>
                                </p:cTn>
                              </p:par>
                              <p:par>
                                <p:cTn id="14" presetID="22" presetClass="entr" presetSubtype="8" fill="hold" nodeType="withEffect">
                                  <p:stCondLst>
                                    <p:cond delay="1700"/>
                                  </p:stCondLst>
                                  <p:childTnLst>
                                    <p:set>
                                      <p:cBhvr>
                                        <p:cTn id="15" dur="1" fill="hold">
                                          <p:stCondLst>
                                            <p:cond delay="0"/>
                                          </p:stCondLst>
                                        </p:cTn>
                                        <p:tgtEl>
                                          <p:spTgt spid="90"/>
                                        </p:tgtEl>
                                        <p:attrNameLst>
                                          <p:attrName>style.visibility</p:attrName>
                                        </p:attrNameLst>
                                      </p:cBhvr>
                                      <p:to>
                                        <p:strVal val="visible"/>
                                      </p:to>
                                    </p:set>
                                    <p:animEffect transition="in" filter="wipe(left)">
                                      <p:cBhvr>
                                        <p:cTn id="16" dur="500"/>
                                        <p:tgtEl>
                                          <p:spTgt spid="90"/>
                                        </p:tgtEl>
                                      </p:cBhvr>
                                    </p:animEffect>
                                  </p:childTnLst>
                                </p:cTn>
                              </p:par>
                              <p:par>
                                <p:cTn id="17" presetID="53" presetClass="entr" presetSubtype="16" fill="hold" grpId="0" nodeType="withEffect">
                                  <p:stCondLst>
                                    <p:cond delay="1700"/>
                                  </p:stCondLst>
                                  <p:childTnLst>
                                    <p:set>
                                      <p:cBhvr>
                                        <p:cTn id="18" dur="1" fill="hold">
                                          <p:stCondLst>
                                            <p:cond delay="0"/>
                                          </p:stCondLst>
                                        </p:cTn>
                                        <p:tgtEl>
                                          <p:spTgt spid="84"/>
                                        </p:tgtEl>
                                        <p:attrNameLst>
                                          <p:attrName>style.visibility</p:attrName>
                                        </p:attrNameLst>
                                      </p:cBhvr>
                                      <p:to>
                                        <p:strVal val="visible"/>
                                      </p:to>
                                    </p:set>
                                    <p:anim calcmode="lin" valueType="num">
                                      <p:cBhvr>
                                        <p:cTn id="19" dur="500" fill="hold"/>
                                        <p:tgtEl>
                                          <p:spTgt spid="84"/>
                                        </p:tgtEl>
                                        <p:attrNameLst>
                                          <p:attrName>ppt_w</p:attrName>
                                        </p:attrNameLst>
                                      </p:cBhvr>
                                      <p:tavLst>
                                        <p:tav tm="0">
                                          <p:val>
                                            <p:fltVal val="0"/>
                                          </p:val>
                                        </p:tav>
                                        <p:tav tm="100000">
                                          <p:val>
                                            <p:strVal val="#ppt_w"/>
                                          </p:val>
                                        </p:tav>
                                      </p:tavLst>
                                    </p:anim>
                                    <p:anim calcmode="lin" valueType="num">
                                      <p:cBhvr>
                                        <p:cTn id="20" dur="500" fill="hold"/>
                                        <p:tgtEl>
                                          <p:spTgt spid="84"/>
                                        </p:tgtEl>
                                        <p:attrNameLst>
                                          <p:attrName>ppt_h</p:attrName>
                                        </p:attrNameLst>
                                      </p:cBhvr>
                                      <p:tavLst>
                                        <p:tav tm="0">
                                          <p:val>
                                            <p:fltVal val="0"/>
                                          </p:val>
                                        </p:tav>
                                        <p:tav tm="100000">
                                          <p:val>
                                            <p:strVal val="#ppt_h"/>
                                          </p:val>
                                        </p:tav>
                                      </p:tavLst>
                                    </p:anim>
                                    <p:animEffect transition="in" filter="fade">
                                      <p:cBhvr>
                                        <p:cTn id="21" dur="500"/>
                                        <p:tgtEl>
                                          <p:spTgt spid="84"/>
                                        </p:tgtEl>
                                      </p:cBhvr>
                                    </p:animEffect>
                                  </p:childTnLst>
                                </p:cTn>
                              </p:par>
                              <p:par>
                                <p:cTn id="22" presetID="12" presetClass="entr" presetSubtype="4" fill="hold" nodeType="withEffect">
                                  <p:stCondLst>
                                    <p:cond delay="220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p:tgtEl>
                                          <p:spTgt spid="3"/>
                                        </p:tgtEl>
                                        <p:attrNameLst>
                                          <p:attrName>ppt_y</p:attrName>
                                        </p:attrNameLst>
                                      </p:cBhvr>
                                      <p:tavLst>
                                        <p:tav tm="0">
                                          <p:val>
                                            <p:strVal val="#ppt_y+#ppt_h*1.125000"/>
                                          </p:val>
                                        </p:tav>
                                        <p:tav tm="100000">
                                          <p:val>
                                            <p:strVal val="#ppt_y"/>
                                          </p:val>
                                        </p:tav>
                                      </p:tavLst>
                                    </p:anim>
                                    <p:animEffect transition="in" filter="wipe(up)">
                                      <p:cBhvr>
                                        <p:cTn id="25" dur="500"/>
                                        <p:tgtEl>
                                          <p:spTgt spid="3"/>
                                        </p:tgtEl>
                                      </p:cBhvr>
                                    </p:animEffect>
                                  </p:childTnLst>
                                </p:cTn>
                              </p:par>
                              <p:par>
                                <p:cTn id="26" presetID="22" presetClass="entr" presetSubtype="8" fill="hold" nodeType="withEffect">
                                  <p:stCondLst>
                                    <p:cond delay="2700"/>
                                  </p:stCondLst>
                                  <p:childTnLst>
                                    <p:set>
                                      <p:cBhvr>
                                        <p:cTn id="27" dur="1" fill="hold">
                                          <p:stCondLst>
                                            <p:cond delay="0"/>
                                          </p:stCondLst>
                                        </p:cTn>
                                        <p:tgtEl>
                                          <p:spTgt spid="91"/>
                                        </p:tgtEl>
                                        <p:attrNameLst>
                                          <p:attrName>style.visibility</p:attrName>
                                        </p:attrNameLst>
                                      </p:cBhvr>
                                      <p:to>
                                        <p:strVal val="visible"/>
                                      </p:to>
                                    </p:set>
                                    <p:animEffect transition="in" filter="wipe(left)">
                                      <p:cBhvr>
                                        <p:cTn id="28" dur="500"/>
                                        <p:tgtEl>
                                          <p:spTgt spid="91"/>
                                        </p:tgtEl>
                                      </p:cBhvr>
                                    </p:animEffect>
                                  </p:childTnLst>
                                </p:cTn>
                              </p:par>
                              <p:par>
                                <p:cTn id="29" presetID="16" presetClass="entr" presetSubtype="42" fill="hold" nodeType="withEffect">
                                  <p:stCondLst>
                                    <p:cond delay="3000"/>
                                  </p:stCondLst>
                                  <p:childTnLst>
                                    <p:set>
                                      <p:cBhvr>
                                        <p:cTn id="30" dur="1" fill="hold">
                                          <p:stCondLst>
                                            <p:cond delay="0"/>
                                          </p:stCondLst>
                                        </p:cTn>
                                        <p:tgtEl>
                                          <p:spTgt spid="96"/>
                                        </p:tgtEl>
                                        <p:attrNameLst>
                                          <p:attrName>style.visibility</p:attrName>
                                        </p:attrNameLst>
                                      </p:cBhvr>
                                      <p:to>
                                        <p:strVal val="visible"/>
                                      </p:to>
                                    </p:set>
                                    <p:animEffect transition="in" filter="barn(outHorizontal)">
                                      <p:cBhvr>
                                        <p:cTn id="31" dur="500"/>
                                        <p:tgtEl>
                                          <p:spTgt spid="96"/>
                                        </p:tgtEl>
                                      </p:cBhvr>
                                    </p:animEffect>
                                  </p:childTnLst>
                                </p:cTn>
                              </p:par>
                              <p:par>
                                <p:cTn id="32" presetID="22" presetClass="entr" presetSubtype="8" fill="hold" nodeType="withEffect">
                                  <p:stCondLst>
                                    <p:cond delay="3500"/>
                                  </p:stCondLst>
                                  <p:childTnLst>
                                    <p:set>
                                      <p:cBhvr>
                                        <p:cTn id="33" dur="1" fill="hold">
                                          <p:stCondLst>
                                            <p:cond delay="0"/>
                                          </p:stCondLst>
                                        </p:cTn>
                                        <p:tgtEl>
                                          <p:spTgt spid="94"/>
                                        </p:tgtEl>
                                        <p:attrNameLst>
                                          <p:attrName>style.visibility</p:attrName>
                                        </p:attrNameLst>
                                      </p:cBhvr>
                                      <p:to>
                                        <p:strVal val="visible"/>
                                      </p:to>
                                    </p:set>
                                    <p:animEffect transition="in" filter="wipe(left)">
                                      <p:cBhvr>
                                        <p:cTn id="34" dur="500"/>
                                        <p:tgtEl>
                                          <p:spTgt spid="94"/>
                                        </p:tgtEl>
                                      </p:cBhvr>
                                    </p:animEffect>
                                  </p:childTnLst>
                                </p:cTn>
                              </p:par>
                              <p:par>
                                <p:cTn id="35" presetID="22" presetClass="entr" presetSubtype="8" fill="hold" nodeType="withEffect">
                                  <p:stCondLst>
                                    <p:cond delay="3500"/>
                                  </p:stCondLst>
                                  <p:childTnLst>
                                    <p:set>
                                      <p:cBhvr>
                                        <p:cTn id="36" dur="1" fill="hold">
                                          <p:stCondLst>
                                            <p:cond delay="0"/>
                                          </p:stCondLst>
                                        </p:cTn>
                                        <p:tgtEl>
                                          <p:spTgt spid="95"/>
                                        </p:tgtEl>
                                        <p:attrNameLst>
                                          <p:attrName>style.visibility</p:attrName>
                                        </p:attrNameLst>
                                      </p:cBhvr>
                                      <p:to>
                                        <p:strVal val="visible"/>
                                      </p:to>
                                    </p:set>
                                    <p:animEffect transition="in" filter="wipe(left)">
                                      <p:cBhvr>
                                        <p:cTn id="37" dur="500"/>
                                        <p:tgtEl>
                                          <p:spTgt spid="95"/>
                                        </p:tgtEl>
                                      </p:cBhvr>
                                    </p:animEffect>
                                  </p:childTnLst>
                                </p:cTn>
                              </p:par>
                              <p:par>
                                <p:cTn id="38" presetID="53" presetClass="entr" presetSubtype="16" fill="hold" grpId="0" nodeType="withEffect">
                                  <p:stCondLst>
                                    <p:cond delay="4000"/>
                                  </p:stCondLst>
                                  <p:childTnLst>
                                    <p:set>
                                      <p:cBhvr>
                                        <p:cTn id="39" dur="1" fill="hold">
                                          <p:stCondLst>
                                            <p:cond delay="0"/>
                                          </p:stCondLst>
                                        </p:cTn>
                                        <p:tgtEl>
                                          <p:spTgt spid="87"/>
                                        </p:tgtEl>
                                        <p:attrNameLst>
                                          <p:attrName>style.visibility</p:attrName>
                                        </p:attrNameLst>
                                      </p:cBhvr>
                                      <p:to>
                                        <p:strVal val="visible"/>
                                      </p:to>
                                    </p:set>
                                    <p:anim calcmode="lin" valueType="num">
                                      <p:cBhvr>
                                        <p:cTn id="40" dur="500" fill="hold"/>
                                        <p:tgtEl>
                                          <p:spTgt spid="87"/>
                                        </p:tgtEl>
                                        <p:attrNameLst>
                                          <p:attrName>ppt_w</p:attrName>
                                        </p:attrNameLst>
                                      </p:cBhvr>
                                      <p:tavLst>
                                        <p:tav tm="0">
                                          <p:val>
                                            <p:fltVal val="0"/>
                                          </p:val>
                                        </p:tav>
                                        <p:tav tm="100000">
                                          <p:val>
                                            <p:strVal val="#ppt_w"/>
                                          </p:val>
                                        </p:tav>
                                      </p:tavLst>
                                    </p:anim>
                                    <p:anim calcmode="lin" valueType="num">
                                      <p:cBhvr>
                                        <p:cTn id="41" dur="500" fill="hold"/>
                                        <p:tgtEl>
                                          <p:spTgt spid="87"/>
                                        </p:tgtEl>
                                        <p:attrNameLst>
                                          <p:attrName>ppt_h</p:attrName>
                                        </p:attrNameLst>
                                      </p:cBhvr>
                                      <p:tavLst>
                                        <p:tav tm="0">
                                          <p:val>
                                            <p:fltVal val="0"/>
                                          </p:val>
                                        </p:tav>
                                        <p:tav tm="100000">
                                          <p:val>
                                            <p:strVal val="#ppt_h"/>
                                          </p:val>
                                        </p:tav>
                                      </p:tavLst>
                                    </p:anim>
                                    <p:animEffect transition="in" filter="fade">
                                      <p:cBhvr>
                                        <p:cTn id="42" dur="500"/>
                                        <p:tgtEl>
                                          <p:spTgt spid="87"/>
                                        </p:tgtEl>
                                      </p:cBhvr>
                                    </p:animEffect>
                                  </p:childTnLst>
                                </p:cTn>
                              </p:par>
                              <p:par>
                                <p:cTn id="43" presetID="53" presetClass="entr" presetSubtype="16" fill="hold" grpId="0" nodeType="withEffect">
                                  <p:stCondLst>
                                    <p:cond delay="4000"/>
                                  </p:stCondLst>
                                  <p:childTnLst>
                                    <p:set>
                                      <p:cBhvr>
                                        <p:cTn id="44" dur="1" fill="hold">
                                          <p:stCondLst>
                                            <p:cond delay="0"/>
                                          </p:stCondLst>
                                        </p:cTn>
                                        <p:tgtEl>
                                          <p:spTgt spid="85"/>
                                        </p:tgtEl>
                                        <p:attrNameLst>
                                          <p:attrName>style.visibility</p:attrName>
                                        </p:attrNameLst>
                                      </p:cBhvr>
                                      <p:to>
                                        <p:strVal val="visible"/>
                                      </p:to>
                                    </p:set>
                                    <p:anim calcmode="lin" valueType="num">
                                      <p:cBhvr>
                                        <p:cTn id="45" dur="500" fill="hold"/>
                                        <p:tgtEl>
                                          <p:spTgt spid="85"/>
                                        </p:tgtEl>
                                        <p:attrNameLst>
                                          <p:attrName>ppt_w</p:attrName>
                                        </p:attrNameLst>
                                      </p:cBhvr>
                                      <p:tavLst>
                                        <p:tav tm="0">
                                          <p:val>
                                            <p:fltVal val="0"/>
                                          </p:val>
                                        </p:tav>
                                        <p:tav tm="100000">
                                          <p:val>
                                            <p:strVal val="#ppt_w"/>
                                          </p:val>
                                        </p:tav>
                                      </p:tavLst>
                                    </p:anim>
                                    <p:anim calcmode="lin" valueType="num">
                                      <p:cBhvr>
                                        <p:cTn id="46" dur="500" fill="hold"/>
                                        <p:tgtEl>
                                          <p:spTgt spid="85"/>
                                        </p:tgtEl>
                                        <p:attrNameLst>
                                          <p:attrName>ppt_h</p:attrName>
                                        </p:attrNameLst>
                                      </p:cBhvr>
                                      <p:tavLst>
                                        <p:tav tm="0">
                                          <p:val>
                                            <p:fltVal val="0"/>
                                          </p:val>
                                        </p:tav>
                                        <p:tav tm="100000">
                                          <p:val>
                                            <p:strVal val="#ppt_h"/>
                                          </p:val>
                                        </p:tav>
                                      </p:tavLst>
                                    </p:anim>
                                    <p:animEffect transition="in" filter="fade">
                                      <p:cBhvr>
                                        <p:cTn id="47" dur="500"/>
                                        <p:tgtEl>
                                          <p:spTgt spid="85"/>
                                        </p:tgtEl>
                                      </p:cBhvr>
                                    </p:animEffect>
                                  </p:childTnLst>
                                </p:cTn>
                              </p:par>
                              <p:par>
                                <p:cTn id="48" presetID="53" presetClass="entr" presetSubtype="16" fill="hold" grpId="0" nodeType="withEffect">
                                  <p:stCondLst>
                                    <p:cond delay="4000"/>
                                  </p:stCondLst>
                                  <p:childTnLst>
                                    <p:set>
                                      <p:cBhvr>
                                        <p:cTn id="49" dur="1" fill="hold">
                                          <p:stCondLst>
                                            <p:cond delay="0"/>
                                          </p:stCondLst>
                                        </p:cTn>
                                        <p:tgtEl>
                                          <p:spTgt spid="86"/>
                                        </p:tgtEl>
                                        <p:attrNameLst>
                                          <p:attrName>style.visibility</p:attrName>
                                        </p:attrNameLst>
                                      </p:cBhvr>
                                      <p:to>
                                        <p:strVal val="visible"/>
                                      </p:to>
                                    </p:set>
                                    <p:anim calcmode="lin" valueType="num">
                                      <p:cBhvr>
                                        <p:cTn id="50" dur="500" fill="hold"/>
                                        <p:tgtEl>
                                          <p:spTgt spid="86"/>
                                        </p:tgtEl>
                                        <p:attrNameLst>
                                          <p:attrName>ppt_w</p:attrName>
                                        </p:attrNameLst>
                                      </p:cBhvr>
                                      <p:tavLst>
                                        <p:tav tm="0">
                                          <p:val>
                                            <p:fltVal val="0"/>
                                          </p:val>
                                        </p:tav>
                                        <p:tav tm="100000">
                                          <p:val>
                                            <p:strVal val="#ppt_w"/>
                                          </p:val>
                                        </p:tav>
                                      </p:tavLst>
                                    </p:anim>
                                    <p:anim calcmode="lin" valueType="num">
                                      <p:cBhvr>
                                        <p:cTn id="51" dur="500" fill="hold"/>
                                        <p:tgtEl>
                                          <p:spTgt spid="86"/>
                                        </p:tgtEl>
                                        <p:attrNameLst>
                                          <p:attrName>ppt_h</p:attrName>
                                        </p:attrNameLst>
                                      </p:cBhvr>
                                      <p:tavLst>
                                        <p:tav tm="0">
                                          <p:val>
                                            <p:fltVal val="0"/>
                                          </p:val>
                                        </p:tav>
                                        <p:tav tm="100000">
                                          <p:val>
                                            <p:strVal val="#ppt_h"/>
                                          </p:val>
                                        </p:tav>
                                      </p:tavLst>
                                    </p:anim>
                                    <p:animEffect transition="in" filter="fade">
                                      <p:cBhvr>
                                        <p:cTn id="52" dur="500"/>
                                        <p:tgtEl>
                                          <p:spTgt spid="86"/>
                                        </p:tgtEl>
                                      </p:cBhvr>
                                    </p:animEffect>
                                  </p:childTnLst>
                                </p:cTn>
                              </p:par>
                              <p:par>
                                <p:cTn id="53" presetID="12" presetClass="entr" presetSubtype="4" fill="hold" nodeType="withEffect">
                                  <p:stCondLst>
                                    <p:cond delay="450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p:tgtEl>
                                          <p:spTgt spid="6"/>
                                        </p:tgtEl>
                                        <p:attrNameLst>
                                          <p:attrName>ppt_y</p:attrName>
                                        </p:attrNameLst>
                                      </p:cBhvr>
                                      <p:tavLst>
                                        <p:tav tm="0">
                                          <p:val>
                                            <p:strVal val="#ppt_y+#ppt_h*1.125000"/>
                                          </p:val>
                                        </p:tav>
                                        <p:tav tm="100000">
                                          <p:val>
                                            <p:strVal val="#ppt_y"/>
                                          </p:val>
                                        </p:tav>
                                      </p:tavLst>
                                    </p:anim>
                                    <p:animEffect transition="in" filter="wipe(up)">
                                      <p:cBhvr>
                                        <p:cTn id="56" dur="500"/>
                                        <p:tgtEl>
                                          <p:spTgt spid="6"/>
                                        </p:tgtEl>
                                      </p:cBhvr>
                                    </p:animEffect>
                                  </p:childTnLst>
                                </p:cTn>
                              </p:par>
                              <p:par>
                                <p:cTn id="57" presetID="12" presetClass="entr" presetSubtype="4" fill="hold" nodeType="withEffect">
                                  <p:stCondLst>
                                    <p:cond delay="450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p:tgtEl>
                                          <p:spTgt spid="5"/>
                                        </p:tgtEl>
                                        <p:attrNameLst>
                                          <p:attrName>ppt_y</p:attrName>
                                        </p:attrNameLst>
                                      </p:cBhvr>
                                      <p:tavLst>
                                        <p:tav tm="0">
                                          <p:val>
                                            <p:strVal val="#ppt_y+#ppt_h*1.125000"/>
                                          </p:val>
                                        </p:tav>
                                        <p:tav tm="100000">
                                          <p:val>
                                            <p:strVal val="#ppt_y"/>
                                          </p:val>
                                        </p:tav>
                                      </p:tavLst>
                                    </p:anim>
                                    <p:animEffect transition="in" filter="wipe(up)">
                                      <p:cBhvr>
                                        <p:cTn id="60" dur="500"/>
                                        <p:tgtEl>
                                          <p:spTgt spid="5"/>
                                        </p:tgtEl>
                                      </p:cBhvr>
                                    </p:animEffect>
                                  </p:childTnLst>
                                </p:cTn>
                              </p:par>
                              <p:par>
                                <p:cTn id="61" presetID="12" presetClass="entr" presetSubtype="4" fill="hold" nodeType="withEffect">
                                  <p:stCondLst>
                                    <p:cond delay="4500"/>
                                  </p:stCondLst>
                                  <p:childTnLst>
                                    <p:set>
                                      <p:cBhvr>
                                        <p:cTn id="62" dur="1" fill="hold">
                                          <p:stCondLst>
                                            <p:cond delay="0"/>
                                          </p:stCondLst>
                                        </p:cTn>
                                        <p:tgtEl>
                                          <p:spTgt spid="4"/>
                                        </p:tgtEl>
                                        <p:attrNameLst>
                                          <p:attrName>style.visibility</p:attrName>
                                        </p:attrNameLst>
                                      </p:cBhvr>
                                      <p:to>
                                        <p:strVal val="visible"/>
                                      </p:to>
                                    </p:set>
                                    <p:anim calcmode="lin" valueType="num">
                                      <p:cBhvr additive="base">
                                        <p:cTn id="63" dur="500"/>
                                        <p:tgtEl>
                                          <p:spTgt spid="4"/>
                                        </p:tgtEl>
                                        <p:attrNameLst>
                                          <p:attrName>ppt_y</p:attrName>
                                        </p:attrNameLst>
                                      </p:cBhvr>
                                      <p:tavLst>
                                        <p:tav tm="0">
                                          <p:val>
                                            <p:strVal val="#ppt_y+#ppt_h*1.125000"/>
                                          </p:val>
                                        </p:tav>
                                        <p:tav tm="100000">
                                          <p:val>
                                            <p:strVal val="#ppt_y"/>
                                          </p:val>
                                        </p:tav>
                                      </p:tavLst>
                                    </p:anim>
                                    <p:animEffect transition="in" filter="wipe(up)">
                                      <p:cBhvr>
                                        <p:cTn id="64" dur="500"/>
                                        <p:tgtEl>
                                          <p:spTgt spid="4"/>
                                        </p:tgtEl>
                                      </p:cBhvr>
                                    </p:animEffect>
                                  </p:childTnLst>
                                </p:cTn>
                              </p:par>
                              <p:par>
                                <p:cTn id="65" presetID="22" presetClass="entr" presetSubtype="8" fill="hold" nodeType="withEffect">
                                  <p:stCondLst>
                                    <p:cond delay="5000"/>
                                  </p:stCondLst>
                                  <p:childTnLst>
                                    <p:set>
                                      <p:cBhvr>
                                        <p:cTn id="66" dur="1" fill="hold">
                                          <p:stCondLst>
                                            <p:cond delay="0"/>
                                          </p:stCondLst>
                                        </p:cTn>
                                        <p:tgtEl>
                                          <p:spTgt spid="93"/>
                                        </p:tgtEl>
                                        <p:attrNameLst>
                                          <p:attrName>style.visibility</p:attrName>
                                        </p:attrNameLst>
                                      </p:cBhvr>
                                      <p:to>
                                        <p:strVal val="visible"/>
                                      </p:to>
                                    </p:set>
                                    <p:animEffect transition="in" filter="wipe(left)">
                                      <p:cBhvr>
                                        <p:cTn id="67" dur="500"/>
                                        <p:tgtEl>
                                          <p:spTgt spid="93"/>
                                        </p:tgtEl>
                                      </p:cBhvr>
                                    </p:animEffect>
                                  </p:childTnLst>
                                </p:cTn>
                              </p:par>
                              <p:par>
                                <p:cTn id="68" presetID="22" presetClass="entr" presetSubtype="8" fill="hold" nodeType="withEffect">
                                  <p:stCondLst>
                                    <p:cond delay="5000"/>
                                  </p:stCondLst>
                                  <p:childTnLst>
                                    <p:set>
                                      <p:cBhvr>
                                        <p:cTn id="69" dur="1" fill="hold">
                                          <p:stCondLst>
                                            <p:cond delay="0"/>
                                          </p:stCondLst>
                                        </p:cTn>
                                        <p:tgtEl>
                                          <p:spTgt spid="92"/>
                                        </p:tgtEl>
                                        <p:attrNameLst>
                                          <p:attrName>style.visibility</p:attrName>
                                        </p:attrNameLst>
                                      </p:cBhvr>
                                      <p:to>
                                        <p:strVal val="visible"/>
                                      </p:to>
                                    </p:set>
                                    <p:animEffect transition="in" filter="wipe(left)">
                                      <p:cBhvr>
                                        <p:cTn id="70" dur="500"/>
                                        <p:tgtEl>
                                          <p:spTgt spid="92"/>
                                        </p:tgtEl>
                                      </p:cBhvr>
                                    </p:animEffect>
                                  </p:childTnLst>
                                </p:cTn>
                              </p:par>
                              <p:par>
                                <p:cTn id="71" presetID="53" presetClass="entr" presetSubtype="16" fill="hold" grpId="0" nodeType="withEffect">
                                  <p:stCondLst>
                                    <p:cond delay="5000"/>
                                  </p:stCondLst>
                                  <p:childTnLst>
                                    <p:set>
                                      <p:cBhvr>
                                        <p:cTn id="72" dur="1" fill="hold">
                                          <p:stCondLst>
                                            <p:cond delay="0"/>
                                          </p:stCondLst>
                                        </p:cTn>
                                        <p:tgtEl>
                                          <p:spTgt spid="88"/>
                                        </p:tgtEl>
                                        <p:attrNameLst>
                                          <p:attrName>style.visibility</p:attrName>
                                        </p:attrNameLst>
                                      </p:cBhvr>
                                      <p:to>
                                        <p:strVal val="visible"/>
                                      </p:to>
                                    </p:set>
                                    <p:anim calcmode="lin" valueType="num">
                                      <p:cBhvr>
                                        <p:cTn id="73" dur="500" fill="hold"/>
                                        <p:tgtEl>
                                          <p:spTgt spid="88"/>
                                        </p:tgtEl>
                                        <p:attrNameLst>
                                          <p:attrName>ppt_w</p:attrName>
                                        </p:attrNameLst>
                                      </p:cBhvr>
                                      <p:tavLst>
                                        <p:tav tm="0">
                                          <p:val>
                                            <p:fltVal val="0"/>
                                          </p:val>
                                        </p:tav>
                                        <p:tav tm="100000">
                                          <p:val>
                                            <p:strVal val="#ppt_w"/>
                                          </p:val>
                                        </p:tav>
                                      </p:tavLst>
                                    </p:anim>
                                    <p:anim calcmode="lin" valueType="num">
                                      <p:cBhvr>
                                        <p:cTn id="74" dur="500" fill="hold"/>
                                        <p:tgtEl>
                                          <p:spTgt spid="88"/>
                                        </p:tgtEl>
                                        <p:attrNameLst>
                                          <p:attrName>ppt_h</p:attrName>
                                        </p:attrNameLst>
                                      </p:cBhvr>
                                      <p:tavLst>
                                        <p:tav tm="0">
                                          <p:val>
                                            <p:fltVal val="0"/>
                                          </p:val>
                                        </p:tav>
                                        <p:tav tm="100000">
                                          <p:val>
                                            <p:strVal val="#ppt_h"/>
                                          </p:val>
                                        </p:tav>
                                      </p:tavLst>
                                    </p:anim>
                                    <p:animEffect transition="in" filter="fade">
                                      <p:cBhvr>
                                        <p:cTn id="75" dur="500"/>
                                        <p:tgtEl>
                                          <p:spTgt spid="88"/>
                                        </p:tgtEl>
                                      </p:cBhvr>
                                    </p:animEffect>
                                  </p:childTnLst>
                                </p:cTn>
                              </p:par>
                              <p:par>
                                <p:cTn id="76" presetID="53" presetClass="entr" presetSubtype="16" fill="hold" grpId="0" nodeType="withEffect">
                                  <p:stCondLst>
                                    <p:cond delay="5000"/>
                                  </p:stCondLst>
                                  <p:childTnLst>
                                    <p:set>
                                      <p:cBhvr>
                                        <p:cTn id="77" dur="1" fill="hold">
                                          <p:stCondLst>
                                            <p:cond delay="0"/>
                                          </p:stCondLst>
                                        </p:cTn>
                                        <p:tgtEl>
                                          <p:spTgt spid="89"/>
                                        </p:tgtEl>
                                        <p:attrNameLst>
                                          <p:attrName>style.visibility</p:attrName>
                                        </p:attrNameLst>
                                      </p:cBhvr>
                                      <p:to>
                                        <p:strVal val="visible"/>
                                      </p:to>
                                    </p:set>
                                    <p:anim calcmode="lin" valueType="num">
                                      <p:cBhvr>
                                        <p:cTn id="78" dur="500" fill="hold"/>
                                        <p:tgtEl>
                                          <p:spTgt spid="89"/>
                                        </p:tgtEl>
                                        <p:attrNameLst>
                                          <p:attrName>ppt_w</p:attrName>
                                        </p:attrNameLst>
                                      </p:cBhvr>
                                      <p:tavLst>
                                        <p:tav tm="0">
                                          <p:val>
                                            <p:fltVal val="0"/>
                                          </p:val>
                                        </p:tav>
                                        <p:tav tm="100000">
                                          <p:val>
                                            <p:strVal val="#ppt_w"/>
                                          </p:val>
                                        </p:tav>
                                      </p:tavLst>
                                    </p:anim>
                                    <p:anim calcmode="lin" valueType="num">
                                      <p:cBhvr>
                                        <p:cTn id="79" dur="500" fill="hold"/>
                                        <p:tgtEl>
                                          <p:spTgt spid="89"/>
                                        </p:tgtEl>
                                        <p:attrNameLst>
                                          <p:attrName>ppt_h</p:attrName>
                                        </p:attrNameLst>
                                      </p:cBhvr>
                                      <p:tavLst>
                                        <p:tav tm="0">
                                          <p:val>
                                            <p:fltVal val="0"/>
                                          </p:val>
                                        </p:tav>
                                        <p:tav tm="100000">
                                          <p:val>
                                            <p:strVal val="#ppt_h"/>
                                          </p:val>
                                        </p:tav>
                                      </p:tavLst>
                                    </p:anim>
                                    <p:animEffect transition="in" filter="fade">
                                      <p:cBhvr>
                                        <p:cTn id="80" dur="500"/>
                                        <p:tgtEl>
                                          <p:spTgt spid="89"/>
                                        </p:tgtEl>
                                      </p:cBhvr>
                                    </p:animEffect>
                                  </p:childTnLst>
                                </p:cTn>
                              </p:par>
                              <p:par>
                                <p:cTn id="81" presetID="12" presetClass="entr" presetSubtype="4" fill="hold" nodeType="withEffect">
                                  <p:stCondLst>
                                    <p:cond delay="5500"/>
                                  </p:stCondLst>
                                  <p:childTnLst>
                                    <p:set>
                                      <p:cBhvr>
                                        <p:cTn id="82" dur="1" fill="hold">
                                          <p:stCondLst>
                                            <p:cond delay="0"/>
                                          </p:stCondLst>
                                        </p:cTn>
                                        <p:tgtEl>
                                          <p:spTgt spid="7"/>
                                        </p:tgtEl>
                                        <p:attrNameLst>
                                          <p:attrName>style.visibility</p:attrName>
                                        </p:attrNameLst>
                                      </p:cBhvr>
                                      <p:to>
                                        <p:strVal val="visible"/>
                                      </p:to>
                                    </p:set>
                                    <p:anim calcmode="lin" valueType="num">
                                      <p:cBhvr additive="base">
                                        <p:cTn id="83" dur="500"/>
                                        <p:tgtEl>
                                          <p:spTgt spid="7"/>
                                        </p:tgtEl>
                                        <p:attrNameLst>
                                          <p:attrName>ppt_y</p:attrName>
                                        </p:attrNameLst>
                                      </p:cBhvr>
                                      <p:tavLst>
                                        <p:tav tm="0">
                                          <p:val>
                                            <p:strVal val="#ppt_y+#ppt_h*1.125000"/>
                                          </p:val>
                                        </p:tav>
                                        <p:tav tm="100000">
                                          <p:val>
                                            <p:strVal val="#ppt_y"/>
                                          </p:val>
                                        </p:tav>
                                      </p:tavLst>
                                    </p:anim>
                                    <p:animEffect transition="in" filter="wipe(up)">
                                      <p:cBhvr>
                                        <p:cTn id="84" dur="500"/>
                                        <p:tgtEl>
                                          <p:spTgt spid="7"/>
                                        </p:tgtEl>
                                      </p:cBhvr>
                                    </p:animEffect>
                                  </p:childTnLst>
                                </p:cTn>
                              </p:par>
                              <p:par>
                                <p:cTn id="85" presetID="12" presetClass="entr" presetSubtype="4" fill="hold" nodeType="withEffect">
                                  <p:stCondLst>
                                    <p:cond delay="5500"/>
                                  </p:stCondLst>
                                  <p:childTnLst>
                                    <p:set>
                                      <p:cBhvr>
                                        <p:cTn id="86" dur="1" fill="hold">
                                          <p:stCondLst>
                                            <p:cond delay="0"/>
                                          </p:stCondLst>
                                        </p:cTn>
                                        <p:tgtEl>
                                          <p:spTgt spid="8"/>
                                        </p:tgtEl>
                                        <p:attrNameLst>
                                          <p:attrName>style.visibility</p:attrName>
                                        </p:attrNameLst>
                                      </p:cBhvr>
                                      <p:to>
                                        <p:strVal val="visible"/>
                                      </p:to>
                                    </p:set>
                                    <p:anim calcmode="lin" valueType="num">
                                      <p:cBhvr additive="base">
                                        <p:cTn id="87" dur="500"/>
                                        <p:tgtEl>
                                          <p:spTgt spid="8"/>
                                        </p:tgtEl>
                                        <p:attrNameLst>
                                          <p:attrName>ppt_y</p:attrName>
                                        </p:attrNameLst>
                                      </p:cBhvr>
                                      <p:tavLst>
                                        <p:tav tm="0">
                                          <p:val>
                                            <p:strVal val="#ppt_y+#ppt_h*1.125000"/>
                                          </p:val>
                                        </p:tav>
                                        <p:tav tm="100000">
                                          <p:val>
                                            <p:strVal val="#ppt_y"/>
                                          </p:val>
                                        </p:tav>
                                      </p:tavLst>
                                    </p:anim>
                                    <p:animEffect transition="in" filter="wipe(up)">
                                      <p:cBhvr>
                                        <p:cTn id="8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86" grpId="0" animBg="1"/>
      <p:bldP spid="87" grpId="0" animBg="1"/>
      <p:bldP spid="88" grpId="0" animBg="1"/>
      <p:bldP spid="8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原创设计师QQ598969553      _1"/>
          <p:cNvGrpSpPr/>
          <p:nvPr/>
        </p:nvGrpSpPr>
        <p:grpSpPr bwMode="auto">
          <a:xfrm>
            <a:off x="241518" y="1128405"/>
            <a:ext cx="4561674" cy="3770776"/>
            <a:chOff x="1595438" y="968375"/>
            <a:chExt cx="5953125" cy="4921250"/>
          </a:xfrm>
          <a:solidFill>
            <a:schemeClr val="bg1">
              <a:lumMod val="65000"/>
            </a:schemeClr>
          </a:solidFill>
        </p:grpSpPr>
        <p:sp>
          <p:nvSpPr>
            <p:cNvPr id="391" name="内蒙古"/>
            <p:cNvSpPr/>
            <p:nvPr/>
          </p:nvSpPr>
          <p:spPr bwMode="auto">
            <a:xfrm>
              <a:off x="4095750" y="1023938"/>
              <a:ext cx="2608263" cy="2225675"/>
            </a:xfrm>
            <a:custGeom>
              <a:avLst/>
              <a:gdLst>
                <a:gd name="T0" fmla="*/ 2147483646 w 1428"/>
                <a:gd name="T1" fmla="*/ 2147483646 h 1218"/>
                <a:gd name="T2" fmla="*/ 2147483646 w 1428"/>
                <a:gd name="T3" fmla="*/ 2147483646 h 1218"/>
                <a:gd name="T4" fmla="*/ 2147483646 w 1428"/>
                <a:gd name="T5" fmla="*/ 2147483646 h 1218"/>
                <a:gd name="T6" fmla="*/ 2147483646 w 1428"/>
                <a:gd name="T7" fmla="*/ 2147483646 h 1218"/>
                <a:gd name="T8" fmla="*/ 2147483646 w 1428"/>
                <a:gd name="T9" fmla="*/ 2147483646 h 1218"/>
                <a:gd name="T10" fmla="*/ 2147483646 w 1428"/>
                <a:gd name="T11" fmla="*/ 2147483646 h 1218"/>
                <a:gd name="T12" fmla="*/ 2147483646 w 1428"/>
                <a:gd name="T13" fmla="*/ 2147483646 h 1218"/>
                <a:gd name="T14" fmla="*/ 2147483646 w 1428"/>
                <a:gd name="T15" fmla="*/ 2147483646 h 1218"/>
                <a:gd name="T16" fmla="*/ 2147483646 w 1428"/>
                <a:gd name="T17" fmla="*/ 2147483646 h 1218"/>
                <a:gd name="T18" fmla="*/ 2147483646 w 1428"/>
                <a:gd name="T19" fmla="*/ 2147483646 h 1218"/>
                <a:gd name="T20" fmla="*/ 2147483646 w 1428"/>
                <a:gd name="T21" fmla="*/ 2147483646 h 1218"/>
                <a:gd name="T22" fmla="*/ 2147483646 w 1428"/>
                <a:gd name="T23" fmla="*/ 2147483646 h 1218"/>
                <a:gd name="T24" fmla="*/ 2147483646 w 1428"/>
                <a:gd name="T25" fmla="*/ 2147483646 h 1218"/>
                <a:gd name="T26" fmla="*/ 2147483646 w 1428"/>
                <a:gd name="T27" fmla="*/ 2147483646 h 1218"/>
                <a:gd name="T28" fmla="*/ 2147483646 w 1428"/>
                <a:gd name="T29" fmla="*/ 2147483646 h 1218"/>
                <a:gd name="T30" fmla="*/ 2147483646 w 1428"/>
                <a:gd name="T31" fmla="*/ 2147483646 h 1218"/>
                <a:gd name="T32" fmla="*/ 2147483646 w 1428"/>
                <a:gd name="T33" fmla="*/ 2147483646 h 1218"/>
                <a:gd name="T34" fmla="*/ 2147483646 w 1428"/>
                <a:gd name="T35" fmla="*/ 2147483646 h 1218"/>
                <a:gd name="T36" fmla="*/ 2147483646 w 1428"/>
                <a:gd name="T37" fmla="*/ 2147483646 h 1218"/>
                <a:gd name="T38" fmla="*/ 2147483646 w 1428"/>
                <a:gd name="T39" fmla="*/ 2147483646 h 1218"/>
                <a:gd name="T40" fmla="*/ 2147483646 w 1428"/>
                <a:gd name="T41" fmla="*/ 2147483646 h 1218"/>
                <a:gd name="T42" fmla="*/ 2147483646 w 1428"/>
                <a:gd name="T43" fmla="*/ 2147483646 h 1218"/>
                <a:gd name="T44" fmla="*/ 0 w 1428"/>
                <a:gd name="T45" fmla="*/ 2147483646 h 1218"/>
                <a:gd name="T46" fmla="*/ 2147483646 w 1428"/>
                <a:gd name="T47" fmla="*/ 2147483646 h 1218"/>
                <a:gd name="T48" fmla="*/ 2147483646 w 1428"/>
                <a:gd name="T49" fmla="*/ 2147483646 h 1218"/>
                <a:gd name="T50" fmla="*/ 2147483646 w 1428"/>
                <a:gd name="T51" fmla="*/ 2147483646 h 1218"/>
                <a:gd name="T52" fmla="*/ 2147483646 w 1428"/>
                <a:gd name="T53" fmla="*/ 2147483646 h 1218"/>
                <a:gd name="T54" fmla="*/ 2147483646 w 1428"/>
                <a:gd name="T55" fmla="*/ 2147483646 h 1218"/>
                <a:gd name="T56" fmla="*/ 2147483646 w 1428"/>
                <a:gd name="T57" fmla="*/ 2147483646 h 1218"/>
                <a:gd name="T58" fmla="*/ 2147483646 w 1428"/>
                <a:gd name="T59" fmla="*/ 2147483646 h 1218"/>
                <a:gd name="T60" fmla="*/ 2147483646 w 1428"/>
                <a:gd name="T61" fmla="*/ 2147483646 h 1218"/>
                <a:gd name="T62" fmla="*/ 2147483646 w 1428"/>
                <a:gd name="T63" fmla="*/ 2147483646 h 1218"/>
                <a:gd name="T64" fmla="*/ 2147483646 w 1428"/>
                <a:gd name="T65" fmla="*/ 2147483646 h 1218"/>
                <a:gd name="T66" fmla="*/ 2147483646 w 1428"/>
                <a:gd name="T67" fmla="*/ 2147483646 h 1218"/>
                <a:gd name="T68" fmla="*/ 2147483646 w 1428"/>
                <a:gd name="T69" fmla="*/ 2147483646 h 1218"/>
                <a:gd name="T70" fmla="*/ 2147483646 w 1428"/>
                <a:gd name="T71" fmla="*/ 2147483646 h 1218"/>
                <a:gd name="T72" fmla="*/ 2147483646 w 1428"/>
                <a:gd name="T73" fmla="*/ 2147483646 h 1218"/>
                <a:gd name="T74" fmla="*/ 2147483646 w 1428"/>
                <a:gd name="T75" fmla="*/ 2147483646 h 1218"/>
                <a:gd name="T76" fmla="*/ 2147483646 w 1428"/>
                <a:gd name="T77" fmla="*/ 2147483646 h 1218"/>
                <a:gd name="T78" fmla="*/ 2147483646 w 1428"/>
                <a:gd name="T79" fmla="*/ 2147483646 h 1218"/>
                <a:gd name="T80" fmla="*/ 2147483646 w 1428"/>
                <a:gd name="T81" fmla="*/ 2147483646 h 1218"/>
                <a:gd name="T82" fmla="*/ 2147483646 w 1428"/>
                <a:gd name="T83" fmla="*/ 2147483646 h 1218"/>
                <a:gd name="T84" fmla="*/ 2147483646 w 1428"/>
                <a:gd name="T85" fmla="*/ 2147483646 h 1218"/>
                <a:gd name="T86" fmla="*/ 2147483646 w 1428"/>
                <a:gd name="T87" fmla="*/ 2147483646 h 1218"/>
                <a:gd name="T88" fmla="*/ 2147483646 w 1428"/>
                <a:gd name="T89" fmla="*/ 2147483646 h 1218"/>
                <a:gd name="T90" fmla="*/ 2147483646 w 1428"/>
                <a:gd name="T91" fmla="*/ 2147483646 h 1218"/>
                <a:gd name="T92" fmla="*/ 2147483646 w 1428"/>
                <a:gd name="T93" fmla="*/ 2147483646 h 1218"/>
                <a:gd name="T94" fmla="*/ 2147483646 w 1428"/>
                <a:gd name="T95" fmla="*/ 2147483646 h 1218"/>
                <a:gd name="T96" fmla="*/ 2147483646 w 1428"/>
                <a:gd name="T97" fmla="*/ 2147483646 h 1218"/>
                <a:gd name="T98" fmla="*/ 2147483646 w 1428"/>
                <a:gd name="T99" fmla="*/ 2147483646 h 1218"/>
                <a:gd name="T100" fmla="*/ 2147483646 w 1428"/>
                <a:gd name="T101" fmla="*/ 2147483646 h 1218"/>
                <a:gd name="T102" fmla="*/ 2147483646 w 1428"/>
                <a:gd name="T103" fmla="*/ 2147483646 h 1218"/>
                <a:gd name="T104" fmla="*/ 2147483646 w 1428"/>
                <a:gd name="T105" fmla="*/ 2147483646 h 1218"/>
                <a:gd name="T106" fmla="*/ 2147483646 w 1428"/>
                <a:gd name="T107" fmla="*/ 2147483646 h 1218"/>
                <a:gd name="T108" fmla="*/ 2147483646 w 1428"/>
                <a:gd name="T109" fmla="*/ 2147483646 h 1218"/>
                <a:gd name="T110" fmla="*/ 2147483646 w 1428"/>
                <a:gd name="T111" fmla="*/ 2147483646 h 1218"/>
                <a:gd name="T112" fmla="*/ 2147483646 w 1428"/>
                <a:gd name="T113" fmla="*/ 2147483646 h 1218"/>
                <a:gd name="T114" fmla="*/ 2147483646 w 1428"/>
                <a:gd name="T115" fmla="*/ 2147483646 h 1218"/>
                <a:gd name="T116" fmla="*/ 2147483646 w 1428"/>
                <a:gd name="T117" fmla="*/ 2147483646 h 121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428" h="1218">
                  <a:moveTo>
                    <a:pt x="1398" y="128"/>
                  </a:moveTo>
                  <a:lnTo>
                    <a:pt x="1394" y="112"/>
                  </a:lnTo>
                  <a:lnTo>
                    <a:pt x="1378" y="86"/>
                  </a:lnTo>
                  <a:lnTo>
                    <a:pt x="1366" y="80"/>
                  </a:lnTo>
                  <a:lnTo>
                    <a:pt x="1354" y="86"/>
                  </a:lnTo>
                  <a:lnTo>
                    <a:pt x="1348" y="100"/>
                  </a:lnTo>
                  <a:lnTo>
                    <a:pt x="1346" y="102"/>
                  </a:lnTo>
                  <a:lnTo>
                    <a:pt x="1344" y="102"/>
                  </a:lnTo>
                  <a:lnTo>
                    <a:pt x="1322" y="106"/>
                  </a:lnTo>
                  <a:lnTo>
                    <a:pt x="1318" y="108"/>
                  </a:lnTo>
                  <a:lnTo>
                    <a:pt x="1316" y="112"/>
                  </a:lnTo>
                  <a:lnTo>
                    <a:pt x="1310" y="116"/>
                  </a:lnTo>
                  <a:lnTo>
                    <a:pt x="1298" y="126"/>
                  </a:lnTo>
                  <a:lnTo>
                    <a:pt x="1296" y="128"/>
                  </a:lnTo>
                  <a:lnTo>
                    <a:pt x="1286" y="130"/>
                  </a:lnTo>
                  <a:lnTo>
                    <a:pt x="1276" y="126"/>
                  </a:lnTo>
                  <a:lnTo>
                    <a:pt x="1264" y="118"/>
                  </a:lnTo>
                  <a:lnTo>
                    <a:pt x="1262" y="116"/>
                  </a:lnTo>
                  <a:lnTo>
                    <a:pt x="1244" y="96"/>
                  </a:lnTo>
                  <a:lnTo>
                    <a:pt x="1240" y="90"/>
                  </a:lnTo>
                  <a:lnTo>
                    <a:pt x="1238" y="84"/>
                  </a:lnTo>
                  <a:lnTo>
                    <a:pt x="1238" y="62"/>
                  </a:lnTo>
                  <a:lnTo>
                    <a:pt x="1238" y="60"/>
                  </a:lnTo>
                  <a:lnTo>
                    <a:pt x="1242" y="56"/>
                  </a:lnTo>
                  <a:lnTo>
                    <a:pt x="1218" y="48"/>
                  </a:lnTo>
                  <a:lnTo>
                    <a:pt x="1218" y="56"/>
                  </a:lnTo>
                  <a:lnTo>
                    <a:pt x="1216" y="60"/>
                  </a:lnTo>
                  <a:lnTo>
                    <a:pt x="1210" y="64"/>
                  </a:lnTo>
                  <a:lnTo>
                    <a:pt x="1202" y="68"/>
                  </a:lnTo>
                  <a:lnTo>
                    <a:pt x="1200" y="68"/>
                  </a:lnTo>
                  <a:lnTo>
                    <a:pt x="1200" y="66"/>
                  </a:lnTo>
                  <a:lnTo>
                    <a:pt x="1188" y="64"/>
                  </a:lnTo>
                  <a:lnTo>
                    <a:pt x="1190" y="72"/>
                  </a:lnTo>
                  <a:lnTo>
                    <a:pt x="1170" y="60"/>
                  </a:lnTo>
                  <a:lnTo>
                    <a:pt x="1168" y="60"/>
                  </a:lnTo>
                  <a:lnTo>
                    <a:pt x="1168" y="58"/>
                  </a:lnTo>
                  <a:lnTo>
                    <a:pt x="1164" y="46"/>
                  </a:lnTo>
                  <a:lnTo>
                    <a:pt x="1162" y="32"/>
                  </a:lnTo>
                  <a:lnTo>
                    <a:pt x="1164" y="22"/>
                  </a:lnTo>
                  <a:lnTo>
                    <a:pt x="1166" y="16"/>
                  </a:lnTo>
                  <a:lnTo>
                    <a:pt x="1172" y="6"/>
                  </a:lnTo>
                  <a:lnTo>
                    <a:pt x="1170" y="0"/>
                  </a:lnTo>
                  <a:lnTo>
                    <a:pt x="1150" y="2"/>
                  </a:lnTo>
                  <a:lnTo>
                    <a:pt x="1142" y="4"/>
                  </a:lnTo>
                  <a:lnTo>
                    <a:pt x="1136" y="8"/>
                  </a:lnTo>
                  <a:lnTo>
                    <a:pt x="1132" y="14"/>
                  </a:lnTo>
                  <a:lnTo>
                    <a:pt x="1128" y="22"/>
                  </a:lnTo>
                  <a:lnTo>
                    <a:pt x="1116" y="40"/>
                  </a:lnTo>
                  <a:lnTo>
                    <a:pt x="1128" y="40"/>
                  </a:lnTo>
                  <a:lnTo>
                    <a:pt x="1130" y="40"/>
                  </a:lnTo>
                  <a:lnTo>
                    <a:pt x="1140" y="44"/>
                  </a:lnTo>
                  <a:lnTo>
                    <a:pt x="1142" y="44"/>
                  </a:lnTo>
                  <a:lnTo>
                    <a:pt x="1142" y="46"/>
                  </a:lnTo>
                  <a:lnTo>
                    <a:pt x="1142" y="48"/>
                  </a:lnTo>
                  <a:lnTo>
                    <a:pt x="1144" y="64"/>
                  </a:lnTo>
                  <a:lnTo>
                    <a:pt x="1150" y="80"/>
                  </a:lnTo>
                  <a:lnTo>
                    <a:pt x="1150" y="82"/>
                  </a:lnTo>
                  <a:lnTo>
                    <a:pt x="1150" y="84"/>
                  </a:lnTo>
                  <a:lnTo>
                    <a:pt x="1122" y="136"/>
                  </a:lnTo>
                  <a:lnTo>
                    <a:pt x="1120" y="142"/>
                  </a:lnTo>
                  <a:lnTo>
                    <a:pt x="1118" y="154"/>
                  </a:lnTo>
                  <a:lnTo>
                    <a:pt x="1114" y="190"/>
                  </a:lnTo>
                  <a:lnTo>
                    <a:pt x="1114" y="192"/>
                  </a:lnTo>
                  <a:lnTo>
                    <a:pt x="1104" y="212"/>
                  </a:lnTo>
                  <a:lnTo>
                    <a:pt x="1110" y="220"/>
                  </a:lnTo>
                  <a:lnTo>
                    <a:pt x="1110" y="222"/>
                  </a:lnTo>
                  <a:lnTo>
                    <a:pt x="1110" y="236"/>
                  </a:lnTo>
                  <a:lnTo>
                    <a:pt x="1110" y="242"/>
                  </a:lnTo>
                  <a:lnTo>
                    <a:pt x="1108" y="244"/>
                  </a:lnTo>
                  <a:lnTo>
                    <a:pt x="1106" y="244"/>
                  </a:lnTo>
                  <a:lnTo>
                    <a:pt x="1098" y="250"/>
                  </a:lnTo>
                  <a:lnTo>
                    <a:pt x="1088" y="262"/>
                  </a:lnTo>
                  <a:lnTo>
                    <a:pt x="1052" y="302"/>
                  </a:lnTo>
                  <a:lnTo>
                    <a:pt x="1050" y="304"/>
                  </a:lnTo>
                  <a:lnTo>
                    <a:pt x="1048" y="304"/>
                  </a:lnTo>
                  <a:lnTo>
                    <a:pt x="1046" y="302"/>
                  </a:lnTo>
                  <a:lnTo>
                    <a:pt x="1030" y="292"/>
                  </a:lnTo>
                  <a:lnTo>
                    <a:pt x="1020" y="282"/>
                  </a:lnTo>
                  <a:lnTo>
                    <a:pt x="1014" y="280"/>
                  </a:lnTo>
                  <a:lnTo>
                    <a:pt x="1008" y="278"/>
                  </a:lnTo>
                  <a:lnTo>
                    <a:pt x="982" y="276"/>
                  </a:lnTo>
                  <a:lnTo>
                    <a:pt x="982" y="314"/>
                  </a:lnTo>
                  <a:lnTo>
                    <a:pt x="966" y="384"/>
                  </a:lnTo>
                  <a:lnTo>
                    <a:pt x="964" y="392"/>
                  </a:lnTo>
                  <a:lnTo>
                    <a:pt x="964" y="402"/>
                  </a:lnTo>
                  <a:lnTo>
                    <a:pt x="962" y="432"/>
                  </a:lnTo>
                  <a:lnTo>
                    <a:pt x="968" y="440"/>
                  </a:lnTo>
                  <a:lnTo>
                    <a:pt x="974" y="430"/>
                  </a:lnTo>
                  <a:lnTo>
                    <a:pt x="974" y="428"/>
                  </a:lnTo>
                  <a:lnTo>
                    <a:pt x="994" y="420"/>
                  </a:lnTo>
                  <a:lnTo>
                    <a:pt x="1044" y="428"/>
                  </a:lnTo>
                  <a:lnTo>
                    <a:pt x="1050" y="420"/>
                  </a:lnTo>
                  <a:lnTo>
                    <a:pt x="1058" y="408"/>
                  </a:lnTo>
                  <a:lnTo>
                    <a:pt x="1060" y="406"/>
                  </a:lnTo>
                  <a:lnTo>
                    <a:pt x="1080" y="402"/>
                  </a:lnTo>
                  <a:lnTo>
                    <a:pt x="1106" y="400"/>
                  </a:lnTo>
                  <a:lnTo>
                    <a:pt x="1112" y="404"/>
                  </a:lnTo>
                  <a:lnTo>
                    <a:pt x="1120" y="410"/>
                  </a:lnTo>
                  <a:lnTo>
                    <a:pt x="1136" y="428"/>
                  </a:lnTo>
                  <a:lnTo>
                    <a:pt x="1158" y="440"/>
                  </a:lnTo>
                  <a:lnTo>
                    <a:pt x="1174" y="452"/>
                  </a:lnTo>
                  <a:lnTo>
                    <a:pt x="1184" y="462"/>
                  </a:lnTo>
                  <a:lnTo>
                    <a:pt x="1190" y="472"/>
                  </a:lnTo>
                  <a:lnTo>
                    <a:pt x="1192" y="480"/>
                  </a:lnTo>
                  <a:lnTo>
                    <a:pt x="1190" y="488"/>
                  </a:lnTo>
                  <a:lnTo>
                    <a:pt x="1186" y="492"/>
                  </a:lnTo>
                  <a:lnTo>
                    <a:pt x="1184" y="496"/>
                  </a:lnTo>
                  <a:lnTo>
                    <a:pt x="1174" y="498"/>
                  </a:lnTo>
                  <a:lnTo>
                    <a:pt x="1172" y="498"/>
                  </a:lnTo>
                  <a:lnTo>
                    <a:pt x="1126" y="498"/>
                  </a:lnTo>
                  <a:lnTo>
                    <a:pt x="1112" y="498"/>
                  </a:lnTo>
                  <a:lnTo>
                    <a:pt x="1102" y="500"/>
                  </a:lnTo>
                  <a:lnTo>
                    <a:pt x="1084" y="512"/>
                  </a:lnTo>
                  <a:lnTo>
                    <a:pt x="1054" y="532"/>
                  </a:lnTo>
                  <a:lnTo>
                    <a:pt x="1042" y="536"/>
                  </a:lnTo>
                  <a:lnTo>
                    <a:pt x="1034" y="538"/>
                  </a:lnTo>
                  <a:lnTo>
                    <a:pt x="1018" y="540"/>
                  </a:lnTo>
                  <a:lnTo>
                    <a:pt x="1010" y="580"/>
                  </a:lnTo>
                  <a:lnTo>
                    <a:pt x="1004" y="596"/>
                  </a:lnTo>
                  <a:lnTo>
                    <a:pt x="1000" y="602"/>
                  </a:lnTo>
                  <a:lnTo>
                    <a:pt x="996" y="606"/>
                  </a:lnTo>
                  <a:lnTo>
                    <a:pt x="990" y="610"/>
                  </a:lnTo>
                  <a:lnTo>
                    <a:pt x="984" y="614"/>
                  </a:lnTo>
                  <a:lnTo>
                    <a:pt x="966" y="620"/>
                  </a:lnTo>
                  <a:lnTo>
                    <a:pt x="956" y="622"/>
                  </a:lnTo>
                  <a:lnTo>
                    <a:pt x="946" y="626"/>
                  </a:lnTo>
                  <a:lnTo>
                    <a:pt x="926" y="634"/>
                  </a:lnTo>
                  <a:lnTo>
                    <a:pt x="914" y="664"/>
                  </a:lnTo>
                  <a:lnTo>
                    <a:pt x="912" y="664"/>
                  </a:lnTo>
                  <a:lnTo>
                    <a:pt x="910" y="664"/>
                  </a:lnTo>
                  <a:lnTo>
                    <a:pt x="874" y="680"/>
                  </a:lnTo>
                  <a:lnTo>
                    <a:pt x="872" y="680"/>
                  </a:lnTo>
                  <a:lnTo>
                    <a:pt x="854" y="676"/>
                  </a:lnTo>
                  <a:lnTo>
                    <a:pt x="834" y="670"/>
                  </a:lnTo>
                  <a:lnTo>
                    <a:pt x="820" y="664"/>
                  </a:lnTo>
                  <a:lnTo>
                    <a:pt x="814" y="662"/>
                  </a:lnTo>
                  <a:lnTo>
                    <a:pt x="806" y="660"/>
                  </a:lnTo>
                  <a:lnTo>
                    <a:pt x="798" y="660"/>
                  </a:lnTo>
                  <a:lnTo>
                    <a:pt x="790" y="662"/>
                  </a:lnTo>
                  <a:lnTo>
                    <a:pt x="784" y="672"/>
                  </a:lnTo>
                  <a:lnTo>
                    <a:pt x="778" y="684"/>
                  </a:lnTo>
                  <a:lnTo>
                    <a:pt x="776" y="698"/>
                  </a:lnTo>
                  <a:lnTo>
                    <a:pt x="776" y="710"/>
                  </a:lnTo>
                  <a:lnTo>
                    <a:pt x="778" y="722"/>
                  </a:lnTo>
                  <a:lnTo>
                    <a:pt x="782" y="728"/>
                  </a:lnTo>
                  <a:lnTo>
                    <a:pt x="786" y="728"/>
                  </a:lnTo>
                  <a:lnTo>
                    <a:pt x="794" y="724"/>
                  </a:lnTo>
                  <a:lnTo>
                    <a:pt x="794" y="748"/>
                  </a:lnTo>
                  <a:lnTo>
                    <a:pt x="794" y="756"/>
                  </a:lnTo>
                  <a:lnTo>
                    <a:pt x="792" y="760"/>
                  </a:lnTo>
                  <a:lnTo>
                    <a:pt x="790" y="764"/>
                  </a:lnTo>
                  <a:lnTo>
                    <a:pt x="786" y="768"/>
                  </a:lnTo>
                  <a:lnTo>
                    <a:pt x="776" y="774"/>
                  </a:lnTo>
                  <a:lnTo>
                    <a:pt x="764" y="778"/>
                  </a:lnTo>
                  <a:lnTo>
                    <a:pt x="758" y="780"/>
                  </a:lnTo>
                  <a:lnTo>
                    <a:pt x="750" y="786"/>
                  </a:lnTo>
                  <a:lnTo>
                    <a:pt x="738" y="798"/>
                  </a:lnTo>
                  <a:lnTo>
                    <a:pt x="724" y="818"/>
                  </a:lnTo>
                  <a:lnTo>
                    <a:pt x="708" y="844"/>
                  </a:lnTo>
                  <a:lnTo>
                    <a:pt x="706" y="844"/>
                  </a:lnTo>
                  <a:lnTo>
                    <a:pt x="682" y="860"/>
                  </a:lnTo>
                  <a:lnTo>
                    <a:pt x="688" y="860"/>
                  </a:lnTo>
                  <a:lnTo>
                    <a:pt x="688" y="862"/>
                  </a:lnTo>
                  <a:lnTo>
                    <a:pt x="688" y="864"/>
                  </a:lnTo>
                  <a:lnTo>
                    <a:pt x="686" y="868"/>
                  </a:lnTo>
                  <a:lnTo>
                    <a:pt x="678" y="868"/>
                  </a:lnTo>
                  <a:lnTo>
                    <a:pt x="610" y="868"/>
                  </a:lnTo>
                  <a:lnTo>
                    <a:pt x="584" y="868"/>
                  </a:lnTo>
                  <a:lnTo>
                    <a:pt x="558" y="870"/>
                  </a:lnTo>
                  <a:lnTo>
                    <a:pt x="532" y="874"/>
                  </a:lnTo>
                  <a:lnTo>
                    <a:pt x="510" y="882"/>
                  </a:lnTo>
                  <a:lnTo>
                    <a:pt x="488" y="890"/>
                  </a:lnTo>
                  <a:lnTo>
                    <a:pt x="468" y="900"/>
                  </a:lnTo>
                  <a:lnTo>
                    <a:pt x="450" y="914"/>
                  </a:lnTo>
                  <a:lnTo>
                    <a:pt x="434" y="928"/>
                  </a:lnTo>
                  <a:lnTo>
                    <a:pt x="432" y="930"/>
                  </a:lnTo>
                  <a:lnTo>
                    <a:pt x="430" y="930"/>
                  </a:lnTo>
                  <a:lnTo>
                    <a:pt x="402" y="934"/>
                  </a:lnTo>
                  <a:lnTo>
                    <a:pt x="400" y="934"/>
                  </a:lnTo>
                  <a:lnTo>
                    <a:pt x="398" y="934"/>
                  </a:lnTo>
                  <a:lnTo>
                    <a:pt x="390" y="916"/>
                  </a:lnTo>
                  <a:lnTo>
                    <a:pt x="362" y="922"/>
                  </a:lnTo>
                  <a:lnTo>
                    <a:pt x="350" y="922"/>
                  </a:lnTo>
                  <a:lnTo>
                    <a:pt x="336" y="920"/>
                  </a:lnTo>
                  <a:lnTo>
                    <a:pt x="320" y="916"/>
                  </a:lnTo>
                  <a:lnTo>
                    <a:pt x="304" y="908"/>
                  </a:lnTo>
                  <a:lnTo>
                    <a:pt x="290" y="900"/>
                  </a:lnTo>
                  <a:lnTo>
                    <a:pt x="274" y="892"/>
                  </a:lnTo>
                  <a:lnTo>
                    <a:pt x="246" y="872"/>
                  </a:lnTo>
                  <a:lnTo>
                    <a:pt x="238" y="866"/>
                  </a:lnTo>
                  <a:lnTo>
                    <a:pt x="226" y="860"/>
                  </a:lnTo>
                  <a:lnTo>
                    <a:pt x="214" y="856"/>
                  </a:lnTo>
                  <a:lnTo>
                    <a:pt x="202" y="854"/>
                  </a:lnTo>
                  <a:lnTo>
                    <a:pt x="176" y="852"/>
                  </a:lnTo>
                  <a:lnTo>
                    <a:pt x="148" y="856"/>
                  </a:lnTo>
                  <a:lnTo>
                    <a:pt x="116" y="858"/>
                  </a:lnTo>
                  <a:lnTo>
                    <a:pt x="86" y="856"/>
                  </a:lnTo>
                  <a:lnTo>
                    <a:pt x="68" y="854"/>
                  </a:lnTo>
                  <a:lnTo>
                    <a:pt x="48" y="852"/>
                  </a:lnTo>
                  <a:lnTo>
                    <a:pt x="2" y="838"/>
                  </a:lnTo>
                  <a:lnTo>
                    <a:pt x="0" y="844"/>
                  </a:lnTo>
                  <a:lnTo>
                    <a:pt x="2" y="844"/>
                  </a:lnTo>
                  <a:lnTo>
                    <a:pt x="2" y="852"/>
                  </a:lnTo>
                  <a:lnTo>
                    <a:pt x="10" y="868"/>
                  </a:lnTo>
                  <a:lnTo>
                    <a:pt x="26" y="888"/>
                  </a:lnTo>
                  <a:lnTo>
                    <a:pt x="28" y="892"/>
                  </a:lnTo>
                  <a:lnTo>
                    <a:pt x="24" y="906"/>
                  </a:lnTo>
                  <a:lnTo>
                    <a:pt x="24" y="908"/>
                  </a:lnTo>
                  <a:lnTo>
                    <a:pt x="14" y="920"/>
                  </a:lnTo>
                  <a:lnTo>
                    <a:pt x="24" y="930"/>
                  </a:lnTo>
                  <a:lnTo>
                    <a:pt x="30" y="936"/>
                  </a:lnTo>
                  <a:lnTo>
                    <a:pt x="30" y="940"/>
                  </a:lnTo>
                  <a:lnTo>
                    <a:pt x="34" y="956"/>
                  </a:lnTo>
                  <a:lnTo>
                    <a:pt x="46" y="968"/>
                  </a:lnTo>
                  <a:lnTo>
                    <a:pt x="46" y="970"/>
                  </a:lnTo>
                  <a:lnTo>
                    <a:pt x="46" y="980"/>
                  </a:lnTo>
                  <a:lnTo>
                    <a:pt x="46" y="988"/>
                  </a:lnTo>
                  <a:lnTo>
                    <a:pt x="54" y="994"/>
                  </a:lnTo>
                  <a:lnTo>
                    <a:pt x="58" y="992"/>
                  </a:lnTo>
                  <a:lnTo>
                    <a:pt x="60" y="990"/>
                  </a:lnTo>
                  <a:lnTo>
                    <a:pt x="64" y="982"/>
                  </a:lnTo>
                  <a:lnTo>
                    <a:pt x="72" y="980"/>
                  </a:lnTo>
                  <a:lnTo>
                    <a:pt x="78" y="976"/>
                  </a:lnTo>
                  <a:lnTo>
                    <a:pt x="120" y="972"/>
                  </a:lnTo>
                  <a:lnTo>
                    <a:pt x="138" y="966"/>
                  </a:lnTo>
                  <a:lnTo>
                    <a:pt x="142" y="964"/>
                  </a:lnTo>
                  <a:lnTo>
                    <a:pt x="150" y="984"/>
                  </a:lnTo>
                  <a:lnTo>
                    <a:pt x="150" y="990"/>
                  </a:lnTo>
                  <a:lnTo>
                    <a:pt x="148" y="996"/>
                  </a:lnTo>
                  <a:lnTo>
                    <a:pt x="126" y="1028"/>
                  </a:lnTo>
                  <a:lnTo>
                    <a:pt x="126" y="1034"/>
                  </a:lnTo>
                  <a:lnTo>
                    <a:pt x="138" y="1044"/>
                  </a:lnTo>
                  <a:lnTo>
                    <a:pt x="148" y="1052"/>
                  </a:lnTo>
                  <a:lnTo>
                    <a:pt x="156" y="1060"/>
                  </a:lnTo>
                  <a:lnTo>
                    <a:pt x="162" y="1064"/>
                  </a:lnTo>
                  <a:lnTo>
                    <a:pt x="170" y="1068"/>
                  </a:lnTo>
                  <a:lnTo>
                    <a:pt x="178" y="1076"/>
                  </a:lnTo>
                  <a:lnTo>
                    <a:pt x="178" y="1078"/>
                  </a:lnTo>
                  <a:lnTo>
                    <a:pt x="186" y="1082"/>
                  </a:lnTo>
                  <a:lnTo>
                    <a:pt x="190" y="1082"/>
                  </a:lnTo>
                  <a:lnTo>
                    <a:pt x="192" y="1092"/>
                  </a:lnTo>
                  <a:lnTo>
                    <a:pt x="194" y="1100"/>
                  </a:lnTo>
                  <a:lnTo>
                    <a:pt x="196" y="1112"/>
                  </a:lnTo>
                  <a:lnTo>
                    <a:pt x="216" y="1116"/>
                  </a:lnTo>
                  <a:lnTo>
                    <a:pt x="218" y="1116"/>
                  </a:lnTo>
                  <a:lnTo>
                    <a:pt x="218" y="1118"/>
                  </a:lnTo>
                  <a:lnTo>
                    <a:pt x="220" y="1120"/>
                  </a:lnTo>
                  <a:lnTo>
                    <a:pt x="226" y="1130"/>
                  </a:lnTo>
                  <a:lnTo>
                    <a:pt x="242" y="1136"/>
                  </a:lnTo>
                  <a:lnTo>
                    <a:pt x="252" y="1130"/>
                  </a:lnTo>
                  <a:lnTo>
                    <a:pt x="250" y="1124"/>
                  </a:lnTo>
                  <a:lnTo>
                    <a:pt x="240" y="1114"/>
                  </a:lnTo>
                  <a:lnTo>
                    <a:pt x="242" y="1112"/>
                  </a:lnTo>
                  <a:lnTo>
                    <a:pt x="250" y="1094"/>
                  </a:lnTo>
                  <a:lnTo>
                    <a:pt x="270" y="1094"/>
                  </a:lnTo>
                  <a:lnTo>
                    <a:pt x="270" y="1096"/>
                  </a:lnTo>
                  <a:lnTo>
                    <a:pt x="298" y="1104"/>
                  </a:lnTo>
                  <a:lnTo>
                    <a:pt x="314" y="1102"/>
                  </a:lnTo>
                  <a:lnTo>
                    <a:pt x="326" y="1092"/>
                  </a:lnTo>
                  <a:lnTo>
                    <a:pt x="334" y="1080"/>
                  </a:lnTo>
                  <a:lnTo>
                    <a:pt x="342" y="1074"/>
                  </a:lnTo>
                  <a:lnTo>
                    <a:pt x="348" y="1070"/>
                  </a:lnTo>
                  <a:lnTo>
                    <a:pt x="354" y="1072"/>
                  </a:lnTo>
                  <a:lnTo>
                    <a:pt x="360" y="1070"/>
                  </a:lnTo>
                  <a:lnTo>
                    <a:pt x="368" y="1072"/>
                  </a:lnTo>
                  <a:lnTo>
                    <a:pt x="374" y="1072"/>
                  </a:lnTo>
                  <a:lnTo>
                    <a:pt x="374" y="1076"/>
                  </a:lnTo>
                  <a:lnTo>
                    <a:pt x="378" y="1084"/>
                  </a:lnTo>
                  <a:lnTo>
                    <a:pt x="382" y="1096"/>
                  </a:lnTo>
                  <a:lnTo>
                    <a:pt x="386" y="1108"/>
                  </a:lnTo>
                  <a:lnTo>
                    <a:pt x="386" y="1110"/>
                  </a:lnTo>
                  <a:lnTo>
                    <a:pt x="382" y="1124"/>
                  </a:lnTo>
                  <a:lnTo>
                    <a:pt x="368" y="1140"/>
                  </a:lnTo>
                  <a:lnTo>
                    <a:pt x="366" y="1142"/>
                  </a:lnTo>
                  <a:lnTo>
                    <a:pt x="338" y="1154"/>
                  </a:lnTo>
                  <a:lnTo>
                    <a:pt x="334" y="1162"/>
                  </a:lnTo>
                  <a:lnTo>
                    <a:pt x="330" y="1186"/>
                  </a:lnTo>
                  <a:lnTo>
                    <a:pt x="332" y="1196"/>
                  </a:lnTo>
                  <a:lnTo>
                    <a:pt x="340" y="1208"/>
                  </a:lnTo>
                  <a:lnTo>
                    <a:pt x="342" y="1212"/>
                  </a:lnTo>
                  <a:lnTo>
                    <a:pt x="352" y="1218"/>
                  </a:lnTo>
                  <a:lnTo>
                    <a:pt x="386" y="1218"/>
                  </a:lnTo>
                  <a:lnTo>
                    <a:pt x="414" y="1214"/>
                  </a:lnTo>
                  <a:lnTo>
                    <a:pt x="418" y="1210"/>
                  </a:lnTo>
                  <a:lnTo>
                    <a:pt x="424" y="1204"/>
                  </a:lnTo>
                  <a:lnTo>
                    <a:pt x="428" y="1204"/>
                  </a:lnTo>
                  <a:lnTo>
                    <a:pt x="448" y="1206"/>
                  </a:lnTo>
                  <a:lnTo>
                    <a:pt x="450" y="1204"/>
                  </a:lnTo>
                  <a:lnTo>
                    <a:pt x="448" y="1196"/>
                  </a:lnTo>
                  <a:lnTo>
                    <a:pt x="450" y="1188"/>
                  </a:lnTo>
                  <a:lnTo>
                    <a:pt x="458" y="1174"/>
                  </a:lnTo>
                  <a:lnTo>
                    <a:pt x="458" y="1148"/>
                  </a:lnTo>
                  <a:lnTo>
                    <a:pt x="474" y="1106"/>
                  </a:lnTo>
                  <a:lnTo>
                    <a:pt x="474" y="1104"/>
                  </a:lnTo>
                  <a:lnTo>
                    <a:pt x="500" y="1084"/>
                  </a:lnTo>
                  <a:lnTo>
                    <a:pt x="502" y="1082"/>
                  </a:lnTo>
                  <a:lnTo>
                    <a:pt x="522" y="1092"/>
                  </a:lnTo>
                  <a:lnTo>
                    <a:pt x="536" y="1102"/>
                  </a:lnTo>
                  <a:lnTo>
                    <a:pt x="538" y="1108"/>
                  </a:lnTo>
                  <a:lnTo>
                    <a:pt x="540" y="1110"/>
                  </a:lnTo>
                  <a:lnTo>
                    <a:pt x="538" y="1128"/>
                  </a:lnTo>
                  <a:lnTo>
                    <a:pt x="530" y="1140"/>
                  </a:lnTo>
                  <a:lnTo>
                    <a:pt x="526" y="1156"/>
                  </a:lnTo>
                  <a:lnTo>
                    <a:pt x="526" y="1172"/>
                  </a:lnTo>
                  <a:lnTo>
                    <a:pt x="530" y="1180"/>
                  </a:lnTo>
                  <a:lnTo>
                    <a:pt x="538" y="1180"/>
                  </a:lnTo>
                  <a:lnTo>
                    <a:pt x="540" y="1180"/>
                  </a:lnTo>
                  <a:lnTo>
                    <a:pt x="552" y="1180"/>
                  </a:lnTo>
                  <a:lnTo>
                    <a:pt x="556" y="1182"/>
                  </a:lnTo>
                  <a:lnTo>
                    <a:pt x="560" y="1186"/>
                  </a:lnTo>
                  <a:lnTo>
                    <a:pt x="566" y="1196"/>
                  </a:lnTo>
                  <a:lnTo>
                    <a:pt x="572" y="1200"/>
                  </a:lnTo>
                  <a:lnTo>
                    <a:pt x="574" y="1200"/>
                  </a:lnTo>
                  <a:lnTo>
                    <a:pt x="602" y="1212"/>
                  </a:lnTo>
                  <a:lnTo>
                    <a:pt x="614" y="1216"/>
                  </a:lnTo>
                  <a:lnTo>
                    <a:pt x="630" y="1214"/>
                  </a:lnTo>
                  <a:lnTo>
                    <a:pt x="638" y="1204"/>
                  </a:lnTo>
                  <a:lnTo>
                    <a:pt x="646" y="1164"/>
                  </a:lnTo>
                  <a:lnTo>
                    <a:pt x="648" y="1144"/>
                  </a:lnTo>
                  <a:lnTo>
                    <a:pt x="648" y="1142"/>
                  </a:lnTo>
                  <a:lnTo>
                    <a:pt x="650" y="1140"/>
                  </a:lnTo>
                  <a:lnTo>
                    <a:pt x="666" y="1128"/>
                  </a:lnTo>
                  <a:lnTo>
                    <a:pt x="674" y="1116"/>
                  </a:lnTo>
                  <a:lnTo>
                    <a:pt x="690" y="1108"/>
                  </a:lnTo>
                  <a:lnTo>
                    <a:pt x="700" y="1102"/>
                  </a:lnTo>
                  <a:lnTo>
                    <a:pt x="712" y="1098"/>
                  </a:lnTo>
                  <a:lnTo>
                    <a:pt x="706" y="1074"/>
                  </a:lnTo>
                  <a:lnTo>
                    <a:pt x="734" y="1076"/>
                  </a:lnTo>
                  <a:lnTo>
                    <a:pt x="734" y="1078"/>
                  </a:lnTo>
                  <a:lnTo>
                    <a:pt x="748" y="1084"/>
                  </a:lnTo>
                  <a:lnTo>
                    <a:pt x="748" y="1082"/>
                  </a:lnTo>
                  <a:lnTo>
                    <a:pt x="752" y="1068"/>
                  </a:lnTo>
                  <a:lnTo>
                    <a:pt x="752" y="1064"/>
                  </a:lnTo>
                  <a:lnTo>
                    <a:pt x="754" y="1066"/>
                  </a:lnTo>
                  <a:lnTo>
                    <a:pt x="756" y="1066"/>
                  </a:lnTo>
                  <a:lnTo>
                    <a:pt x="768" y="1068"/>
                  </a:lnTo>
                  <a:lnTo>
                    <a:pt x="774" y="1068"/>
                  </a:lnTo>
                  <a:lnTo>
                    <a:pt x="786" y="1056"/>
                  </a:lnTo>
                  <a:lnTo>
                    <a:pt x="788" y="1056"/>
                  </a:lnTo>
                  <a:lnTo>
                    <a:pt x="788" y="1054"/>
                  </a:lnTo>
                  <a:lnTo>
                    <a:pt x="790" y="1054"/>
                  </a:lnTo>
                  <a:lnTo>
                    <a:pt x="806" y="1052"/>
                  </a:lnTo>
                  <a:lnTo>
                    <a:pt x="818" y="1038"/>
                  </a:lnTo>
                  <a:lnTo>
                    <a:pt x="826" y="1028"/>
                  </a:lnTo>
                  <a:lnTo>
                    <a:pt x="826" y="1016"/>
                  </a:lnTo>
                  <a:lnTo>
                    <a:pt x="828" y="1010"/>
                  </a:lnTo>
                  <a:lnTo>
                    <a:pt x="834" y="1004"/>
                  </a:lnTo>
                  <a:lnTo>
                    <a:pt x="836" y="1004"/>
                  </a:lnTo>
                  <a:lnTo>
                    <a:pt x="850" y="1006"/>
                  </a:lnTo>
                  <a:lnTo>
                    <a:pt x="858" y="1002"/>
                  </a:lnTo>
                  <a:lnTo>
                    <a:pt x="860" y="992"/>
                  </a:lnTo>
                  <a:lnTo>
                    <a:pt x="876" y="986"/>
                  </a:lnTo>
                  <a:lnTo>
                    <a:pt x="878" y="986"/>
                  </a:lnTo>
                  <a:lnTo>
                    <a:pt x="898" y="988"/>
                  </a:lnTo>
                  <a:lnTo>
                    <a:pt x="914" y="984"/>
                  </a:lnTo>
                  <a:lnTo>
                    <a:pt x="922" y="976"/>
                  </a:lnTo>
                  <a:lnTo>
                    <a:pt x="930" y="962"/>
                  </a:lnTo>
                  <a:lnTo>
                    <a:pt x="918" y="950"/>
                  </a:lnTo>
                  <a:lnTo>
                    <a:pt x="918" y="948"/>
                  </a:lnTo>
                  <a:lnTo>
                    <a:pt x="914" y="940"/>
                  </a:lnTo>
                  <a:lnTo>
                    <a:pt x="912" y="924"/>
                  </a:lnTo>
                  <a:lnTo>
                    <a:pt x="918" y="912"/>
                  </a:lnTo>
                  <a:lnTo>
                    <a:pt x="920" y="904"/>
                  </a:lnTo>
                  <a:lnTo>
                    <a:pt x="928" y="896"/>
                  </a:lnTo>
                  <a:lnTo>
                    <a:pt x="936" y="878"/>
                  </a:lnTo>
                  <a:lnTo>
                    <a:pt x="936" y="876"/>
                  </a:lnTo>
                  <a:lnTo>
                    <a:pt x="938" y="876"/>
                  </a:lnTo>
                  <a:lnTo>
                    <a:pt x="946" y="864"/>
                  </a:lnTo>
                  <a:lnTo>
                    <a:pt x="958" y="840"/>
                  </a:lnTo>
                  <a:lnTo>
                    <a:pt x="968" y="856"/>
                  </a:lnTo>
                  <a:lnTo>
                    <a:pt x="970" y="856"/>
                  </a:lnTo>
                  <a:lnTo>
                    <a:pt x="970" y="858"/>
                  </a:lnTo>
                  <a:lnTo>
                    <a:pt x="974" y="874"/>
                  </a:lnTo>
                  <a:lnTo>
                    <a:pt x="976" y="890"/>
                  </a:lnTo>
                  <a:lnTo>
                    <a:pt x="986" y="896"/>
                  </a:lnTo>
                  <a:lnTo>
                    <a:pt x="988" y="896"/>
                  </a:lnTo>
                  <a:lnTo>
                    <a:pt x="990" y="896"/>
                  </a:lnTo>
                  <a:lnTo>
                    <a:pt x="992" y="896"/>
                  </a:lnTo>
                  <a:lnTo>
                    <a:pt x="1002" y="880"/>
                  </a:lnTo>
                  <a:lnTo>
                    <a:pt x="1006" y="864"/>
                  </a:lnTo>
                  <a:lnTo>
                    <a:pt x="1010" y="864"/>
                  </a:lnTo>
                  <a:lnTo>
                    <a:pt x="1012" y="864"/>
                  </a:lnTo>
                  <a:lnTo>
                    <a:pt x="1034" y="872"/>
                  </a:lnTo>
                  <a:lnTo>
                    <a:pt x="1046" y="864"/>
                  </a:lnTo>
                  <a:lnTo>
                    <a:pt x="1048" y="864"/>
                  </a:lnTo>
                  <a:lnTo>
                    <a:pt x="1060" y="862"/>
                  </a:lnTo>
                  <a:lnTo>
                    <a:pt x="1068" y="848"/>
                  </a:lnTo>
                  <a:lnTo>
                    <a:pt x="1068" y="832"/>
                  </a:lnTo>
                  <a:lnTo>
                    <a:pt x="1074" y="806"/>
                  </a:lnTo>
                  <a:lnTo>
                    <a:pt x="1074" y="808"/>
                  </a:lnTo>
                  <a:lnTo>
                    <a:pt x="1078" y="808"/>
                  </a:lnTo>
                  <a:lnTo>
                    <a:pt x="1094" y="812"/>
                  </a:lnTo>
                  <a:lnTo>
                    <a:pt x="1102" y="796"/>
                  </a:lnTo>
                  <a:lnTo>
                    <a:pt x="1104" y="796"/>
                  </a:lnTo>
                  <a:lnTo>
                    <a:pt x="1106" y="796"/>
                  </a:lnTo>
                  <a:lnTo>
                    <a:pt x="1122" y="796"/>
                  </a:lnTo>
                  <a:lnTo>
                    <a:pt x="1124" y="796"/>
                  </a:lnTo>
                  <a:lnTo>
                    <a:pt x="1126" y="796"/>
                  </a:lnTo>
                  <a:lnTo>
                    <a:pt x="1134" y="808"/>
                  </a:lnTo>
                  <a:lnTo>
                    <a:pt x="1134" y="810"/>
                  </a:lnTo>
                  <a:lnTo>
                    <a:pt x="1134" y="812"/>
                  </a:lnTo>
                  <a:lnTo>
                    <a:pt x="1136" y="828"/>
                  </a:lnTo>
                  <a:lnTo>
                    <a:pt x="1144" y="834"/>
                  </a:lnTo>
                  <a:lnTo>
                    <a:pt x="1154" y="824"/>
                  </a:lnTo>
                  <a:lnTo>
                    <a:pt x="1158" y="828"/>
                  </a:lnTo>
                  <a:lnTo>
                    <a:pt x="1162" y="834"/>
                  </a:lnTo>
                  <a:lnTo>
                    <a:pt x="1162" y="840"/>
                  </a:lnTo>
                  <a:lnTo>
                    <a:pt x="1162" y="854"/>
                  </a:lnTo>
                  <a:lnTo>
                    <a:pt x="1158" y="868"/>
                  </a:lnTo>
                  <a:lnTo>
                    <a:pt x="1162" y="876"/>
                  </a:lnTo>
                  <a:lnTo>
                    <a:pt x="1170" y="884"/>
                  </a:lnTo>
                  <a:lnTo>
                    <a:pt x="1202" y="888"/>
                  </a:lnTo>
                  <a:lnTo>
                    <a:pt x="1204" y="890"/>
                  </a:lnTo>
                  <a:lnTo>
                    <a:pt x="1206" y="890"/>
                  </a:lnTo>
                  <a:lnTo>
                    <a:pt x="1208" y="892"/>
                  </a:lnTo>
                  <a:lnTo>
                    <a:pt x="1218" y="880"/>
                  </a:lnTo>
                  <a:lnTo>
                    <a:pt x="1226" y="872"/>
                  </a:lnTo>
                  <a:lnTo>
                    <a:pt x="1222" y="860"/>
                  </a:lnTo>
                  <a:lnTo>
                    <a:pt x="1214" y="808"/>
                  </a:lnTo>
                  <a:lnTo>
                    <a:pt x="1238" y="820"/>
                  </a:lnTo>
                  <a:lnTo>
                    <a:pt x="1250" y="832"/>
                  </a:lnTo>
                  <a:lnTo>
                    <a:pt x="1256" y="838"/>
                  </a:lnTo>
                  <a:lnTo>
                    <a:pt x="1266" y="832"/>
                  </a:lnTo>
                  <a:lnTo>
                    <a:pt x="1298" y="796"/>
                  </a:lnTo>
                  <a:lnTo>
                    <a:pt x="1300" y="796"/>
                  </a:lnTo>
                  <a:lnTo>
                    <a:pt x="1312" y="786"/>
                  </a:lnTo>
                  <a:lnTo>
                    <a:pt x="1326" y="768"/>
                  </a:lnTo>
                  <a:lnTo>
                    <a:pt x="1326" y="766"/>
                  </a:lnTo>
                  <a:lnTo>
                    <a:pt x="1344" y="770"/>
                  </a:lnTo>
                  <a:lnTo>
                    <a:pt x="1354" y="770"/>
                  </a:lnTo>
                  <a:lnTo>
                    <a:pt x="1354" y="762"/>
                  </a:lnTo>
                  <a:lnTo>
                    <a:pt x="1356" y="756"/>
                  </a:lnTo>
                  <a:lnTo>
                    <a:pt x="1370" y="740"/>
                  </a:lnTo>
                  <a:lnTo>
                    <a:pt x="1374" y="736"/>
                  </a:lnTo>
                  <a:lnTo>
                    <a:pt x="1390" y="742"/>
                  </a:lnTo>
                  <a:lnTo>
                    <a:pt x="1408" y="740"/>
                  </a:lnTo>
                  <a:lnTo>
                    <a:pt x="1422" y="726"/>
                  </a:lnTo>
                  <a:lnTo>
                    <a:pt x="1428" y="714"/>
                  </a:lnTo>
                  <a:lnTo>
                    <a:pt x="1424" y="708"/>
                  </a:lnTo>
                  <a:lnTo>
                    <a:pt x="1412" y="714"/>
                  </a:lnTo>
                  <a:lnTo>
                    <a:pt x="1412" y="712"/>
                  </a:lnTo>
                  <a:lnTo>
                    <a:pt x="1410" y="712"/>
                  </a:lnTo>
                  <a:lnTo>
                    <a:pt x="1396" y="700"/>
                  </a:lnTo>
                  <a:lnTo>
                    <a:pt x="1396" y="698"/>
                  </a:lnTo>
                  <a:lnTo>
                    <a:pt x="1402" y="676"/>
                  </a:lnTo>
                  <a:lnTo>
                    <a:pt x="1402" y="660"/>
                  </a:lnTo>
                  <a:lnTo>
                    <a:pt x="1398" y="648"/>
                  </a:lnTo>
                  <a:lnTo>
                    <a:pt x="1388" y="644"/>
                  </a:lnTo>
                  <a:lnTo>
                    <a:pt x="1388" y="642"/>
                  </a:lnTo>
                  <a:lnTo>
                    <a:pt x="1386" y="642"/>
                  </a:lnTo>
                  <a:lnTo>
                    <a:pt x="1386" y="640"/>
                  </a:lnTo>
                  <a:lnTo>
                    <a:pt x="1376" y="622"/>
                  </a:lnTo>
                  <a:lnTo>
                    <a:pt x="1374" y="620"/>
                  </a:lnTo>
                  <a:lnTo>
                    <a:pt x="1362" y="636"/>
                  </a:lnTo>
                  <a:lnTo>
                    <a:pt x="1348" y="644"/>
                  </a:lnTo>
                  <a:lnTo>
                    <a:pt x="1344" y="646"/>
                  </a:lnTo>
                  <a:lnTo>
                    <a:pt x="1344" y="644"/>
                  </a:lnTo>
                  <a:lnTo>
                    <a:pt x="1342" y="644"/>
                  </a:lnTo>
                  <a:lnTo>
                    <a:pt x="1328" y="630"/>
                  </a:lnTo>
                  <a:lnTo>
                    <a:pt x="1328" y="628"/>
                  </a:lnTo>
                  <a:lnTo>
                    <a:pt x="1318" y="606"/>
                  </a:lnTo>
                  <a:lnTo>
                    <a:pt x="1314" y="590"/>
                  </a:lnTo>
                  <a:lnTo>
                    <a:pt x="1314" y="588"/>
                  </a:lnTo>
                  <a:lnTo>
                    <a:pt x="1314" y="564"/>
                  </a:lnTo>
                  <a:lnTo>
                    <a:pt x="1312" y="550"/>
                  </a:lnTo>
                  <a:lnTo>
                    <a:pt x="1300" y="546"/>
                  </a:lnTo>
                  <a:lnTo>
                    <a:pt x="1274" y="526"/>
                  </a:lnTo>
                  <a:lnTo>
                    <a:pt x="1276" y="524"/>
                  </a:lnTo>
                  <a:lnTo>
                    <a:pt x="1288" y="510"/>
                  </a:lnTo>
                  <a:lnTo>
                    <a:pt x="1288" y="508"/>
                  </a:lnTo>
                  <a:lnTo>
                    <a:pt x="1290" y="508"/>
                  </a:lnTo>
                  <a:lnTo>
                    <a:pt x="1302" y="508"/>
                  </a:lnTo>
                  <a:lnTo>
                    <a:pt x="1304" y="508"/>
                  </a:lnTo>
                  <a:lnTo>
                    <a:pt x="1310" y="510"/>
                  </a:lnTo>
                  <a:lnTo>
                    <a:pt x="1314" y="514"/>
                  </a:lnTo>
                  <a:lnTo>
                    <a:pt x="1326" y="522"/>
                  </a:lnTo>
                  <a:lnTo>
                    <a:pt x="1338" y="512"/>
                  </a:lnTo>
                  <a:lnTo>
                    <a:pt x="1346" y="500"/>
                  </a:lnTo>
                  <a:lnTo>
                    <a:pt x="1346" y="490"/>
                  </a:lnTo>
                  <a:lnTo>
                    <a:pt x="1344" y="464"/>
                  </a:lnTo>
                  <a:lnTo>
                    <a:pt x="1342" y="454"/>
                  </a:lnTo>
                  <a:lnTo>
                    <a:pt x="1324" y="452"/>
                  </a:lnTo>
                  <a:lnTo>
                    <a:pt x="1324" y="440"/>
                  </a:lnTo>
                  <a:lnTo>
                    <a:pt x="1308" y="420"/>
                  </a:lnTo>
                  <a:lnTo>
                    <a:pt x="1306" y="420"/>
                  </a:lnTo>
                  <a:lnTo>
                    <a:pt x="1298" y="406"/>
                  </a:lnTo>
                  <a:lnTo>
                    <a:pt x="1298" y="404"/>
                  </a:lnTo>
                  <a:lnTo>
                    <a:pt x="1298" y="402"/>
                  </a:lnTo>
                  <a:lnTo>
                    <a:pt x="1314" y="380"/>
                  </a:lnTo>
                  <a:lnTo>
                    <a:pt x="1314" y="378"/>
                  </a:lnTo>
                  <a:lnTo>
                    <a:pt x="1316" y="378"/>
                  </a:lnTo>
                  <a:lnTo>
                    <a:pt x="1316" y="376"/>
                  </a:lnTo>
                  <a:lnTo>
                    <a:pt x="1318" y="376"/>
                  </a:lnTo>
                  <a:lnTo>
                    <a:pt x="1324" y="376"/>
                  </a:lnTo>
                  <a:lnTo>
                    <a:pt x="1334" y="368"/>
                  </a:lnTo>
                  <a:lnTo>
                    <a:pt x="1344" y="336"/>
                  </a:lnTo>
                  <a:lnTo>
                    <a:pt x="1358" y="322"/>
                  </a:lnTo>
                  <a:lnTo>
                    <a:pt x="1358" y="320"/>
                  </a:lnTo>
                  <a:lnTo>
                    <a:pt x="1374" y="316"/>
                  </a:lnTo>
                  <a:lnTo>
                    <a:pt x="1374" y="318"/>
                  </a:lnTo>
                  <a:lnTo>
                    <a:pt x="1382" y="326"/>
                  </a:lnTo>
                  <a:lnTo>
                    <a:pt x="1386" y="328"/>
                  </a:lnTo>
                  <a:lnTo>
                    <a:pt x="1392" y="302"/>
                  </a:lnTo>
                  <a:lnTo>
                    <a:pt x="1386" y="284"/>
                  </a:lnTo>
                  <a:lnTo>
                    <a:pt x="1386" y="282"/>
                  </a:lnTo>
                  <a:lnTo>
                    <a:pt x="1388" y="262"/>
                  </a:lnTo>
                  <a:lnTo>
                    <a:pt x="1388" y="260"/>
                  </a:lnTo>
                  <a:lnTo>
                    <a:pt x="1398" y="250"/>
                  </a:lnTo>
                  <a:lnTo>
                    <a:pt x="1404" y="240"/>
                  </a:lnTo>
                  <a:lnTo>
                    <a:pt x="1404" y="230"/>
                  </a:lnTo>
                  <a:lnTo>
                    <a:pt x="1402" y="220"/>
                  </a:lnTo>
                  <a:lnTo>
                    <a:pt x="1398" y="204"/>
                  </a:lnTo>
                  <a:lnTo>
                    <a:pt x="1398" y="186"/>
                  </a:lnTo>
                  <a:lnTo>
                    <a:pt x="1398" y="184"/>
                  </a:lnTo>
                  <a:lnTo>
                    <a:pt x="1402" y="168"/>
                  </a:lnTo>
                  <a:lnTo>
                    <a:pt x="1398" y="158"/>
                  </a:lnTo>
                  <a:lnTo>
                    <a:pt x="1396" y="152"/>
                  </a:lnTo>
                  <a:lnTo>
                    <a:pt x="1398" y="12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392" name="甘肃"/>
            <p:cNvSpPr/>
            <p:nvPr/>
          </p:nvSpPr>
          <p:spPr bwMode="auto">
            <a:xfrm>
              <a:off x="3594100" y="2528888"/>
              <a:ext cx="1666875" cy="1411287"/>
            </a:xfrm>
            <a:custGeom>
              <a:avLst/>
              <a:gdLst>
                <a:gd name="T0" fmla="*/ 2147483646 w 912"/>
                <a:gd name="T1" fmla="*/ 2147483646 h 772"/>
                <a:gd name="T2" fmla="*/ 2147483646 w 912"/>
                <a:gd name="T3" fmla="*/ 2147483646 h 772"/>
                <a:gd name="T4" fmla="*/ 2147483646 w 912"/>
                <a:gd name="T5" fmla="*/ 2147483646 h 772"/>
                <a:gd name="T6" fmla="*/ 2147483646 w 912"/>
                <a:gd name="T7" fmla="*/ 2147483646 h 772"/>
                <a:gd name="T8" fmla="*/ 2147483646 w 912"/>
                <a:gd name="T9" fmla="*/ 2147483646 h 772"/>
                <a:gd name="T10" fmla="*/ 2147483646 w 912"/>
                <a:gd name="T11" fmla="*/ 2147483646 h 772"/>
                <a:gd name="T12" fmla="*/ 2147483646 w 912"/>
                <a:gd name="T13" fmla="*/ 2147483646 h 772"/>
                <a:gd name="T14" fmla="*/ 2147483646 w 912"/>
                <a:gd name="T15" fmla="*/ 2147483646 h 772"/>
                <a:gd name="T16" fmla="*/ 2147483646 w 912"/>
                <a:gd name="T17" fmla="*/ 2147483646 h 772"/>
                <a:gd name="T18" fmla="*/ 2147483646 w 912"/>
                <a:gd name="T19" fmla="*/ 2147483646 h 772"/>
                <a:gd name="T20" fmla="*/ 2147483646 w 912"/>
                <a:gd name="T21" fmla="*/ 2147483646 h 772"/>
                <a:gd name="T22" fmla="*/ 2147483646 w 912"/>
                <a:gd name="T23" fmla="*/ 2147483646 h 772"/>
                <a:gd name="T24" fmla="*/ 2147483646 w 912"/>
                <a:gd name="T25" fmla="*/ 2147483646 h 772"/>
                <a:gd name="T26" fmla="*/ 2147483646 w 912"/>
                <a:gd name="T27" fmla="*/ 2147483646 h 772"/>
                <a:gd name="T28" fmla="*/ 2147483646 w 912"/>
                <a:gd name="T29" fmla="*/ 2147483646 h 772"/>
                <a:gd name="T30" fmla="*/ 2147483646 w 912"/>
                <a:gd name="T31" fmla="*/ 2147483646 h 772"/>
                <a:gd name="T32" fmla="*/ 2147483646 w 912"/>
                <a:gd name="T33" fmla="*/ 2147483646 h 772"/>
                <a:gd name="T34" fmla="*/ 2147483646 w 912"/>
                <a:gd name="T35" fmla="*/ 2147483646 h 772"/>
                <a:gd name="T36" fmla="*/ 2147483646 w 912"/>
                <a:gd name="T37" fmla="*/ 2147483646 h 772"/>
                <a:gd name="T38" fmla="*/ 2147483646 w 912"/>
                <a:gd name="T39" fmla="*/ 2147483646 h 772"/>
                <a:gd name="T40" fmla="*/ 2147483646 w 912"/>
                <a:gd name="T41" fmla="*/ 2147483646 h 772"/>
                <a:gd name="T42" fmla="*/ 2147483646 w 912"/>
                <a:gd name="T43" fmla="*/ 2147483646 h 772"/>
                <a:gd name="T44" fmla="*/ 2147483646 w 912"/>
                <a:gd name="T45" fmla="*/ 2147483646 h 772"/>
                <a:gd name="T46" fmla="*/ 2147483646 w 912"/>
                <a:gd name="T47" fmla="*/ 2147483646 h 772"/>
                <a:gd name="T48" fmla="*/ 2147483646 w 912"/>
                <a:gd name="T49" fmla="*/ 2147483646 h 772"/>
                <a:gd name="T50" fmla="*/ 2147483646 w 912"/>
                <a:gd name="T51" fmla="*/ 2147483646 h 772"/>
                <a:gd name="T52" fmla="*/ 2147483646 w 912"/>
                <a:gd name="T53" fmla="*/ 2147483646 h 772"/>
                <a:gd name="T54" fmla="*/ 2147483646 w 912"/>
                <a:gd name="T55" fmla="*/ 2147483646 h 772"/>
                <a:gd name="T56" fmla="*/ 2147483646 w 912"/>
                <a:gd name="T57" fmla="*/ 2147483646 h 772"/>
                <a:gd name="T58" fmla="*/ 2147483646 w 912"/>
                <a:gd name="T59" fmla="*/ 2147483646 h 772"/>
                <a:gd name="T60" fmla="*/ 2147483646 w 912"/>
                <a:gd name="T61" fmla="*/ 2147483646 h 772"/>
                <a:gd name="T62" fmla="*/ 2147483646 w 912"/>
                <a:gd name="T63" fmla="*/ 2147483646 h 772"/>
                <a:gd name="T64" fmla="*/ 2147483646 w 912"/>
                <a:gd name="T65" fmla="*/ 2147483646 h 772"/>
                <a:gd name="T66" fmla="*/ 2147483646 w 912"/>
                <a:gd name="T67" fmla="*/ 2147483646 h 772"/>
                <a:gd name="T68" fmla="*/ 2147483646 w 912"/>
                <a:gd name="T69" fmla="*/ 2147483646 h 772"/>
                <a:gd name="T70" fmla="*/ 2147483646 w 912"/>
                <a:gd name="T71" fmla="*/ 2147483646 h 772"/>
                <a:gd name="T72" fmla="*/ 2147483646 w 912"/>
                <a:gd name="T73" fmla="*/ 2147483646 h 772"/>
                <a:gd name="T74" fmla="*/ 2147483646 w 912"/>
                <a:gd name="T75" fmla="*/ 2147483646 h 772"/>
                <a:gd name="T76" fmla="*/ 2147483646 w 912"/>
                <a:gd name="T77" fmla="*/ 2147483646 h 772"/>
                <a:gd name="T78" fmla="*/ 2147483646 w 912"/>
                <a:gd name="T79" fmla="*/ 2147483646 h 772"/>
                <a:gd name="T80" fmla="*/ 2147483646 w 912"/>
                <a:gd name="T81" fmla="*/ 2147483646 h 772"/>
                <a:gd name="T82" fmla="*/ 2147483646 w 912"/>
                <a:gd name="T83" fmla="*/ 2147483646 h 772"/>
                <a:gd name="T84" fmla="*/ 2147483646 w 912"/>
                <a:gd name="T85" fmla="*/ 2147483646 h 772"/>
                <a:gd name="T86" fmla="*/ 2147483646 w 912"/>
                <a:gd name="T87" fmla="*/ 2147483646 h 772"/>
                <a:gd name="T88" fmla="*/ 2147483646 w 912"/>
                <a:gd name="T89" fmla="*/ 2147483646 h 772"/>
                <a:gd name="T90" fmla="*/ 2147483646 w 912"/>
                <a:gd name="T91" fmla="*/ 2147483646 h 772"/>
                <a:gd name="T92" fmla="*/ 2147483646 w 912"/>
                <a:gd name="T93" fmla="*/ 2147483646 h 772"/>
                <a:gd name="T94" fmla="*/ 2147483646 w 912"/>
                <a:gd name="T95" fmla="*/ 2147483646 h 772"/>
                <a:gd name="T96" fmla="*/ 2147483646 w 912"/>
                <a:gd name="T97" fmla="*/ 2147483646 h 772"/>
                <a:gd name="T98" fmla="*/ 2147483646 w 912"/>
                <a:gd name="T99" fmla="*/ 2147483646 h 772"/>
                <a:gd name="T100" fmla="*/ 2147483646 w 912"/>
                <a:gd name="T101" fmla="*/ 2147483646 h 772"/>
                <a:gd name="T102" fmla="*/ 2147483646 w 912"/>
                <a:gd name="T103" fmla="*/ 2147483646 h 772"/>
                <a:gd name="T104" fmla="*/ 2147483646 w 912"/>
                <a:gd name="T105" fmla="*/ 2147483646 h 772"/>
                <a:gd name="T106" fmla="*/ 2147483646 w 912"/>
                <a:gd name="T107" fmla="*/ 2147483646 h 772"/>
                <a:gd name="T108" fmla="*/ 2147483646 w 912"/>
                <a:gd name="T109" fmla="*/ 2147483646 h 772"/>
                <a:gd name="T110" fmla="*/ 2147483646 w 912"/>
                <a:gd name="T111" fmla="*/ 2147483646 h 77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912" h="772">
                  <a:moveTo>
                    <a:pt x="542" y="280"/>
                  </a:moveTo>
                  <a:lnTo>
                    <a:pt x="530" y="280"/>
                  </a:lnTo>
                  <a:lnTo>
                    <a:pt x="526" y="288"/>
                  </a:lnTo>
                  <a:lnTo>
                    <a:pt x="532" y="296"/>
                  </a:lnTo>
                  <a:lnTo>
                    <a:pt x="536" y="308"/>
                  </a:lnTo>
                  <a:lnTo>
                    <a:pt x="536" y="310"/>
                  </a:lnTo>
                  <a:lnTo>
                    <a:pt x="536" y="312"/>
                  </a:lnTo>
                  <a:lnTo>
                    <a:pt x="518" y="320"/>
                  </a:lnTo>
                  <a:lnTo>
                    <a:pt x="516" y="320"/>
                  </a:lnTo>
                  <a:lnTo>
                    <a:pt x="506" y="320"/>
                  </a:lnTo>
                  <a:lnTo>
                    <a:pt x="500" y="316"/>
                  </a:lnTo>
                  <a:lnTo>
                    <a:pt x="494" y="314"/>
                  </a:lnTo>
                  <a:lnTo>
                    <a:pt x="492" y="310"/>
                  </a:lnTo>
                  <a:lnTo>
                    <a:pt x="488" y="300"/>
                  </a:lnTo>
                  <a:lnTo>
                    <a:pt x="464" y="296"/>
                  </a:lnTo>
                  <a:lnTo>
                    <a:pt x="456" y="264"/>
                  </a:lnTo>
                  <a:lnTo>
                    <a:pt x="450" y="262"/>
                  </a:lnTo>
                  <a:lnTo>
                    <a:pt x="446" y="258"/>
                  </a:lnTo>
                  <a:lnTo>
                    <a:pt x="444" y="256"/>
                  </a:lnTo>
                  <a:lnTo>
                    <a:pt x="440" y="250"/>
                  </a:lnTo>
                  <a:lnTo>
                    <a:pt x="432" y="248"/>
                  </a:lnTo>
                  <a:lnTo>
                    <a:pt x="424" y="242"/>
                  </a:lnTo>
                  <a:lnTo>
                    <a:pt x="416" y="232"/>
                  </a:lnTo>
                  <a:lnTo>
                    <a:pt x="406" y="228"/>
                  </a:lnTo>
                  <a:lnTo>
                    <a:pt x="392" y="214"/>
                  </a:lnTo>
                  <a:lnTo>
                    <a:pt x="390" y="204"/>
                  </a:lnTo>
                  <a:lnTo>
                    <a:pt x="390" y="202"/>
                  </a:lnTo>
                  <a:lnTo>
                    <a:pt x="416" y="168"/>
                  </a:lnTo>
                  <a:lnTo>
                    <a:pt x="416" y="164"/>
                  </a:lnTo>
                  <a:lnTo>
                    <a:pt x="416" y="162"/>
                  </a:lnTo>
                  <a:lnTo>
                    <a:pt x="412" y="152"/>
                  </a:lnTo>
                  <a:lnTo>
                    <a:pt x="398" y="156"/>
                  </a:lnTo>
                  <a:lnTo>
                    <a:pt x="396" y="156"/>
                  </a:lnTo>
                  <a:lnTo>
                    <a:pt x="396" y="158"/>
                  </a:lnTo>
                  <a:lnTo>
                    <a:pt x="360" y="160"/>
                  </a:lnTo>
                  <a:lnTo>
                    <a:pt x="348" y="164"/>
                  </a:lnTo>
                  <a:lnTo>
                    <a:pt x="342" y="168"/>
                  </a:lnTo>
                  <a:lnTo>
                    <a:pt x="340" y="172"/>
                  </a:lnTo>
                  <a:lnTo>
                    <a:pt x="334" y="178"/>
                  </a:lnTo>
                  <a:lnTo>
                    <a:pt x="330" y="178"/>
                  </a:lnTo>
                  <a:lnTo>
                    <a:pt x="324" y="178"/>
                  </a:lnTo>
                  <a:lnTo>
                    <a:pt x="324" y="176"/>
                  </a:lnTo>
                  <a:lnTo>
                    <a:pt x="312" y="168"/>
                  </a:lnTo>
                  <a:lnTo>
                    <a:pt x="312" y="148"/>
                  </a:lnTo>
                  <a:lnTo>
                    <a:pt x="304" y="142"/>
                  </a:lnTo>
                  <a:lnTo>
                    <a:pt x="300" y="134"/>
                  </a:lnTo>
                  <a:lnTo>
                    <a:pt x="296" y="116"/>
                  </a:lnTo>
                  <a:lnTo>
                    <a:pt x="288" y="108"/>
                  </a:lnTo>
                  <a:lnTo>
                    <a:pt x="280" y="100"/>
                  </a:lnTo>
                  <a:lnTo>
                    <a:pt x="276" y="98"/>
                  </a:lnTo>
                  <a:lnTo>
                    <a:pt x="290" y="80"/>
                  </a:lnTo>
                  <a:lnTo>
                    <a:pt x="292" y="68"/>
                  </a:lnTo>
                  <a:lnTo>
                    <a:pt x="276" y="48"/>
                  </a:lnTo>
                  <a:lnTo>
                    <a:pt x="268" y="32"/>
                  </a:lnTo>
                  <a:lnTo>
                    <a:pt x="268" y="24"/>
                  </a:lnTo>
                  <a:lnTo>
                    <a:pt x="256" y="16"/>
                  </a:lnTo>
                  <a:lnTo>
                    <a:pt x="256" y="14"/>
                  </a:lnTo>
                  <a:lnTo>
                    <a:pt x="246" y="2"/>
                  </a:lnTo>
                  <a:lnTo>
                    <a:pt x="232" y="0"/>
                  </a:lnTo>
                  <a:lnTo>
                    <a:pt x="216" y="4"/>
                  </a:lnTo>
                  <a:lnTo>
                    <a:pt x="212" y="8"/>
                  </a:lnTo>
                  <a:lnTo>
                    <a:pt x="210" y="30"/>
                  </a:lnTo>
                  <a:lnTo>
                    <a:pt x="210" y="56"/>
                  </a:lnTo>
                  <a:lnTo>
                    <a:pt x="208" y="56"/>
                  </a:lnTo>
                  <a:lnTo>
                    <a:pt x="192" y="62"/>
                  </a:lnTo>
                  <a:lnTo>
                    <a:pt x="178" y="64"/>
                  </a:lnTo>
                  <a:lnTo>
                    <a:pt x="168" y="70"/>
                  </a:lnTo>
                  <a:lnTo>
                    <a:pt x="154" y="74"/>
                  </a:lnTo>
                  <a:lnTo>
                    <a:pt x="152" y="76"/>
                  </a:lnTo>
                  <a:lnTo>
                    <a:pt x="124" y="68"/>
                  </a:lnTo>
                  <a:lnTo>
                    <a:pt x="114" y="80"/>
                  </a:lnTo>
                  <a:lnTo>
                    <a:pt x="108" y="86"/>
                  </a:lnTo>
                  <a:lnTo>
                    <a:pt x="98" y="88"/>
                  </a:lnTo>
                  <a:lnTo>
                    <a:pt x="82" y="102"/>
                  </a:lnTo>
                  <a:lnTo>
                    <a:pt x="72" y="116"/>
                  </a:lnTo>
                  <a:lnTo>
                    <a:pt x="72" y="118"/>
                  </a:lnTo>
                  <a:lnTo>
                    <a:pt x="66" y="128"/>
                  </a:lnTo>
                  <a:lnTo>
                    <a:pt x="60" y="132"/>
                  </a:lnTo>
                  <a:lnTo>
                    <a:pt x="50" y="144"/>
                  </a:lnTo>
                  <a:lnTo>
                    <a:pt x="50" y="146"/>
                  </a:lnTo>
                  <a:lnTo>
                    <a:pt x="44" y="150"/>
                  </a:lnTo>
                  <a:lnTo>
                    <a:pt x="32" y="152"/>
                  </a:lnTo>
                  <a:lnTo>
                    <a:pt x="12" y="152"/>
                  </a:lnTo>
                  <a:lnTo>
                    <a:pt x="8" y="158"/>
                  </a:lnTo>
                  <a:lnTo>
                    <a:pt x="0" y="172"/>
                  </a:lnTo>
                  <a:lnTo>
                    <a:pt x="4" y="184"/>
                  </a:lnTo>
                  <a:lnTo>
                    <a:pt x="2" y="216"/>
                  </a:lnTo>
                  <a:lnTo>
                    <a:pt x="8" y="224"/>
                  </a:lnTo>
                  <a:lnTo>
                    <a:pt x="8" y="226"/>
                  </a:lnTo>
                  <a:lnTo>
                    <a:pt x="10" y="232"/>
                  </a:lnTo>
                  <a:lnTo>
                    <a:pt x="22" y="232"/>
                  </a:lnTo>
                  <a:lnTo>
                    <a:pt x="40" y="236"/>
                  </a:lnTo>
                  <a:lnTo>
                    <a:pt x="66" y="238"/>
                  </a:lnTo>
                  <a:lnTo>
                    <a:pt x="76" y="236"/>
                  </a:lnTo>
                  <a:lnTo>
                    <a:pt x="78" y="236"/>
                  </a:lnTo>
                  <a:lnTo>
                    <a:pt x="80" y="236"/>
                  </a:lnTo>
                  <a:lnTo>
                    <a:pt x="100" y="244"/>
                  </a:lnTo>
                  <a:lnTo>
                    <a:pt x="102" y="244"/>
                  </a:lnTo>
                  <a:lnTo>
                    <a:pt x="112" y="254"/>
                  </a:lnTo>
                  <a:lnTo>
                    <a:pt x="136" y="262"/>
                  </a:lnTo>
                  <a:lnTo>
                    <a:pt x="138" y="262"/>
                  </a:lnTo>
                  <a:lnTo>
                    <a:pt x="154" y="272"/>
                  </a:lnTo>
                  <a:lnTo>
                    <a:pt x="192" y="308"/>
                  </a:lnTo>
                  <a:lnTo>
                    <a:pt x="210" y="316"/>
                  </a:lnTo>
                  <a:lnTo>
                    <a:pt x="218" y="312"/>
                  </a:lnTo>
                  <a:lnTo>
                    <a:pt x="224" y="300"/>
                  </a:lnTo>
                  <a:lnTo>
                    <a:pt x="220" y="278"/>
                  </a:lnTo>
                  <a:lnTo>
                    <a:pt x="222" y="274"/>
                  </a:lnTo>
                  <a:lnTo>
                    <a:pt x="224" y="270"/>
                  </a:lnTo>
                  <a:lnTo>
                    <a:pt x="236" y="264"/>
                  </a:lnTo>
                  <a:lnTo>
                    <a:pt x="236" y="262"/>
                  </a:lnTo>
                  <a:lnTo>
                    <a:pt x="286" y="292"/>
                  </a:lnTo>
                  <a:lnTo>
                    <a:pt x="292" y="290"/>
                  </a:lnTo>
                  <a:lnTo>
                    <a:pt x="302" y="284"/>
                  </a:lnTo>
                  <a:lnTo>
                    <a:pt x="304" y="284"/>
                  </a:lnTo>
                  <a:lnTo>
                    <a:pt x="310" y="284"/>
                  </a:lnTo>
                  <a:lnTo>
                    <a:pt x="320" y="276"/>
                  </a:lnTo>
                  <a:lnTo>
                    <a:pt x="322" y="276"/>
                  </a:lnTo>
                  <a:lnTo>
                    <a:pt x="324" y="276"/>
                  </a:lnTo>
                  <a:lnTo>
                    <a:pt x="352" y="296"/>
                  </a:lnTo>
                  <a:lnTo>
                    <a:pt x="354" y="298"/>
                  </a:lnTo>
                  <a:lnTo>
                    <a:pt x="372" y="312"/>
                  </a:lnTo>
                  <a:lnTo>
                    <a:pt x="380" y="320"/>
                  </a:lnTo>
                  <a:lnTo>
                    <a:pt x="388" y="330"/>
                  </a:lnTo>
                  <a:lnTo>
                    <a:pt x="398" y="340"/>
                  </a:lnTo>
                  <a:lnTo>
                    <a:pt x="404" y="338"/>
                  </a:lnTo>
                  <a:lnTo>
                    <a:pt x="412" y="324"/>
                  </a:lnTo>
                  <a:lnTo>
                    <a:pt x="430" y="336"/>
                  </a:lnTo>
                  <a:lnTo>
                    <a:pt x="432" y="336"/>
                  </a:lnTo>
                  <a:lnTo>
                    <a:pt x="444" y="352"/>
                  </a:lnTo>
                  <a:lnTo>
                    <a:pt x="480" y="380"/>
                  </a:lnTo>
                  <a:lnTo>
                    <a:pt x="492" y="392"/>
                  </a:lnTo>
                  <a:lnTo>
                    <a:pt x="522" y="382"/>
                  </a:lnTo>
                  <a:lnTo>
                    <a:pt x="524" y="406"/>
                  </a:lnTo>
                  <a:lnTo>
                    <a:pt x="538" y="420"/>
                  </a:lnTo>
                  <a:lnTo>
                    <a:pt x="548" y="436"/>
                  </a:lnTo>
                  <a:lnTo>
                    <a:pt x="548" y="438"/>
                  </a:lnTo>
                  <a:lnTo>
                    <a:pt x="548" y="440"/>
                  </a:lnTo>
                  <a:lnTo>
                    <a:pt x="560" y="494"/>
                  </a:lnTo>
                  <a:lnTo>
                    <a:pt x="572" y="516"/>
                  </a:lnTo>
                  <a:lnTo>
                    <a:pt x="556" y="558"/>
                  </a:lnTo>
                  <a:lnTo>
                    <a:pt x="556" y="560"/>
                  </a:lnTo>
                  <a:lnTo>
                    <a:pt x="544" y="564"/>
                  </a:lnTo>
                  <a:lnTo>
                    <a:pt x="544" y="576"/>
                  </a:lnTo>
                  <a:lnTo>
                    <a:pt x="542" y="576"/>
                  </a:lnTo>
                  <a:lnTo>
                    <a:pt x="528" y="598"/>
                  </a:lnTo>
                  <a:lnTo>
                    <a:pt x="508" y="600"/>
                  </a:lnTo>
                  <a:lnTo>
                    <a:pt x="488" y="616"/>
                  </a:lnTo>
                  <a:lnTo>
                    <a:pt x="494" y="620"/>
                  </a:lnTo>
                  <a:lnTo>
                    <a:pt x="500" y="622"/>
                  </a:lnTo>
                  <a:lnTo>
                    <a:pt x="504" y="626"/>
                  </a:lnTo>
                  <a:lnTo>
                    <a:pt x="508" y="630"/>
                  </a:lnTo>
                  <a:lnTo>
                    <a:pt x="508" y="634"/>
                  </a:lnTo>
                  <a:lnTo>
                    <a:pt x="504" y="642"/>
                  </a:lnTo>
                  <a:lnTo>
                    <a:pt x="504" y="644"/>
                  </a:lnTo>
                  <a:lnTo>
                    <a:pt x="492" y="656"/>
                  </a:lnTo>
                  <a:lnTo>
                    <a:pt x="490" y="656"/>
                  </a:lnTo>
                  <a:lnTo>
                    <a:pt x="490" y="658"/>
                  </a:lnTo>
                  <a:lnTo>
                    <a:pt x="488" y="658"/>
                  </a:lnTo>
                  <a:lnTo>
                    <a:pt x="450" y="652"/>
                  </a:lnTo>
                  <a:lnTo>
                    <a:pt x="448" y="666"/>
                  </a:lnTo>
                  <a:lnTo>
                    <a:pt x="452" y="696"/>
                  </a:lnTo>
                  <a:lnTo>
                    <a:pt x="484" y="708"/>
                  </a:lnTo>
                  <a:lnTo>
                    <a:pt x="484" y="710"/>
                  </a:lnTo>
                  <a:lnTo>
                    <a:pt x="496" y="706"/>
                  </a:lnTo>
                  <a:lnTo>
                    <a:pt x="498" y="706"/>
                  </a:lnTo>
                  <a:lnTo>
                    <a:pt x="500" y="704"/>
                  </a:lnTo>
                  <a:lnTo>
                    <a:pt x="500" y="706"/>
                  </a:lnTo>
                  <a:lnTo>
                    <a:pt x="510" y="712"/>
                  </a:lnTo>
                  <a:lnTo>
                    <a:pt x="524" y="712"/>
                  </a:lnTo>
                  <a:lnTo>
                    <a:pt x="528" y="710"/>
                  </a:lnTo>
                  <a:lnTo>
                    <a:pt x="524" y="696"/>
                  </a:lnTo>
                  <a:lnTo>
                    <a:pt x="520" y="680"/>
                  </a:lnTo>
                  <a:lnTo>
                    <a:pt x="520" y="678"/>
                  </a:lnTo>
                  <a:lnTo>
                    <a:pt x="520" y="676"/>
                  </a:lnTo>
                  <a:lnTo>
                    <a:pt x="526" y="670"/>
                  </a:lnTo>
                  <a:lnTo>
                    <a:pt x="528" y="668"/>
                  </a:lnTo>
                  <a:lnTo>
                    <a:pt x="536" y="656"/>
                  </a:lnTo>
                  <a:lnTo>
                    <a:pt x="538" y="654"/>
                  </a:lnTo>
                  <a:lnTo>
                    <a:pt x="552" y="644"/>
                  </a:lnTo>
                  <a:lnTo>
                    <a:pt x="552" y="642"/>
                  </a:lnTo>
                  <a:lnTo>
                    <a:pt x="554" y="642"/>
                  </a:lnTo>
                  <a:lnTo>
                    <a:pt x="572" y="640"/>
                  </a:lnTo>
                  <a:lnTo>
                    <a:pt x="572" y="644"/>
                  </a:lnTo>
                  <a:lnTo>
                    <a:pt x="572" y="656"/>
                  </a:lnTo>
                  <a:lnTo>
                    <a:pt x="576" y="664"/>
                  </a:lnTo>
                  <a:lnTo>
                    <a:pt x="580" y="674"/>
                  </a:lnTo>
                  <a:lnTo>
                    <a:pt x="596" y="684"/>
                  </a:lnTo>
                  <a:lnTo>
                    <a:pt x="640" y="688"/>
                  </a:lnTo>
                  <a:lnTo>
                    <a:pt x="642" y="688"/>
                  </a:lnTo>
                  <a:lnTo>
                    <a:pt x="644" y="688"/>
                  </a:lnTo>
                  <a:lnTo>
                    <a:pt x="644" y="690"/>
                  </a:lnTo>
                  <a:lnTo>
                    <a:pt x="644" y="692"/>
                  </a:lnTo>
                  <a:lnTo>
                    <a:pt x="644" y="706"/>
                  </a:lnTo>
                  <a:lnTo>
                    <a:pt x="656" y="720"/>
                  </a:lnTo>
                  <a:lnTo>
                    <a:pt x="666" y="724"/>
                  </a:lnTo>
                  <a:lnTo>
                    <a:pt x="668" y="724"/>
                  </a:lnTo>
                  <a:lnTo>
                    <a:pt x="668" y="726"/>
                  </a:lnTo>
                  <a:lnTo>
                    <a:pt x="668" y="732"/>
                  </a:lnTo>
                  <a:lnTo>
                    <a:pt x="668" y="740"/>
                  </a:lnTo>
                  <a:lnTo>
                    <a:pt x="664" y="756"/>
                  </a:lnTo>
                  <a:lnTo>
                    <a:pt x="670" y="760"/>
                  </a:lnTo>
                  <a:lnTo>
                    <a:pt x="678" y="760"/>
                  </a:lnTo>
                  <a:lnTo>
                    <a:pt x="684" y="762"/>
                  </a:lnTo>
                  <a:lnTo>
                    <a:pt x="688" y="764"/>
                  </a:lnTo>
                  <a:lnTo>
                    <a:pt x="706" y="772"/>
                  </a:lnTo>
                  <a:lnTo>
                    <a:pt x="716" y="764"/>
                  </a:lnTo>
                  <a:lnTo>
                    <a:pt x="728" y="750"/>
                  </a:lnTo>
                  <a:lnTo>
                    <a:pt x="730" y="744"/>
                  </a:lnTo>
                  <a:lnTo>
                    <a:pt x="732" y="742"/>
                  </a:lnTo>
                  <a:lnTo>
                    <a:pt x="734" y="740"/>
                  </a:lnTo>
                  <a:lnTo>
                    <a:pt x="730" y="722"/>
                  </a:lnTo>
                  <a:lnTo>
                    <a:pt x="728" y="714"/>
                  </a:lnTo>
                  <a:lnTo>
                    <a:pt x="728" y="712"/>
                  </a:lnTo>
                  <a:lnTo>
                    <a:pt x="728" y="710"/>
                  </a:lnTo>
                  <a:lnTo>
                    <a:pt x="736" y="700"/>
                  </a:lnTo>
                  <a:lnTo>
                    <a:pt x="748" y="690"/>
                  </a:lnTo>
                  <a:lnTo>
                    <a:pt x="750" y="690"/>
                  </a:lnTo>
                  <a:lnTo>
                    <a:pt x="776" y="690"/>
                  </a:lnTo>
                  <a:lnTo>
                    <a:pt x="780" y="688"/>
                  </a:lnTo>
                  <a:lnTo>
                    <a:pt x="780" y="676"/>
                  </a:lnTo>
                  <a:lnTo>
                    <a:pt x="776" y="664"/>
                  </a:lnTo>
                  <a:lnTo>
                    <a:pt x="766" y="648"/>
                  </a:lnTo>
                  <a:lnTo>
                    <a:pt x="766" y="628"/>
                  </a:lnTo>
                  <a:lnTo>
                    <a:pt x="766" y="626"/>
                  </a:lnTo>
                  <a:lnTo>
                    <a:pt x="770" y="614"/>
                  </a:lnTo>
                  <a:lnTo>
                    <a:pt x="772" y="614"/>
                  </a:lnTo>
                  <a:lnTo>
                    <a:pt x="792" y="582"/>
                  </a:lnTo>
                  <a:lnTo>
                    <a:pt x="794" y="582"/>
                  </a:lnTo>
                  <a:lnTo>
                    <a:pt x="796" y="580"/>
                  </a:lnTo>
                  <a:lnTo>
                    <a:pt x="800" y="580"/>
                  </a:lnTo>
                  <a:lnTo>
                    <a:pt x="808" y="582"/>
                  </a:lnTo>
                  <a:lnTo>
                    <a:pt x="828" y="592"/>
                  </a:lnTo>
                  <a:lnTo>
                    <a:pt x="840" y="596"/>
                  </a:lnTo>
                  <a:lnTo>
                    <a:pt x="840" y="590"/>
                  </a:lnTo>
                  <a:lnTo>
                    <a:pt x="838" y="588"/>
                  </a:lnTo>
                  <a:lnTo>
                    <a:pt x="838" y="586"/>
                  </a:lnTo>
                  <a:lnTo>
                    <a:pt x="840" y="580"/>
                  </a:lnTo>
                  <a:lnTo>
                    <a:pt x="846" y="572"/>
                  </a:lnTo>
                  <a:lnTo>
                    <a:pt x="860" y="562"/>
                  </a:lnTo>
                  <a:lnTo>
                    <a:pt x="860" y="560"/>
                  </a:lnTo>
                  <a:lnTo>
                    <a:pt x="876" y="556"/>
                  </a:lnTo>
                  <a:lnTo>
                    <a:pt x="890" y="556"/>
                  </a:lnTo>
                  <a:lnTo>
                    <a:pt x="892" y="556"/>
                  </a:lnTo>
                  <a:lnTo>
                    <a:pt x="900" y="556"/>
                  </a:lnTo>
                  <a:lnTo>
                    <a:pt x="904" y="536"/>
                  </a:lnTo>
                  <a:lnTo>
                    <a:pt x="904" y="524"/>
                  </a:lnTo>
                  <a:lnTo>
                    <a:pt x="906" y="512"/>
                  </a:lnTo>
                  <a:lnTo>
                    <a:pt x="906" y="510"/>
                  </a:lnTo>
                  <a:lnTo>
                    <a:pt x="908" y="508"/>
                  </a:lnTo>
                  <a:lnTo>
                    <a:pt x="912" y="496"/>
                  </a:lnTo>
                  <a:lnTo>
                    <a:pt x="906" y="488"/>
                  </a:lnTo>
                  <a:lnTo>
                    <a:pt x="896" y="480"/>
                  </a:lnTo>
                  <a:lnTo>
                    <a:pt x="876" y="476"/>
                  </a:lnTo>
                  <a:lnTo>
                    <a:pt x="868" y="472"/>
                  </a:lnTo>
                  <a:lnTo>
                    <a:pt x="852" y="460"/>
                  </a:lnTo>
                  <a:lnTo>
                    <a:pt x="840" y="456"/>
                  </a:lnTo>
                  <a:lnTo>
                    <a:pt x="840" y="454"/>
                  </a:lnTo>
                  <a:lnTo>
                    <a:pt x="824" y="436"/>
                  </a:lnTo>
                  <a:lnTo>
                    <a:pt x="812" y="436"/>
                  </a:lnTo>
                  <a:lnTo>
                    <a:pt x="810" y="436"/>
                  </a:lnTo>
                  <a:lnTo>
                    <a:pt x="798" y="430"/>
                  </a:lnTo>
                  <a:lnTo>
                    <a:pt x="790" y="440"/>
                  </a:lnTo>
                  <a:lnTo>
                    <a:pt x="788" y="476"/>
                  </a:lnTo>
                  <a:lnTo>
                    <a:pt x="792" y="492"/>
                  </a:lnTo>
                  <a:lnTo>
                    <a:pt x="796" y="492"/>
                  </a:lnTo>
                  <a:lnTo>
                    <a:pt x="798" y="492"/>
                  </a:lnTo>
                  <a:lnTo>
                    <a:pt x="808" y="496"/>
                  </a:lnTo>
                  <a:lnTo>
                    <a:pt x="814" y="510"/>
                  </a:lnTo>
                  <a:lnTo>
                    <a:pt x="816" y="510"/>
                  </a:lnTo>
                  <a:lnTo>
                    <a:pt x="816" y="512"/>
                  </a:lnTo>
                  <a:lnTo>
                    <a:pt x="812" y="536"/>
                  </a:lnTo>
                  <a:lnTo>
                    <a:pt x="812" y="538"/>
                  </a:lnTo>
                  <a:lnTo>
                    <a:pt x="812" y="540"/>
                  </a:lnTo>
                  <a:lnTo>
                    <a:pt x="800" y="546"/>
                  </a:lnTo>
                  <a:lnTo>
                    <a:pt x="798" y="548"/>
                  </a:lnTo>
                  <a:lnTo>
                    <a:pt x="798" y="546"/>
                  </a:lnTo>
                  <a:lnTo>
                    <a:pt x="796" y="546"/>
                  </a:lnTo>
                  <a:lnTo>
                    <a:pt x="792" y="544"/>
                  </a:lnTo>
                  <a:lnTo>
                    <a:pt x="778" y="550"/>
                  </a:lnTo>
                  <a:lnTo>
                    <a:pt x="778" y="552"/>
                  </a:lnTo>
                  <a:lnTo>
                    <a:pt x="780" y="552"/>
                  </a:lnTo>
                  <a:lnTo>
                    <a:pt x="782" y="574"/>
                  </a:lnTo>
                  <a:lnTo>
                    <a:pt x="780" y="578"/>
                  </a:lnTo>
                  <a:lnTo>
                    <a:pt x="776" y="580"/>
                  </a:lnTo>
                  <a:lnTo>
                    <a:pt x="768" y="580"/>
                  </a:lnTo>
                  <a:lnTo>
                    <a:pt x="762" y="578"/>
                  </a:lnTo>
                  <a:lnTo>
                    <a:pt x="758" y="576"/>
                  </a:lnTo>
                  <a:lnTo>
                    <a:pt x="748" y="568"/>
                  </a:lnTo>
                  <a:lnTo>
                    <a:pt x="746" y="568"/>
                  </a:lnTo>
                  <a:lnTo>
                    <a:pt x="746" y="566"/>
                  </a:lnTo>
                  <a:lnTo>
                    <a:pt x="740" y="552"/>
                  </a:lnTo>
                  <a:lnTo>
                    <a:pt x="736" y="550"/>
                  </a:lnTo>
                  <a:lnTo>
                    <a:pt x="728" y="546"/>
                  </a:lnTo>
                  <a:lnTo>
                    <a:pt x="726" y="546"/>
                  </a:lnTo>
                  <a:lnTo>
                    <a:pt x="714" y="538"/>
                  </a:lnTo>
                  <a:lnTo>
                    <a:pt x="712" y="538"/>
                  </a:lnTo>
                  <a:lnTo>
                    <a:pt x="712" y="536"/>
                  </a:lnTo>
                  <a:lnTo>
                    <a:pt x="710" y="524"/>
                  </a:lnTo>
                  <a:lnTo>
                    <a:pt x="712" y="512"/>
                  </a:lnTo>
                  <a:lnTo>
                    <a:pt x="716" y="506"/>
                  </a:lnTo>
                  <a:lnTo>
                    <a:pt x="716" y="502"/>
                  </a:lnTo>
                  <a:lnTo>
                    <a:pt x="712" y="488"/>
                  </a:lnTo>
                  <a:lnTo>
                    <a:pt x="700" y="478"/>
                  </a:lnTo>
                  <a:lnTo>
                    <a:pt x="700" y="476"/>
                  </a:lnTo>
                  <a:lnTo>
                    <a:pt x="698" y="444"/>
                  </a:lnTo>
                  <a:lnTo>
                    <a:pt x="690" y="436"/>
                  </a:lnTo>
                  <a:lnTo>
                    <a:pt x="688" y="436"/>
                  </a:lnTo>
                  <a:lnTo>
                    <a:pt x="688" y="434"/>
                  </a:lnTo>
                  <a:lnTo>
                    <a:pt x="682" y="420"/>
                  </a:lnTo>
                  <a:lnTo>
                    <a:pt x="652" y="416"/>
                  </a:lnTo>
                  <a:lnTo>
                    <a:pt x="644" y="410"/>
                  </a:lnTo>
                  <a:lnTo>
                    <a:pt x="638" y="402"/>
                  </a:lnTo>
                  <a:lnTo>
                    <a:pt x="624" y="402"/>
                  </a:lnTo>
                  <a:lnTo>
                    <a:pt x="618" y="398"/>
                  </a:lnTo>
                  <a:lnTo>
                    <a:pt x="610" y="392"/>
                  </a:lnTo>
                  <a:lnTo>
                    <a:pt x="608" y="390"/>
                  </a:lnTo>
                  <a:lnTo>
                    <a:pt x="604" y="384"/>
                  </a:lnTo>
                  <a:lnTo>
                    <a:pt x="598" y="376"/>
                  </a:lnTo>
                  <a:lnTo>
                    <a:pt x="596" y="362"/>
                  </a:lnTo>
                  <a:lnTo>
                    <a:pt x="596" y="360"/>
                  </a:lnTo>
                  <a:lnTo>
                    <a:pt x="600" y="336"/>
                  </a:lnTo>
                  <a:lnTo>
                    <a:pt x="604" y="324"/>
                  </a:lnTo>
                  <a:lnTo>
                    <a:pt x="606" y="324"/>
                  </a:lnTo>
                  <a:lnTo>
                    <a:pt x="636" y="310"/>
                  </a:lnTo>
                  <a:lnTo>
                    <a:pt x="648" y="296"/>
                  </a:lnTo>
                  <a:lnTo>
                    <a:pt x="650" y="284"/>
                  </a:lnTo>
                  <a:lnTo>
                    <a:pt x="648" y="276"/>
                  </a:lnTo>
                  <a:lnTo>
                    <a:pt x="644" y="262"/>
                  </a:lnTo>
                  <a:lnTo>
                    <a:pt x="640" y="254"/>
                  </a:lnTo>
                  <a:lnTo>
                    <a:pt x="634" y="256"/>
                  </a:lnTo>
                  <a:lnTo>
                    <a:pt x="624" y="254"/>
                  </a:lnTo>
                  <a:lnTo>
                    <a:pt x="616" y="260"/>
                  </a:lnTo>
                  <a:lnTo>
                    <a:pt x="606" y="272"/>
                  </a:lnTo>
                  <a:lnTo>
                    <a:pt x="592" y="286"/>
                  </a:lnTo>
                  <a:lnTo>
                    <a:pt x="590" y="286"/>
                  </a:lnTo>
                  <a:lnTo>
                    <a:pt x="578" y="290"/>
                  </a:lnTo>
                  <a:lnTo>
                    <a:pt x="568" y="288"/>
                  </a:lnTo>
                  <a:lnTo>
                    <a:pt x="542" y="2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393" name="宁夏"/>
            <p:cNvSpPr/>
            <p:nvPr/>
          </p:nvSpPr>
          <p:spPr bwMode="auto">
            <a:xfrm>
              <a:off x="4778375" y="3019425"/>
              <a:ext cx="336550" cy="555625"/>
            </a:xfrm>
            <a:custGeom>
              <a:avLst/>
              <a:gdLst>
                <a:gd name="T0" fmla="*/ 2147483646 w 184"/>
                <a:gd name="T1" fmla="*/ 2147483646 h 304"/>
                <a:gd name="T2" fmla="*/ 2147483646 w 184"/>
                <a:gd name="T3" fmla="*/ 2147483646 h 304"/>
                <a:gd name="T4" fmla="*/ 2147483646 w 184"/>
                <a:gd name="T5" fmla="*/ 2147483646 h 304"/>
                <a:gd name="T6" fmla="*/ 2147483646 w 184"/>
                <a:gd name="T7" fmla="*/ 2147483646 h 304"/>
                <a:gd name="T8" fmla="*/ 2147483646 w 184"/>
                <a:gd name="T9" fmla="*/ 2147483646 h 304"/>
                <a:gd name="T10" fmla="*/ 2147483646 w 184"/>
                <a:gd name="T11" fmla="*/ 2147483646 h 304"/>
                <a:gd name="T12" fmla="*/ 2147483646 w 184"/>
                <a:gd name="T13" fmla="*/ 2147483646 h 304"/>
                <a:gd name="T14" fmla="*/ 2147483646 w 184"/>
                <a:gd name="T15" fmla="*/ 2147483646 h 304"/>
                <a:gd name="T16" fmla="*/ 2147483646 w 184"/>
                <a:gd name="T17" fmla="*/ 2147483646 h 304"/>
                <a:gd name="T18" fmla="*/ 2147483646 w 184"/>
                <a:gd name="T19" fmla="*/ 2147483646 h 304"/>
                <a:gd name="T20" fmla="*/ 2147483646 w 184"/>
                <a:gd name="T21" fmla="*/ 2147483646 h 304"/>
                <a:gd name="T22" fmla="*/ 2147483646 w 184"/>
                <a:gd name="T23" fmla="*/ 2147483646 h 304"/>
                <a:gd name="T24" fmla="*/ 2147483646 w 184"/>
                <a:gd name="T25" fmla="*/ 2147483646 h 304"/>
                <a:gd name="T26" fmla="*/ 2147483646 w 184"/>
                <a:gd name="T27" fmla="*/ 2147483646 h 304"/>
                <a:gd name="T28" fmla="*/ 2147483646 w 184"/>
                <a:gd name="T29" fmla="*/ 2147483646 h 304"/>
                <a:gd name="T30" fmla="*/ 2147483646 w 184"/>
                <a:gd name="T31" fmla="*/ 2147483646 h 304"/>
                <a:gd name="T32" fmla="*/ 2147483646 w 184"/>
                <a:gd name="T33" fmla="*/ 2147483646 h 304"/>
                <a:gd name="T34" fmla="*/ 2147483646 w 184"/>
                <a:gd name="T35" fmla="*/ 2147483646 h 304"/>
                <a:gd name="T36" fmla="*/ 2147483646 w 184"/>
                <a:gd name="T37" fmla="*/ 2147483646 h 304"/>
                <a:gd name="T38" fmla="*/ 2147483646 w 184"/>
                <a:gd name="T39" fmla="*/ 2147483646 h 304"/>
                <a:gd name="T40" fmla="*/ 2147483646 w 184"/>
                <a:gd name="T41" fmla="*/ 2147483646 h 304"/>
                <a:gd name="T42" fmla="*/ 2147483646 w 184"/>
                <a:gd name="T43" fmla="*/ 2147483646 h 304"/>
                <a:gd name="T44" fmla="*/ 2147483646 w 184"/>
                <a:gd name="T45" fmla="*/ 2147483646 h 304"/>
                <a:gd name="T46" fmla="*/ 2147483646 w 184"/>
                <a:gd name="T47" fmla="*/ 2147483646 h 304"/>
                <a:gd name="T48" fmla="*/ 2147483646 w 184"/>
                <a:gd name="T49" fmla="*/ 2147483646 h 304"/>
                <a:gd name="T50" fmla="*/ 2147483646 w 184"/>
                <a:gd name="T51" fmla="*/ 2147483646 h 304"/>
                <a:gd name="T52" fmla="*/ 2147483646 w 184"/>
                <a:gd name="T53" fmla="*/ 2147483646 h 304"/>
                <a:gd name="T54" fmla="*/ 2147483646 w 184"/>
                <a:gd name="T55" fmla="*/ 2147483646 h 304"/>
                <a:gd name="T56" fmla="*/ 2147483646 w 184"/>
                <a:gd name="T57" fmla="*/ 2147483646 h 304"/>
                <a:gd name="T58" fmla="*/ 2147483646 w 184"/>
                <a:gd name="T59" fmla="*/ 2147483646 h 304"/>
                <a:gd name="T60" fmla="*/ 2147483646 w 184"/>
                <a:gd name="T61" fmla="*/ 2147483646 h 304"/>
                <a:gd name="T62" fmla="*/ 2147483646 w 184"/>
                <a:gd name="T63" fmla="*/ 2147483646 h 304"/>
                <a:gd name="T64" fmla="*/ 2147483646 w 184"/>
                <a:gd name="T65" fmla="*/ 2147483646 h 304"/>
                <a:gd name="T66" fmla="*/ 2147483646 w 184"/>
                <a:gd name="T67" fmla="*/ 2147483646 h 304"/>
                <a:gd name="T68" fmla="*/ 2147483646 w 184"/>
                <a:gd name="T69" fmla="*/ 2147483646 h 304"/>
                <a:gd name="T70" fmla="*/ 2147483646 w 184"/>
                <a:gd name="T71" fmla="*/ 2147483646 h 304"/>
                <a:gd name="T72" fmla="*/ 2147483646 w 184"/>
                <a:gd name="T73" fmla="*/ 2147483646 h 304"/>
                <a:gd name="T74" fmla="*/ 2147483646 w 184"/>
                <a:gd name="T75" fmla="*/ 2147483646 h 304"/>
                <a:gd name="T76" fmla="*/ 2147483646 w 184"/>
                <a:gd name="T77" fmla="*/ 2147483646 h 304"/>
                <a:gd name="T78" fmla="*/ 2147483646 w 184"/>
                <a:gd name="T79" fmla="*/ 2147483646 h 304"/>
                <a:gd name="T80" fmla="*/ 2147483646 w 184"/>
                <a:gd name="T81" fmla="*/ 2147483646 h 304"/>
                <a:gd name="T82" fmla="*/ 2147483646 w 184"/>
                <a:gd name="T83" fmla="*/ 2147483646 h 304"/>
                <a:gd name="T84" fmla="*/ 2147483646 w 184"/>
                <a:gd name="T85" fmla="*/ 2147483646 h 304"/>
                <a:gd name="T86" fmla="*/ 2147483646 w 184"/>
                <a:gd name="T87" fmla="*/ 2147483646 h 304"/>
                <a:gd name="T88" fmla="*/ 2147483646 w 184"/>
                <a:gd name="T89" fmla="*/ 2147483646 h 304"/>
                <a:gd name="T90" fmla="*/ 2147483646 w 184"/>
                <a:gd name="T91" fmla="*/ 2147483646 h 304"/>
                <a:gd name="T92" fmla="*/ 2147483646 w 184"/>
                <a:gd name="T93" fmla="*/ 2147483646 h 304"/>
                <a:gd name="T94" fmla="*/ 2147483646 w 184"/>
                <a:gd name="T95" fmla="*/ 2147483646 h 304"/>
                <a:gd name="T96" fmla="*/ 2147483646 w 184"/>
                <a:gd name="T97" fmla="*/ 2147483646 h 304"/>
                <a:gd name="T98" fmla="*/ 2147483646 w 184"/>
                <a:gd name="T99" fmla="*/ 0 h 30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4" h="304">
                  <a:moveTo>
                    <a:pt x="108" y="18"/>
                  </a:moveTo>
                  <a:lnTo>
                    <a:pt x="92" y="58"/>
                  </a:lnTo>
                  <a:lnTo>
                    <a:pt x="92" y="84"/>
                  </a:lnTo>
                  <a:lnTo>
                    <a:pt x="92" y="86"/>
                  </a:lnTo>
                  <a:lnTo>
                    <a:pt x="84" y="100"/>
                  </a:lnTo>
                  <a:lnTo>
                    <a:pt x="84" y="108"/>
                  </a:lnTo>
                  <a:lnTo>
                    <a:pt x="84" y="112"/>
                  </a:lnTo>
                  <a:lnTo>
                    <a:pt x="82" y="116"/>
                  </a:lnTo>
                  <a:lnTo>
                    <a:pt x="80" y="120"/>
                  </a:lnTo>
                  <a:lnTo>
                    <a:pt x="76" y="122"/>
                  </a:lnTo>
                  <a:lnTo>
                    <a:pt x="76" y="124"/>
                  </a:lnTo>
                  <a:lnTo>
                    <a:pt x="74" y="124"/>
                  </a:lnTo>
                  <a:lnTo>
                    <a:pt x="74" y="122"/>
                  </a:lnTo>
                  <a:lnTo>
                    <a:pt x="54" y="120"/>
                  </a:lnTo>
                  <a:lnTo>
                    <a:pt x="44" y="130"/>
                  </a:lnTo>
                  <a:lnTo>
                    <a:pt x="12" y="134"/>
                  </a:lnTo>
                  <a:lnTo>
                    <a:pt x="0" y="134"/>
                  </a:lnTo>
                  <a:lnTo>
                    <a:pt x="8" y="140"/>
                  </a:lnTo>
                  <a:lnTo>
                    <a:pt x="36" y="144"/>
                  </a:lnTo>
                  <a:lnTo>
                    <a:pt x="38" y="144"/>
                  </a:lnTo>
                  <a:lnTo>
                    <a:pt x="40" y="144"/>
                  </a:lnTo>
                  <a:lnTo>
                    <a:pt x="48" y="162"/>
                  </a:lnTo>
                  <a:lnTo>
                    <a:pt x="56" y="168"/>
                  </a:lnTo>
                  <a:lnTo>
                    <a:pt x="60" y="174"/>
                  </a:lnTo>
                  <a:lnTo>
                    <a:pt x="60" y="184"/>
                  </a:lnTo>
                  <a:lnTo>
                    <a:pt x="60" y="206"/>
                  </a:lnTo>
                  <a:lnTo>
                    <a:pt x="70" y="216"/>
                  </a:lnTo>
                  <a:lnTo>
                    <a:pt x="72" y="216"/>
                  </a:lnTo>
                  <a:lnTo>
                    <a:pt x="76" y="232"/>
                  </a:lnTo>
                  <a:lnTo>
                    <a:pt x="76" y="240"/>
                  </a:lnTo>
                  <a:lnTo>
                    <a:pt x="72" y="248"/>
                  </a:lnTo>
                  <a:lnTo>
                    <a:pt x="70" y="256"/>
                  </a:lnTo>
                  <a:lnTo>
                    <a:pt x="72" y="264"/>
                  </a:lnTo>
                  <a:lnTo>
                    <a:pt x="82" y="270"/>
                  </a:lnTo>
                  <a:lnTo>
                    <a:pt x="94" y="276"/>
                  </a:lnTo>
                  <a:lnTo>
                    <a:pt x="100" y="280"/>
                  </a:lnTo>
                  <a:lnTo>
                    <a:pt x="106" y="292"/>
                  </a:lnTo>
                  <a:lnTo>
                    <a:pt x="114" y="298"/>
                  </a:lnTo>
                  <a:lnTo>
                    <a:pt x="116" y="302"/>
                  </a:lnTo>
                  <a:lnTo>
                    <a:pt x="124" y="304"/>
                  </a:lnTo>
                  <a:lnTo>
                    <a:pt x="122" y="288"/>
                  </a:lnTo>
                  <a:lnTo>
                    <a:pt x="122" y="282"/>
                  </a:lnTo>
                  <a:lnTo>
                    <a:pt x="122" y="278"/>
                  </a:lnTo>
                  <a:lnTo>
                    <a:pt x="126" y="274"/>
                  </a:lnTo>
                  <a:lnTo>
                    <a:pt x="128" y="272"/>
                  </a:lnTo>
                  <a:lnTo>
                    <a:pt x="140" y="268"/>
                  </a:lnTo>
                  <a:lnTo>
                    <a:pt x="142" y="268"/>
                  </a:lnTo>
                  <a:lnTo>
                    <a:pt x="144" y="268"/>
                  </a:lnTo>
                  <a:lnTo>
                    <a:pt x="148" y="270"/>
                  </a:lnTo>
                  <a:lnTo>
                    <a:pt x="156" y="266"/>
                  </a:lnTo>
                  <a:lnTo>
                    <a:pt x="156" y="264"/>
                  </a:lnTo>
                  <a:lnTo>
                    <a:pt x="158" y="244"/>
                  </a:lnTo>
                  <a:lnTo>
                    <a:pt x="154" y="236"/>
                  </a:lnTo>
                  <a:lnTo>
                    <a:pt x="148" y="232"/>
                  </a:lnTo>
                  <a:lnTo>
                    <a:pt x="140" y="232"/>
                  </a:lnTo>
                  <a:lnTo>
                    <a:pt x="138" y="232"/>
                  </a:lnTo>
                  <a:lnTo>
                    <a:pt x="136" y="230"/>
                  </a:lnTo>
                  <a:lnTo>
                    <a:pt x="132" y="210"/>
                  </a:lnTo>
                  <a:lnTo>
                    <a:pt x="134" y="168"/>
                  </a:lnTo>
                  <a:lnTo>
                    <a:pt x="136" y="168"/>
                  </a:lnTo>
                  <a:lnTo>
                    <a:pt x="148" y="150"/>
                  </a:lnTo>
                  <a:lnTo>
                    <a:pt x="164" y="160"/>
                  </a:lnTo>
                  <a:lnTo>
                    <a:pt x="176" y="160"/>
                  </a:lnTo>
                  <a:lnTo>
                    <a:pt x="184" y="108"/>
                  </a:lnTo>
                  <a:lnTo>
                    <a:pt x="180" y="100"/>
                  </a:lnTo>
                  <a:lnTo>
                    <a:pt x="174" y="96"/>
                  </a:lnTo>
                  <a:lnTo>
                    <a:pt x="168" y="96"/>
                  </a:lnTo>
                  <a:lnTo>
                    <a:pt x="166" y="96"/>
                  </a:lnTo>
                  <a:lnTo>
                    <a:pt x="154" y="98"/>
                  </a:lnTo>
                  <a:lnTo>
                    <a:pt x="152" y="96"/>
                  </a:lnTo>
                  <a:lnTo>
                    <a:pt x="144" y="84"/>
                  </a:lnTo>
                  <a:lnTo>
                    <a:pt x="142" y="84"/>
                  </a:lnTo>
                  <a:lnTo>
                    <a:pt x="142" y="64"/>
                  </a:lnTo>
                  <a:lnTo>
                    <a:pt x="146" y="52"/>
                  </a:lnTo>
                  <a:lnTo>
                    <a:pt x="148" y="48"/>
                  </a:lnTo>
                  <a:lnTo>
                    <a:pt x="150" y="42"/>
                  </a:lnTo>
                  <a:lnTo>
                    <a:pt x="152" y="36"/>
                  </a:lnTo>
                  <a:lnTo>
                    <a:pt x="156" y="32"/>
                  </a:lnTo>
                  <a:lnTo>
                    <a:pt x="156" y="20"/>
                  </a:lnTo>
                  <a:lnTo>
                    <a:pt x="144" y="8"/>
                  </a:lnTo>
                  <a:lnTo>
                    <a:pt x="128" y="0"/>
                  </a:lnTo>
                  <a:lnTo>
                    <a:pt x="108"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394" name="新疆"/>
            <p:cNvSpPr/>
            <p:nvPr/>
          </p:nvSpPr>
          <p:spPr bwMode="auto">
            <a:xfrm>
              <a:off x="1595438" y="1557338"/>
              <a:ext cx="2382837" cy="1801812"/>
            </a:xfrm>
            <a:custGeom>
              <a:avLst/>
              <a:gdLst>
                <a:gd name="T0" fmla="*/ 2147483646 w 1304"/>
                <a:gd name="T1" fmla="*/ 2147483646 h 986"/>
                <a:gd name="T2" fmla="*/ 2147483646 w 1304"/>
                <a:gd name="T3" fmla="*/ 2147483646 h 986"/>
                <a:gd name="T4" fmla="*/ 2147483646 w 1304"/>
                <a:gd name="T5" fmla="*/ 2147483646 h 986"/>
                <a:gd name="T6" fmla="*/ 2147483646 w 1304"/>
                <a:gd name="T7" fmla="*/ 2147483646 h 986"/>
                <a:gd name="T8" fmla="*/ 2147483646 w 1304"/>
                <a:gd name="T9" fmla="*/ 2147483646 h 986"/>
                <a:gd name="T10" fmla="*/ 2147483646 w 1304"/>
                <a:gd name="T11" fmla="*/ 2147483646 h 986"/>
                <a:gd name="T12" fmla="*/ 2147483646 w 1304"/>
                <a:gd name="T13" fmla="*/ 2147483646 h 986"/>
                <a:gd name="T14" fmla="*/ 2147483646 w 1304"/>
                <a:gd name="T15" fmla="*/ 2147483646 h 986"/>
                <a:gd name="T16" fmla="*/ 2147483646 w 1304"/>
                <a:gd name="T17" fmla="*/ 2147483646 h 986"/>
                <a:gd name="T18" fmla="*/ 2147483646 w 1304"/>
                <a:gd name="T19" fmla="*/ 2147483646 h 986"/>
                <a:gd name="T20" fmla="*/ 2147483646 w 1304"/>
                <a:gd name="T21" fmla="*/ 2147483646 h 986"/>
                <a:gd name="T22" fmla="*/ 2147483646 w 1304"/>
                <a:gd name="T23" fmla="*/ 2147483646 h 986"/>
                <a:gd name="T24" fmla="*/ 2147483646 w 1304"/>
                <a:gd name="T25" fmla="*/ 2147483646 h 986"/>
                <a:gd name="T26" fmla="*/ 2147483646 w 1304"/>
                <a:gd name="T27" fmla="*/ 2147483646 h 986"/>
                <a:gd name="T28" fmla="*/ 2147483646 w 1304"/>
                <a:gd name="T29" fmla="*/ 2147483646 h 986"/>
                <a:gd name="T30" fmla="*/ 2147483646 w 1304"/>
                <a:gd name="T31" fmla="*/ 2147483646 h 986"/>
                <a:gd name="T32" fmla="*/ 2147483646 w 1304"/>
                <a:gd name="T33" fmla="*/ 2147483646 h 986"/>
                <a:gd name="T34" fmla="*/ 2147483646 w 1304"/>
                <a:gd name="T35" fmla="*/ 2147483646 h 986"/>
                <a:gd name="T36" fmla="*/ 2147483646 w 1304"/>
                <a:gd name="T37" fmla="*/ 2147483646 h 986"/>
                <a:gd name="T38" fmla="*/ 2147483646 w 1304"/>
                <a:gd name="T39" fmla="*/ 2147483646 h 986"/>
                <a:gd name="T40" fmla="*/ 2147483646 w 1304"/>
                <a:gd name="T41" fmla="*/ 2147483646 h 986"/>
                <a:gd name="T42" fmla="*/ 2147483646 w 1304"/>
                <a:gd name="T43" fmla="*/ 2147483646 h 986"/>
                <a:gd name="T44" fmla="*/ 2147483646 w 1304"/>
                <a:gd name="T45" fmla="*/ 2147483646 h 986"/>
                <a:gd name="T46" fmla="*/ 2147483646 w 1304"/>
                <a:gd name="T47" fmla="*/ 2147483646 h 986"/>
                <a:gd name="T48" fmla="*/ 2147483646 w 1304"/>
                <a:gd name="T49" fmla="*/ 2147483646 h 986"/>
                <a:gd name="T50" fmla="*/ 2147483646 w 1304"/>
                <a:gd name="T51" fmla="*/ 2147483646 h 986"/>
                <a:gd name="T52" fmla="*/ 2147483646 w 1304"/>
                <a:gd name="T53" fmla="*/ 2147483646 h 986"/>
                <a:gd name="T54" fmla="*/ 2147483646 w 1304"/>
                <a:gd name="T55" fmla="*/ 2147483646 h 986"/>
                <a:gd name="T56" fmla="*/ 2147483646 w 1304"/>
                <a:gd name="T57" fmla="*/ 2147483646 h 986"/>
                <a:gd name="T58" fmla="*/ 2147483646 w 1304"/>
                <a:gd name="T59" fmla="*/ 2147483646 h 986"/>
                <a:gd name="T60" fmla="*/ 2147483646 w 1304"/>
                <a:gd name="T61" fmla="*/ 2147483646 h 986"/>
                <a:gd name="T62" fmla="*/ 2147483646 w 1304"/>
                <a:gd name="T63" fmla="*/ 2147483646 h 986"/>
                <a:gd name="T64" fmla="*/ 2147483646 w 1304"/>
                <a:gd name="T65" fmla="*/ 2147483646 h 986"/>
                <a:gd name="T66" fmla="*/ 2147483646 w 1304"/>
                <a:gd name="T67" fmla="*/ 2147483646 h 986"/>
                <a:gd name="T68" fmla="*/ 2147483646 w 1304"/>
                <a:gd name="T69" fmla="*/ 2147483646 h 986"/>
                <a:gd name="T70" fmla="*/ 2147483646 w 1304"/>
                <a:gd name="T71" fmla="*/ 2147483646 h 986"/>
                <a:gd name="T72" fmla="*/ 2147483646 w 1304"/>
                <a:gd name="T73" fmla="*/ 2147483646 h 986"/>
                <a:gd name="T74" fmla="*/ 2147483646 w 1304"/>
                <a:gd name="T75" fmla="*/ 2147483646 h 986"/>
                <a:gd name="T76" fmla="*/ 2147483646 w 1304"/>
                <a:gd name="T77" fmla="*/ 2147483646 h 986"/>
                <a:gd name="T78" fmla="*/ 2147483646 w 1304"/>
                <a:gd name="T79" fmla="*/ 2147483646 h 986"/>
                <a:gd name="T80" fmla="*/ 2147483646 w 1304"/>
                <a:gd name="T81" fmla="*/ 2147483646 h 986"/>
                <a:gd name="T82" fmla="*/ 2147483646 w 1304"/>
                <a:gd name="T83" fmla="*/ 2147483646 h 986"/>
                <a:gd name="T84" fmla="*/ 2147483646 w 1304"/>
                <a:gd name="T85" fmla="*/ 2147483646 h 986"/>
                <a:gd name="T86" fmla="*/ 2147483646 w 1304"/>
                <a:gd name="T87" fmla="*/ 2147483646 h 986"/>
                <a:gd name="T88" fmla="*/ 2147483646 w 1304"/>
                <a:gd name="T89" fmla="*/ 2147483646 h 986"/>
                <a:gd name="T90" fmla="*/ 2147483646 w 1304"/>
                <a:gd name="T91" fmla="*/ 2147483646 h 986"/>
                <a:gd name="T92" fmla="*/ 2147483646 w 1304"/>
                <a:gd name="T93" fmla="*/ 2147483646 h 986"/>
                <a:gd name="T94" fmla="*/ 2147483646 w 1304"/>
                <a:gd name="T95" fmla="*/ 2147483646 h 986"/>
                <a:gd name="T96" fmla="*/ 2147483646 w 1304"/>
                <a:gd name="T97" fmla="*/ 2147483646 h 986"/>
                <a:gd name="T98" fmla="*/ 2147483646 w 1304"/>
                <a:gd name="T99" fmla="*/ 2147483646 h 986"/>
                <a:gd name="T100" fmla="*/ 2147483646 w 1304"/>
                <a:gd name="T101" fmla="*/ 2147483646 h 986"/>
                <a:gd name="T102" fmla="*/ 2147483646 w 1304"/>
                <a:gd name="T103" fmla="*/ 2147483646 h 986"/>
                <a:gd name="T104" fmla="*/ 2147483646 w 1304"/>
                <a:gd name="T105" fmla="*/ 2147483646 h 986"/>
                <a:gd name="T106" fmla="*/ 2147483646 w 1304"/>
                <a:gd name="T107" fmla="*/ 2147483646 h 986"/>
                <a:gd name="T108" fmla="*/ 2147483646 w 1304"/>
                <a:gd name="T109" fmla="*/ 2147483646 h 986"/>
                <a:gd name="T110" fmla="*/ 2147483646 w 1304"/>
                <a:gd name="T111" fmla="*/ 2147483646 h 986"/>
                <a:gd name="T112" fmla="*/ 2147483646 w 1304"/>
                <a:gd name="T113" fmla="*/ 2147483646 h 986"/>
                <a:gd name="T114" fmla="*/ 2147483646 w 1304"/>
                <a:gd name="T115" fmla="*/ 2147483646 h 98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304" h="986">
                  <a:moveTo>
                    <a:pt x="1302" y="530"/>
                  </a:moveTo>
                  <a:lnTo>
                    <a:pt x="1304" y="530"/>
                  </a:lnTo>
                  <a:lnTo>
                    <a:pt x="1304" y="528"/>
                  </a:lnTo>
                  <a:lnTo>
                    <a:pt x="1278" y="456"/>
                  </a:lnTo>
                  <a:lnTo>
                    <a:pt x="1262" y="444"/>
                  </a:lnTo>
                  <a:lnTo>
                    <a:pt x="1262" y="442"/>
                  </a:lnTo>
                  <a:lnTo>
                    <a:pt x="1258" y="412"/>
                  </a:lnTo>
                  <a:lnTo>
                    <a:pt x="1226" y="408"/>
                  </a:lnTo>
                  <a:lnTo>
                    <a:pt x="1224" y="408"/>
                  </a:lnTo>
                  <a:lnTo>
                    <a:pt x="1222" y="408"/>
                  </a:lnTo>
                  <a:lnTo>
                    <a:pt x="1222" y="406"/>
                  </a:lnTo>
                  <a:lnTo>
                    <a:pt x="1222" y="404"/>
                  </a:lnTo>
                  <a:lnTo>
                    <a:pt x="1218" y="396"/>
                  </a:lnTo>
                  <a:lnTo>
                    <a:pt x="1212" y="386"/>
                  </a:lnTo>
                  <a:lnTo>
                    <a:pt x="1202" y="378"/>
                  </a:lnTo>
                  <a:lnTo>
                    <a:pt x="1192" y="368"/>
                  </a:lnTo>
                  <a:lnTo>
                    <a:pt x="1178" y="360"/>
                  </a:lnTo>
                  <a:lnTo>
                    <a:pt x="1166" y="354"/>
                  </a:lnTo>
                  <a:lnTo>
                    <a:pt x="1152" y="346"/>
                  </a:lnTo>
                  <a:lnTo>
                    <a:pt x="1140" y="340"/>
                  </a:lnTo>
                  <a:lnTo>
                    <a:pt x="1116" y="336"/>
                  </a:lnTo>
                  <a:lnTo>
                    <a:pt x="1084" y="334"/>
                  </a:lnTo>
                  <a:lnTo>
                    <a:pt x="1042" y="332"/>
                  </a:lnTo>
                  <a:lnTo>
                    <a:pt x="1040" y="332"/>
                  </a:lnTo>
                  <a:lnTo>
                    <a:pt x="1032" y="320"/>
                  </a:lnTo>
                  <a:lnTo>
                    <a:pt x="1028" y="310"/>
                  </a:lnTo>
                  <a:lnTo>
                    <a:pt x="1026" y="300"/>
                  </a:lnTo>
                  <a:lnTo>
                    <a:pt x="1028" y="288"/>
                  </a:lnTo>
                  <a:lnTo>
                    <a:pt x="1034" y="272"/>
                  </a:lnTo>
                  <a:lnTo>
                    <a:pt x="1044" y="246"/>
                  </a:lnTo>
                  <a:lnTo>
                    <a:pt x="1058" y="214"/>
                  </a:lnTo>
                  <a:lnTo>
                    <a:pt x="1048" y="180"/>
                  </a:lnTo>
                  <a:lnTo>
                    <a:pt x="1036" y="124"/>
                  </a:lnTo>
                  <a:lnTo>
                    <a:pt x="1032" y="118"/>
                  </a:lnTo>
                  <a:lnTo>
                    <a:pt x="1024" y="112"/>
                  </a:lnTo>
                  <a:lnTo>
                    <a:pt x="1012" y="106"/>
                  </a:lnTo>
                  <a:lnTo>
                    <a:pt x="996" y="100"/>
                  </a:lnTo>
                  <a:lnTo>
                    <a:pt x="990" y="98"/>
                  </a:lnTo>
                  <a:lnTo>
                    <a:pt x="982" y="94"/>
                  </a:lnTo>
                  <a:lnTo>
                    <a:pt x="976" y="90"/>
                  </a:lnTo>
                  <a:lnTo>
                    <a:pt x="970" y="86"/>
                  </a:lnTo>
                  <a:lnTo>
                    <a:pt x="966" y="80"/>
                  </a:lnTo>
                  <a:lnTo>
                    <a:pt x="964" y="74"/>
                  </a:lnTo>
                  <a:lnTo>
                    <a:pt x="960" y="68"/>
                  </a:lnTo>
                  <a:lnTo>
                    <a:pt x="954" y="60"/>
                  </a:lnTo>
                  <a:lnTo>
                    <a:pt x="948" y="54"/>
                  </a:lnTo>
                  <a:lnTo>
                    <a:pt x="940" y="50"/>
                  </a:lnTo>
                  <a:lnTo>
                    <a:pt x="938" y="50"/>
                  </a:lnTo>
                  <a:lnTo>
                    <a:pt x="938" y="48"/>
                  </a:lnTo>
                  <a:lnTo>
                    <a:pt x="928" y="0"/>
                  </a:lnTo>
                  <a:lnTo>
                    <a:pt x="890" y="4"/>
                  </a:lnTo>
                  <a:lnTo>
                    <a:pt x="886" y="14"/>
                  </a:lnTo>
                  <a:lnTo>
                    <a:pt x="882" y="24"/>
                  </a:lnTo>
                  <a:lnTo>
                    <a:pt x="878" y="32"/>
                  </a:lnTo>
                  <a:lnTo>
                    <a:pt x="876" y="36"/>
                  </a:lnTo>
                  <a:lnTo>
                    <a:pt x="870" y="38"/>
                  </a:lnTo>
                  <a:lnTo>
                    <a:pt x="846" y="46"/>
                  </a:lnTo>
                  <a:lnTo>
                    <a:pt x="828" y="56"/>
                  </a:lnTo>
                  <a:lnTo>
                    <a:pt x="822" y="60"/>
                  </a:lnTo>
                  <a:lnTo>
                    <a:pt x="816" y="66"/>
                  </a:lnTo>
                  <a:lnTo>
                    <a:pt x="814" y="74"/>
                  </a:lnTo>
                  <a:lnTo>
                    <a:pt x="810" y="92"/>
                  </a:lnTo>
                  <a:lnTo>
                    <a:pt x="806" y="110"/>
                  </a:lnTo>
                  <a:lnTo>
                    <a:pt x="802" y="122"/>
                  </a:lnTo>
                  <a:lnTo>
                    <a:pt x="798" y="130"/>
                  </a:lnTo>
                  <a:lnTo>
                    <a:pt x="792" y="136"/>
                  </a:lnTo>
                  <a:lnTo>
                    <a:pt x="786" y="142"/>
                  </a:lnTo>
                  <a:lnTo>
                    <a:pt x="778" y="144"/>
                  </a:lnTo>
                  <a:lnTo>
                    <a:pt x="770" y="146"/>
                  </a:lnTo>
                  <a:lnTo>
                    <a:pt x="760" y="146"/>
                  </a:lnTo>
                  <a:lnTo>
                    <a:pt x="750" y="144"/>
                  </a:lnTo>
                  <a:lnTo>
                    <a:pt x="738" y="140"/>
                  </a:lnTo>
                  <a:lnTo>
                    <a:pt x="724" y="134"/>
                  </a:lnTo>
                  <a:lnTo>
                    <a:pt x="708" y="126"/>
                  </a:lnTo>
                  <a:lnTo>
                    <a:pt x="674" y="104"/>
                  </a:lnTo>
                  <a:lnTo>
                    <a:pt x="608" y="188"/>
                  </a:lnTo>
                  <a:lnTo>
                    <a:pt x="616" y="224"/>
                  </a:lnTo>
                  <a:lnTo>
                    <a:pt x="618" y="224"/>
                  </a:lnTo>
                  <a:lnTo>
                    <a:pt x="616" y="226"/>
                  </a:lnTo>
                  <a:lnTo>
                    <a:pt x="610" y="232"/>
                  </a:lnTo>
                  <a:lnTo>
                    <a:pt x="602" y="236"/>
                  </a:lnTo>
                  <a:lnTo>
                    <a:pt x="598" y="236"/>
                  </a:lnTo>
                  <a:lnTo>
                    <a:pt x="594" y="234"/>
                  </a:lnTo>
                  <a:lnTo>
                    <a:pt x="582" y="230"/>
                  </a:lnTo>
                  <a:lnTo>
                    <a:pt x="576" y="226"/>
                  </a:lnTo>
                  <a:lnTo>
                    <a:pt x="564" y="224"/>
                  </a:lnTo>
                  <a:lnTo>
                    <a:pt x="548" y="220"/>
                  </a:lnTo>
                  <a:lnTo>
                    <a:pt x="528" y="220"/>
                  </a:lnTo>
                  <a:lnTo>
                    <a:pt x="514" y="218"/>
                  </a:lnTo>
                  <a:lnTo>
                    <a:pt x="494" y="216"/>
                  </a:lnTo>
                  <a:lnTo>
                    <a:pt x="474" y="220"/>
                  </a:lnTo>
                  <a:lnTo>
                    <a:pt x="482" y="234"/>
                  </a:lnTo>
                  <a:lnTo>
                    <a:pt x="492" y="248"/>
                  </a:lnTo>
                  <a:lnTo>
                    <a:pt x="494" y="252"/>
                  </a:lnTo>
                  <a:lnTo>
                    <a:pt x="494" y="256"/>
                  </a:lnTo>
                  <a:lnTo>
                    <a:pt x="484" y="308"/>
                  </a:lnTo>
                  <a:lnTo>
                    <a:pt x="488" y="336"/>
                  </a:lnTo>
                  <a:lnTo>
                    <a:pt x="490" y="336"/>
                  </a:lnTo>
                  <a:lnTo>
                    <a:pt x="488" y="336"/>
                  </a:lnTo>
                  <a:lnTo>
                    <a:pt x="472" y="388"/>
                  </a:lnTo>
                  <a:lnTo>
                    <a:pt x="470" y="394"/>
                  </a:lnTo>
                  <a:lnTo>
                    <a:pt x="468" y="396"/>
                  </a:lnTo>
                  <a:lnTo>
                    <a:pt x="466" y="396"/>
                  </a:lnTo>
                  <a:lnTo>
                    <a:pt x="466" y="394"/>
                  </a:lnTo>
                  <a:lnTo>
                    <a:pt x="464" y="390"/>
                  </a:lnTo>
                  <a:lnTo>
                    <a:pt x="460" y="384"/>
                  </a:lnTo>
                  <a:lnTo>
                    <a:pt x="460" y="382"/>
                  </a:lnTo>
                  <a:lnTo>
                    <a:pt x="458" y="382"/>
                  </a:lnTo>
                  <a:lnTo>
                    <a:pt x="454" y="384"/>
                  </a:lnTo>
                  <a:lnTo>
                    <a:pt x="452" y="392"/>
                  </a:lnTo>
                  <a:lnTo>
                    <a:pt x="450" y="404"/>
                  </a:lnTo>
                  <a:lnTo>
                    <a:pt x="444" y="414"/>
                  </a:lnTo>
                  <a:lnTo>
                    <a:pt x="436" y="422"/>
                  </a:lnTo>
                  <a:lnTo>
                    <a:pt x="426" y="432"/>
                  </a:lnTo>
                  <a:lnTo>
                    <a:pt x="412" y="444"/>
                  </a:lnTo>
                  <a:lnTo>
                    <a:pt x="406" y="448"/>
                  </a:lnTo>
                  <a:lnTo>
                    <a:pt x="404" y="448"/>
                  </a:lnTo>
                  <a:lnTo>
                    <a:pt x="352" y="448"/>
                  </a:lnTo>
                  <a:lnTo>
                    <a:pt x="332" y="468"/>
                  </a:lnTo>
                  <a:lnTo>
                    <a:pt x="330" y="468"/>
                  </a:lnTo>
                  <a:lnTo>
                    <a:pt x="274" y="460"/>
                  </a:lnTo>
                  <a:lnTo>
                    <a:pt x="268" y="466"/>
                  </a:lnTo>
                  <a:lnTo>
                    <a:pt x="260" y="470"/>
                  </a:lnTo>
                  <a:lnTo>
                    <a:pt x="254" y="470"/>
                  </a:lnTo>
                  <a:lnTo>
                    <a:pt x="248" y="470"/>
                  </a:lnTo>
                  <a:lnTo>
                    <a:pt x="240" y="470"/>
                  </a:lnTo>
                  <a:lnTo>
                    <a:pt x="232" y="470"/>
                  </a:lnTo>
                  <a:lnTo>
                    <a:pt x="206" y="478"/>
                  </a:lnTo>
                  <a:lnTo>
                    <a:pt x="184" y="504"/>
                  </a:lnTo>
                  <a:lnTo>
                    <a:pt x="184" y="506"/>
                  </a:lnTo>
                  <a:lnTo>
                    <a:pt x="148" y="508"/>
                  </a:lnTo>
                  <a:lnTo>
                    <a:pt x="148" y="478"/>
                  </a:lnTo>
                  <a:lnTo>
                    <a:pt x="126" y="478"/>
                  </a:lnTo>
                  <a:lnTo>
                    <a:pt x="122" y="490"/>
                  </a:lnTo>
                  <a:lnTo>
                    <a:pt x="106" y="494"/>
                  </a:lnTo>
                  <a:lnTo>
                    <a:pt x="104" y="494"/>
                  </a:lnTo>
                  <a:lnTo>
                    <a:pt x="102" y="494"/>
                  </a:lnTo>
                  <a:lnTo>
                    <a:pt x="86" y="486"/>
                  </a:lnTo>
                  <a:lnTo>
                    <a:pt x="66" y="480"/>
                  </a:lnTo>
                  <a:lnTo>
                    <a:pt x="60" y="482"/>
                  </a:lnTo>
                  <a:lnTo>
                    <a:pt x="54" y="484"/>
                  </a:lnTo>
                  <a:lnTo>
                    <a:pt x="38" y="496"/>
                  </a:lnTo>
                  <a:lnTo>
                    <a:pt x="20" y="512"/>
                  </a:lnTo>
                  <a:lnTo>
                    <a:pt x="14" y="520"/>
                  </a:lnTo>
                  <a:lnTo>
                    <a:pt x="10" y="528"/>
                  </a:lnTo>
                  <a:lnTo>
                    <a:pt x="12" y="530"/>
                  </a:lnTo>
                  <a:lnTo>
                    <a:pt x="14" y="536"/>
                  </a:lnTo>
                  <a:lnTo>
                    <a:pt x="16" y="546"/>
                  </a:lnTo>
                  <a:lnTo>
                    <a:pt x="16" y="554"/>
                  </a:lnTo>
                  <a:lnTo>
                    <a:pt x="14" y="562"/>
                  </a:lnTo>
                  <a:lnTo>
                    <a:pt x="10" y="568"/>
                  </a:lnTo>
                  <a:lnTo>
                    <a:pt x="6" y="570"/>
                  </a:lnTo>
                  <a:lnTo>
                    <a:pt x="4" y="574"/>
                  </a:lnTo>
                  <a:lnTo>
                    <a:pt x="0" y="590"/>
                  </a:lnTo>
                  <a:lnTo>
                    <a:pt x="14" y="598"/>
                  </a:lnTo>
                  <a:lnTo>
                    <a:pt x="30" y="580"/>
                  </a:lnTo>
                  <a:lnTo>
                    <a:pt x="54" y="604"/>
                  </a:lnTo>
                  <a:lnTo>
                    <a:pt x="54" y="606"/>
                  </a:lnTo>
                  <a:lnTo>
                    <a:pt x="58" y="650"/>
                  </a:lnTo>
                  <a:lnTo>
                    <a:pt x="58" y="652"/>
                  </a:lnTo>
                  <a:lnTo>
                    <a:pt x="44" y="712"/>
                  </a:lnTo>
                  <a:lnTo>
                    <a:pt x="42" y="712"/>
                  </a:lnTo>
                  <a:lnTo>
                    <a:pt x="18" y="712"/>
                  </a:lnTo>
                  <a:lnTo>
                    <a:pt x="12" y="714"/>
                  </a:lnTo>
                  <a:lnTo>
                    <a:pt x="6" y="716"/>
                  </a:lnTo>
                  <a:lnTo>
                    <a:pt x="8" y="720"/>
                  </a:lnTo>
                  <a:lnTo>
                    <a:pt x="12" y="724"/>
                  </a:lnTo>
                  <a:lnTo>
                    <a:pt x="28" y="736"/>
                  </a:lnTo>
                  <a:lnTo>
                    <a:pt x="40" y="734"/>
                  </a:lnTo>
                  <a:lnTo>
                    <a:pt x="42" y="734"/>
                  </a:lnTo>
                  <a:lnTo>
                    <a:pt x="70" y="760"/>
                  </a:lnTo>
                  <a:lnTo>
                    <a:pt x="72" y="764"/>
                  </a:lnTo>
                  <a:lnTo>
                    <a:pt x="76" y="768"/>
                  </a:lnTo>
                  <a:lnTo>
                    <a:pt x="76" y="778"/>
                  </a:lnTo>
                  <a:lnTo>
                    <a:pt x="74" y="792"/>
                  </a:lnTo>
                  <a:lnTo>
                    <a:pt x="66" y="806"/>
                  </a:lnTo>
                  <a:lnTo>
                    <a:pt x="70" y="832"/>
                  </a:lnTo>
                  <a:lnTo>
                    <a:pt x="80" y="834"/>
                  </a:lnTo>
                  <a:lnTo>
                    <a:pt x="120" y="834"/>
                  </a:lnTo>
                  <a:lnTo>
                    <a:pt x="100" y="852"/>
                  </a:lnTo>
                  <a:lnTo>
                    <a:pt x="112" y="860"/>
                  </a:lnTo>
                  <a:lnTo>
                    <a:pt x="128" y="868"/>
                  </a:lnTo>
                  <a:lnTo>
                    <a:pt x="170" y="886"/>
                  </a:lnTo>
                  <a:lnTo>
                    <a:pt x="172" y="888"/>
                  </a:lnTo>
                  <a:lnTo>
                    <a:pt x="174" y="888"/>
                  </a:lnTo>
                  <a:lnTo>
                    <a:pt x="178" y="952"/>
                  </a:lnTo>
                  <a:lnTo>
                    <a:pt x="180" y="962"/>
                  </a:lnTo>
                  <a:lnTo>
                    <a:pt x="186" y="970"/>
                  </a:lnTo>
                  <a:lnTo>
                    <a:pt x="194" y="976"/>
                  </a:lnTo>
                  <a:lnTo>
                    <a:pt x="206" y="982"/>
                  </a:lnTo>
                  <a:lnTo>
                    <a:pt x="210" y="980"/>
                  </a:lnTo>
                  <a:lnTo>
                    <a:pt x="212" y="980"/>
                  </a:lnTo>
                  <a:lnTo>
                    <a:pt x="256" y="986"/>
                  </a:lnTo>
                  <a:lnTo>
                    <a:pt x="260" y="986"/>
                  </a:lnTo>
                  <a:lnTo>
                    <a:pt x="260" y="984"/>
                  </a:lnTo>
                  <a:lnTo>
                    <a:pt x="268" y="968"/>
                  </a:lnTo>
                  <a:lnTo>
                    <a:pt x="268" y="966"/>
                  </a:lnTo>
                  <a:lnTo>
                    <a:pt x="268" y="960"/>
                  </a:lnTo>
                  <a:lnTo>
                    <a:pt x="270" y="956"/>
                  </a:lnTo>
                  <a:lnTo>
                    <a:pt x="274" y="952"/>
                  </a:lnTo>
                  <a:lnTo>
                    <a:pt x="278" y="948"/>
                  </a:lnTo>
                  <a:lnTo>
                    <a:pt x="286" y="940"/>
                  </a:lnTo>
                  <a:lnTo>
                    <a:pt x="290" y="932"/>
                  </a:lnTo>
                  <a:lnTo>
                    <a:pt x="294" y="928"/>
                  </a:lnTo>
                  <a:lnTo>
                    <a:pt x="298" y="926"/>
                  </a:lnTo>
                  <a:lnTo>
                    <a:pt x="306" y="926"/>
                  </a:lnTo>
                  <a:lnTo>
                    <a:pt x="314" y="928"/>
                  </a:lnTo>
                  <a:lnTo>
                    <a:pt x="316" y="928"/>
                  </a:lnTo>
                  <a:lnTo>
                    <a:pt x="330" y="936"/>
                  </a:lnTo>
                  <a:lnTo>
                    <a:pt x="382" y="946"/>
                  </a:lnTo>
                  <a:lnTo>
                    <a:pt x="412" y="944"/>
                  </a:lnTo>
                  <a:lnTo>
                    <a:pt x="434" y="934"/>
                  </a:lnTo>
                  <a:lnTo>
                    <a:pt x="440" y="928"/>
                  </a:lnTo>
                  <a:lnTo>
                    <a:pt x="444" y="924"/>
                  </a:lnTo>
                  <a:lnTo>
                    <a:pt x="452" y="924"/>
                  </a:lnTo>
                  <a:lnTo>
                    <a:pt x="460" y="930"/>
                  </a:lnTo>
                  <a:lnTo>
                    <a:pt x="464" y="932"/>
                  </a:lnTo>
                  <a:lnTo>
                    <a:pt x="468" y="938"/>
                  </a:lnTo>
                  <a:lnTo>
                    <a:pt x="472" y="948"/>
                  </a:lnTo>
                  <a:lnTo>
                    <a:pt x="488" y="960"/>
                  </a:lnTo>
                  <a:lnTo>
                    <a:pt x="500" y="960"/>
                  </a:lnTo>
                  <a:lnTo>
                    <a:pt x="502" y="960"/>
                  </a:lnTo>
                  <a:lnTo>
                    <a:pt x="504" y="960"/>
                  </a:lnTo>
                  <a:lnTo>
                    <a:pt x="520" y="968"/>
                  </a:lnTo>
                  <a:lnTo>
                    <a:pt x="552" y="964"/>
                  </a:lnTo>
                  <a:lnTo>
                    <a:pt x="570" y="960"/>
                  </a:lnTo>
                  <a:lnTo>
                    <a:pt x="614" y="964"/>
                  </a:lnTo>
                  <a:lnTo>
                    <a:pt x="634" y="958"/>
                  </a:lnTo>
                  <a:lnTo>
                    <a:pt x="658" y="948"/>
                  </a:lnTo>
                  <a:lnTo>
                    <a:pt x="666" y="944"/>
                  </a:lnTo>
                  <a:lnTo>
                    <a:pt x="676" y="940"/>
                  </a:lnTo>
                  <a:lnTo>
                    <a:pt x="720" y="940"/>
                  </a:lnTo>
                  <a:lnTo>
                    <a:pt x="736" y="934"/>
                  </a:lnTo>
                  <a:lnTo>
                    <a:pt x="746" y="930"/>
                  </a:lnTo>
                  <a:lnTo>
                    <a:pt x="754" y="928"/>
                  </a:lnTo>
                  <a:lnTo>
                    <a:pt x="778" y="928"/>
                  </a:lnTo>
                  <a:lnTo>
                    <a:pt x="790" y="936"/>
                  </a:lnTo>
                  <a:lnTo>
                    <a:pt x="826" y="944"/>
                  </a:lnTo>
                  <a:lnTo>
                    <a:pt x="830" y="944"/>
                  </a:lnTo>
                  <a:lnTo>
                    <a:pt x="832" y="948"/>
                  </a:lnTo>
                  <a:lnTo>
                    <a:pt x="842" y="956"/>
                  </a:lnTo>
                  <a:lnTo>
                    <a:pt x="858" y="964"/>
                  </a:lnTo>
                  <a:lnTo>
                    <a:pt x="858" y="966"/>
                  </a:lnTo>
                  <a:lnTo>
                    <a:pt x="892" y="968"/>
                  </a:lnTo>
                  <a:lnTo>
                    <a:pt x="908" y="976"/>
                  </a:lnTo>
                  <a:lnTo>
                    <a:pt x="928" y="980"/>
                  </a:lnTo>
                  <a:lnTo>
                    <a:pt x="946" y="982"/>
                  </a:lnTo>
                  <a:lnTo>
                    <a:pt x="950" y="972"/>
                  </a:lnTo>
                  <a:lnTo>
                    <a:pt x="942" y="956"/>
                  </a:lnTo>
                  <a:lnTo>
                    <a:pt x="940" y="940"/>
                  </a:lnTo>
                  <a:lnTo>
                    <a:pt x="938" y="940"/>
                  </a:lnTo>
                  <a:lnTo>
                    <a:pt x="942" y="936"/>
                  </a:lnTo>
                  <a:lnTo>
                    <a:pt x="952" y="922"/>
                  </a:lnTo>
                  <a:lnTo>
                    <a:pt x="952" y="920"/>
                  </a:lnTo>
                  <a:lnTo>
                    <a:pt x="954" y="920"/>
                  </a:lnTo>
                  <a:lnTo>
                    <a:pt x="964" y="912"/>
                  </a:lnTo>
                  <a:lnTo>
                    <a:pt x="962" y="908"/>
                  </a:lnTo>
                  <a:lnTo>
                    <a:pt x="958" y="892"/>
                  </a:lnTo>
                  <a:lnTo>
                    <a:pt x="956" y="888"/>
                  </a:lnTo>
                  <a:lnTo>
                    <a:pt x="950" y="884"/>
                  </a:lnTo>
                  <a:lnTo>
                    <a:pt x="938" y="872"/>
                  </a:lnTo>
                  <a:lnTo>
                    <a:pt x="922" y="858"/>
                  </a:lnTo>
                  <a:lnTo>
                    <a:pt x="922" y="856"/>
                  </a:lnTo>
                  <a:lnTo>
                    <a:pt x="920" y="856"/>
                  </a:lnTo>
                  <a:lnTo>
                    <a:pt x="922" y="856"/>
                  </a:lnTo>
                  <a:lnTo>
                    <a:pt x="922" y="854"/>
                  </a:lnTo>
                  <a:lnTo>
                    <a:pt x="924" y="838"/>
                  </a:lnTo>
                  <a:lnTo>
                    <a:pt x="924" y="828"/>
                  </a:lnTo>
                  <a:lnTo>
                    <a:pt x="916" y="808"/>
                  </a:lnTo>
                  <a:lnTo>
                    <a:pt x="934" y="804"/>
                  </a:lnTo>
                  <a:lnTo>
                    <a:pt x="944" y="796"/>
                  </a:lnTo>
                  <a:lnTo>
                    <a:pt x="966" y="796"/>
                  </a:lnTo>
                  <a:lnTo>
                    <a:pt x="988" y="792"/>
                  </a:lnTo>
                  <a:lnTo>
                    <a:pt x="990" y="792"/>
                  </a:lnTo>
                  <a:lnTo>
                    <a:pt x="1004" y="794"/>
                  </a:lnTo>
                  <a:lnTo>
                    <a:pt x="1022" y="788"/>
                  </a:lnTo>
                  <a:lnTo>
                    <a:pt x="1042" y="784"/>
                  </a:lnTo>
                  <a:lnTo>
                    <a:pt x="1054" y="780"/>
                  </a:lnTo>
                  <a:lnTo>
                    <a:pt x="1056" y="780"/>
                  </a:lnTo>
                  <a:lnTo>
                    <a:pt x="1090" y="772"/>
                  </a:lnTo>
                  <a:lnTo>
                    <a:pt x="1096" y="768"/>
                  </a:lnTo>
                  <a:lnTo>
                    <a:pt x="1094" y="760"/>
                  </a:lnTo>
                  <a:lnTo>
                    <a:pt x="1088" y="750"/>
                  </a:lnTo>
                  <a:lnTo>
                    <a:pt x="1088" y="748"/>
                  </a:lnTo>
                  <a:lnTo>
                    <a:pt x="1086" y="748"/>
                  </a:lnTo>
                  <a:lnTo>
                    <a:pt x="1088" y="736"/>
                  </a:lnTo>
                  <a:lnTo>
                    <a:pt x="1090" y="734"/>
                  </a:lnTo>
                  <a:lnTo>
                    <a:pt x="1090" y="718"/>
                  </a:lnTo>
                  <a:lnTo>
                    <a:pt x="1086" y="704"/>
                  </a:lnTo>
                  <a:lnTo>
                    <a:pt x="1086" y="702"/>
                  </a:lnTo>
                  <a:lnTo>
                    <a:pt x="1094" y="686"/>
                  </a:lnTo>
                  <a:lnTo>
                    <a:pt x="1100" y="678"/>
                  </a:lnTo>
                  <a:lnTo>
                    <a:pt x="1102" y="676"/>
                  </a:lnTo>
                  <a:lnTo>
                    <a:pt x="1106" y="676"/>
                  </a:lnTo>
                  <a:lnTo>
                    <a:pt x="1126" y="676"/>
                  </a:lnTo>
                  <a:lnTo>
                    <a:pt x="1132" y="676"/>
                  </a:lnTo>
                  <a:lnTo>
                    <a:pt x="1138" y="672"/>
                  </a:lnTo>
                  <a:lnTo>
                    <a:pt x="1170" y="630"/>
                  </a:lnTo>
                  <a:lnTo>
                    <a:pt x="1170" y="628"/>
                  </a:lnTo>
                  <a:lnTo>
                    <a:pt x="1186" y="614"/>
                  </a:lnTo>
                  <a:lnTo>
                    <a:pt x="1188" y="612"/>
                  </a:lnTo>
                  <a:lnTo>
                    <a:pt x="1196" y="610"/>
                  </a:lnTo>
                  <a:lnTo>
                    <a:pt x="1202" y="608"/>
                  </a:lnTo>
                  <a:lnTo>
                    <a:pt x="1206" y="604"/>
                  </a:lnTo>
                  <a:lnTo>
                    <a:pt x="1214" y="596"/>
                  </a:lnTo>
                  <a:lnTo>
                    <a:pt x="1218" y="592"/>
                  </a:lnTo>
                  <a:lnTo>
                    <a:pt x="1246" y="598"/>
                  </a:lnTo>
                  <a:lnTo>
                    <a:pt x="1270" y="588"/>
                  </a:lnTo>
                  <a:lnTo>
                    <a:pt x="1284" y="586"/>
                  </a:lnTo>
                  <a:lnTo>
                    <a:pt x="1296" y="580"/>
                  </a:lnTo>
                  <a:lnTo>
                    <a:pt x="1296" y="562"/>
                  </a:lnTo>
                  <a:lnTo>
                    <a:pt x="1298" y="540"/>
                  </a:lnTo>
                  <a:lnTo>
                    <a:pt x="1298" y="538"/>
                  </a:lnTo>
                  <a:lnTo>
                    <a:pt x="1302" y="532"/>
                  </a:lnTo>
                  <a:lnTo>
                    <a:pt x="1302" y="5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395" name="青海"/>
            <p:cNvSpPr/>
            <p:nvPr/>
          </p:nvSpPr>
          <p:spPr bwMode="auto">
            <a:xfrm>
              <a:off x="3141663" y="2971800"/>
              <a:ext cx="1482725" cy="1063625"/>
            </a:xfrm>
            <a:custGeom>
              <a:avLst/>
              <a:gdLst>
                <a:gd name="T0" fmla="*/ 2147483646 w 812"/>
                <a:gd name="T1" fmla="*/ 2147483646 h 582"/>
                <a:gd name="T2" fmla="*/ 2147483646 w 812"/>
                <a:gd name="T3" fmla="*/ 2147483646 h 582"/>
                <a:gd name="T4" fmla="*/ 2147483646 w 812"/>
                <a:gd name="T5" fmla="*/ 2147483646 h 582"/>
                <a:gd name="T6" fmla="*/ 2147483646 w 812"/>
                <a:gd name="T7" fmla="*/ 2147483646 h 582"/>
                <a:gd name="T8" fmla="*/ 2147483646 w 812"/>
                <a:gd name="T9" fmla="*/ 2147483646 h 582"/>
                <a:gd name="T10" fmla="*/ 2147483646 w 812"/>
                <a:gd name="T11" fmla="*/ 2147483646 h 582"/>
                <a:gd name="T12" fmla="*/ 2147483646 w 812"/>
                <a:gd name="T13" fmla="*/ 2147483646 h 582"/>
                <a:gd name="T14" fmla="*/ 2147483646 w 812"/>
                <a:gd name="T15" fmla="*/ 2147483646 h 582"/>
                <a:gd name="T16" fmla="*/ 2147483646 w 812"/>
                <a:gd name="T17" fmla="*/ 2147483646 h 582"/>
                <a:gd name="T18" fmla="*/ 2147483646 w 812"/>
                <a:gd name="T19" fmla="*/ 2147483646 h 582"/>
                <a:gd name="T20" fmla="*/ 2147483646 w 812"/>
                <a:gd name="T21" fmla="*/ 2147483646 h 582"/>
                <a:gd name="T22" fmla="*/ 2147483646 w 812"/>
                <a:gd name="T23" fmla="*/ 2147483646 h 582"/>
                <a:gd name="T24" fmla="*/ 2147483646 w 812"/>
                <a:gd name="T25" fmla="*/ 2147483646 h 582"/>
                <a:gd name="T26" fmla="*/ 2147483646 w 812"/>
                <a:gd name="T27" fmla="*/ 2147483646 h 582"/>
                <a:gd name="T28" fmla="*/ 2147483646 w 812"/>
                <a:gd name="T29" fmla="*/ 2147483646 h 582"/>
                <a:gd name="T30" fmla="*/ 2147483646 w 812"/>
                <a:gd name="T31" fmla="*/ 2147483646 h 582"/>
                <a:gd name="T32" fmla="*/ 2147483646 w 812"/>
                <a:gd name="T33" fmla="*/ 2147483646 h 582"/>
                <a:gd name="T34" fmla="*/ 0 w 812"/>
                <a:gd name="T35" fmla="*/ 2147483646 h 582"/>
                <a:gd name="T36" fmla="*/ 2147483646 w 812"/>
                <a:gd name="T37" fmla="*/ 2147483646 h 582"/>
                <a:gd name="T38" fmla="*/ 2147483646 w 812"/>
                <a:gd name="T39" fmla="*/ 2147483646 h 582"/>
                <a:gd name="T40" fmla="*/ 2147483646 w 812"/>
                <a:gd name="T41" fmla="*/ 2147483646 h 582"/>
                <a:gd name="T42" fmla="*/ 2147483646 w 812"/>
                <a:gd name="T43" fmla="*/ 2147483646 h 582"/>
                <a:gd name="T44" fmla="*/ 2147483646 w 812"/>
                <a:gd name="T45" fmla="*/ 2147483646 h 582"/>
                <a:gd name="T46" fmla="*/ 2147483646 w 812"/>
                <a:gd name="T47" fmla="*/ 2147483646 h 582"/>
                <a:gd name="T48" fmla="*/ 2147483646 w 812"/>
                <a:gd name="T49" fmla="*/ 2147483646 h 582"/>
                <a:gd name="T50" fmla="*/ 2147483646 w 812"/>
                <a:gd name="T51" fmla="*/ 2147483646 h 582"/>
                <a:gd name="T52" fmla="*/ 2147483646 w 812"/>
                <a:gd name="T53" fmla="*/ 2147483646 h 582"/>
                <a:gd name="T54" fmla="*/ 2147483646 w 812"/>
                <a:gd name="T55" fmla="*/ 2147483646 h 582"/>
                <a:gd name="T56" fmla="*/ 2147483646 w 812"/>
                <a:gd name="T57" fmla="*/ 2147483646 h 582"/>
                <a:gd name="T58" fmla="*/ 2147483646 w 812"/>
                <a:gd name="T59" fmla="*/ 2147483646 h 582"/>
                <a:gd name="T60" fmla="*/ 2147483646 w 812"/>
                <a:gd name="T61" fmla="*/ 2147483646 h 582"/>
                <a:gd name="T62" fmla="*/ 2147483646 w 812"/>
                <a:gd name="T63" fmla="*/ 2147483646 h 582"/>
                <a:gd name="T64" fmla="*/ 2147483646 w 812"/>
                <a:gd name="T65" fmla="*/ 2147483646 h 582"/>
                <a:gd name="T66" fmla="*/ 2147483646 w 812"/>
                <a:gd name="T67" fmla="*/ 2147483646 h 582"/>
                <a:gd name="T68" fmla="*/ 2147483646 w 812"/>
                <a:gd name="T69" fmla="*/ 2147483646 h 582"/>
                <a:gd name="T70" fmla="*/ 2147483646 w 812"/>
                <a:gd name="T71" fmla="*/ 2147483646 h 582"/>
                <a:gd name="T72" fmla="*/ 2147483646 w 812"/>
                <a:gd name="T73" fmla="*/ 2147483646 h 582"/>
                <a:gd name="T74" fmla="*/ 2147483646 w 812"/>
                <a:gd name="T75" fmla="*/ 2147483646 h 582"/>
                <a:gd name="T76" fmla="*/ 2147483646 w 812"/>
                <a:gd name="T77" fmla="*/ 2147483646 h 582"/>
                <a:gd name="T78" fmla="*/ 2147483646 w 812"/>
                <a:gd name="T79" fmla="*/ 2147483646 h 582"/>
                <a:gd name="T80" fmla="*/ 2147483646 w 812"/>
                <a:gd name="T81" fmla="*/ 2147483646 h 582"/>
                <a:gd name="T82" fmla="*/ 2147483646 w 812"/>
                <a:gd name="T83" fmla="*/ 2147483646 h 582"/>
                <a:gd name="T84" fmla="*/ 2147483646 w 812"/>
                <a:gd name="T85" fmla="*/ 2147483646 h 582"/>
                <a:gd name="T86" fmla="*/ 2147483646 w 812"/>
                <a:gd name="T87" fmla="*/ 2147483646 h 582"/>
                <a:gd name="T88" fmla="*/ 2147483646 w 812"/>
                <a:gd name="T89" fmla="*/ 2147483646 h 582"/>
                <a:gd name="T90" fmla="*/ 2147483646 w 812"/>
                <a:gd name="T91" fmla="*/ 2147483646 h 582"/>
                <a:gd name="T92" fmla="*/ 2147483646 w 812"/>
                <a:gd name="T93" fmla="*/ 2147483646 h 582"/>
                <a:gd name="T94" fmla="*/ 2147483646 w 812"/>
                <a:gd name="T95" fmla="*/ 2147483646 h 582"/>
                <a:gd name="T96" fmla="*/ 2147483646 w 812"/>
                <a:gd name="T97" fmla="*/ 2147483646 h 582"/>
                <a:gd name="T98" fmla="*/ 2147483646 w 812"/>
                <a:gd name="T99" fmla="*/ 2147483646 h 582"/>
                <a:gd name="T100" fmla="*/ 2147483646 w 812"/>
                <a:gd name="T101" fmla="*/ 2147483646 h 582"/>
                <a:gd name="T102" fmla="*/ 2147483646 w 812"/>
                <a:gd name="T103" fmla="*/ 2147483646 h 582"/>
                <a:gd name="T104" fmla="*/ 2147483646 w 812"/>
                <a:gd name="T105" fmla="*/ 2147483646 h 582"/>
                <a:gd name="T106" fmla="*/ 2147483646 w 812"/>
                <a:gd name="T107" fmla="*/ 2147483646 h 58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812" h="582">
                  <a:moveTo>
                    <a:pt x="484" y="30"/>
                  </a:moveTo>
                  <a:lnTo>
                    <a:pt x="476" y="36"/>
                  </a:lnTo>
                  <a:lnTo>
                    <a:pt x="480" y="56"/>
                  </a:lnTo>
                  <a:lnTo>
                    <a:pt x="480" y="58"/>
                  </a:lnTo>
                  <a:lnTo>
                    <a:pt x="482" y="58"/>
                  </a:lnTo>
                  <a:lnTo>
                    <a:pt x="480" y="58"/>
                  </a:lnTo>
                  <a:lnTo>
                    <a:pt x="472" y="78"/>
                  </a:lnTo>
                  <a:lnTo>
                    <a:pt x="460" y="82"/>
                  </a:lnTo>
                  <a:lnTo>
                    <a:pt x="458" y="84"/>
                  </a:lnTo>
                  <a:lnTo>
                    <a:pt x="456" y="84"/>
                  </a:lnTo>
                  <a:lnTo>
                    <a:pt x="436" y="74"/>
                  </a:lnTo>
                  <a:lnTo>
                    <a:pt x="396" y="38"/>
                  </a:lnTo>
                  <a:lnTo>
                    <a:pt x="380" y="28"/>
                  </a:lnTo>
                  <a:lnTo>
                    <a:pt x="356" y="20"/>
                  </a:lnTo>
                  <a:lnTo>
                    <a:pt x="356" y="18"/>
                  </a:lnTo>
                  <a:lnTo>
                    <a:pt x="344" y="10"/>
                  </a:lnTo>
                  <a:lnTo>
                    <a:pt x="324" y="4"/>
                  </a:lnTo>
                  <a:lnTo>
                    <a:pt x="314" y="6"/>
                  </a:lnTo>
                  <a:lnTo>
                    <a:pt x="312" y="6"/>
                  </a:lnTo>
                  <a:lnTo>
                    <a:pt x="288" y="4"/>
                  </a:lnTo>
                  <a:lnTo>
                    <a:pt x="286" y="4"/>
                  </a:lnTo>
                  <a:lnTo>
                    <a:pt x="268" y="0"/>
                  </a:lnTo>
                  <a:lnTo>
                    <a:pt x="256" y="0"/>
                  </a:lnTo>
                  <a:lnTo>
                    <a:pt x="248" y="6"/>
                  </a:lnTo>
                  <a:lnTo>
                    <a:pt x="240" y="8"/>
                  </a:lnTo>
                  <a:lnTo>
                    <a:pt x="228" y="10"/>
                  </a:lnTo>
                  <a:lnTo>
                    <a:pt x="212" y="14"/>
                  </a:lnTo>
                  <a:lnTo>
                    <a:pt x="198" y="18"/>
                  </a:lnTo>
                  <a:lnTo>
                    <a:pt x="196" y="20"/>
                  </a:lnTo>
                  <a:lnTo>
                    <a:pt x="180" y="22"/>
                  </a:lnTo>
                  <a:lnTo>
                    <a:pt x="160" y="28"/>
                  </a:lnTo>
                  <a:lnTo>
                    <a:pt x="158" y="28"/>
                  </a:lnTo>
                  <a:lnTo>
                    <a:pt x="144" y="26"/>
                  </a:lnTo>
                  <a:lnTo>
                    <a:pt x="120" y="30"/>
                  </a:lnTo>
                  <a:lnTo>
                    <a:pt x="100" y="30"/>
                  </a:lnTo>
                  <a:lnTo>
                    <a:pt x="92" y="38"/>
                  </a:lnTo>
                  <a:lnTo>
                    <a:pt x="82" y="40"/>
                  </a:lnTo>
                  <a:lnTo>
                    <a:pt x="86" y="50"/>
                  </a:lnTo>
                  <a:lnTo>
                    <a:pt x="86" y="66"/>
                  </a:lnTo>
                  <a:lnTo>
                    <a:pt x="84" y="78"/>
                  </a:lnTo>
                  <a:lnTo>
                    <a:pt x="98" y="90"/>
                  </a:lnTo>
                  <a:lnTo>
                    <a:pt x="110" y="102"/>
                  </a:lnTo>
                  <a:lnTo>
                    <a:pt x="118" y="110"/>
                  </a:lnTo>
                  <a:lnTo>
                    <a:pt x="120" y="114"/>
                  </a:lnTo>
                  <a:lnTo>
                    <a:pt x="120" y="118"/>
                  </a:lnTo>
                  <a:lnTo>
                    <a:pt x="124" y="130"/>
                  </a:lnTo>
                  <a:lnTo>
                    <a:pt x="130" y="142"/>
                  </a:lnTo>
                  <a:lnTo>
                    <a:pt x="128" y="142"/>
                  </a:lnTo>
                  <a:lnTo>
                    <a:pt x="112" y="154"/>
                  </a:lnTo>
                  <a:lnTo>
                    <a:pt x="102" y="166"/>
                  </a:lnTo>
                  <a:lnTo>
                    <a:pt x="104" y="178"/>
                  </a:lnTo>
                  <a:lnTo>
                    <a:pt x="112" y="196"/>
                  </a:lnTo>
                  <a:lnTo>
                    <a:pt x="112" y="198"/>
                  </a:lnTo>
                  <a:lnTo>
                    <a:pt x="112" y="204"/>
                  </a:lnTo>
                  <a:lnTo>
                    <a:pt x="108" y="210"/>
                  </a:lnTo>
                  <a:lnTo>
                    <a:pt x="106" y="214"/>
                  </a:lnTo>
                  <a:lnTo>
                    <a:pt x="102" y="216"/>
                  </a:lnTo>
                  <a:lnTo>
                    <a:pt x="96" y="216"/>
                  </a:lnTo>
                  <a:lnTo>
                    <a:pt x="80" y="214"/>
                  </a:lnTo>
                  <a:lnTo>
                    <a:pt x="60" y="210"/>
                  </a:lnTo>
                  <a:lnTo>
                    <a:pt x="58" y="210"/>
                  </a:lnTo>
                  <a:lnTo>
                    <a:pt x="44" y="202"/>
                  </a:lnTo>
                  <a:lnTo>
                    <a:pt x="20" y="202"/>
                  </a:lnTo>
                  <a:lnTo>
                    <a:pt x="22" y="202"/>
                  </a:lnTo>
                  <a:lnTo>
                    <a:pt x="20" y="242"/>
                  </a:lnTo>
                  <a:lnTo>
                    <a:pt x="18" y="246"/>
                  </a:lnTo>
                  <a:lnTo>
                    <a:pt x="16" y="248"/>
                  </a:lnTo>
                  <a:lnTo>
                    <a:pt x="8" y="250"/>
                  </a:lnTo>
                  <a:lnTo>
                    <a:pt x="6" y="254"/>
                  </a:lnTo>
                  <a:lnTo>
                    <a:pt x="6" y="262"/>
                  </a:lnTo>
                  <a:lnTo>
                    <a:pt x="4" y="262"/>
                  </a:lnTo>
                  <a:lnTo>
                    <a:pt x="4" y="272"/>
                  </a:lnTo>
                  <a:lnTo>
                    <a:pt x="10" y="280"/>
                  </a:lnTo>
                  <a:lnTo>
                    <a:pt x="14" y="284"/>
                  </a:lnTo>
                  <a:lnTo>
                    <a:pt x="18" y="304"/>
                  </a:lnTo>
                  <a:lnTo>
                    <a:pt x="18" y="310"/>
                  </a:lnTo>
                  <a:lnTo>
                    <a:pt x="16" y="322"/>
                  </a:lnTo>
                  <a:lnTo>
                    <a:pt x="10" y="338"/>
                  </a:lnTo>
                  <a:lnTo>
                    <a:pt x="0" y="358"/>
                  </a:lnTo>
                  <a:lnTo>
                    <a:pt x="0" y="362"/>
                  </a:lnTo>
                  <a:lnTo>
                    <a:pt x="0" y="370"/>
                  </a:lnTo>
                  <a:lnTo>
                    <a:pt x="12" y="384"/>
                  </a:lnTo>
                  <a:lnTo>
                    <a:pt x="16" y="394"/>
                  </a:lnTo>
                  <a:lnTo>
                    <a:pt x="26" y="406"/>
                  </a:lnTo>
                  <a:lnTo>
                    <a:pt x="40" y="422"/>
                  </a:lnTo>
                  <a:lnTo>
                    <a:pt x="48" y="430"/>
                  </a:lnTo>
                  <a:lnTo>
                    <a:pt x="52" y="430"/>
                  </a:lnTo>
                  <a:lnTo>
                    <a:pt x="68" y="422"/>
                  </a:lnTo>
                  <a:lnTo>
                    <a:pt x="72" y="418"/>
                  </a:lnTo>
                  <a:lnTo>
                    <a:pt x="76" y="418"/>
                  </a:lnTo>
                  <a:lnTo>
                    <a:pt x="84" y="420"/>
                  </a:lnTo>
                  <a:lnTo>
                    <a:pt x="92" y="424"/>
                  </a:lnTo>
                  <a:lnTo>
                    <a:pt x="92" y="426"/>
                  </a:lnTo>
                  <a:lnTo>
                    <a:pt x="100" y="434"/>
                  </a:lnTo>
                  <a:lnTo>
                    <a:pt x="104" y="444"/>
                  </a:lnTo>
                  <a:lnTo>
                    <a:pt x="108" y="448"/>
                  </a:lnTo>
                  <a:lnTo>
                    <a:pt x="110" y="450"/>
                  </a:lnTo>
                  <a:lnTo>
                    <a:pt x="120" y="458"/>
                  </a:lnTo>
                  <a:lnTo>
                    <a:pt x="126" y="458"/>
                  </a:lnTo>
                  <a:lnTo>
                    <a:pt x="132" y="460"/>
                  </a:lnTo>
                  <a:lnTo>
                    <a:pt x="136" y="464"/>
                  </a:lnTo>
                  <a:lnTo>
                    <a:pt x="144" y="468"/>
                  </a:lnTo>
                  <a:lnTo>
                    <a:pt x="160" y="474"/>
                  </a:lnTo>
                  <a:lnTo>
                    <a:pt x="162" y="474"/>
                  </a:lnTo>
                  <a:lnTo>
                    <a:pt x="186" y="482"/>
                  </a:lnTo>
                  <a:lnTo>
                    <a:pt x="188" y="482"/>
                  </a:lnTo>
                  <a:lnTo>
                    <a:pt x="204" y="490"/>
                  </a:lnTo>
                  <a:lnTo>
                    <a:pt x="232" y="498"/>
                  </a:lnTo>
                  <a:lnTo>
                    <a:pt x="234" y="498"/>
                  </a:lnTo>
                  <a:lnTo>
                    <a:pt x="272" y="500"/>
                  </a:lnTo>
                  <a:lnTo>
                    <a:pt x="288" y="494"/>
                  </a:lnTo>
                  <a:lnTo>
                    <a:pt x="304" y="494"/>
                  </a:lnTo>
                  <a:lnTo>
                    <a:pt x="304" y="496"/>
                  </a:lnTo>
                  <a:lnTo>
                    <a:pt x="316" y="512"/>
                  </a:lnTo>
                  <a:lnTo>
                    <a:pt x="324" y="526"/>
                  </a:lnTo>
                  <a:lnTo>
                    <a:pt x="332" y="532"/>
                  </a:lnTo>
                  <a:lnTo>
                    <a:pt x="340" y="536"/>
                  </a:lnTo>
                  <a:lnTo>
                    <a:pt x="340" y="538"/>
                  </a:lnTo>
                  <a:lnTo>
                    <a:pt x="342" y="538"/>
                  </a:lnTo>
                  <a:lnTo>
                    <a:pt x="348" y="554"/>
                  </a:lnTo>
                  <a:lnTo>
                    <a:pt x="350" y="554"/>
                  </a:lnTo>
                  <a:lnTo>
                    <a:pt x="350" y="556"/>
                  </a:lnTo>
                  <a:lnTo>
                    <a:pt x="354" y="574"/>
                  </a:lnTo>
                  <a:lnTo>
                    <a:pt x="364" y="578"/>
                  </a:lnTo>
                  <a:lnTo>
                    <a:pt x="366" y="578"/>
                  </a:lnTo>
                  <a:lnTo>
                    <a:pt x="376" y="582"/>
                  </a:lnTo>
                  <a:lnTo>
                    <a:pt x="388" y="580"/>
                  </a:lnTo>
                  <a:lnTo>
                    <a:pt x="390" y="568"/>
                  </a:lnTo>
                  <a:lnTo>
                    <a:pt x="392" y="566"/>
                  </a:lnTo>
                  <a:lnTo>
                    <a:pt x="404" y="554"/>
                  </a:lnTo>
                  <a:lnTo>
                    <a:pt x="420" y="558"/>
                  </a:lnTo>
                  <a:lnTo>
                    <a:pt x="428" y="574"/>
                  </a:lnTo>
                  <a:lnTo>
                    <a:pt x="442" y="570"/>
                  </a:lnTo>
                  <a:lnTo>
                    <a:pt x="444" y="554"/>
                  </a:lnTo>
                  <a:lnTo>
                    <a:pt x="444" y="552"/>
                  </a:lnTo>
                  <a:lnTo>
                    <a:pt x="456" y="546"/>
                  </a:lnTo>
                  <a:lnTo>
                    <a:pt x="452" y="524"/>
                  </a:lnTo>
                  <a:lnTo>
                    <a:pt x="452" y="522"/>
                  </a:lnTo>
                  <a:lnTo>
                    <a:pt x="464" y="496"/>
                  </a:lnTo>
                  <a:lnTo>
                    <a:pt x="476" y="492"/>
                  </a:lnTo>
                  <a:lnTo>
                    <a:pt x="472" y="470"/>
                  </a:lnTo>
                  <a:lnTo>
                    <a:pt x="484" y="470"/>
                  </a:lnTo>
                  <a:lnTo>
                    <a:pt x="484" y="458"/>
                  </a:lnTo>
                  <a:lnTo>
                    <a:pt x="476" y="438"/>
                  </a:lnTo>
                  <a:lnTo>
                    <a:pt x="476" y="436"/>
                  </a:lnTo>
                  <a:lnTo>
                    <a:pt x="478" y="420"/>
                  </a:lnTo>
                  <a:lnTo>
                    <a:pt x="478" y="418"/>
                  </a:lnTo>
                  <a:lnTo>
                    <a:pt x="480" y="418"/>
                  </a:lnTo>
                  <a:lnTo>
                    <a:pt x="488" y="406"/>
                  </a:lnTo>
                  <a:lnTo>
                    <a:pt x="490" y="406"/>
                  </a:lnTo>
                  <a:lnTo>
                    <a:pt x="492" y="406"/>
                  </a:lnTo>
                  <a:lnTo>
                    <a:pt x="514" y="410"/>
                  </a:lnTo>
                  <a:lnTo>
                    <a:pt x="532" y="414"/>
                  </a:lnTo>
                  <a:lnTo>
                    <a:pt x="548" y="410"/>
                  </a:lnTo>
                  <a:lnTo>
                    <a:pt x="556" y="426"/>
                  </a:lnTo>
                  <a:lnTo>
                    <a:pt x="556" y="428"/>
                  </a:lnTo>
                  <a:lnTo>
                    <a:pt x="556" y="440"/>
                  </a:lnTo>
                  <a:lnTo>
                    <a:pt x="560" y="452"/>
                  </a:lnTo>
                  <a:lnTo>
                    <a:pt x="562" y="458"/>
                  </a:lnTo>
                  <a:lnTo>
                    <a:pt x="568" y="462"/>
                  </a:lnTo>
                  <a:lnTo>
                    <a:pt x="578" y="464"/>
                  </a:lnTo>
                  <a:lnTo>
                    <a:pt x="580" y="468"/>
                  </a:lnTo>
                  <a:lnTo>
                    <a:pt x="580" y="470"/>
                  </a:lnTo>
                  <a:lnTo>
                    <a:pt x="584" y="478"/>
                  </a:lnTo>
                  <a:lnTo>
                    <a:pt x="590" y="486"/>
                  </a:lnTo>
                  <a:lnTo>
                    <a:pt x="598" y="498"/>
                  </a:lnTo>
                  <a:lnTo>
                    <a:pt x="602" y="506"/>
                  </a:lnTo>
                  <a:lnTo>
                    <a:pt x="610" y="506"/>
                  </a:lnTo>
                  <a:lnTo>
                    <a:pt x="624" y="494"/>
                  </a:lnTo>
                  <a:lnTo>
                    <a:pt x="632" y="512"/>
                  </a:lnTo>
                  <a:lnTo>
                    <a:pt x="650" y="518"/>
                  </a:lnTo>
                  <a:lnTo>
                    <a:pt x="652" y="518"/>
                  </a:lnTo>
                  <a:lnTo>
                    <a:pt x="660" y="534"/>
                  </a:lnTo>
                  <a:lnTo>
                    <a:pt x="664" y="538"/>
                  </a:lnTo>
                  <a:lnTo>
                    <a:pt x="664" y="522"/>
                  </a:lnTo>
                  <a:lnTo>
                    <a:pt x="664" y="518"/>
                  </a:lnTo>
                  <a:lnTo>
                    <a:pt x="700" y="518"/>
                  </a:lnTo>
                  <a:lnTo>
                    <a:pt x="700" y="514"/>
                  </a:lnTo>
                  <a:lnTo>
                    <a:pt x="702" y="512"/>
                  </a:lnTo>
                  <a:lnTo>
                    <a:pt x="700" y="508"/>
                  </a:lnTo>
                  <a:lnTo>
                    <a:pt x="698" y="500"/>
                  </a:lnTo>
                  <a:lnTo>
                    <a:pt x="696" y="494"/>
                  </a:lnTo>
                  <a:lnTo>
                    <a:pt x="696" y="486"/>
                  </a:lnTo>
                  <a:lnTo>
                    <a:pt x="698" y="480"/>
                  </a:lnTo>
                  <a:lnTo>
                    <a:pt x="702" y="478"/>
                  </a:lnTo>
                  <a:lnTo>
                    <a:pt x="706" y="478"/>
                  </a:lnTo>
                  <a:lnTo>
                    <a:pt x="720" y="482"/>
                  </a:lnTo>
                  <a:lnTo>
                    <a:pt x="722" y="472"/>
                  </a:lnTo>
                  <a:lnTo>
                    <a:pt x="696" y="460"/>
                  </a:lnTo>
                  <a:lnTo>
                    <a:pt x="694" y="460"/>
                  </a:lnTo>
                  <a:lnTo>
                    <a:pt x="692" y="458"/>
                  </a:lnTo>
                  <a:lnTo>
                    <a:pt x="688" y="426"/>
                  </a:lnTo>
                  <a:lnTo>
                    <a:pt x="690" y="406"/>
                  </a:lnTo>
                  <a:lnTo>
                    <a:pt x="690" y="402"/>
                  </a:lnTo>
                  <a:lnTo>
                    <a:pt x="734" y="406"/>
                  </a:lnTo>
                  <a:lnTo>
                    <a:pt x="744" y="396"/>
                  </a:lnTo>
                  <a:lnTo>
                    <a:pt x="746" y="392"/>
                  </a:lnTo>
                  <a:lnTo>
                    <a:pt x="744" y="388"/>
                  </a:lnTo>
                  <a:lnTo>
                    <a:pt x="732" y="382"/>
                  </a:lnTo>
                  <a:lnTo>
                    <a:pt x="730" y="378"/>
                  </a:lnTo>
                  <a:lnTo>
                    <a:pt x="728" y="374"/>
                  </a:lnTo>
                  <a:lnTo>
                    <a:pt x="730" y="372"/>
                  </a:lnTo>
                  <a:lnTo>
                    <a:pt x="732" y="368"/>
                  </a:lnTo>
                  <a:lnTo>
                    <a:pt x="752" y="350"/>
                  </a:lnTo>
                  <a:lnTo>
                    <a:pt x="772" y="348"/>
                  </a:lnTo>
                  <a:lnTo>
                    <a:pt x="782" y="330"/>
                  </a:lnTo>
                  <a:lnTo>
                    <a:pt x="782" y="314"/>
                  </a:lnTo>
                  <a:lnTo>
                    <a:pt x="796" y="310"/>
                  </a:lnTo>
                  <a:lnTo>
                    <a:pt x="804" y="290"/>
                  </a:lnTo>
                  <a:lnTo>
                    <a:pt x="812" y="276"/>
                  </a:lnTo>
                  <a:lnTo>
                    <a:pt x="800" y="256"/>
                  </a:lnTo>
                  <a:lnTo>
                    <a:pt x="800" y="254"/>
                  </a:lnTo>
                  <a:lnTo>
                    <a:pt x="792" y="228"/>
                  </a:lnTo>
                  <a:lnTo>
                    <a:pt x="792" y="226"/>
                  </a:lnTo>
                  <a:lnTo>
                    <a:pt x="788" y="198"/>
                  </a:lnTo>
                  <a:lnTo>
                    <a:pt x="778" y="182"/>
                  </a:lnTo>
                  <a:lnTo>
                    <a:pt x="764" y="168"/>
                  </a:lnTo>
                  <a:lnTo>
                    <a:pt x="764" y="166"/>
                  </a:lnTo>
                  <a:lnTo>
                    <a:pt x="762" y="150"/>
                  </a:lnTo>
                  <a:lnTo>
                    <a:pt x="736" y="158"/>
                  </a:lnTo>
                  <a:lnTo>
                    <a:pt x="724" y="144"/>
                  </a:lnTo>
                  <a:lnTo>
                    <a:pt x="688" y="118"/>
                  </a:lnTo>
                  <a:lnTo>
                    <a:pt x="686" y="118"/>
                  </a:lnTo>
                  <a:lnTo>
                    <a:pt x="672" y="100"/>
                  </a:lnTo>
                  <a:lnTo>
                    <a:pt x="664" y="94"/>
                  </a:lnTo>
                  <a:lnTo>
                    <a:pt x="658" y="102"/>
                  </a:lnTo>
                  <a:lnTo>
                    <a:pt x="658" y="104"/>
                  </a:lnTo>
                  <a:lnTo>
                    <a:pt x="658" y="106"/>
                  </a:lnTo>
                  <a:lnTo>
                    <a:pt x="656" y="106"/>
                  </a:lnTo>
                  <a:lnTo>
                    <a:pt x="644" y="106"/>
                  </a:lnTo>
                  <a:lnTo>
                    <a:pt x="642" y="106"/>
                  </a:lnTo>
                  <a:lnTo>
                    <a:pt x="616" y="78"/>
                  </a:lnTo>
                  <a:lnTo>
                    <a:pt x="606" y="72"/>
                  </a:lnTo>
                  <a:lnTo>
                    <a:pt x="596" y="62"/>
                  </a:lnTo>
                  <a:lnTo>
                    <a:pt x="584" y="54"/>
                  </a:lnTo>
                  <a:lnTo>
                    <a:pt x="584" y="52"/>
                  </a:lnTo>
                  <a:lnTo>
                    <a:pt x="570" y="44"/>
                  </a:lnTo>
                  <a:lnTo>
                    <a:pt x="562" y="50"/>
                  </a:lnTo>
                  <a:lnTo>
                    <a:pt x="560" y="52"/>
                  </a:lnTo>
                  <a:lnTo>
                    <a:pt x="552" y="50"/>
                  </a:lnTo>
                  <a:lnTo>
                    <a:pt x="544" y="54"/>
                  </a:lnTo>
                  <a:lnTo>
                    <a:pt x="542" y="56"/>
                  </a:lnTo>
                  <a:lnTo>
                    <a:pt x="530" y="58"/>
                  </a:lnTo>
                  <a:lnTo>
                    <a:pt x="484"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396" name="四川"/>
            <p:cNvSpPr/>
            <p:nvPr/>
          </p:nvSpPr>
          <p:spPr bwMode="auto">
            <a:xfrm>
              <a:off x="3992563" y="3717925"/>
              <a:ext cx="1282700" cy="1125538"/>
            </a:xfrm>
            <a:custGeom>
              <a:avLst/>
              <a:gdLst>
                <a:gd name="T0" fmla="*/ 2147483646 w 702"/>
                <a:gd name="T1" fmla="*/ 2147483646 h 616"/>
                <a:gd name="T2" fmla="*/ 2147483646 w 702"/>
                <a:gd name="T3" fmla="*/ 2147483646 h 616"/>
                <a:gd name="T4" fmla="*/ 2147483646 w 702"/>
                <a:gd name="T5" fmla="*/ 2147483646 h 616"/>
                <a:gd name="T6" fmla="*/ 2147483646 w 702"/>
                <a:gd name="T7" fmla="*/ 2147483646 h 616"/>
                <a:gd name="T8" fmla="*/ 2147483646 w 702"/>
                <a:gd name="T9" fmla="*/ 2147483646 h 616"/>
                <a:gd name="T10" fmla="*/ 2147483646 w 702"/>
                <a:gd name="T11" fmla="*/ 2147483646 h 616"/>
                <a:gd name="T12" fmla="*/ 2147483646 w 702"/>
                <a:gd name="T13" fmla="*/ 2147483646 h 616"/>
                <a:gd name="T14" fmla="*/ 2147483646 w 702"/>
                <a:gd name="T15" fmla="*/ 2147483646 h 616"/>
                <a:gd name="T16" fmla="*/ 2147483646 w 702"/>
                <a:gd name="T17" fmla="*/ 2147483646 h 616"/>
                <a:gd name="T18" fmla="*/ 2147483646 w 702"/>
                <a:gd name="T19" fmla="*/ 2147483646 h 616"/>
                <a:gd name="T20" fmla="*/ 2147483646 w 702"/>
                <a:gd name="T21" fmla="*/ 2147483646 h 616"/>
                <a:gd name="T22" fmla="*/ 2147483646 w 702"/>
                <a:gd name="T23" fmla="*/ 2147483646 h 616"/>
                <a:gd name="T24" fmla="*/ 2147483646 w 702"/>
                <a:gd name="T25" fmla="*/ 2147483646 h 616"/>
                <a:gd name="T26" fmla="*/ 2147483646 w 702"/>
                <a:gd name="T27" fmla="*/ 2147483646 h 616"/>
                <a:gd name="T28" fmla="*/ 2147483646 w 702"/>
                <a:gd name="T29" fmla="*/ 2147483646 h 616"/>
                <a:gd name="T30" fmla="*/ 2147483646 w 702"/>
                <a:gd name="T31" fmla="*/ 2147483646 h 616"/>
                <a:gd name="T32" fmla="*/ 2147483646 w 702"/>
                <a:gd name="T33" fmla="*/ 2147483646 h 616"/>
                <a:gd name="T34" fmla="*/ 2147483646 w 702"/>
                <a:gd name="T35" fmla="*/ 2147483646 h 616"/>
                <a:gd name="T36" fmla="*/ 2147483646 w 702"/>
                <a:gd name="T37" fmla="*/ 2147483646 h 616"/>
                <a:gd name="T38" fmla="*/ 2147483646 w 702"/>
                <a:gd name="T39" fmla="*/ 2147483646 h 616"/>
                <a:gd name="T40" fmla="*/ 2147483646 w 702"/>
                <a:gd name="T41" fmla="*/ 2147483646 h 616"/>
                <a:gd name="T42" fmla="*/ 2147483646 w 702"/>
                <a:gd name="T43" fmla="*/ 2147483646 h 616"/>
                <a:gd name="T44" fmla="*/ 2147483646 w 702"/>
                <a:gd name="T45" fmla="*/ 2147483646 h 616"/>
                <a:gd name="T46" fmla="*/ 2147483646 w 702"/>
                <a:gd name="T47" fmla="*/ 2147483646 h 616"/>
                <a:gd name="T48" fmla="*/ 2147483646 w 702"/>
                <a:gd name="T49" fmla="*/ 2147483646 h 616"/>
                <a:gd name="T50" fmla="*/ 2147483646 w 702"/>
                <a:gd name="T51" fmla="*/ 2147483646 h 616"/>
                <a:gd name="T52" fmla="*/ 2147483646 w 702"/>
                <a:gd name="T53" fmla="*/ 2147483646 h 616"/>
                <a:gd name="T54" fmla="*/ 2147483646 w 702"/>
                <a:gd name="T55" fmla="*/ 2147483646 h 616"/>
                <a:gd name="T56" fmla="*/ 2147483646 w 702"/>
                <a:gd name="T57" fmla="*/ 2147483646 h 616"/>
                <a:gd name="T58" fmla="*/ 2147483646 w 702"/>
                <a:gd name="T59" fmla="*/ 2147483646 h 616"/>
                <a:gd name="T60" fmla="*/ 2147483646 w 702"/>
                <a:gd name="T61" fmla="*/ 2147483646 h 616"/>
                <a:gd name="T62" fmla="*/ 2147483646 w 702"/>
                <a:gd name="T63" fmla="*/ 2147483646 h 616"/>
                <a:gd name="T64" fmla="*/ 2147483646 w 702"/>
                <a:gd name="T65" fmla="*/ 2147483646 h 616"/>
                <a:gd name="T66" fmla="*/ 2147483646 w 702"/>
                <a:gd name="T67" fmla="*/ 2147483646 h 616"/>
                <a:gd name="T68" fmla="*/ 2147483646 w 702"/>
                <a:gd name="T69" fmla="*/ 2147483646 h 616"/>
                <a:gd name="T70" fmla="*/ 2147483646 w 702"/>
                <a:gd name="T71" fmla="*/ 2147483646 h 616"/>
                <a:gd name="T72" fmla="*/ 2147483646 w 702"/>
                <a:gd name="T73" fmla="*/ 2147483646 h 616"/>
                <a:gd name="T74" fmla="*/ 2147483646 w 702"/>
                <a:gd name="T75" fmla="*/ 2147483646 h 616"/>
                <a:gd name="T76" fmla="*/ 2147483646 w 702"/>
                <a:gd name="T77" fmla="*/ 2147483646 h 616"/>
                <a:gd name="T78" fmla="*/ 2147483646 w 702"/>
                <a:gd name="T79" fmla="*/ 2147483646 h 616"/>
                <a:gd name="T80" fmla="*/ 2147483646 w 702"/>
                <a:gd name="T81" fmla="*/ 2147483646 h 616"/>
                <a:gd name="T82" fmla="*/ 2147483646 w 702"/>
                <a:gd name="T83" fmla="*/ 2147483646 h 616"/>
                <a:gd name="T84" fmla="*/ 2147483646 w 702"/>
                <a:gd name="T85" fmla="*/ 2147483646 h 616"/>
                <a:gd name="T86" fmla="*/ 2147483646 w 702"/>
                <a:gd name="T87" fmla="*/ 2147483646 h 616"/>
                <a:gd name="T88" fmla="*/ 2147483646 w 702"/>
                <a:gd name="T89" fmla="*/ 2147483646 h 616"/>
                <a:gd name="T90" fmla="*/ 2147483646 w 702"/>
                <a:gd name="T91" fmla="*/ 2147483646 h 616"/>
                <a:gd name="T92" fmla="*/ 2147483646 w 702"/>
                <a:gd name="T93" fmla="*/ 2147483646 h 616"/>
                <a:gd name="T94" fmla="*/ 2147483646 w 702"/>
                <a:gd name="T95" fmla="*/ 2147483646 h 616"/>
                <a:gd name="T96" fmla="*/ 2147483646 w 702"/>
                <a:gd name="T97" fmla="*/ 2147483646 h 616"/>
                <a:gd name="T98" fmla="*/ 2147483646 w 702"/>
                <a:gd name="T99" fmla="*/ 0 h 616"/>
                <a:gd name="T100" fmla="*/ 2147483646 w 702"/>
                <a:gd name="T101" fmla="*/ 2147483646 h 616"/>
                <a:gd name="T102" fmla="*/ 2147483646 w 702"/>
                <a:gd name="T103" fmla="*/ 2147483646 h 616"/>
                <a:gd name="T104" fmla="*/ 2147483646 w 702"/>
                <a:gd name="T105" fmla="*/ 2147483646 h 616"/>
                <a:gd name="T106" fmla="*/ 2147483646 w 702"/>
                <a:gd name="T107" fmla="*/ 2147483646 h 616"/>
                <a:gd name="T108" fmla="*/ 2147483646 w 702"/>
                <a:gd name="T109" fmla="*/ 2147483646 h 616"/>
                <a:gd name="T110" fmla="*/ 2147483646 w 702"/>
                <a:gd name="T111" fmla="*/ 2147483646 h 616"/>
                <a:gd name="T112" fmla="*/ 2147483646 w 702"/>
                <a:gd name="T113" fmla="*/ 2147483646 h 616"/>
                <a:gd name="T114" fmla="*/ 2147483646 w 702"/>
                <a:gd name="T115" fmla="*/ 2147483646 h 616"/>
                <a:gd name="T116" fmla="*/ 2147483646 w 702"/>
                <a:gd name="T117" fmla="*/ 2147483646 h 616"/>
                <a:gd name="T118" fmla="*/ 2147483646 w 702"/>
                <a:gd name="T119" fmla="*/ 2147483646 h 6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02" h="616">
                  <a:moveTo>
                    <a:pt x="66" y="14"/>
                  </a:moveTo>
                  <a:lnTo>
                    <a:pt x="46" y="10"/>
                  </a:lnTo>
                  <a:lnTo>
                    <a:pt x="28" y="6"/>
                  </a:lnTo>
                  <a:lnTo>
                    <a:pt x="22" y="14"/>
                  </a:lnTo>
                  <a:lnTo>
                    <a:pt x="20" y="28"/>
                  </a:lnTo>
                  <a:lnTo>
                    <a:pt x="26" y="50"/>
                  </a:lnTo>
                  <a:lnTo>
                    <a:pt x="26" y="66"/>
                  </a:lnTo>
                  <a:lnTo>
                    <a:pt x="26" y="70"/>
                  </a:lnTo>
                  <a:lnTo>
                    <a:pt x="18" y="70"/>
                  </a:lnTo>
                  <a:lnTo>
                    <a:pt x="22" y="90"/>
                  </a:lnTo>
                  <a:lnTo>
                    <a:pt x="6" y="94"/>
                  </a:lnTo>
                  <a:lnTo>
                    <a:pt x="0" y="106"/>
                  </a:lnTo>
                  <a:lnTo>
                    <a:pt x="8" y="114"/>
                  </a:lnTo>
                  <a:lnTo>
                    <a:pt x="10" y="114"/>
                  </a:lnTo>
                  <a:lnTo>
                    <a:pt x="38" y="136"/>
                  </a:lnTo>
                  <a:lnTo>
                    <a:pt x="38" y="138"/>
                  </a:lnTo>
                  <a:lnTo>
                    <a:pt x="42" y="158"/>
                  </a:lnTo>
                  <a:lnTo>
                    <a:pt x="56" y="178"/>
                  </a:lnTo>
                  <a:lnTo>
                    <a:pt x="62" y="184"/>
                  </a:lnTo>
                  <a:lnTo>
                    <a:pt x="70" y="194"/>
                  </a:lnTo>
                  <a:lnTo>
                    <a:pt x="72" y="194"/>
                  </a:lnTo>
                  <a:lnTo>
                    <a:pt x="70" y="196"/>
                  </a:lnTo>
                  <a:lnTo>
                    <a:pt x="70" y="214"/>
                  </a:lnTo>
                  <a:lnTo>
                    <a:pt x="74" y="226"/>
                  </a:lnTo>
                  <a:lnTo>
                    <a:pt x="74" y="244"/>
                  </a:lnTo>
                  <a:lnTo>
                    <a:pt x="82" y="258"/>
                  </a:lnTo>
                  <a:lnTo>
                    <a:pt x="84" y="266"/>
                  </a:lnTo>
                  <a:lnTo>
                    <a:pt x="86" y="274"/>
                  </a:lnTo>
                  <a:lnTo>
                    <a:pt x="90" y="286"/>
                  </a:lnTo>
                  <a:lnTo>
                    <a:pt x="92" y="302"/>
                  </a:lnTo>
                  <a:lnTo>
                    <a:pt x="90" y="314"/>
                  </a:lnTo>
                  <a:lnTo>
                    <a:pt x="88" y="320"/>
                  </a:lnTo>
                  <a:lnTo>
                    <a:pt x="90" y="326"/>
                  </a:lnTo>
                  <a:lnTo>
                    <a:pt x="94" y="336"/>
                  </a:lnTo>
                  <a:lnTo>
                    <a:pt x="98" y="346"/>
                  </a:lnTo>
                  <a:lnTo>
                    <a:pt x="100" y="346"/>
                  </a:lnTo>
                  <a:lnTo>
                    <a:pt x="100" y="348"/>
                  </a:lnTo>
                  <a:lnTo>
                    <a:pt x="100" y="350"/>
                  </a:lnTo>
                  <a:lnTo>
                    <a:pt x="86" y="378"/>
                  </a:lnTo>
                  <a:lnTo>
                    <a:pt x="90" y="386"/>
                  </a:lnTo>
                  <a:lnTo>
                    <a:pt x="90" y="392"/>
                  </a:lnTo>
                  <a:lnTo>
                    <a:pt x="86" y="418"/>
                  </a:lnTo>
                  <a:lnTo>
                    <a:pt x="86" y="428"/>
                  </a:lnTo>
                  <a:lnTo>
                    <a:pt x="88" y="432"/>
                  </a:lnTo>
                  <a:lnTo>
                    <a:pt x="90" y="434"/>
                  </a:lnTo>
                  <a:lnTo>
                    <a:pt x="94" y="436"/>
                  </a:lnTo>
                  <a:lnTo>
                    <a:pt x="102" y="442"/>
                  </a:lnTo>
                  <a:lnTo>
                    <a:pt x="104" y="448"/>
                  </a:lnTo>
                  <a:lnTo>
                    <a:pt x="102" y="462"/>
                  </a:lnTo>
                  <a:lnTo>
                    <a:pt x="106" y="462"/>
                  </a:lnTo>
                  <a:lnTo>
                    <a:pt x="108" y="464"/>
                  </a:lnTo>
                  <a:lnTo>
                    <a:pt x="110" y="462"/>
                  </a:lnTo>
                  <a:lnTo>
                    <a:pt x="114" y="458"/>
                  </a:lnTo>
                  <a:lnTo>
                    <a:pt x="116" y="452"/>
                  </a:lnTo>
                  <a:lnTo>
                    <a:pt x="118" y="450"/>
                  </a:lnTo>
                  <a:lnTo>
                    <a:pt x="118" y="448"/>
                  </a:lnTo>
                  <a:lnTo>
                    <a:pt x="122" y="444"/>
                  </a:lnTo>
                  <a:lnTo>
                    <a:pt x="126" y="440"/>
                  </a:lnTo>
                  <a:lnTo>
                    <a:pt x="126" y="434"/>
                  </a:lnTo>
                  <a:lnTo>
                    <a:pt x="124" y="426"/>
                  </a:lnTo>
                  <a:lnTo>
                    <a:pt x="122" y="422"/>
                  </a:lnTo>
                  <a:lnTo>
                    <a:pt x="126" y="420"/>
                  </a:lnTo>
                  <a:lnTo>
                    <a:pt x="136" y="418"/>
                  </a:lnTo>
                  <a:lnTo>
                    <a:pt x="142" y="418"/>
                  </a:lnTo>
                  <a:lnTo>
                    <a:pt x="146" y="420"/>
                  </a:lnTo>
                  <a:lnTo>
                    <a:pt x="150" y="424"/>
                  </a:lnTo>
                  <a:lnTo>
                    <a:pt x="156" y="440"/>
                  </a:lnTo>
                  <a:lnTo>
                    <a:pt x="156" y="442"/>
                  </a:lnTo>
                  <a:lnTo>
                    <a:pt x="158" y="468"/>
                  </a:lnTo>
                  <a:lnTo>
                    <a:pt x="170" y="474"/>
                  </a:lnTo>
                  <a:lnTo>
                    <a:pt x="178" y="478"/>
                  </a:lnTo>
                  <a:lnTo>
                    <a:pt x="184" y="472"/>
                  </a:lnTo>
                  <a:lnTo>
                    <a:pt x="190" y="466"/>
                  </a:lnTo>
                  <a:lnTo>
                    <a:pt x="194" y="466"/>
                  </a:lnTo>
                  <a:lnTo>
                    <a:pt x="200" y="470"/>
                  </a:lnTo>
                  <a:lnTo>
                    <a:pt x="204" y="478"/>
                  </a:lnTo>
                  <a:lnTo>
                    <a:pt x="206" y="498"/>
                  </a:lnTo>
                  <a:lnTo>
                    <a:pt x="208" y="502"/>
                  </a:lnTo>
                  <a:lnTo>
                    <a:pt x="230" y="548"/>
                  </a:lnTo>
                  <a:lnTo>
                    <a:pt x="238" y="556"/>
                  </a:lnTo>
                  <a:lnTo>
                    <a:pt x="238" y="558"/>
                  </a:lnTo>
                  <a:lnTo>
                    <a:pt x="242" y="578"/>
                  </a:lnTo>
                  <a:lnTo>
                    <a:pt x="244" y="596"/>
                  </a:lnTo>
                  <a:lnTo>
                    <a:pt x="246" y="598"/>
                  </a:lnTo>
                  <a:lnTo>
                    <a:pt x="254" y="588"/>
                  </a:lnTo>
                  <a:lnTo>
                    <a:pt x="256" y="586"/>
                  </a:lnTo>
                  <a:lnTo>
                    <a:pt x="258" y="586"/>
                  </a:lnTo>
                  <a:lnTo>
                    <a:pt x="262" y="588"/>
                  </a:lnTo>
                  <a:lnTo>
                    <a:pt x="262" y="592"/>
                  </a:lnTo>
                  <a:lnTo>
                    <a:pt x="262" y="598"/>
                  </a:lnTo>
                  <a:lnTo>
                    <a:pt x="262" y="612"/>
                  </a:lnTo>
                  <a:lnTo>
                    <a:pt x="262" y="616"/>
                  </a:lnTo>
                  <a:lnTo>
                    <a:pt x="268" y="616"/>
                  </a:lnTo>
                  <a:lnTo>
                    <a:pt x="270" y="614"/>
                  </a:lnTo>
                  <a:lnTo>
                    <a:pt x="278" y="602"/>
                  </a:lnTo>
                  <a:lnTo>
                    <a:pt x="288" y="594"/>
                  </a:lnTo>
                  <a:lnTo>
                    <a:pt x="296" y="588"/>
                  </a:lnTo>
                  <a:lnTo>
                    <a:pt x="306" y="586"/>
                  </a:lnTo>
                  <a:lnTo>
                    <a:pt x="322" y="590"/>
                  </a:lnTo>
                  <a:lnTo>
                    <a:pt x="328" y="588"/>
                  </a:lnTo>
                  <a:lnTo>
                    <a:pt x="336" y="576"/>
                  </a:lnTo>
                  <a:lnTo>
                    <a:pt x="334" y="558"/>
                  </a:lnTo>
                  <a:lnTo>
                    <a:pt x="330" y="546"/>
                  </a:lnTo>
                  <a:lnTo>
                    <a:pt x="328" y="540"/>
                  </a:lnTo>
                  <a:lnTo>
                    <a:pt x="328" y="536"/>
                  </a:lnTo>
                  <a:lnTo>
                    <a:pt x="330" y="522"/>
                  </a:lnTo>
                  <a:lnTo>
                    <a:pt x="330" y="520"/>
                  </a:lnTo>
                  <a:lnTo>
                    <a:pt x="332" y="518"/>
                  </a:lnTo>
                  <a:lnTo>
                    <a:pt x="346" y="510"/>
                  </a:lnTo>
                  <a:lnTo>
                    <a:pt x="348" y="510"/>
                  </a:lnTo>
                  <a:lnTo>
                    <a:pt x="358" y="502"/>
                  </a:lnTo>
                  <a:lnTo>
                    <a:pt x="372" y="484"/>
                  </a:lnTo>
                  <a:lnTo>
                    <a:pt x="374" y="470"/>
                  </a:lnTo>
                  <a:lnTo>
                    <a:pt x="358" y="436"/>
                  </a:lnTo>
                  <a:lnTo>
                    <a:pt x="390" y="450"/>
                  </a:lnTo>
                  <a:lnTo>
                    <a:pt x="390" y="438"/>
                  </a:lnTo>
                  <a:lnTo>
                    <a:pt x="390" y="436"/>
                  </a:lnTo>
                  <a:lnTo>
                    <a:pt x="402" y="426"/>
                  </a:lnTo>
                  <a:lnTo>
                    <a:pt x="426" y="420"/>
                  </a:lnTo>
                  <a:lnTo>
                    <a:pt x="428" y="420"/>
                  </a:lnTo>
                  <a:lnTo>
                    <a:pt x="442" y="450"/>
                  </a:lnTo>
                  <a:lnTo>
                    <a:pt x="440" y="462"/>
                  </a:lnTo>
                  <a:lnTo>
                    <a:pt x="442" y="472"/>
                  </a:lnTo>
                  <a:lnTo>
                    <a:pt x="444" y="478"/>
                  </a:lnTo>
                  <a:lnTo>
                    <a:pt x="448" y="480"/>
                  </a:lnTo>
                  <a:lnTo>
                    <a:pt x="454" y="478"/>
                  </a:lnTo>
                  <a:lnTo>
                    <a:pt x="458" y="474"/>
                  </a:lnTo>
                  <a:lnTo>
                    <a:pt x="458" y="472"/>
                  </a:lnTo>
                  <a:lnTo>
                    <a:pt x="460" y="472"/>
                  </a:lnTo>
                  <a:lnTo>
                    <a:pt x="478" y="466"/>
                  </a:lnTo>
                  <a:lnTo>
                    <a:pt x="480" y="466"/>
                  </a:lnTo>
                  <a:lnTo>
                    <a:pt x="492" y="468"/>
                  </a:lnTo>
                  <a:lnTo>
                    <a:pt x="496" y="470"/>
                  </a:lnTo>
                  <a:lnTo>
                    <a:pt x="498" y="472"/>
                  </a:lnTo>
                  <a:lnTo>
                    <a:pt x="498" y="494"/>
                  </a:lnTo>
                  <a:lnTo>
                    <a:pt x="502" y="496"/>
                  </a:lnTo>
                  <a:lnTo>
                    <a:pt x="510" y="498"/>
                  </a:lnTo>
                  <a:lnTo>
                    <a:pt x="522" y="498"/>
                  </a:lnTo>
                  <a:lnTo>
                    <a:pt x="542" y="492"/>
                  </a:lnTo>
                  <a:lnTo>
                    <a:pt x="554" y="482"/>
                  </a:lnTo>
                  <a:lnTo>
                    <a:pt x="556" y="472"/>
                  </a:lnTo>
                  <a:lnTo>
                    <a:pt x="550" y="466"/>
                  </a:lnTo>
                  <a:lnTo>
                    <a:pt x="530" y="458"/>
                  </a:lnTo>
                  <a:lnTo>
                    <a:pt x="528" y="458"/>
                  </a:lnTo>
                  <a:lnTo>
                    <a:pt x="504" y="434"/>
                  </a:lnTo>
                  <a:lnTo>
                    <a:pt x="506" y="432"/>
                  </a:lnTo>
                  <a:lnTo>
                    <a:pt x="518" y="422"/>
                  </a:lnTo>
                  <a:lnTo>
                    <a:pt x="518" y="420"/>
                  </a:lnTo>
                  <a:lnTo>
                    <a:pt x="530" y="416"/>
                  </a:lnTo>
                  <a:lnTo>
                    <a:pt x="534" y="416"/>
                  </a:lnTo>
                  <a:lnTo>
                    <a:pt x="550" y="418"/>
                  </a:lnTo>
                  <a:lnTo>
                    <a:pt x="550" y="420"/>
                  </a:lnTo>
                  <a:lnTo>
                    <a:pt x="550" y="414"/>
                  </a:lnTo>
                  <a:lnTo>
                    <a:pt x="544" y="402"/>
                  </a:lnTo>
                  <a:lnTo>
                    <a:pt x="532" y="396"/>
                  </a:lnTo>
                  <a:lnTo>
                    <a:pt x="518" y="374"/>
                  </a:lnTo>
                  <a:lnTo>
                    <a:pt x="516" y="372"/>
                  </a:lnTo>
                  <a:lnTo>
                    <a:pt x="510" y="346"/>
                  </a:lnTo>
                  <a:lnTo>
                    <a:pt x="510" y="326"/>
                  </a:lnTo>
                  <a:lnTo>
                    <a:pt x="522" y="314"/>
                  </a:lnTo>
                  <a:lnTo>
                    <a:pt x="542" y="314"/>
                  </a:lnTo>
                  <a:lnTo>
                    <a:pt x="586" y="318"/>
                  </a:lnTo>
                  <a:lnTo>
                    <a:pt x="606" y="288"/>
                  </a:lnTo>
                  <a:lnTo>
                    <a:pt x="606" y="286"/>
                  </a:lnTo>
                  <a:lnTo>
                    <a:pt x="608" y="286"/>
                  </a:lnTo>
                  <a:lnTo>
                    <a:pt x="626" y="278"/>
                  </a:lnTo>
                  <a:lnTo>
                    <a:pt x="634" y="260"/>
                  </a:lnTo>
                  <a:lnTo>
                    <a:pt x="634" y="258"/>
                  </a:lnTo>
                  <a:lnTo>
                    <a:pt x="654" y="242"/>
                  </a:lnTo>
                  <a:lnTo>
                    <a:pt x="664" y="224"/>
                  </a:lnTo>
                  <a:lnTo>
                    <a:pt x="666" y="224"/>
                  </a:lnTo>
                  <a:lnTo>
                    <a:pt x="666" y="222"/>
                  </a:lnTo>
                  <a:lnTo>
                    <a:pt x="674" y="214"/>
                  </a:lnTo>
                  <a:lnTo>
                    <a:pt x="682" y="198"/>
                  </a:lnTo>
                  <a:lnTo>
                    <a:pt x="686" y="174"/>
                  </a:lnTo>
                  <a:lnTo>
                    <a:pt x="686" y="172"/>
                  </a:lnTo>
                  <a:lnTo>
                    <a:pt x="686" y="170"/>
                  </a:lnTo>
                  <a:lnTo>
                    <a:pt x="700" y="162"/>
                  </a:lnTo>
                  <a:lnTo>
                    <a:pt x="702" y="158"/>
                  </a:lnTo>
                  <a:lnTo>
                    <a:pt x="684" y="156"/>
                  </a:lnTo>
                  <a:lnTo>
                    <a:pt x="652" y="158"/>
                  </a:lnTo>
                  <a:lnTo>
                    <a:pt x="650" y="156"/>
                  </a:lnTo>
                  <a:lnTo>
                    <a:pt x="638" y="146"/>
                  </a:lnTo>
                  <a:lnTo>
                    <a:pt x="630" y="136"/>
                  </a:lnTo>
                  <a:lnTo>
                    <a:pt x="630" y="138"/>
                  </a:lnTo>
                  <a:lnTo>
                    <a:pt x="628" y="138"/>
                  </a:lnTo>
                  <a:lnTo>
                    <a:pt x="624" y="142"/>
                  </a:lnTo>
                  <a:lnTo>
                    <a:pt x="618" y="142"/>
                  </a:lnTo>
                  <a:lnTo>
                    <a:pt x="614" y="144"/>
                  </a:lnTo>
                  <a:lnTo>
                    <a:pt x="612" y="146"/>
                  </a:lnTo>
                  <a:lnTo>
                    <a:pt x="608" y="146"/>
                  </a:lnTo>
                  <a:lnTo>
                    <a:pt x="606" y="144"/>
                  </a:lnTo>
                  <a:lnTo>
                    <a:pt x="604" y="138"/>
                  </a:lnTo>
                  <a:lnTo>
                    <a:pt x="602" y="132"/>
                  </a:lnTo>
                  <a:lnTo>
                    <a:pt x="598" y="126"/>
                  </a:lnTo>
                  <a:lnTo>
                    <a:pt x="596" y="126"/>
                  </a:lnTo>
                  <a:lnTo>
                    <a:pt x="592" y="114"/>
                  </a:lnTo>
                  <a:lnTo>
                    <a:pt x="588" y="114"/>
                  </a:lnTo>
                  <a:lnTo>
                    <a:pt x="576" y="122"/>
                  </a:lnTo>
                  <a:lnTo>
                    <a:pt x="576" y="124"/>
                  </a:lnTo>
                  <a:lnTo>
                    <a:pt x="574" y="124"/>
                  </a:lnTo>
                  <a:lnTo>
                    <a:pt x="546" y="130"/>
                  </a:lnTo>
                  <a:lnTo>
                    <a:pt x="544" y="128"/>
                  </a:lnTo>
                  <a:lnTo>
                    <a:pt x="526" y="116"/>
                  </a:lnTo>
                  <a:lnTo>
                    <a:pt x="524" y="114"/>
                  </a:lnTo>
                  <a:lnTo>
                    <a:pt x="518" y="104"/>
                  </a:lnTo>
                  <a:lnTo>
                    <a:pt x="506" y="118"/>
                  </a:lnTo>
                  <a:lnTo>
                    <a:pt x="498" y="126"/>
                  </a:lnTo>
                  <a:lnTo>
                    <a:pt x="492" y="130"/>
                  </a:lnTo>
                  <a:lnTo>
                    <a:pt x="488" y="132"/>
                  </a:lnTo>
                  <a:lnTo>
                    <a:pt x="484" y="130"/>
                  </a:lnTo>
                  <a:lnTo>
                    <a:pt x="466" y="120"/>
                  </a:lnTo>
                  <a:lnTo>
                    <a:pt x="452" y="118"/>
                  </a:lnTo>
                  <a:lnTo>
                    <a:pt x="450" y="120"/>
                  </a:lnTo>
                  <a:lnTo>
                    <a:pt x="438" y="110"/>
                  </a:lnTo>
                  <a:lnTo>
                    <a:pt x="436" y="110"/>
                  </a:lnTo>
                  <a:lnTo>
                    <a:pt x="442" y="88"/>
                  </a:lnTo>
                  <a:lnTo>
                    <a:pt x="442" y="80"/>
                  </a:lnTo>
                  <a:lnTo>
                    <a:pt x="434" y="78"/>
                  </a:lnTo>
                  <a:lnTo>
                    <a:pt x="416" y="58"/>
                  </a:lnTo>
                  <a:lnTo>
                    <a:pt x="418" y="46"/>
                  </a:lnTo>
                  <a:lnTo>
                    <a:pt x="376" y="42"/>
                  </a:lnTo>
                  <a:lnTo>
                    <a:pt x="360" y="32"/>
                  </a:lnTo>
                  <a:lnTo>
                    <a:pt x="354" y="28"/>
                  </a:lnTo>
                  <a:lnTo>
                    <a:pt x="350" y="18"/>
                  </a:lnTo>
                  <a:lnTo>
                    <a:pt x="348" y="12"/>
                  </a:lnTo>
                  <a:lnTo>
                    <a:pt x="344" y="0"/>
                  </a:lnTo>
                  <a:lnTo>
                    <a:pt x="338" y="0"/>
                  </a:lnTo>
                  <a:lnTo>
                    <a:pt x="326" y="10"/>
                  </a:lnTo>
                  <a:lnTo>
                    <a:pt x="310" y="30"/>
                  </a:lnTo>
                  <a:lnTo>
                    <a:pt x="314" y="42"/>
                  </a:lnTo>
                  <a:lnTo>
                    <a:pt x="318" y="60"/>
                  </a:lnTo>
                  <a:lnTo>
                    <a:pt x="318" y="62"/>
                  </a:lnTo>
                  <a:lnTo>
                    <a:pt x="320" y="62"/>
                  </a:lnTo>
                  <a:lnTo>
                    <a:pt x="318" y="62"/>
                  </a:lnTo>
                  <a:lnTo>
                    <a:pt x="318" y="66"/>
                  </a:lnTo>
                  <a:lnTo>
                    <a:pt x="314" y="68"/>
                  </a:lnTo>
                  <a:lnTo>
                    <a:pt x="306" y="70"/>
                  </a:lnTo>
                  <a:lnTo>
                    <a:pt x="290" y="70"/>
                  </a:lnTo>
                  <a:lnTo>
                    <a:pt x="280" y="66"/>
                  </a:lnTo>
                  <a:lnTo>
                    <a:pt x="268" y="70"/>
                  </a:lnTo>
                  <a:lnTo>
                    <a:pt x="266" y="70"/>
                  </a:lnTo>
                  <a:lnTo>
                    <a:pt x="264" y="70"/>
                  </a:lnTo>
                  <a:lnTo>
                    <a:pt x="262" y="82"/>
                  </a:lnTo>
                  <a:lnTo>
                    <a:pt x="262" y="86"/>
                  </a:lnTo>
                  <a:lnTo>
                    <a:pt x="258" y="86"/>
                  </a:lnTo>
                  <a:lnTo>
                    <a:pt x="238" y="78"/>
                  </a:lnTo>
                  <a:lnTo>
                    <a:pt x="240" y="88"/>
                  </a:lnTo>
                  <a:lnTo>
                    <a:pt x="242" y="96"/>
                  </a:lnTo>
                  <a:lnTo>
                    <a:pt x="246" y="104"/>
                  </a:lnTo>
                  <a:lnTo>
                    <a:pt x="244" y="110"/>
                  </a:lnTo>
                  <a:lnTo>
                    <a:pt x="242" y="116"/>
                  </a:lnTo>
                  <a:lnTo>
                    <a:pt x="234" y="118"/>
                  </a:lnTo>
                  <a:lnTo>
                    <a:pt x="222" y="118"/>
                  </a:lnTo>
                  <a:lnTo>
                    <a:pt x="208" y="118"/>
                  </a:lnTo>
                  <a:lnTo>
                    <a:pt x="206" y="142"/>
                  </a:lnTo>
                  <a:lnTo>
                    <a:pt x="190" y="134"/>
                  </a:lnTo>
                  <a:lnTo>
                    <a:pt x="188" y="134"/>
                  </a:lnTo>
                  <a:lnTo>
                    <a:pt x="178" y="118"/>
                  </a:lnTo>
                  <a:lnTo>
                    <a:pt x="160" y="110"/>
                  </a:lnTo>
                  <a:lnTo>
                    <a:pt x="154" y="100"/>
                  </a:lnTo>
                  <a:lnTo>
                    <a:pt x="148" y="106"/>
                  </a:lnTo>
                  <a:lnTo>
                    <a:pt x="146" y="106"/>
                  </a:lnTo>
                  <a:lnTo>
                    <a:pt x="134" y="108"/>
                  </a:lnTo>
                  <a:lnTo>
                    <a:pt x="132" y="108"/>
                  </a:lnTo>
                  <a:lnTo>
                    <a:pt x="126" y="94"/>
                  </a:lnTo>
                  <a:lnTo>
                    <a:pt x="118" y="86"/>
                  </a:lnTo>
                  <a:lnTo>
                    <a:pt x="118" y="84"/>
                  </a:lnTo>
                  <a:lnTo>
                    <a:pt x="110" y="74"/>
                  </a:lnTo>
                  <a:lnTo>
                    <a:pt x="106" y="66"/>
                  </a:lnTo>
                  <a:lnTo>
                    <a:pt x="106" y="64"/>
                  </a:lnTo>
                  <a:lnTo>
                    <a:pt x="102" y="62"/>
                  </a:lnTo>
                  <a:lnTo>
                    <a:pt x="98" y="62"/>
                  </a:lnTo>
                  <a:lnTo>
                    <a:pt x="90" y="56"/>
                  </a:lnTo>
                  <a:lnTo>
                    <a:pt x="86" y="46"/>
                  </a:lnTo>
                  <a:lnTo>
                    <a:pt x="82" y="34"/>
                  </a:lnTo>
                  <a:lnTo>
                    <a:pt x="82" y="22"/>
                  </a:lnTo>
                  <a:lnTo>
                    <a:pt x="78" y="12"/>
                  </a:lnTo>
                  <a:lnTo>
                    <a:pt x="68" y="14"/>
                  </a:lnTo>
                  <a:lnTo>
                    <a:pt x="66" y="14"/>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397" name="西藏"/>
            <p:cNvSpPr/>
            <p:nvPr/>
          </p:nvSpPr>
          <p:spPr bwMode="auto">
            <a:xfrm>
              <a:off x="1862138" y="3260725"/>
              <a:ext cx="2295525" cy="1397000"/>
            </a:xfrm>
            <a:custGeom>
              <a:avLst/>
              <a:gdLst>
                <a:gd name="T0" fmla="*/ 2147483646 w 1256"/>
                <a:gd name="T1" fmla="*/ 2147483646 h 764"/>
                <a:gd name="T2" fmla="*/ 2147483646 w 1256"/>
                <a:gd name="T3" fmla="*/ 2147483646 h 764"/>
                <a:gd name="T4" fmla="*/ 2147483646 w 1256"/>
                <a:gd name="T5" fmla="*/ 2147483646 h 764"/>
                <a:gd name="T6" fmla="*/ 2147483646 w 1256"/>
                <a:gd name="T7" fmla="*/ 2147483646 h 764"/>
                <a:gd name="T8" fmla="*/ 2147483646 w 1256"/>
                <a:gd name="T9" fmla="*/ 2147483646 h 764"/>
                <a:gd name="T10" fmla="*/ 2147483646 w 1256"/>
                <a:gd name="T11" fmla="*/ 2147483646 h 764"/>
                <a:gd name="T12" fmla="*/ 2147483646 w 1256"/>
                <a:gd name="T13" fmla="*/ 2147483646 h 764"/>
                <a:gd name="T14" fmla="*/ 2147483646 w 1256"/>
                <a:gd name="T15" fmla="*/ 2147483646 h 764"/>
                <a:gd name="T16" fmla="*/ 2147483646 w 1256"/>
                <a:gd name="T17" fmla="*/ 2147483646 h 764"/>
                <a:gd name="T18" fmla="*/ 2147483646 w 1256"/>
                <a:gd name="T19" fmla="*/ 2147483646 h 764"/>
                <a:gd name="T20" fmla="*/ 2147483646 w 1256"/>
                <a:gd name="T21" fmla="*/ 2147483646 h 764"/>
                <a:gd name="T22" fmla="*/ 2147483646 w 1256"/>
                <a:gd name="T23" fmla="*/ 2147483646 h 764"/>
                <a:gd name="T24" fmla="*/ 2147483646 w 1256"/>
                <a:gd name="T25" fmla="*/ 2147483646 h 764"/>
                <a:gd name="T26" fmla="*/ 2147483646 w 1256"/>
                <a:gd name="T27" fmla="*/ 2147483646 h 764"/>
                <a:gd name="T28" fmla="*/ 2147483646 w 1256"/>
                <a:gd name="T29" fmla="*/ 2147483646 h 764"/>
                <a:gd name="T30" fmla="*/ 2147483646 w 1256"/>
                <a:gd name="T31" fmla="*/ 2147483646 h 764"/>
                <a:gd name="T32" fmla="*/ 2147483646 w 1256"/>
                <a:gd name="T33" fmla="*/ 2147483646 h 764"/>
                <a:gd name="T34" fmla="*/ 2147483646 w 1256"/>
                <a:gd name="T35" fmla="*/ 2147483646 h 764"/>
                <a:gd name="T36" fmla="*/ 2147483646 w 1256"/>
                <a:gd name="T37" fmla="*/ 2147483646 h 764"/>
                <a:gd name="T38" fmla="*/ 2147483646 w 1256"/>
                <a:gd name="T39" fmla="*/ 2147483646 h 764"/>
                <a:gd name="T40" fmla="*/ 2147483646 w 1256"/>
                <a:gd name="T41" fmla="*/ 2147483646 h 764"/>
                <a:gd name="T42" fmla="*/ 2147483646 w 1256"/>
                <a:gd name="T43" fmla="*/ 2147483646 h 764"/>
                <a:gd name="T44" fmla="*/ 2147483646 w 1256"/>
                <a:gd name="T45" fmla="*/ 2147483646 h 764"/>
                <a:gd name="T46" fmla="*/ 2147483646 w 1256"/>
                <a:gd name="T47" fmla="*/ 2147483646 h 764"/>
                <a:gd name="T48" fmla="*/ 2147483646 w 1256"/>
                <a:gd name="T49" fmla="*/ 2147483646 h 764"/>
                <a:gd name="T50" fmla="*/ 2147483646 w 1256"/>
                <a:gd name="T51" fmla="*/ 2147483646 h 764"/>
                <a:gd name="T52" fmla="*/ 2147483646 w 1256"/>
                <a:gd name="T53" fmla="*/ 2147483646 h 764"/>
                <a:gd name="T54" fmla="*/ 2147483646 w 1256"/>
                <a:gd name="T55" fmla="*/ 2147483646 h 764"/>
                <a:gd name="T56" fmla="*/ 2147483646 w 1256"/>
                <a:gd name="T57" fmla="*/ 2147483646 h 764"/>
                <a:gd name="T58" fmla="*/ 2147483646 w 1256"/>
                <a:gd name="T59" fmla="*/ 2147483646 h 764"/>
                <a:gd name="T60" fmla="*/ 2147483646 w 1256"/>
                <a:gd name="T61" fmla="*/ 2147483646 h 764"/>
                <a:gd name="T62" fmla="*/ 2147483646 w 1256"/>
                <a:gd name="T63" fmla="*/ 2147483646 h 764"/>
                <a:gd name="T64" fmla="*/ 2147483646 w 1256"/>
                <a:gd name="T65" fmla="*/ 2147483646 h 764"/>
                <a:gd name="T66" fmla="*/ 2147483646 w 1256"/>
                <a:gd name="T67" fmla="*/ 2147483646 h 764"/>
                <a:gd name="T68" fmla="*/ 2147483646 w 1256"/>
                <a:gd name="T69" fmla="*/ 2147483646 h 764"/>
                <a:gd name="T70" fmla="*/ 2147483646 w 1256"/>
                <a:gd name="T71" fmla="*/ 2147483646 h 764"/>
                <a:gd name="T72" fmla="*/ 2147483646 w 1256"/>
                <a:gd name="T73" fmla="*/ 2147483646 h 764"/>
                <a:gd name="T74" fmla="*/ 2147483646 w 1256"/>
                <a:gd name="T75" fmla="*/ 2147483646 h 764"/>
                <a:gd name="T76" fmla="*/ 2147483646 w 1256"/>
                <a:gd name="T77" fmla="*/ 2147483646 h 764"/>
                <a:gd name="T78" fmla="*/ 2147483646 w 1256"/>
                <a:gd name="T79" fmla="*/ 2147483646 h 764"/>
                <a:gd name="T80" fmla="*/ 2147483646 w 1256"/>
                <a:gd name="T81" fmla="*/ 2147483646 h 764"/>
                <a:gd name="T82" fmla="*/ 2147483646 w 1256"/>
                <a:gd name="T83" fmla="*/ 2147483646 h 764"/>
                <a:gd name="T84" fmla="*/ 2147483646 w 1256"/>
                <a:gd name="T85" fmla="*/ 2147483646 h 764"/>
                <a:gd name="T86" fmla="*/ 2147483646 w 1256"/>
                <a:gd name="T87" fmla="*/ 2147483646 h 764"/>
                <a:gd name="T88" fmla="*/ 2147483646 w 1256"/>
                <a:gd name="T89" fmla="*/ 2147483646 h 764"/>
                <a:gd name="T90" fmla="*/ 2147483646 w 1256"/>
                <a:gd name="T91" fmla="*/ 2147483646 h 764"/>
                <a:gd name="T92" fmla="*/ 2147483646 w 1256"/>
                <a:gd name="T93" fmla="*/ 2147483646 h 764"/>
                <a:gd name="T94" fmla="*/ 2147483646 w 1256"/>
                <a:gd name="T95" fmla="*/ 2147483646 h 764"/>
                <a:gd name="T96" fmla="*/ 2147483646 w 1256"/>
                <a:gd name="T97" fmla="*/ 2147483646 h 764"/>
                <a:gd name="T98" fmla="*/ 2147483646 w 1256"/>
                <a:gd name="T99" fmla="*/ 2147483646 h 764"/>
                <a:gd name="T100" fmla="*/ 2147483646 w 1256"/>
                <a:gd name="T101" fmla="*/ 2147483646 h 764"/>
                <a:gd name="T102" fmla="*/ 2147483646 w 1256"/>
                <a:gd name="T103" fmla="*/ 2147483646 h 764"/>
                <a:gd name="T104" fmla="*/ 2147483646 w 1256"/>
                <a:gd name="T105" fmla="*/ 2147483646 h 764"/>
                <a:gd name="T106" fmla="*/ 2147483646 w 1256"/>
                <a:gd name="T107" fmla="*/ 2147483646 h 764"/>
                <a:gd name="T108" fmla="*/ 2147483646 w 1256"/>
                <a:gd name="T109" fmla="*/ 2147483646 h 764"/>
                <a:gd name="T110" fmla="*/ 2147483646 w 1256"/>
                <a:gd name="T111" fmla="*/ 2147483646 h 764"/>
                <a:gd name="T112" fmla="*/ 2147483646 w 1256"/>
                <a:gd name="T113" fmla="*/ 2147483646 h 764"/>
                <a:gd name="T114" fmla="*/ 2147483646 w 1256"/>
                <a:gd name="T115" fmla="*/ 2147483646 h 764"/>
                <a:gd name="T116" fmla="*/ 2147483646 w 1256"/>
                <a:gd name="T117" fmla="*/ 2147483646 h 764"/>
                <a:gd name="T118" fmla="*/ 2147483646 w 1256"/>
                <a:gd name="T119" fmla="*/ 2147483646 h 764"/>
                <a:gd name="T120" fmla="*/ 2147483646 w 1256"/>
                <a:gd name="T121" fmla="*/ 2147483646 h 764"/>
                <a:gd name="T122" fmla="*/ 2147483646 w 1256"/>
                <a:gd name="T123" fmla="*/ 2147483646 h 764"/>
                <a:gd name="T124" fmla="*/ 2147483646 w 1256"/>
                <a:gd name="T125" fmla="*/ 2147483646 h 76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256" h="764">
                  <a:moveTo>
                    <a:pt x="152" y="4"/>
                  </a:moveTo>
                  <a:lnTo>
                    <a:pt x="152" y="4"/>
                  </a:lnTo>
                  <a:lnTo>
                    <a:pt x="146" y="14"/>
                  </a:lnTo>
                  <a:lnTo>
                    <a:pt x="138" y="22"/>
                  </a:lnTo>
                  <a:lnTo>
                    <a:pt x="132" y="26"/>
                  </a:lnTo>
                  <a:lnTo>
                    <a:pt x="132" y="32"/>
                  </a:lnTo>
                  <a:lnTo>
                    <a:pt x="132" y="36"/>
                  </a:lnTo>
                  <a:lnTo>
                    <a:pt x="130" y="44"/>
                  </a:lnTo>
                  <a:lnTo>
                    <a:pt x="122" y="56"/>
                  </a:lnTo>
                  <a:lnTo>
                    <a:pt x="122" y="60"/>
                  </a:lnTo>
                  <a:lnTo>
                    <a:pt x="118" y="62"/>
                  </a:lnTo>
                  <a:lnTo>
                    <a:pt x="112" y="64"/>
                  </a:lnTo>
                  <a:lnTo>
                    <a:pt x="66" y="58"/>
                  </a:lnTo>
                  <a:lnTo>
                    <a:pt x="62" y="68"/>
                  </a:lnTo>
                  <a:lnTo>
                    <a:pt x="62" y="70"/>
                  </a:lnTo>
                  <a:lnTo>
                    <a:pt x="48" y="92"/>
                  </a:lnTo>
                  <a:lnTo>
                    <a:pt x="42" y="100"/>
                  </a:lnTo>
                  <a:lnTo>
                    <a:pt x="40" y="108"/>
                  </a:lnTo>
                  <a:lnTo>
                    <a:pt x="42" y="112"/>
                  </a:lnTo>
                  <a:lnTo>
                    <a:pt x="44" y="122"/>
                  </a:lnTo>
                  <a:lnTo>
                    <a:pt x="56" y="150"/>
                  </a:lnTo>
                  <a:lnTo>
                    <a:pt x="62" y="168"/>
                  </a:lnTo>
                  <a:lnTo>
                    <a:pt x="64" y="174"/>
                  </a:lnTo>
                  <a:lnTo>
                    <a:pt x="64" y="180"/>
                  </a:lnTo>
                  <a:lnTo>
                    <a:pt x="60" y="188"/>
                  </a:lnTo>
                  <a:lnTo>
                    <a:pt x="56" y="196"/>
                  </a:lnTo>
                  <a:lnTo>
                    <a:pt x="42" y="210"/>
                  </a:lnTo>
                  <a:lnTo>
                    <a:pt x="18" y="210"/>
                  </a:lnTo>
                  <a:lnTo>
                    <a:pt x="12" y="184"/>
                  </a:lnTo>
                  <a:lnTo>
                    <a:pt x="6" y="216"/>
                  </a:lnTo>
                  <a:lnTo>
                    <a:pt x="16" y="232"/>
                  </a:lnTo>
                  <a:lnTo>
                    <a:pt x="16" y="236"/>
                  </a:lnTo>
                  <a:lnTo>
                    <a:pt x="16" y="238"/>
                  </a:lnTo>
                  <a:lnTo>
                    <a:pt x="10" y="246"/>
                  </a:lnTo>
                  <a:lnTo>
                    <a:pt x="2" y="262"/>
                  </a:lnTo>
                  <a:lnTo>
                    <a:pt x="0" y="272"/>
                  </a:lnTo>
                  <a:lnTo>
                    <a:pt x="0" y="280"/>
                  </a:lnTo>
                  <a:lnTo>
                    <a:pt x="4" y="290"/>
                  </a:lnTo>
                  <a:lnTo>
                    <a:pt x="10" y="300"/>
                  </a:lnTo>
                  <a:lnTo>
                    <a:pt x="28" y="300"/>
                  </a:lnTo>
                  <a:lnTo>
                    <a:pt x="34" y="302"/>
                  </a:lnTo>
                  <a:lnTo>
                    <a:pt x="42" y="308"/>
                  </a:lnTo>
                  <a:lnTo>
                    <a:pt x="58" y="330"/>
                  </a:lnTo>
                  <a:lnTo>
                    <a:pt x="60" y="332"/>
                  </a:lnTo>
                  <a:lnTo>
                    <a:pt x="62" y="338"/>
                  </a:lnTo>
                  <a:lnTo>
                    <a:pt x="66" y="344"/>
                  </a:lnTo>
                  <a:lnTo>
                    <a:pt x="108" y="384"/>
                  </a:lnTo>
                  <a:lnTo>
                    <a:pt x="128" y="408"/>
                  </a:lnTo>
                  <a:lnTo>
                    <a:pt x="138" y="408"/>
                  </a:lnTo>
                  <a:lnTo>
                    <a:pt x="150" y="386"/>
                  </a:lnTo>
                  <a:lnTo>
                    <a:pt x="152" y="384"/>
                  </a:lnTo>
                  <a:lnTo>
                    <a:pt x="182" y="392"/>
                  </a:lnTo>
                  <a:lnTo>
                    <a:pt x="182" y="394"/>
                  </a:lnTo>
                  <a:lnTo>
                    <a:pt x="186" y="414"/>
                  </a:lnTo>
                  <a:lnTo>
                    <a:pt x="222" y="454"/>
                  </a:lnTo>
                  <a:lnTo>
                    <a:pt x="234" y="460"/>
                  </a:lnTo>
                  <a:lnTo>
                    <a:pt x="240" y="464"/>
                  </a:lnTo>
                  <a:lnTo>
                    <a:pt x="268" y="504"/>
                  </a:lnTo>
                  <a:lnTo>
                    <a:pt x="288" y="500"/>
                  </a:lnTo>
                  <a:lnTo>
                    <a:pt x="290" y="500"/>
                  </a:lnTo>
                  <a:lnTo>
                    <a:pt x="292" y="500"/>
                  </a:lnTo>
                  <a:lnTo>
                    <a:pt x="292" y="502"/>
                  </a:lnTo>
                  <a:lnTo>
                    <a:pt x="294" y="504"/>
                  </a:lnTo>
                  <a:lnTo>
                    <a:pt x="312" y="542"/>
                  </a:lnTo>
                  <a:lnTo>
                    <a:pt x="334" y="556"/>
                  </a:lnTo>
                  <a:lnTo>
                    <a:pt x="352" y="560"/>
                  </a:lnTo>
                  <a:lnTo>
                    <a:pt x="362" y="584"/>
                  </a:lnTo>
                  <a:lnTo>
                    <a:pt x="376" y="584"/>
                  </a:lnTo>
                  <a:lnTo>
                    <a:pt x="376" y="586"/>
                  </a:lnTo>
                  <a:lnTo>
                    <a:pt x="404" y="602"/>
                  </a:lnTo>
                  <a:lnTo>
                    <a:pt x="406" y="604"/>
                  </a:lnTo>
                  <a:lnTo>
                    <a:pt x="426" y="628"/>
                  </a:lnTo>
                  <a:lnTo>
                    <a:pt x="456" y="624"/>
                  </a:lnTo>
                  <a:lnTo>
                    <a:pt x="458" y="624"/>
                  </a:lnTo>
                  <a:lnTo>
                    <a:pt x="470" y="628"/>
                  </a:lnTo>
                  <a:lnTo>
                    <a:pt x="490" y="644"/>
                  </a:lnTo>
                  <a:lnTo>
                    <a:pt x="524" y="648"/>
                  </a:lnTo>
                  <a:lnTo>
                    <a:pt x="544" y="644"/>
                  </a:lnTo>
                  <a:lnTo>
                    <a:pt x="564" y="642"/>
                  </a:lnTo>
                  <a:lnTo>
                    <a:pt x="580" y="642"/>
                  </a:lnTo>
                  <a:lnTo>
                    <a:pt x="590" y="644"/>
                  </a:lnTo>
                  <a:lnTo>
                    <a:pt x="596" y="648"/>
                  </a:lnTo>
                  <a:lnTo>
                    <a:pt x="598" y="654"/>
                  </a:lnTo>
                  <a:lnTo>
                    <a:pt x="598" y="658"/>
                  </a:lnTo>
                  <a:lnTo>
                    <a:pt x="594" y="664"/>
                  </a:lnTo>
                  <a:lnTo>
                    <a:pt x="588" y="670"/>
                  </a:lnTo>
                  <a:lnTo>
                    <a:pt x="580" y="678"/>
                  </a:lnTo>
                  <a:lnTo>
                    <a:pt x="580" y="682"/>
                  </a:lnTo>
                  <a:lnTo>
                    <a:pt x="582" y="686"/>
                  </a:lnTo>
                  <a:lnTo>
                    <a:pt x="586" y="692"/>
                  </a:lnTo>
                  <a:lnTo>
                    <a:pt x="592" y="698"/>
                  </a:lnTo>
                  <a:lnTo>
                    <a:pt x="592" y="700"/>
                  </a:lnTo>
                  <a:lnTo>
                    <a:pt x="598" y="704"/>
                  </a:lnTo>
                  <a:lnTo>
                    <a:pt x="600" y="702"/>
                  </a:lnTo>
                  <a:lnTo>
                    <a:pt x="616" y="676"/>
                  </a:lnTo>
                  <a:lnTo>
                    <a:pt x="628" y="658"/>
                  </a:lnTo>
                  <a:lnTo>
                    <a:pt x="638" y="646"/>
                  </a:lnTo>
                  <a:lnTo>
                    <a:pt x="648" y="640"/>
                  </a:lnTo>
                  <a:lnTo>
                    <a:pt x="654" y="638"/>
                  </a:lnTo>
                  <a:lnTo>
                    <a:pt x="660" y="638"/>
                  </a:lnTo>
                  <a:lnTo>
                    <a:pt x="676" y="644"/>
                  </a:lnTo>
                  <a:lnTo>
                    <a:pt x="698" y="654"/>
                  </a:lnTo>
                  <a:lnTo>
                    <a:pt x="724" y="670"/>
                  </a:lnTo>
                  <a:lnTo>
                    <a:pt x="772" y="678"/>
                  </a:lnTo>
                  <a:lnTo>
                    <a:pt x="772" y="680"/>
                  </a:lnTo>
                  <a:lnTo>
                    <a:pt x="772" y="682"/>
                  </a:lnTo>
                  <a:lnTo>
                    <a:pt x="768" y="704"/>
                  </a:lnTo>
                  <a:lnTo>
                    <a:pt x="792" y="708"/>
                  </a:lnTo>
                  <a:lnTo>
                    <a:pt x="792" y="738"/>
                  </a:lnTo>
                  <a:lnTo>
                    <a:pt x="802" y="754"/>
                  </a:lnTo>
                  <a:lnTo>
                    <a:pt x="808" y="762"/>
                  </a:lnTo>
                  <a:lnTo>
                    <a:pt x="816" y="764"/>
                  </a:lnTo>
                  <a:lnTo>
                    <a:pt x="830" y="764"/>
                  </a:lnTo>
                  <a:lnTo>
                    <a:pt x="880" y="762"/>
                  </a:lnTo>
                  <a:lnTo>
                    <a:pt x="904" y="748"/>
                  </a:lnTo>
                  <a:lnTo>
                    <a:pt x="928" y="716"/>
                  </a:lnTo>
                  <a:lnTo>
                    <a:pt x="956" y="714"/>
                  </a:lnTo>
                  <a:lnTo>
                    <a:pt x="970" y="710"/>
                  </a:lnTo>
                  <a:lnTo>
                    <a:pt x="1022" y="680"/>
                  </a:lnTo>
                  <a:lnTo>
                    <a:pt x="1024" y="680"/>
                  </a:lnTo>
                  <a:lnTo>
                    <a:pt x="1060" y="676"/>
                  </a:lnTo>
                  <a:lnTo>
                    <a:pt x="1070" y="678"/>
                  </a:lnTo>
                  <a:lnTo>
                    <a:pt x="1076" y="680"/>
                  </a:lnTo>
                  <a:lnTo>
                    <a:pt x="1112" y="708"/>
                  </a:lnTo>
                  <a:lnTo>
                    <a:pt x="1122" y="712"/>
                  </a:lnTo>
                  <a:lnTo>
                    <a:pt x="1124" y="714"/>
                  </a:lnTo>
                  <a:lnTo>
                    <a:pt x="1136" y="720"/>
                  </a:lnTo>
                  <a:lnTo>
                    <a:pt x="1138" y="720"/>
                  </a:lnTo>
                  <a:lnTo>
                    <a:pt x="1138" y="718"/>
                  </a:lnTo>
                  <a:lnTo>
                    <a:pt x="1138" y="716"/>
                  </a:lnTo>
                  <a:lnTo>
                    <a:pt x="1144" y="692"/>
                  </a:lnTo>
                  <a:lnTo>
                    <a:pt x="1142" y="682"/>
                  </a:lnTo>
                  <a:lnTo>
                    <a:pt x="1144" y="674"/>
                  </a:lnTo>
                  <a:lnTo>
                    <a:pt x="1148" y="668"/>
                  </a:lnTo>
                  <a:lnTo>
                    <a:pt x="1156" y="666"/>
                  </a:lnTo>
                  <a:lnTo>
                    <a:pt x="1164" y="666"/>
                  </a:lnTo>
                  <a:lnTo>
                    <a:pt x="1172" y="672"/>
                  </a:lnTo>
                  <a:lnTo>
                    <a:pt x="1182" y="682"/>
                  </a:lnTo>
                  <a:lnTo>
                    <a:pt x="1190" y="696"/>
                  </a:lnTo>
                  <a:lnTo>
                    <a:pt x="1192" y="696"/>
                  </a:lnTo>
                  <a:lnTo>
                    <a:pt x="1212" y="688"/>
                  </a:lnTo>
                  <a:lnTo>
                    <a:pt x="1214" y="686"/>
                  </a:lnTo>
                  <a:lnTo>
                    <a:pt x="1216" y="684"/>
                  </a:lnTo>
                  <a:lnTo>
                    <a:pt x="1218" y="680"/>
                  </a:lnTo>
                  <a:lnTo>
                    <a:pt x="1214" y="664"/>
                  </a:lnTo>
                  <a:lnTo>
                    <a:pt x="1214" y="660"/>
                  </a:lnTo>
                  <a:lnTo>
                    <a:pt x="1214" y="656"/>
                  </a:lnTo>
                  <a:lnTo>
                    <a:pt x="1216" y="652"/>
                  </a:lnTo>
                  <a:lnTo>
                    <a:pt x="1220" y="650"/>
                  </a:lnTo>
                  <a:lnTo>
                    <a:pt x="1228" y="644"/>
                  </a:lnTo>
                  <a:lnTo>
                    <a:pt x="1244" y="624"/>
                  </a:lnTo>
                  <a:lnTo>
                    <a:pt x="1256" y="598"/>
                  </a:lnTo>
                  <a:lnTo>
                    <a:pt x="1250" y="586"/>
                  </a:lnTo>
                  <a:lnTo>
                    <a:pt x="1246" y="576"/>
                  </a:lnTo>
                  <a:lnTo>
                    <a:pt x="1246" y="568"/>
                  </a:lnTo>
                  <a:lnTo>
                    <a:pt x="1246" y="562"/>
                  </a:lnTo>
                  <a:lnTo>
                    <a:pt x="1248" y="540"/>
                  </a:lnTo>
                  <a:lnTo>
                    <a:pt x="1244" y="528"/>
                  </a:lnTo>
                  <a:lnTo>
                    <a:pt x="1242" y="518"/>
                  </a:lnTo>
                  <a:lnTo>
                    <a:pt x="1240" y="510"/>
                  </a:lnTo>
                  <a:lnTo>
                    <a:pt x="1232" y="498"/>
                  </a:lnTo>
                  <a:lnTo>
                    <a:pt x="1232" y="496"/>
                  </a:lnTo>
                  <a:lnTo>
                    <a:pt x="1228" y="468"/>
                  </a:lnTo>
                  <a:lnTo>
                    <a:pt x="1228" y="458"/>
                  </a:lnTo>
                  <a:lnTo>
                    <a:pt x="1228" y="448"/>
                  </a:lnTo>
                  <a:lnTo>
                    <a:pt x="1220" y="440"/>
                  </a:lnTo>
                  <a:lnTo>
                    <a:pt x="1214" y="432"/>
                  </a:lnTo>
                  <a:lnTo>
                    <a:pt x="1202" y="416"/>
                  </a:lnTo>
                  <a:lnTo>
                    <a:pt x="1200" y="414"/>
                  </a:lnTo>
                  <a:lnTo>
                    <a:pt x="1200" y="412"/>
                  </a:lnTo>
                  <a:lnTo>
                    <a:pt x="1196" y="392"/>
                  </a:lnTo>
                  <a:lnTo>
                    <a:pt x="1184" y="382"/>
                  </a:lnTo>
                  <a:lnTo>
                    <a:pt x="1184" y="384"/>
                  </a:lnTo>
                  <a:lnTo>
                    <a:pt x="1162" y="364"/>
                  </a:lnTo>
                  <a:lnTo>
                    <a:pt x="1162" y="366"/>
                  </a:lnTo>
                  <a:lnTo>
                    <a:pt x="1164" y="392"/>
                  </a:lnTo>
                  <a:lnTo>
                    <a:pt x="1164" y="394"/>
                  </a:lnTo>
                  <a:lnTo>
                    <a:pt x="1152" y="400"/>
                  </a:lnTo>
                  <a:lnTo>
                    <a:pt x="1152" y="416"/>
                  </a:lnTo>
                  <a:lnTo>
                    <a:pt x="1152" y="418"/>
                  </a:lnTo>
                  <a:lnTo>
                    <a:pt x="1124" y="428"/>
                  </a:lnTo>
                  <a:lnTo>
                    <a:pt x="1114" y="406"/>
                  </a:lnTo>
                  <a:lnTo>
                    <a:pt x="1108" y="404"/>
                  </a:lnTo>
                  <a:lnTo>
                    <a:pt x="1100" y="414"/>
                  </a:lnTo>
                  <a:lnTo>
                    <a:pt x="1094" y="430"/>
                  </a:lnTo>
                  <a:lnTo>
                    <a:pt x="1074" y="436"/>
                  </a:lnTo>
                  <a:lnTo>
                    <a:pt x="1062" y="428"/>
                  </a:lnTo>
                  <a:lnTo>
                    <a:pt x="1046" y="422"/>
                  </a:lnTo>
                  <a:lnTo>
                    <a:pt x="1042" y="400"/>
                  </a:lnTo>
                  <a:lnTo>
                    <a:pt x="1036" y="386"/>
                  </a:lnTo>
                  <a:lnTo>
                    <a:pt x="1026" y="382"/>
                  </a:lnTo>
                  <a:lnTo>
                    <a:pt x="1024" y="380"/>
                  </a:lnTo>
                  <a:lnTo>
                    <a:pt x="1018" y="372"/>
                  </a:lnTo>
                  <a:lnTo>
                    <a:pt x="1010" y="360"/>
                  </a:lnTo>
                  <a:lnTo>
                    <a:pt x="1000" y="344"/>
                  </a:lnTo>
                  <a:lnTo>
                    <a:pt x="990" y="344"/>
                  </a:lnTo>
                  <a:lnTo>
                    <a:pt x="974" y="350"/>
                  </a:lnTo>
                  <a:lnTo>
                    <a:pt x="972" y="352"/>
                  </a:lnTo>
                  <a:lnTo>
                    <a:pt x="932" y="348"/>
                  </a:lnTo>
                  <a:lnTo>
                    <a:pt x="900" y="342"/>
                  </a:lnTo>
                  <a:lnTo>
                    <a:pt x="884" y="332"/>
                  </a:lnTo>
                  <a:lnTo>
                    <a:pt x="860" y="324"/>
                  </a:lnTo>
                  <a:lnTo>
                    <a:pt x="838" y="318"/>
                  </a:lnTo>
                  <a:lnTo>
                    <a:pt x="832" y="314"/>
                  </a:lnTo>
                  <a:lnTo>
                    <a:pt x="828" y="312"/>
                  </a:lnTo>
                  <a:lnTo>
                    <a:pt x="824" y="308"/>
                  </a:lnTo>
                  <a:lnTo>
                    <a:pt x="820" y="308"/>
                  </a:lnTo>
                  <a:lnTo>
                    <a:pt x="804" y="300"/>
                  </a:lnTo>
                  <a:lnTo>
                    <a:pt x="804" y="298"/>
                  </a:lnTo>
                  <a:lnTo>
                    <a:pt x="796" y="290"/>
                  </a:lnTo>
                  <a:lnTo>
                    <a:pt x="794" y="282"/>
                  </a:lnTo>
                  <a:lnTo>
                    <a:pt x="788" y="272"/>
                  </a:lnTo>
                  <a:lnTo>
                    <a:pt x="776" y="268"/>
                  </a:lnTo>
                  <a:lnTo>
                    <a:pt x="772" y="270"/>
                  </a:lnTo>
                  <a:lnTo>
                    <a:pt x="768" y="274"/>
                  </a:lnTo>
                  <a:lnTo>
                    <a:pt x="766" y="276"/>
                  </a:lnTo>
                  <a:lnTo>
                    <a:pt x="760" y="280"/>
                  </a:lnTo>
                  <a:lnTo>
                    <a:pt x="756" y="280"/>
                  </a:lnTo>
                  <a:lnTo>
                    <a:pt x="750" y="282"/>
                  </a:lnTo>
                  <a:lnTo>
                    <a:pt x="746" y="280"/>
                  </a:lnTo>
                  <a:lnTo>
                    <a:pt x="740" y="276"/>
                  </a:lnTo>
                  <a:lnTo>
                    <a:pt x="736" y="272"/>
                  </a:lnTo>
                  <a:lnTo>
                    <a:pt x="720" y="256"/>
                  </a:lnTo>
                  <a:lnTo>
                    <a:pt x="714" y="246"/>
                  </a:lnTo>
                  <a:lnTo>
                    <a:pt x="708" y="238"/>
                  </a:lnTo>
                  <a:lnTo>
                    <a:pt x="704" y="232"/>
                  </a:lnTo>
                  <a:lnTo>
                    <a:pt x="698" y="224"/>
                  </a:lnTo>
                  <a:lnTo>
                    <a:pt x="692" y="216"/>
                  </a:lnTo>
                  <a:lnTo>
                    <a:pt x="690" y="206"/>
                  </a:lnTo>
                  <a:lnTo>
                    <a:pt x="692" y="196"/>
                  </a:lnTo>
                  <a:lnTo>
                    <a:pt x="702" y="178"/>
                  </a:lnTo>
                  <a:lnTo>
                    <a:pt x="708" y="160"/>
                  </a:lnTo>
                  <a:lnTo>
                    <a:pt x="710" y="148"/>
                  </a:lnTo>
                  <a:lnTo>
                    <a:pt x="706" y="128"/>
                  </a:lnTo>
                  <a:lnTo>
                    <a:pt x="694" y="118"/>
                  </a:lnTo>
                  <a:lnTo>
                    <a:pt x="696" y="104"/>
                  </a:lnTo>
                  <a:lnTo>
                    <a:pt x="698" y="96"/>
                  </a:lnTo>
                  <a:lnTo>
                    <a:pt x="700" y="90"/>
                  </a:lnTo>
                  <a:lnTo>
                    <a:pt x="704" y="86"/>
                  </a:lnTo>
                  <a:lnTo>
                    <a:pt x="708" y="84"/>
                  </a:lnTo>
                  <a:lnTo>
                    <a:pt x="712" y="84"/>
                  </a:lnTo>
                  <a:lnTo>
                    <a:pt x="712" y="80"/>
                  </a:lnTo>
                  <a:lnTo>
                    <a:pt x="712" y="78"/>
                  </a:lnTo>
                  <a:lnTo>
                    <a:pt x="712" y="62"/>
                  </a:lnTo>
                  <a:lnTo>
                    <a:pt x="712" y="44"/>
                  </a:lnTo>
                  <a:lnTo>
                    <a:pt x="710" y="42"/>
                  </a:lnTo>
                  <a:lnTo>
                    <a:pt x="708" y="40"/>
                  </a:lnTo>
                  <a:lnTo>
                    <a:pt x="706" y="40"/>
                  </a:lnTo>
                  <a:lnTo>
                    <a:pt x="692" y="30"/>
                  </a:lnTo>
                  <a:lnTo>
                    <a:pt x="680" y="20"/>
                  </a:lnTo>
                  <a:lnTo>
                    <a:pt x="642" y="14"/>
                  </a:lnTo>
                  <a:lnTo>
                    <a:pt x="630" y="4"/>
                  </a:lnTo>
                  <a:lnTo>
                    <a:pt x="608" y="4"/>
                  </a:lnTo>
                  <a:lnTo>
                    <a:pt x="602" y="6"/>
                  </a:lnTo>
                  <a:lnTo>
                    <a:pt x="596" y="10"/>
                  </a:lnTo>
                  <a:lnTo>
                    <a:pt x="594" y="10"/>
                  </a:lnTo>
                  <a:lnTo>
                    <a:pt x="576" y="16"/>
                  </a:lnTo>
                  <a:lnTo>
                    <a:pt x="532" y="16"/>
                  </a:lnTo>
                  <a:lnTo>
                    <a:pt x="524" y="20"/>
                  </a:lnTo>
                  <a:lnTo>
                    <a:pt x="518" y="24"/>
                  </a:lnTo>
                  <a:lnTo>
                    <a:pt x="508" y="28"/>
                  </a:lnTo>
                  <a:lnTo>
                    <a:pt x="492" y="34"/>
                  </a:lnTo>
                  <a:lnTo>
                    <a:pt x="472" y="40"/>
                  </a:lnTo>
                  <a:lnTo>
                    <a:pt x="470" y="40"/>
                  </a:lnTo>
                  <a:lnTo>
                    <a:pt x="440" y="36"/>
                  </a:lnTo>
                  <a:lnTo>
                    <a:pt x="438" y="36"/>
                  </a:lnTo>
                  <a:lnTo>
                    <a:pt x="428" y="36"/>
                  </a:lnTo>
                  <a:lnTo>
                    <a:pt x="410" y="40"/>
                  </a:lnTo>
                  <a:lnTo>
                    <a:pt x="374" y="44"/>
                  </a:lnTo>
                  <a:lnTo>
                    <a:pt x="372" y="44"/>
                  </a:lnTo>
                  <a:lnTo>
                    <a:pt x="356" y="36"/>
                  </a:lnTo>
                  <a:lnTo>
                    <a:pt x="340" y="36"/>
                  </a:lnTo>
                  <a:lnTo>
                    <a:pt x="330" y="32"/>
                  </a:lnTo>
                  <a:lnTo>
                    <a:pt x="320" y="20"/>
                  </a:lnTo>
                  <a:lnTo>
                    <a:pt x="318" y="20"/>
                  </a:lnTo>
                  <a:lnTo>
                    <a:pt x="316" y="12"/>
                  </a:lnTo>
                  <a:lnTo>
                    <a:pt x="314" y="8"/>
                  </a:lnTo>
                  <a:lnTo>
                    <a:pt x="310" y="4"/>
                  </a:lnTo>
                  <a:lnTo>
                    <a:pt x="302" y="0"/>
                  </a:lnTo>
                  <a:lnTo>
                    <a:pt x="296" y="8"/>
                  </a:lnTo>
                  <a:lnTo>
                    <a:pt x="270" y="20"/>
                  </a:lnTo>
                  <a:lnTo>
                    <a:pt x="268" y="20"/>
                  </a:lnTo>
                  <a:lnTo>
                    <a:pt x="236" y="22"/>
                  </a:lnTo>
                  <a:lnTo>
                    <a:pt x="226" y="20"/>
                  </a:lnTo>
                  <a:lnTo>
                    <a:pt x="210" y="16"/>
                  </a:lnTo>
                  <a:lnTo>
                    <a:pt x="184" y="12"/>
                  </a:lnTo>
                  <a:lnTo>
                    <a:pt x="182" y="12"/>
                  </a:lnTo>
                  <a:lnTo>
                    <a:pt x="166" y="4"/>
                  </a:lnTo>
                  <a:lnTo>
                    <a:pt x="152"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398" name="云南"/>
            <p:cNvSpPr/>
            <p:nvPr/>
          </p:nvSpPr>
          <p:spPr bwMode="auto">
            <a:xfrm>
              <a:off x="3952875" y="4422775"/>
              <a:ext cx="1038225" cy="1082675"/>
            </a:xfrm>
            <a:custGeom>
              <a:avLst/>
              <a:gdLst>
                <a:gd name="T0" fmla="*/ 2147483646 w 568"/>
                <a:gd name="T1" fmla="*/ 2147483646 h 592"/>
                <a:gd name="T2" fmla="*/ 2147483646 w 568"/>
                <a:gd name="T3" fmla="*/ 2147483646 h 592"/>
                <a:gd name="T4" fmla="*/ 2147483646 w 568"/>
                <a:gd name="T5" fmla="*/ 2147483646 h 592"/>
                <a:gd name="T6" fmla="*/ 2147483646 w 568"/>
                <a:gd name="T7" fmla="*/ 2147483646 h 592"/>
                <a:gd name="T8" fmla="*/ 2147483646 w 568"/>
                <a:gd name="T9" fmla="*/ 2147483646 h 592"/>
                <a:gd name="T10" fmla="*/ 2147483646 w 568"/>
                <a:gd name="T11" fmla="*/ 2147483646 h 592"/>
                <a:gd name="T12" fmla="*/ 2147483646 w 568"/>
                <a:gd name="T13" fmla="*/ 2147483646 h 592"/>
                <a:gd name="T14" fmla="*/ 2147483646 w 568"/>
                <a:gd name="T15" fmla="*/ 2147483646 h 592"/>
                <a:gd name="T16" fmla="*/ 2147483646 w 568"/>
                <a:gd name="T17" fmla="*/ 2147483646 h 592"/>
                <a:gd name="T18" fmla="*/ 2147483646 w 568"/>
                <a:gd name="T19" fmla="*/ 2147483646 h 592"/>
                <a:gd name="T20" fmla="*/ 2147483646 w 568"/>
                <a:gd name="T21" fmla="*/ 2147483646 h 592"/>
                <a:gd name="T22" fmla="*/ 2147483646 w 568"/>
                <a:gd name="T23" fmla="*/ 2147483646 h 592"/>
                <a:gd name="T24" fmla="*/ 2147483646 w 568"/>
                <a:gd name="T25" fmla="*/ 2147483646 h 592"/>
                <a:gd name="T26" fmla="*/ 2147483646 w 568"/>
                <a:gd name="T27" fmla="*/ 2147483646 h 592"/>
                <a:gd name="T28" fmla="*/ 2147483646 w 568"/>
                <a:gd name="T29" fmla="*/ 2147483646 h 592"/>
                <a:gd name="T30" fmla="*/ 2147483646 w 568"/>
                <a:gd name="T31" fmla="*/ 2147483646 h 592"/>
                <a:gd name="T32" fmla="*/ 2147483646 w 568"/>
                <a:gd name="T33" fmla="*/ 2147483646 h 592"/>
                <a:gd name="T34" fmla="*/ 2147483646 w 568"/>
                <a:gd name="T35" fmla="*/ 2147483646 h 592"/>
                <a:gd name="T36" fmla="*/ 2147483646 w 568"/>
                <a:gd name="T37" fmla="*/ 2147483646 h 592"/>
                <a:gd name="T38" fmla="*/ 2147483646 w 568"/>
                <a:gd name="T39" fmla="*/ 2147483646 h 592"/>
                <a:gd name="T40" fmla="*/ 2147483646 w 568"/>
                <a:gd name="T41" fmla="*/ 2147483646 h 592"/>
                <a:gd name="T42" fmla="*/ 2147483646 w 568"/>
                <a:gd name="T43" fmla="*/ 2147483646 h 592"/>
                <a:gd name="T44" fmla="*/ 2147483646 w 568"/>
                <a:gd name="T45" fmla="*/ 2147483646 h 592"/>
                <a:gd name="T46" fmla="*/ 2147483646 w 568"/>
                <a:gd name="T47" fmla="*/ 2147483646 h 592"/>
                <a:gd name="T48" fmla="*/ 2147483646 w 568"/>
                <a:gd name="T49" fmla="*/ 2147483646 h 592"/>
                <a:gd name="T50" fmla="*/ 2147483646 w 568"/>
                <a:gd name="T51" fmla="*/ 2147483646 h 592"/>
                <a:gd name="T52" fmla="*/ 2147483646 w 568"/>
                <a:gd name="T53" fmla="*/ 2147483646 h 592"/>
                <a:gd name="T54" fmla="*/ 2147483646 w 568"/>
                <a:gd name="T55" fmla="*/ 2147483646 h 592"/>
                <a:gd name="T56" fmla="*/ 2147483646 w 568"/>
                <a:gd name="T57" fmla="*/ 2147483646 h 592"/>
                <a:gd name="T58" fmla="*/ 2147483646 w 568"/>
                <a:gd name="T59" fmla="*/ 2147483646 h 592"/>
                <a:gd name="T60" fmla="*/ 2147483646 w 568"/>
                <a:gd name="T61" fmla="*/ 2147483646 h 592"/>
                <a:gd name="T62" fmla="*/ 2147483646 w 568"/>
                <a:gd name="T63" fmla="*/ 2147483646 h 592"/>
                <a:gd name="T64" fmla="*/ 2147483646 w 568"/>
                <a:gd name="T65" fmla="*/ 2147483646 h 592"/>
                <a:gd name="T66" fmla="*/ 2147483646 w 568"/>
                <a:gd name="T67" fmla="*/ 2147483646 h 592"/>
                <a:gd name="T68" fmla="*/ 2147483646 w 568"/>
                <a:gd name="T69" fmla="*/ 2147483646 h 592"/>
                <a:gd name="T70" fmla="*/ 2147483646 w 568"/>
                <a:gd name="T71" fmla="*/ 2147483646 h 592"/>
                <a:gd name="T72" fmla="*/ 2147483646 w 568"/>
                <a:gd name="T73" fmla="*/ 2147483646 h 592"/>
                <a:gd name="T74" fmla="*/ 2147483646 w 568"/>
                <a:gd name="T75" fmla="*/ 2147483646 h 592"/>
                <a:gd name="T76" fmla="*/ 2147483646 w 568"/>
                <a:gd name="T77" fmla="*/ 2147483646 h 592"/>
                <a:gd name="T78" fmla="*/ 2147483646 w 568"/>
                <a:gd name="T79" fmla="*/ 2147483646 h 592"/>
                <a:gd name="T80" fmla="*/ 2147483646 w 568"/>
                <a:gd name="T81" fmla="*/ 2147483646 h 592"/>
                <a:gd name="T82" fmla="*/ 2147483646 w 568"/>
                <a:gd name="T83" fmla="*/ 2147483646 h 592"/>
                <a:gd name="T84" fmla="*/ 2147483646 w 568"/>
                <a:gd name="T85" fmla="*/ 2147483646 h 592"/>
                <a:gd name="T86" fmla="*/ 2147483646 w 568"/>
                <a:gd name="T87" fmla="*/ 2147483646 h 592"/>
                <a:gd name="T88" fmla="*/ 2147483646 w 568"/>
                <a:gd name="T89" fmla="*/ 2147483646 h 592"/>
                <a:gd name="T90" fmla="*/ 2147483646 w 568"/>
                <a:gd name="T91" fmla="*/ 2147483646 h 592"/>
                <a:gd name="T92" fmla="*/ 2147483646 w 568"/>
                <a:gd name="T93" fmla="*/ 2147483646 h 592"/>
                <a:gd name="T94" fmla="*/ 2147483646 w 568"/>
                <a:gd name="T95" fmla="*/ 2147483646 h 592"/>
                <a:gd name="T96" fmla="*/ 2147483646 w 568"/>
                <a:gd name="T97" fmla="*/ 2147483646 h 592"/>
                <a:gd name="T98" fmla="*/ 2147483646 w 568"/>
                <a:gd name="T99" fmla="*/ 2147483646 h 592"/>
                <a:gd name="T100" fmla="*/ 2147483646 w 568"/>
                <a:gd name="T101" fmla="*/ 2147483646 h 592"/>
                <a:gd name="T102" fmla="*/ 2147483646 w 568"/>
                <a:gd name="T103" fmla="*/ 2147483646 h 592"/>
                <a:gd name="T104" fmla="*/ 2147483646 w 568"/>
                <a:gd name="T105" fmla="*/ 2147483646 h 592"/>
                <a:gd name="T106" fmla="*/ 2147483646 w 568"/>
                <a:gd name="T107" fmla="*/ 2147483646 h 5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68" h="592">
                  <a:moveTo>
                    <a:pt x="4" y="364"/>
                  </a:moveTo>
                  <a:lnTo>
                    <a:pt x="0" y="374"/>
                  </a:lnTo>
                  <a:lnTo>
                    <a:pt x="10" y="372"/>
                  </a:lnTo>
                  <a:lnTo>
                    <a:pt x="18" y="366"/>
                  </a:lnTo>
                  <a:lnTo>
                    <a:pt x="20" y="364"/>
                  </a:lnTo>
                  <a:lnTo>
                    <a:pt x="52" y="360"/>
                  </a:lnTo>
                  <a:lnTo>
                    <a:pt x="74" y="350"/>
                  </a:lnTo>
                  <a:lnTo>
                    <a:pt x="82" y="362"/>
                  </a:lnTo>
                  <a:lnTo>
                    <a:pt x="84" y="362"/>
                  </a:lnTo>
                  <a:lnTo>
                    <a:pt x="74" y="378"/>
                  </a:lnTo>
                  <a:lnTo>
                    <a:pt x="84" y="388"/>
                  </a:lnTo>
                  <a:lnTo>
                    <a:pt x="84" y="390"/>
                  </a:lnTo>
                  <a:lnTo>
                    <a:pt x="84" y="392"/>
                  </a:lnTo>
                  <a:lnTo>
                    <a:pt x="76" y="426"/>
                  </a:lnTo>
                  <a:lnTo>
                    <a:pt x="98" y="440"/>
                  </a:lnTo>
                  <a:lnTo>
                    <a:pt x="136" y="442"/>
                  </a:lnTo>
                  <a:lnTo>
                    <a:pt x="130" y="450"/>
                  </a:lnTo>
                  <a:lnTo>
                    <a:pt x="104" y="486"/>
                  </a:lnTo>
                  <a:lnTo>
                    <a:pt x="98" y="496"/>
                  </a:lnTo>
                  <a:lnTo>
                    <a:pt x="96" y="502"/>
                  </a:lnTo>
                  <a:lnTo>
                    <a:pt x="110" y="506"/>
                  </a:lnTo>
                  <a:lnTo>
                    <a:pt x="122" y="508"/>
                  </a:lnTo>
                  <a:lnTo>
                    <a:pt x="132" y="510"/>
                  </a:lnTo>
                  <a:lnTo>
                    <a:pt x="140" y="516"/>
                  </a:lnTo>
                  <a:lnTo>
                    <a:pt x="144" y="520"/>
                  </a:lnTo>
                  <a:lnTo>
                    <a:pt x="152" y="534"/>
                  </a:lnTo>
                  <a:lnTo>
                    <a:pt x="158" y="550"/>
                  </a:lnTo>
                  <a:lnTo>
                    <a:pt x="180" y="562"/>
                  </a:lnTo>
                  <a:lnTo>
                    <a:pt x="192" y="564"/>
                  </a:lnTo>
                  <a:lnTo>
                    <a:pt x="220" y="540"/>
                  </a:lnTo>
                  <a:lnTo>
                    <a:pt x="236" y="562"/>
                  </a:lnTo>
                  <a:lnTo>
                    <a:pt x="236" y="564"/>
                  </a:lnTo>
                  <a:lnTo>
                    <a:pt x="240" y="584"/>
                  </a:lnTo>
                  <a:lnTo>
                    <a:pt x="252" y="586"/>
                  </a:lnTo>
                  <a:lnTo>
                    <a:pt x="272" y="592"/>
                  </a:lnTo>
                  <a:lnTo>
                    <a:pt x="276" y="592"/>
                  </a:lnTo>
                  <a:lnTo>
                    <a:pt x="276" y="590"/>
                  </a:lnTo>
                  <a:lnTo>
                    <a:pt x="272" y="570"/>
                  </a:lnTo>
                  <a:lnTo>
                    <a:pt x="272" y="568"/>
                  </a:lnTo>
                  <a:lnTo>
                    <a:pt x="262" y="522"/>
                  </a:lnTo>
                  <a:lnTo>
                    <a:pt x="262" y="520"/>
                  </a:lnTo>
                  <a:lnTo>
                    <a:pt x="268" y="488"/>
                  </a:lnTo>
                  <a:lnTo>
                    <a:pt x="270" y="488"/>
                  </a:lnTo>
                  <a:lnTo>
                    <a:pt x="272" y="488"/>
                  </a:lnTo>
                  <a:lnTo>
                    <a:pt x="294" y="490"/>
                  </a:lnTo>
                  <a:lnTo>
                    <a:pt x="320" y="470"/>
                  </a:lnTo>
                  <a:lnTo>
                    <a:pt x="324" y="472"/>
                  </a:lnTo>
                  <a:lnTo>
                    <a:pt x="342" y="486"/>
                  </a:lnTo>
                  <a:lnTo>
                    <a:pt x="352" y="498"/>
                  </a:lnTo>
                  <a:lnTo>
                    <a:pt x="362" y="490"/>
                  </a:lnTo>
                  <a:lnTo>
                    <a:pt x="378" y="474"/>
                  </a:lnTo>
                  <a:lnTo>
                    <a:pt x="378" y="472"/>
                  </a:lnTo>
                  <a:lnTo>
                    <a:pt x="380" y="472"/>
                  </a:lnTo>
                  <a:lnTo>
                    <a:pt x="420" y="482"/>
                  </a:lnTo>
                  <a:lnTo>
                    <a:pt x="438" y="468"/>
                  </a:lnTo>
                  <a:lnTo>
                    <a:pt x="438" y="466"/>
                  </a:lnTo>
                  <a:lnTo>
                    <a:pt x="440" y="466"/>
                  </a:lnTo>
                  <a:lnTo>
                    <a:pt x="458" y="470"/>
                  </a:lnTo>
                  <a:lnTo>
                    <a:pt x="512" y="422"/>
                  </a:lnTo>
                  <a:lnTo>
                    <a:pt x="528" y="426"/>
                  </a:lnTo>
                  <a:lnTo>
                    <a:pt x="530" y="428"/>
                  </a:lnTo>
                  <a:lnTo>
                    <a:pt x="532" y="428"/>
                  </a:lnTo>
                  <a:lnTo>
                    <a:pt x="536" y="436"/>
                  </a:lnTo>
                  <a:lnTo>
                    <a:pt x="540" y="432"/>
                  </a:lnTo>
                  <a:lnTo>
                    <a:pt x="540" y="430"/>
                  </a:lnTo>
                  <a:lnTo>
                    <a:pt x="556" y="422"/>
                  </a:lnTo>
                  <a:lnTo>
                    <a:pt x="568" y="410"/>
                  </a:lnTo>
                  <a:lnTo>
                    <a:pt x="566" y="386"/>
                  </a:lnTo>
                  <a:lnTo>
                    <a:pt x="564" y="382"/>
                  </a:lnTo>
                  <a:lnTo>
                    <a:pt x="548" y="388"/>
                  </a:lnTo>
                  <a:lnTo>
                    <a:pt x="542" y="392"/>
                  </a:lnTo>
                  <a:lnTo>
                    <a:pt x="534" y="392"/>
                  </a:lnTo>
                  <a:lnTo>
                    <a:pt x="516" y="392"/>
                  </a:lnTo>
                  <a:lnTo>
                    <a:pt x="510" y="390"/>
                  </a:lnTo>
                  <a:lnTo>
                    <a:pt x="504" y="386"/>
                  </a:lnTo>
                  <a:lnTo>
                    <a:pt x="504" y="360"/>
                  </a:lnTo>
                  <a:lnTo>
                    <a:pt x="496" y="358"/>
                  </a:lnTo>
                  <a:lnTo>
                    <a:pt x="492" y="356"/>
                  </a:lnTo>
                  <a:lnTo>
                    <a:pt x="488" y="358"/>
                  </a:lnTo>
                  <a:lnTo>
                    <a:pt x="484" y="360"/>
                  </a:lnTo>
                  <a:lnTo>
                    <a:pt x="472" y="364"/>
                  </a:lnTo>
                  <a:lnTo>
                    <a:pt x="468" y="364"/>
                  </a:lnTo>
                  <a:lnTo>
                    <a:pt x="468" y="362"/>
                  </a:lnTo>
                  <a:lnTo>
                    <a:pt x="462" y="350"/>
                  </a:lnTo>
                  <a:lnTo>
                    <a:pt x="460" y="340"/>
                  </a:lnTo>
                  <a:lnTo>
                    <a:pt x="468" y="310"/>
                  </a:lnTo>
                  <a:lnTo>
                    <a:pt x="468" y="308"/>
                  </a:lnTo>
                  <a:lnTo>
                    <a:pt x="476" y="294"/>
                  </a:lnTo>
                  <a:lnTo>
                    <a:pt x="452" y="274"/>
                  </a:lnTo>
                  <a:lnTo>
                    <a:pt x="452" y="272"/>
                  </a:lnTo>
                  <a:lnTo>
                    <a:pt x="452" y="248"/>
                  </a:lnTo>
                  <a:lnTo>
                    <a:pt x="464" y="212"/>
                  </a:lnTo>
                  <a:lnTo>
                    <a:pt x="456" y="192"/>
                  </a:lnTo>
                  <a:lnTo>
                    <a:pt x="450" y="190"/>
                  </a:lnTo>
                  <a:lnTo>
                    <a:pt x="440" y="190"/>
                  </a:lnTo>
                  <a:lnTo>
                    <a:pt x="432" y="204"/>
                  </a:lnTo>
                  <a:lnTo>
                    <a:pt x="420" y="196"/>
                  </a:lnTo>
                  <a:lnTo>
                    <a:pt x="410" y="190"/>
                  </a:lnTo>
                  <a:lnTo>
                    <a:pt x="400" y="168"/>
                  </a:lnTo>
                  <a:lnTo>
                    <a:pt x="398" y="152"/>
                  </a:lnTo>
                  <a:lnTo>
                    <a:pt x="398" y="150"/>
                  </a:lnTo>
                  <a:lnTo>
                    <a:pt x="396" y="148"/>
                  </a:lnTo>
                  <a:lnTo>
                    <a:pt x="400" y="148"/>
                  </a:lnTo>
                  <a:lnTo>
                    <a:pt x="410" y="132"/>
                  </a:lnTo>
                  <a:lnTo>
                    <a:pt x="412" y="132"/>
                  </a:lnTo>
                  <a:lnTo>
                    <a:pt x="420" y="130"/>
                  </a:lnTo>
                  <a:lnTo>
                    <a:pt x="430" y="128"/>
                  </a:lnTo>
                  <a:lnTo>
                    <a:pt x="472" y="126"/>
                  </a:lnTo>
                  <a:lnTo>
                    <a:pt x="478" y="128"/>
                  </a:lnTo>
                  <a:lnTo>
                    <a:pt x="480" y="128"/>
                  </a:lnTo>
                  <a:lnTo>
                    <a:pt x="486" y="132"/>
                  </a:lnTo>
                  <a:lnTo>
                    <a:pt x="496" y="126"/>
                  </a:lnTo>
                  <a:lnTo>
                    <a:pt x="506" y="120"/>
                  </a:lnTo>
                  <a:lnTo>
                    <a:pt x="512" y="112"/>
                  </a:lnTo>
                  <a:lnTo>
                    <a:pt x="512" y="108"/>
                  </a:lnTo>
                  <a:lnTo>
                    <a:pt x="512" y="90"/>
                  </a:lnTo>
                  <a:lnTo>
                    <a:pt x="502" y="88"/>
                  </a:lnTo>
                  <a:lnTo>
                    <a:pt x="486" y="94"/>
                  </a:lnTo>
                  <a:lnTo>
                    <a:pt x="478" y="100"/>
                  </a:lnTo>
                  <a:lnTo>
                    <a:pt x="474" y="102"/>
                  </a:lnTo>
                  <a:lnTo>
                    <a:pt x="470" y="104"/>
                  </a:lnTo>
                  <a:lnTo>
                    <a:pt x="466" y="102"/>
                  </a:lnTo>
                  <a:lnTo>
                    <a:pt x="462" y="100"/>
                  </a:lnTo>
                  <a:lnTo>
                    <a:pt x="454" y="90"/>
                  </a:lnTo>
                  <a:lnTo>
                    <a:pt x="454" y="88"/>
                  </a:lnTo>
                  <a:lnTo>
                    <a:pt x="452" y="78"/>
                  </a:lnTo>
                  <a:lnTo>
                    <a:pt x="452" y="76"/>
                  </a:lnTo>
                  <a:lnTo>
                    <a:pt x="454" y="66"/>
                  </a:lnTo>
                  <a:lnTo>
                    <a:pt x="444" y="44"/>
                  </a:lnTo>
                  <a:lnTo>
                    <a:pt x="428" y="48"/>
                  </a:lnTo>
                  <a:lnTo>
                    <a:pt x="420" y="56"/>
                  </a:lnTo>
                  <a:lnTo>
                    <a:pt x="424" y="80"/>
                  </a:lnTo>
                  <a:lnTo>
                    <a:pt x="396" y="68"/>
                  </a:lnTo>
                  <a:lnTo>
                    <a:pt x="404" y="82"/>
                  </a:lnTo>
                  <a:lnTo>
                    <a:pt x="404" y="84"/>
                  </a:lnTo>
                  <a:lnTo>
                    <a:pt x="402" y="100"/>
                  </a:lnTo>
                  <a:lnTo>
                    <a:pt x="402" y="102"/>
                  </a:lnTo>
                  <a:lnTo>
                    <a:pt x="400" y="102"/>
                  </a:lnTo>
                  <a:lnTo>
                    <a:pt x="386" y="124"/>
                  </a:lnTo>
                  <a:lnTo>
                    <a:pt x="360" y="138"/>
                  </a:lnTo>
                  <a:lnTo>
                    <a:pt x="358" y="152"/>
                  </a:lnTo>
                  <a:lnTo>
                    <a:pt x="360" y="160"/>
                  </a:lnTo>
                  <a:lnTo>
                    <a:pt x="364" y="170"/>
                  </a:lnTo>
                  <a:lnTo>
                    <a:pt x="366" y="170"/>
                  </a:lnTo>
                  <a:lnTo>
                    <a:pt x="366" y="172"/>
                  </a:lnTo>
                  <a:lnTo>
                    <a:pt x="368" y="192"/>
                  </a:lnTo>
                  <a:lnTo>
                    <a:pt x="368" y="194"/>
                  </a:lnTo>
                  <a:lnTo>
                    <a:pt x="366" y="196"/>
                  </a:lnTo>
                  <a:lnTo>
                    <a:pt x="356" y="208"/>
                  </a:lnTo>
                  <a:lnTo>
                    <a:pt x="348" y="214"/>
                  </a:lnTo>
                  <a:lnTo>
                    <a:pt x="346" y="214"/>
                  </a:lnTo>
                  <a:lnTo>
                    <a:pt x="344" y="214"/>
                  </a:lnTo>
                  <a:lnTo>
                    <a:pt x="326" y="210"/>
                  </a:lnTo>
                  <a:lnTo>
                    <a:pt x="322" y="210"/>
                  </a:lnTo>
                  <a:lnTo>
                    <a:pt x="316" y="214"/>
                  </a:lnTo>
                  <a:lnTo>
                    <a:pt x="308" y="224"/>
                  </a:lnTo>
                  <a:lnTo>
                    <a:pt x="300" y="232"/>
                  </a:lnTo>
                  <a:lnTo>
                    <a:pt x="298" y="236"/>
                  </a:lnTo>
                  <a:lnTo>
                    <a:pt x="294" y="238"/>
                  </a:lnTo>
                  <a:lnTo>
                    <a:pt x="288" y="240"/>
                  </a:lnTo>
                  <a:lnTo>
                    <a:pt x="282" y="238"/>
                  </a:lnTo>
                  <a:lnTo>
                    <a:pt x="280" y="238"/>
                  </a:lnTo>
                  <a:lnTo>
                    <a:pt x="278" y="234"/>
                  </a:lnTo>
                  <a:lnTo>
                    <a:pt x="276" y="230"/>
                  </a:lnTo>
                  <a:lnTo>
                    <a:pt x="276" y="224"/>
                  </a:lnTo>
                  <a:lnTo>
                    <a:pt x="276" y="220"/>
                  </a:lnTo>
                  <a:lnTo>
                    <a:pt x="276" y="214"/>
                  </a:lnTo>
                  <a:lnTo>
                    <a:pt x="272" y="218"/>
                  </a:lnTo>
                  <a:lnTo>
                    <a:pt x="270" y="220"/>
                  </a:lnTo>
                  <a:lnTo>
                    <a:pt x="264" y="222"/>
                  </a:lnTo>
                  <a:lnTo>
                    <a:pt x="260" y="218"/>
                  </a:lnTo>
                  <a:lnTo>
                    <a:pt x="258" y="212"/>
                  </a:lnTo>
                  <a:lnTo>
                    <a:pt x="256" y="192"/>
                  </a:lnTo>
                  <a:lnTo>
                    <a:pt x="252" y="176"/>
                  </a:lnTo>
                  <a:lnTo>
                    <a:pt x="244" y="168"/>
                  </a:lnTo>
                  <a:lnTo>
                    <a:pt x="244" y="166"/>
                  </a:lnTo>
                  <a:lnTo>
                    <a:pt x="226" y="128"/>
                  </a:lnTo>
                  <a:lnTo>
                    <a:pt x="220" y="116"/>
                  </a:lnTo>
                  <a:lnTo>
                    <a:pt x="220" y="114"/>
                  </a:lnTo>
                  <a:lnTo>
                    <a:pt x="216" y="94"/>
                  </a:lnTo>
                  <a:lnTo>
                    <a:pt x="214" y="90"/>
                  </a:lnTo>
                  <a:lnTo>
                    <a:pt x="212" y="92"/>
                  </a:lnTo>
                  <a:lnTo>
                    <a:pt x="204" y="100"/>
                  </a:lnTo>
                  <a:lnTo>
                    <a:pt x="200" y="104"/>
                  </a:lnTo>
                  <a:lnTo>
                    <a:pt x="196" y="102"/>
                  </a:lnTo>
                  <a:lnTo>
                    <a:pt x="188" y="96"/>
                  </a:lnTo>
                  <a:lnTo>
                    <a:pt x="176" y="90"/>
                  </a:lnTo>
                  <a:lnTo>
                    <a:pt x="174" y="88"/>
                  </a:lnTo>
                  <a:lnTo>
                    <a:pt x="172" y="88"/>
                  </a:lnTo>
                  <a:lnTo>
                    <a:pt x="172" y="86"/>
                  </a:lnTo>
                  <a:lnTo>
                    <a:pt x="172" y="70"/>
                  </a:lnTo>
                  <a:lnTo>
                    <a:pt x="168" y="58"/>
                  </a:lnTo>
                  <a:lnTo>
                    <a:pt x="162" y="42"/>
                  </a:lnTo>
                  <a:lnTo>
                    <a:pt x="156" y="42"/>
                  </a:lnTo>
                  <a:lnTo>
                    <a:pt x="156" y="50"/>
                  </a:lnTo>
                  <a:lnTo>
                    <a:pt x="154" y="58"/>
                  </a:lnTo>
                  <a:lnTo>
                    <a:pt x="150" y="64"/>
                  </a:lnTo>
                  <a:lnTo>
                    <a:pt x="144" y="70"/>
                  </a:lnTo>
                  <a:lnTo>
                    <a:pt x="142" y="78"/>
                  </a:lnTo>
                  <a:lnTo>
                    <a:pt x="138" y="82"/>
                  </a:lnTo>
                  <a:lnTo>
                    <a:pt x="134" y="86"/>
                  </a:lnTo>
                  <a:lnTo>
                    <a:pt x="130" y="86"/>
                  </a:lnTo>
                  <a:lnTo>
                    <a:pt x="128" y="86"/>
                  </a:lnTo>
                  <a:lnTo>
                    <a:pt x="124" y="84"/>
                  </a:lnTo>
                  <a:lnTo>
                    <a:pt x="122" y="84"/>
                  </a:lnTo>
                  <a:lnTo>
                    <a:pt x="118" y="82"/>
                  </a:lnTo>
                  <a:lnTo>
                    <a:pt x="118" y="78"/>
                  </a:lnTo>
                  <a:lnTo>
                    <a:pt x="116" y="66"/>
                  </a:lnTo>
                  <a:lnTo>
                    <a:pt x="116" y="62"/>
                  </a:lnTo>
                  <a:lnTo>
                    <a:pt x="106" y="56"/>
                  </a:lnTo>
                  <a:lnTo>
                    <a:pt x="104" y="54"/>
                  </a:lnTo>
                  <a:lnTo>
                    <a:pt x="102" y="50"/>
                  </a:lnTo>
                  <a:lnTo>
                    <a:pt x="100" y="42"/>
                  </a:lnTo>
                  <a:lnTo>
                    <a:pt x="104" y="6"/>
                  </a:lnTo>
                  <a:lnTo>
                    <a:pt x="102" y="0"/>
                  </a:lnTo>
                  <a:lnTo>
                    <a:pt x="88" y="14"/>
                  </a:lnTo>
                  <a:lnTo>
                    <a:pt x="80" y="20"/>
                  </a:lnTo>
                  <a:lnTo>
                    <a:pt x="78" y="26"/>
                  </a:lnTo>
                  <a:lnTo>
                    <a:pt x="82" y="36"/>
                  </a:lnTo>
                  <a:lnTo>
                    <a:pt x="82" y="44"/>
                  </a:lnTo>
                  <a:lnTo>
                    <a:pt x="82" y="48"/>
                  </a:lnTo>
                  <a:lnTo>
                    <a:pt x="80" y="54"/>
                  </a:lnTo>
                  <a:lnTo>
                    <a:pt x="76" y="58"/>
                  </a:lnTo>
                  <a:lnTo>
                    <a:pt x="72" y="60"/>
                  </a:lnTo>
                  <a:lnTo>
                    <a:pt x="56" y="66"/>
                  </a:lnTo>
                  <a:lnTo>
                    <a:pt x="52" y="68"/>
                  </a:lnTo>
                  <a:lnTo>
                    <a:pt x="52" y="74"/>
                  </a:lnTo>
                  <a:lnTo>
                    <a:pt x="52" y="96"/>
                  </a:lnTo>
                  <a:lnTo>
                    <a:pt x="54" y="104"/>
                  </a:lnTo>
                  <a:lnTo>
                    <a:pt x="54" y="106"/>
                  </a:lnTo>
                  <a:lnTo>
                    <a:pt x="56" y="108"/>
                  </a:lnTo>
                  <a:lnTo>
                    <a:pt x="64" y="108"/>
                  </a:lnTo>
                  <a:lnTo>
                    <a:pt x="68" y="108"/>
                  </a:lnTo>
                  <a:lnTo>
                    <a:pt x="72" y="106"/>
                  </a:lnTo>
                  <a:lnTo>
                    <a:pt x="76" y="104"/>
                  </a:lnTo>
                  <a:lnTo>
                    <a:pt x="92" y="138"/>
                  </a:lnTo>
                  <a:lnTo>
                    <a:pt x="92" y="140"/>
                  </a:lnTo>
                  <a:lnTo>
                    <a:pt x="88" y="184"/>
                  </a:lnTo>
                  <a:lnTo>
                    <a:pt x="82" y="216"/>
                  </a:lnTo>
                  <a:lnTo>
                    <a:pt x="78" y="238"/>
                  </a:lnTo>
                  <a:lnTo>
                    <a:pt x="72" y="250"/>
                  </a:lnTo>
                  <a:lnTo>
                    <a:pt x="68" y="254"/>
                  </a:lnTo>
                  <a:lnTo>
                    <a:pt x="62" y="256"/>
                  </a:lnTo>
                  <a:lnTo>
                    <a:pt x="54" y="254"/>
                  </a:lnTo>
                  <a:lnTo>
                    <a:pt x="48" y="252"/>
                  </a:lnTo>
                  <a:lnTo>
                    <a:pt x="22" y="298"/>
                  </a:lnTo>
                  <a:lnTo>
                    <a:pt x="12" y="312"/>
                  </a:lnTo>
                  <a:lnTo>
                    <a:pt x="6" y="318"/>
                  </a:lnTo>
                  <a:lnTo>
                    <a:pt x="8" y="318"/>
                  </a:lnTo>
                  <a:lnTo>
                    <a:pt x="6" y="320"/>
                  </a:lnTo>
                  <a:lnTo>
                    <a:pt x="4" y="326"/>
                  </a:lnTo>
                  <a:lnTo>
                    <a:pt x="4" y="348"/>
                  </a:lnTo>
                  <a:lnTo>
                    <a:pt x="8" y="352"/>
                  </a:lnTo>
                  <a:lnTo>
                    <a:pt x="10" y="352"/>
                  </a:lnTo>
                  <a:lnTo>
                    <a:pt x="12" y="354"/>
                  </a:lnTo>
                  <a:lnTo>
                    <a:pt x="4" y="36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399" name="贵州"/>
            <p:cNvSpPr/>
            <p:nvPr/>
          </p:nvSpPr>
          <p:spPr bwMode="auto">
            <a:xfrm>
              <a:off x="4697413" y="4408488"/>
              <a:ext cx="701675" cy="608012"/>
            </a:xfrm>
            <a:custGeom>
              <a:avLst/>
              <a:gdLst>
                <a:gd name="T0" fmla="*/ 2147483646 w 384"/>
                <a:gd name="T1" fmla="*/ 2147483646 h 332"/>
                <a:gd name="T2" fmla="*/ 2147483646 w 384"/>
                <a:gd name="T3" fmla="*/ 2147483646 h 332"/>
                <a:gd name="T4" fmla="*/ 2147483646 w 384"/>
                <a:gd name="T5" fmla="*/ 2147483646 h 332"/>
                <a:gd name="T6" fmla="*/ 2147483646 w 384"/>
                <a:gd name="T7" fmla="*/ 2147483646 h 332"/>
                <a:gd name="T8" fmla="*/ 2147483646 w 384"/>
                <a:gd name="T9" fmla="*/ 2147483646 h 332"/>
                <a:gd name="T10" fmla="*/ 2147483646 w 384"/>
                <a:gd name="T11" fmla="*/ 2147483646 h 332"/>
                <a:gd name="T12" fmla="*/ 2147483646 w 384"/>
                <a:gd name="T13" fmla="*/ 2147483646 h 332"/>
                <a:gd name="T14" fmla="*/ 2147483646 w 384"/>
                <a:gd name="T15" fmla="*/ 2147483646 h 332"/>
                <a:gd name="T16" fmla="*/ 2147483646 w 384"/>
                <a:gd name="T17" fmla="*/ 2147483646 h 332"/>
                <a:gd name="T18" fmla="*/ 2147483646 w 384"/>
                <a:gd name="T19" fmla="*/ 2147483646 h 332"/>
                <a:gd name="T20" fmla="*/ 2147483646 w 384"/>
                <a:gd name="T21" fmla="*/ 2147483646 h 332"/>
                <a:gd name="T22" fmla="*/ 2147483646 w 384"/>
                <a:gd name="T23" fmla="*/ 2147483646 h 332"/>
                <a:gd name="T24" fmla="*/ 2147483646 w 384"/>
                <a:gd name="T25" fmla="*/ 2147483646 h 332"/>
                <a:gd name="T26" fmla="*/ 2147483646 w 384"/>
                <a:gd name="T27" fmla="*/ 2147483646 h 332"/>
                <a:gd name="T28" fmla="*/ 2147483646 w 384"/>
                <a:gd name="T29" fmla="*/ 2147483646 h 332"/>
                <a:gd name="T30" fmla="*/ 2147483646 w 384"/>
                <a:gd name="T31" fmla="*/ 2147483646 h 332"/>
                <a:gd name="T32" fmla="*/ 2147483646 w 384"/>
                <a:gd name="T33" fmla="*/ 2147483646 h 332"/>
                <a:gd name="T34" fmla="*/ 2147483646 w 384"/>
                <a:gd name="T35" fmla="*/ 2147483646 h 332"/>
                <a:gd name="T36" fmla="*/ 2147483646 w 384"/>
                <a:gd name="T37" fmla="*/ 2147483646 h 332"/>
                <a:gd name="T38" fmla="*/ 2147483646 w 384"/>
                <a:gd name="T39" fmla="*/ 2147483646 h 332"/>
                <a:gd name="T40" fmla="*/ 2147483646 w 384"/>
                <a:gd name="T41" fmla="*/ 2147483646 h 332"/>
                <a:gd name="T42" fmla="*/ 0 w 384"/>
                <a:gd name="T43" fmla="*/ 2147483646 h 332"/>
                <a:gd name="T44" fmla="*/ 2147483646 w 384"/>
                <a:gd name="T45" fmla="*/ 2147483646 h 332"/>
                <a:gd name="T46" fmla="*/ 2147483646 w 384"/>
                <a:gd name="T47" fmla="*/ 2147483646 h 332"/>
                <a:gd name="T48" fmla="*/ 2147483646 w 384"/>
                <a:gd name="T49" fmla="*/ 2147483646 h 332"/>
                <a:gd name="T50" fmla="*/ 2147483646 w 384"/>
                <a:gd name="T51" fmla="*/ 2147483646 h 332"/>
                <a:gd name="T52" fmla="*/ 2147483646 w 384"/>
                <a:gd name="T53" fmla="*/ 2147483646 h 332"/>
                <a:gd name="T54" fmla="*/ 2147483646 w 384"/>
                <a:gd name="T55" fmla="*/ 2147483646 h 332"/>
                <a:gd name="T56" fmla="*/ 2147483646 w 384"/>
                <a:gd name="T57" fmla="*/ 2147483646 h 332"/>
                <a:gd name="T58" fmla="*/ 2147483646 w 384"/>
                <a:gd name="T59" fmla="*/ 2147483646 h 332"/>
                <a:gd name="T60" fmla="*/ 2147483646 w 384"/>
                <a:gd name="T61" fmla="*/ 2147483646 h 332"/>
                <a:gd name="T62" fmla="*/ 2147483646 w 384"/>
                <a:gd name="T63" fmla="*/ 2147483646 h 332"/>
                <a:gd name="T64" fmla="*/ 2147483646 w 384"/>
                <a:gd name="T65" fmla="*/ 2147483646 h 332"/>
                <a:gd name="T66" fmla="*/ 2147483646 w 384"/>
                <a:gd name="T67" fmla="*/ 2147483646 h 332"/>
                <a:gd name="T68" fmla="*/ 2147483646 w 384"/>
                <a:gd name="T69" fmla="*/ 2147483646 h 332"/>
                <a:gd name="T70" fmla="*/ 2147483646 w 384"/>
                <a:gd name="T71" fmla="*/ 2147483646 h 332"/>
                <a:gd name="T72" fmla="*/ 2147483646 w 384"/>
                <a:gd name="T73" fmla="*/ 2147483646 h 332"/>
                <a:gd name="T74" fmla="*/ 2147483646 w 384"/>
                <a:gd name="T75" fmla="*/ 2147483646 h 332"/>
                <a:gd name="T76" fmla="*/ 2147483646 w 384"/>
                <a:gd name="T77" fmla="*/ 2147483646 h 332"/>
                <a:gd name="T78" fmla="*/ 2147483646 w 384"/>
                <a:gd name="T79" fmla="*/ 2147483646 h 332"/>
                <a:gd name="T80" fmla="*/ 2147483646 w 384"/>
                <a:gd name="T81" fmla="*/ 2147483646 h 332"/>
                <a:gd name="T82" fmla="*/ 2147483646 w 384"/>
                <a:gd name="T83" fmla="*/ 2147483646 h 332"/>
                <a:gd name="T84" fmla="*/ 2147483646 w 384"/>
                <a:gd name="T85" fmla="*/ 2147483646 h 332"/>
                <a:gd name="T86" fmla="*/ 2147483646 w 384"/>
                <a:gd name="T87" fmla="*/ 2147483646 h 332"/>
                <a:gd name="T88" fmla="*/ 2147483646 w 384"/>
                <a:gd name="T89" fmla="*/ 2147483646 h 332"/>
                <a:gd name="T90" fmla="*/ 2147483646 w 384"/>
                <a:gd name="T91" fmla="*/ 2147483646 h 332"/>
                <a:gd name="T92" fmla="*/ 2147483646 w 384"/>
                <a:gd name="T93" fmla="*/ 2147483646 h 332"/>
                <a:gd name="T94" fmla="*/ 2147483646 w 384"/>
                <a:gd name="T95" fmla="*/ 2147483646 h 332"/>
                <a:gd name="T96" fmla="*/ 2147483646 w 384"/>
                <a:gd name="T97" fmla="*/ 2147483646 h 332"/>
                <a:gd name="T98" fmla="*/ 2147483646 w 384"/>
                <a:gd name="T99" fmla="*/ 2147483646 h 332"/>
                <a:gd name="T100" fmla="*/ 2147483646 w 384"/>
                <a:gd name="T101" fmla="*/ 2147483646 h 332"/>
                <a:gd name="T102" fmla="*/ 2147483646 w 384"/>
                <a:gd name="T103" fmla="*/ 2147483646 h 332"/>
                <a:gd name="T104" fmla="*/ 2147483646 w 384"/>
                <a:gd name="T105" fmla="*/ 2147483646 h 332"/>
                <a:gd name="T106" fmla="*/ 2147483646 w 384"/>
                <a:gd name="T107" fmla="*/ 2147483646 h 332"/>
                <a:gd name="T108" fmla="*/ 2147483646 w 384"/>
                <a:gd name="T109" fmla="*/ 2147483646 h 332"/>
                <a:gd name="T110" fmla="*/ 2147483646 w 384"/>
                <a:gd name="T111" fmla="*/ 2147483646 h 332"/>
                <a:gd name="T112" fmla="*/ 2147483646 w 384"/>
                <a:gd name="T113" fmla="*/ 2147483646 h 332"/>
                <a:gd name="T114" fmla="*/ 2147483646 w 384"/>
                <a:gd name="T115" fmla="*/ 2147483646 h 332"/>
                <a:gd name="T116" fmla="*/ 2147483646 w 384"/>
                <a:gd name="T117" fmla="*/ 2147483646 h 3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84" h="332">
                  <a:moveTo>
                    <a:pt x="300" y="6"/>
                  </a:moveTo>
                  <a:lnTo>
                    <a:pt x="296" y="4"/>
                  </a:lnTo>
                  <a:lnTo>
                    <a:pt x="288" y="8"/>
                  </a:lnTo>
                  <a:lnTo>
                    <a:pt x="284" y="14"/>
                  </a:lnTo>
                  <a:lnTo>
                    <a:pt x="280" y="22"/>
                  </a:lnTo>
                  <a:lnTo>
                    <a:pt x="276" y="24"/>
                  </a:lnTo>
                  <a:lnTo>
                    <a:pt x="272" y="26"/>
                  </a:lnTo>
                  <a:lnTo>
                    <a:pt x="268" y="24"/>
                  </a:lnTo>
                  <a:lnTo>
                    <a:pt x="264" y="20"/>
                  </a:lnTo>
                  <a:lnTo>
                    <a:pt x="262" y="20"/>
                  </a:lnTo>
                  <a:lnTo>
                    <a:pt x="260" y="12"/>
                  </a:lnTo>
                  <a:lnTo>
                    <a:pt x="260" y="10"/>
                  </a:lnTo>
                  <a:lnTo>
                    <a:pt x="258" y="0"/>
                  </a:lnTo>
                  <a:lnTo>
                    <a:pt x="254" y="0"/>
                  </a:lnTo>
                  <a:lnTo>
                    <a:pt x="252" y="0"/>
                  </a:lnTo>
                  <a:lnTo>
                    <a:pt x="250" y="8"/>
                  </a:lnTo>
                  <a:lnTo>
                    <a:pt x="250" y="20"/>
                  </a:lnTo>
                  <a:lnTo>
                    <a:pt x="248" y="20"/>
                  </a:lnTo>
                  <a:lnTo>
                    <a:pt x="240" y="34"/>
                  </a:lnTo>
                  <a:lnTo>
                    <a:pt x="238" y="36"/>
                  </a:lnTo>
                  <a:lnTo>
                    <a:pt x="236" y="36"/>
                  </a:lnTo>
                  <a:lnTo>
                    <a:pt x="216" y="34"/>
                  </a:lnTo>
                  <a:lnTo>
                    <a:pt x="216" y="36"/>
                  </a:lnTo>
                  <a:lnTo>
                    <a:pt x="208" y="44"/>
                  </a:lnTo>
                  <a:lnTo>
                    <a:pt x="212" y="50"/>
                  </a:lnTo>
                  <a:lnTo>
                    <a:pt x="206" y="58"/>
                  </a:lnTo>
                  <a:lnTo>
                    <a:pt x="188" y="58"/>
                  </a:lnTo>
                  <a:lnTo>
                    <a:pt x="188" y="56"/>
                  </a:lnTo>
                  <a:lnTo>
                    <a:pt x="188" y="54"/>
                  </a:lnTo>
                  <a:lnTo>
                    <a:pt x="184" y="52"/>
                  </a:lnTo>
                  <a:lnTo>
                    <a:pt x="182" y="58"/>
                  </a:lnTo>
                  <a:lnTo>
                    <a:pt x="180" y="60"/>
                  </a:lnTo>
                  <a:lnTo>
                    <a:pt x="168" y="60"/>
                  </a:lnTo>
                  <a:lnTo>
                    <a:pt x="160" y="54"/>
                  </a:lnTo>
                  <a:lnTo>
                    <a:pt x="160" y="52"/>
                  </a:lnTo>
                  <a:lnTo>
                    <a:pt x="160" y="50"/>
                  </a:lnTo>
                  <a:lnTo>
                    <a:pt x="146" y="48"/>
                  </a:lnTo>
                  <a:lnTo>
                    <a:pt x="136" y="52"/>
                  </a:lnTo>
                  <a:lnTo>
                    <a:pt x="132" y="56"/>
                  </a:lnTo>
                  <a:lnTo>
                    <a:pt x="148" y="74"/>
                  </a:lnTo>
                  <a:lnTo>
                    <a:pt x="168" y="80"/>
                  </a:lnTo>
                  <a:lnTo>
                    <a:pt x="170" y="82"/>
                  </a:lnTo>
                  <a:lnTo>
                    <a:pt x="180" y="92"/>
                  </a:lnTo>
                  <a:lnTo>
                    <a:pt x="176" y="108"/>
                  </a:lnTo>
                  <a:lnTo>
                    <a:pt x="176" y="110"/>
                  </a:lnTo>
                  <a:lnTo>
                    <a:pt x="162" y="120"/>
                  </a:lnTo>
                  <a:lnTo>
                    <a:pt x="162" y="122"/>
                  </a:lnTo>
                  <a:lnTo>
                    <a:pt x="160" y="122"/>
                  </a:lnTo>
                  <a:lnTo>
                    <a:pt x="138" y="128"/>
                  </a:lnTo>
                  <a:lnTo>
                    <a:pt x="124" y="130"/>
                  </a:lnTo>
                  <a:lnTo>
                    <a:pt x="114" y="126"/>
                  </a:lnTo>
                  <a:lnTo>
                    <a:pt x="110" y="126"/>
                  </a:lnTo>
                  <a:lnTo>
                    <a:pt x="104" y="134"/>
                  </a:lnTo>
                  <a:lnTo>
                    <a:pt x="94" y="142"/>
                  </a:lnTo>
                  <a:lnTo>
                    <a:pt x="92" y="142"/>
                  </a:lnTo>
                  <a:lnTo>
                    <a:pt x="78" y="148"/>
                  </a:lnTo>
                  <a:lnTo>
                    <a:pt x="60" y="142"/>
                  </a:lnTo>
                  <a:lnTo>
                    <a:pt x="24" y="144"/>
                  </a:lnTo>
                  <a:lnTo>
                    <a:pt x="16" y="146"/>
                  </a:lnTo>
                  <a:lnTo>
                    <a:pt x="16" y="148"/>
                  </a:lnTo>
                  <a:lnTo>
                    <a:pt x="8" y="148"/>
                  </a:lnTo>
                  <a:lnTo>
                    <a:pt x="0" y="160"/>
                  </a:lnTo>
                  <a:lnTo>
                    <a:pt x="0" y="172"/>
                  </a:lnTo>
                  <a:lnTo>
                    <a:pt x="8" y="192"/>
                  </a:lnTo>
                  <a:lnTo>
                    <a:pt x="18" y="196"/>
                  </a:lnTo>
                  <a:lnTo>
                    <a:pt x="22" y="200"/>
                  </a:lnTo>
                  <a:lnTo>
                    <a:pt x="28" y="192"/>
                  </a:lnTo>
                  <a:lnTo>
                    <a:pt x="28" y="190"/>
                  </a:lnTo>
                  <a:lnTo>
                    <a:pt x="30" y="190"/>
                  </a:lnTo>
                  <a:lnTo>
                    <a:pt x="42" y="188"/>
                  </a:lnTo>
                  <a:lnTo>
                    <a:pt x="44" y="188"/>
                  </a:lnTo>
                  <a:lnTo>
                    <a:pt x="56" y="192"/>
                  </a:lnTo>
                  <a:lnTo>
                    <a:pt x="68" y="220"/>
                  </a:lnTo>
                  <a:lnTo>
                    <a:pt x="66" y="220"/>
                  </a:lnTo>
                  <a:lnTo>
                    <a:pt x="62" y="236"/>
                  </a:lnTo>
                  <a:lnTo>
                    <a:pt x="58" y="244"/>
                  </a:lnTo>
                  <a:lnTo>
                    <a:pt x="58" y="246"/>
                  </a:lnTo>
                  <a:lnTo>
                    <a:pt x="52" y="260"/>
                  </a:lnTo>
                  <a:lnTo>
                    <a:pt x="52" y="276"/>
                  </a:lnTo>
                  <a:lnTo>
                    <a:pt x="62" y="286"/>
                  </a:lnTo>
                  <a:lnTo>
                    <a:pt x="76" y="296"/>
                  </a:lnTo>
                  <a:lnTo>
                    <a:pt x="76" y="298"/>
                  </a:lnTo>
                  <a:lnTo>
                    <a:pt x="78" y="298"/>
                  </a:lnTo>
                  <a:lnTo>
                    <a:pt x="68" y="320"/>
                  </a:lnTo>
                  <a:lnTo>
                    <a:pt x="66" y="332"/>
                  </a:lnTo>
                  <a:lnTo>
                    <a:pt x="68" y="330"/>
                  </a:lnTo>
                  <a:lnTo>
                    <a:pt x="70" y="330"/>
                  </a:lnTo>
                  <a:lnTo>
                    <a:pt x="78" y="326"/>
                  </a:lnTo>
                  <a:lnTo>
                    <a:pt x="92" y="318"/>
                  </a:lnTo>
                  <a:lnTo>
                    <a:pt x="108" y="320"/>
                  </a:lnTo>
                  <a:lnTo>
                    <a:pt x="110" y="320"/>
                  </a:lnTo>
                  <a:lnTo>
                    <a:pt x="134" y="330"/>
                  </a:lnTo>
                  <a:lnTo>
                    <a:pt x="160" y="330"/>
                  </a:lnTo>
                  <a:lnTo>
                    <a:pt x="168" y="320"/>
                  </a:lnTo>
                  <a:lnTo>
                    <a:pt x="182" y="312"/>
                  </a:lnTo>
                  <a:lnTo>
                    <a:pt x="196" y="302"/>
                  </a:lnTo>
                  <a:lnTo>
                    <a:pt x="196" y="300"/>
                  </a:lnTo>
                  <a:lnTo>
                    <a:pt x="206" y="298"/>
                  </a:lnTo>
                  <a:lnTo>
                    <a:pt x="216" y="290"/>
                  </a:lnTo>
                  <a:lnTo>
                    <a:pt x="228" y="274"/>
                  </a:lnTo>
                  <a:lnTo>
                    <a:pt x="246" y="280"/>
                  </a:lnTo>
                  <a:lnTo>
                    <a:pt x="248" y="280"/>
                  </a:lnTo>
                  <a:lnTo>
                    <a:pt x="248" y="282"/>
                  </a:lnTo>
                  <a:lnTo>
                    <a:pt x="252" y="290"/>
                  </a:lnTo>
                  <a:lnTo>
                    <a:pt x="256" y="292"/>
                  </a:lnTo>
                  <a:lnTo>
                    <a:pt x="266" y="292"/>
                  </a:lnTo>
                  <a:lnTo>
                    <a:pt x="268" y="292"/>
                  </a:lnTo>
                  <a:lnTo>
                    <a:pt x="274" y="292"/>
                  </a:lnTo>
                  <a:lnTo>
                    <a:pt x="276" y="292"/>
                  </a:lnTo>
                  <a:lnTo>
                    <a:pt x="276" y="294"/>
                  </a:lnTo>
                  <a:lnTo>
                    <a:pt x="288" y="298"/>
                  </a:lnTo>
                  <a:lnTo>
                    <a:pt x="292" y="298"/>
                  </a:lnTo>
                  <a:lnTo>
                    <a:pt x="294" y="296"/>
                  </a:lnTo>
                  <a:lnTo>
                    <a:pt x="296" y="290"/>
                  </a:lnTo>
                  <a:lnTo>
                    <a:pt x="296" y="288"/>
                  </a:lnTo>
                  <a:lnTo>
                    <a:pt x="302" y="284"/>
                  </a:lnTo>
                  <a:lnTo>
                    <a:pt x="312" y="276"/>
                  </a:lnTo>
                  <a:lnTo>
                    <a:pt x="314" y="276"/>
                  </a:lnTo>
                  <a:lnTo>
                    <a:pt x="322" y="276"/>
                  </a:lnTo>
                  <a:lnTo>
                    <a:pt x="324" y="268"/>
                  </a:lnTo>
                  <a:lnTo>
                    <a:pt x="330" y="262"/>
                  </a:lnTo>
                  <a:lnTo>
                    <a:pt x="336" y="258"/>
                  </a:lnTo>
                  <a:lnTo>
                    <a:pt x="342" y="256"/>
                  </a:lnTo>
                  <a:lnTo>
                    <a:pt x="346" y="252"/>
                  </a:lnTo>
                  <a:lnTo>
                    <a:pt x="348" y="252"/>
                  </a:lnTo>
                  <a:lnTo>
                    <a:pt x="352" y="248"/>
                  </a:lnTo>
                  <a:lnTo>
                    <a:pt x="352" y="246"/>
                  </a:lnTo>
                  <a:lnTo>
                    <a:pt x="354" y="246"/>
                  </a:lnTo>
                  <a:lnTo>
                    <a:pt x="366" y="244"/>
                  </a:lnTo>
                  <a:lnTo>
                    <a:pt x="374" y="244"/>
                  </a:lnTo>
                  <a:lnTo>
                    <a:pt x="376" y="240"/>
                  </a:lnTo>
                  <a:lnTo>
                    <a:pt x="380" y="236"/>
                  </a:lnTo>
                  <a:lnTo>
                    <a:pt x="384" y="228"/>
                  </a:lnTo>
                  <a:lnTo>
                    <a:pt x="382" y="228"/>
                  </a:lnTo>
                  <a:lnTo>
                    <a:pt x="376" y="218"/>
                  </a:lnTo>
                  <a:lnTo>
                    <a:pt x="372" y="206"/>
                  </a:lnTo>
                  <a:lnTo>
                    <a:pt x="372" y="204"/>
                  </a:lnTo>
                  <a:lnTo>
                    <a:pt x="376" y="188"/>
                  </a:lnTo>
                  <a:lnTo>
                    <a:pt x="376" y="180"/>
                  </a:lnTo>
                  <a:lnTo>
                    <a:pt x="380" y="174"/>
                  </a:lnTo>
                  <a:lnTo>
                    <a:pt x="380" y="160"/>
                  </a:lnTo>
                  <a:lnTo>
                    <a:pt x="378" y="158"/>
                  </a:lnTo>
                  <a:lnTo>
                    <a:pt x="372" y="156"/>
                  </a:lnTo>
                  <a:lnTo>
                    <a:pt x="348" y="166"/>
                  </a:lnTo>
                  <a:lnTo>
                    <a:pt x="348" y="140"/>
                  </a:lnTo>
                  <a:lnTo>
                    <a:pt x="350" y="136"/>
                  </a:lnTo>
                  <a:lnTo>
                    <a:pt x="356" y="132"/>
                  </a:lnTo>
                  <a:lnTo>
                    <a:pt x="372" y="120"/>
                  </a:lnTo>
                  <a:lnTo>
                    <a:pt x="366" y="92"/>
                  </a:lnTo>
                  <a:lnTo>
                    <a:pt x="366" y="84"/>
                  </a:lnTo>
                  <a:lnTo>
                    <a:pt x="366" y="78"/>
                  </a:lnTo>
                  <a:lnTo>
                    <a:pt x="368" y="74"/>
                  </a:lnTo>
                  <a:lnTo>
                    <a:pt x="372" y="68"/>
                  </a:lnTo>
                  <a:lnTo>
                    <a:pt x="372" y="64"/>
                  </a:lnTo>
                  <a:lnTo>
                    <a:pt x="364" y="64"/>
                  </a:lnTo>
                  <a:lnTo>
                    <a:pt x="360" y="64"/>
                  </a:lnTo>
                  <a:lnTo>
                    <a:pt x="356" y="76"/>
                  </a:lnTo>
                  <a:lnTo>
                    <a:pt x="352" y="80"/>
                  </a:lnTo>
                  <a:lnTo>
                    <a:pt x="348" y="82"/>
                  </a:lnTo>
                  <a:lnTo>
                    <a:pt x="346" y="82"/>
                  </a:lnTo>
                  <a:lnTo>
                    <a:pt x="338" y="76"/>
                  </a:lnTo>
                  <a:lnTo>
                    <a:pt x="336" y="76"/>
                  </a:lnTo>
                  <a:lnTo>
                    <a:pt x="336" y="74"/>
                  </a:lnTo>
                  <a:lnTo>
                    <a:pt x="334" y="68"/>
                  </a:lnTo>
                  <a:lnTo>
                    <a:pt x="332" y="60"/>
                  </a:lnTo>
                  <a:lnTo>
                    <a:pt x="332" y="64"/>
                  </a:lnTo>
                  <a:lnTo>
                    <a:pt x="316" y="64"/>
                  </a:lnTo>
                  <a:lnTo>
                    <a:pt x="316" y="60"/>
                  </a:lnTo>
                  <a:lnTo>
                    <a:pt x="312" y="52"/>
                  </a:lnTo>
                  <a:lnTo>
                    <a:pt x="312" y="40"/>
                  </a:lnTo>
                  <a:lnTo>
                    <a:pt x="304" y="24"/>
                  </a:lnTo>
                  <a:lnTo>
                    <a:pt x="304" y="12"/>
                  </a:lnTo>
                  <a:lnTo>
                    <a:pt x="300"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00" name="广西"/>
            <p:cNvSpPr/>
            <p:nvPr/>
          </p:nvSpPr>
          <p:spPr bwMode="auto">
            <a:xfrm>
              <a:off x="4811713" y="4781550"/>
              <a:ext cx="917575" cy="698500"/>
            </a:xfrm>
            <a:custGeom>
              <a:avLst/>
              <a:gdLst>
                <a:gd name="T0" fmla="*/ 2147483646 w 502"/>
                <a:gd name="T1" fmla="*/ 2147483646 h 382"/>
                <a:gd name="T2" fmla="*/ 2147483646 w 502"/>
                <a:gd name="T3" fmla="*/ 2147483646 h 382"/>
                <a:gd name="T4" fmla="*/ 2147483646 w 502"/>
                <a:gd name="T5" fmla="*/ 2147483646 h 382"/>
                <a:gd name="T6" fmla="*/ 2147483646 w 502"/>
                <a:gd name="T7" fmla="*/ 2147483646 h 382"/>
                <a:gd name="T8" fmla="*/ 2147483646 w 502"/>
                <a:gd name="T9" fmla="*/ 2147483646 h 382"/>
                <a:gd name="T10" fmla="*/ 2147483646 w 502"/>
                <a:gd name="T11" fmla="*/ 2147483646 h 382"/>
                <a:gd name="T12" fmla="*/ 2147483646 w 502"/>
                <a:gd name="T13" fmla="*/ 2147483646 h 382"/>
                <a:gd name="T14" fmla="*/ 2147483646 w 502"/>
                <a:gd name="T15" fmla="*/ 2147483646 h 382"/>
                <a:gd name="T16" fmla="*/ 2147483646 w 502"/>
                <a:gd name="T17" fmla="*/ 2147483646 h 382"/>
                <a:gd name="T18" fmla="*/ 2147483646 w 502"/>
                <a:gd name="T19" fmla="*/ 2147483646 h 382"/>
                <a:gd name="T20" fmla="*/ 2147483646 w 502"/>
                <a:gd name="T21" fmla="*/ 2147483646 h 382"/>
                <a:gd name="T22" fmla="*/ 2147483646 w 502"/>
                <a:gd name="T23" fmla="*/ 2147483646 h 382"/>
                <a:gd name="T24" fmla="*/ 2147483646 w 502"/>
                <a:gd name="T25" fmla="*/ 2147483646 h 382"/>
                <a:gd name="T26" fmla="*/ 2147483646 w 502"/>
                <a:gd name="T27" fmla="*/ 2147483646 h 382"/>
                <a:gd name="T28" fmla="*/ 2147483646 w 502"/>
                <a:gd name="T29" fmla="*/ 2147483646 h 382"/>
                <a:gd name="T30" fmla="*/ 2147483646 w 502"/>
                <a:gd name="T31" fmla="*/ 2147483646 h 382"/>
                <a:gd name="T32" fmla="*/ 2147483646 w 502"/>
                <a:gd name="T33" fmla="*/ 2147483646 h 382"/>
                <a:gd name="T34" fmla="*/ 2147483646 w 502"/>
                <a:gd name="T35" fmla="*/ 2147483646 h 382"/>
                <a:gd name="T36" fmla="*/ 2147483646 w 502"/>
                <a:gd name="T37" fmla="*/ 2147483646 h 382"/>
                <a:gd name="T38" fmla="*/ 2147483646 w 502"/>
                <a:gd name="T39" fmla="*/ 2147483646 h 382"/>
                <a:gd name="T40" fmla="*/ 2147483646 w 502"/>
                <a:gd name="T41" fmla="*/ 2147483646 h 382"/>
                <a:gd name="T42" fmla="*/ 2147483646 w 502"/>
                <a:gd name="T43" fmla="*/ 2147483646 h 382"/>
                <a:gd name="T44" fmla="*/ 2147483646 w 502"/>
                <a:gd name="T45" fmla="*/ 2147483646 h 382"/>
                <a:gd name="T46" fmla="*/ 2147483646 w 502"/>
                <a:gd name="T47" fmla="*/ 2147483646 h 382"/>
                <a:gd name="T48" fmla="*/ 2147483646 w 502"/>
                <a:gd name="T49" fmla="*/ 2147483646 h 382"/>
                <a:gd name="T50" fmla="*/ 2147483646 w 502"/>
                <a:gd name="T51" fmla="*/ 2147483646 h 382"/>
                <a:gd name="T52" fmla="*/ 2147483646 w 502"/>
                <a:gd name="T53" fmla="*/ 2147483646 h 382"/>
                <a:gd name="T54" fmla="*/ 2147483646 w 502"/>
                <a:gd name="T55" fmla="*/ 2147483646 h 382"/>
                <a:gd name="T56" fmla="*/ 2147483646 w 502"/>
                <a:gd name="T57" fmla="*/ 2147483646 h 382"/>
                <a:gd name="T58" fmla="*/ 2147483646 w 502"/>
                <a:gd name="T59" fmla="*/ 2147483646 h 382"/>
                <a:gd name="T60" fmla="*/ 2147483646 w 502"/>
                <a:gd name="T61" fmla="*/ 2147483646 h 382"/>
                <a:gd name="T62" fmla="*/ 2147483646 w 502"/>
                <a:gd name="T63" fmla="*/ 2147483646 h 382"/>
                <a:gd name="T64" fmla="*/ 2147483646 w 502"/>
                <a:gd name="T65" fmla="*/ 2147483646 h 382"/>
                <a:gd name="T66" fmla="*/ 2147483646 w 502"/>
                <a:gd name="T67" fmla="*/ 2147483646 h 382"/>
                <a:gd name="T68" fmla="*/ 2147483646 w 502"/>
                <a:gd name="T69" fmla="*/ 2147483646 h 382"/>
                <a:gd name="T70" fmla="*/ 2147483646 w 502"/>
                <a:gd name="T71" fmla="*/ 2147483646 h 382"/>
                <a:gd name="T72" fmla="*/ 2147483646 w 502"/>
                <a:gd name="T73" fmla="*/ 2147483646 h 382"/>
                <a:gd name="T74" fmla="*/ 2147483646 w 502"/>
                <a:gd name="T75" fmla="*/ 2147483646 h 382"/>
                <a:gd name="T76" fmla="*/ 2147483646 w 502"/>
                <a:gd name="T77" fmla="*/ 2147483646 h 382"/>
                <a:gd name="T78" fmla="*/ 2147483646 w 502"/>
                <a:gd name="T79" fmla="*/ 2147483646 h 382"/>
                <a:gd name="T80" fmla="*/ 2147483646 w 502"/>
                <a:gd name="T81" fmla="*/ 2147483646 h 382"/>
                <a:gd name="T82" fmla="*/ 2147483646 w 502"/>
                <a:gd name="T83" fmla="*/ 2147483646 h 382"/>
                <a:gd name="T84" fmla="*/ 2147483646 w 502"/>
                <a:gd name="T85" fmla="*/ 2147483646 h 382"/>
                <a:gd name="T86" fmla="*/ 2147483646 w 502"/>
                <a:gd name="T87" fmla="*/ 2147483646 h 382"/>
                <a:gd name="T88" fmla="*/ 2147483646 w 502"/>
                <a:gd name="T89" fmla="*/ 2147483646 h 382"/>
                <a:gd name="T90" fmla="*/ 2147483646 w 502"/>
                <a:gd name="T91" fmla="*/ 2147483646 h 382"/>
                <a:gd name="T92" fmla="*/ 2147483646 w 502"/>
                <a:gd name="T93" fmla="*/ 2147483646 h 382"/>
                <a:gd name="T94" fmla="*/ 2147483646 w 502"/>
                <a:gd name="T95" fmla="*/ 2147483646 h 382"/>
                <a:gd name="T96" fmla="*/ 2147483646 w 502"/>
                <a:gd name="T97" fmla="*/ 2147483646 h 382"/>
                <a:gd name="T98" fmla="*/ 2147483646 w 502"/>
                <a:gd name="T99" fmla="*/ 2147483646 h 382"/>
                <a:gd name="T100" fmla="*/ 2147483646 w 502"/>
                <a:gd name="T101" fmla="*/ 2147483646 h 382"/>
                <a:gd name="T102" fmla="*/ 2147483646 w 502"/>
                <a:gd name="T103" fmla="*/ 2147483646 h 382"/>
                <a:gd name="T104" fmla="*/ 2147483646 w 502"/>
                <a:gd name="T105" fmla="*/ 2147483646 h 382"/>
                <a:gd name="T106" fmla="*/ 2147483646 w 502"/>
                <a:gd name="T107" fmla="*/ 2147483646 h 382"/>
                <a:gd name="T108" fmla="*/ 2147483646 w 502"/>
                <a:gd name="T109" fmla="*/ 2147483646 h 382"/>
                <a:gd name="T110" fmla="*/ 2147483646 w 502"/>
                <a:gd name="T111" fmla="*/ 2147483646 h 38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02" h="382">
                  <a:moveTo>
                    <a:pt x="402" y="8"/>
                  </a:moveTo>
                  <a:lnTo>
                    <a:pt x="402" y="10"/>
                  </a:lnTo>
                  <a:lnTo>
                    <a:pt x="404" y="12"/>
                  </a:lnTo>
                  <a:lnTo>
                    <a:pt x="394" y="28"/>
                  </a:lnTo>
                  <a:lnTo>
                    <a:pt x="386" y="34"/>
                  </a:lnTo>
                  <a:lnTo>
                    <a:pt x="378" y="36"/>
                  </a:lnTo>
                  <a:lnTo>
                    <a:pt x="376" y="36"/>
                  </a:lnTo>
                  <a:lnTo>
                    <a:pt x="368" y="30"/>
                  </a:lnTo>
                  <a:lnTo>
                    <a:pt x="360" y="32"/>
                  </a:lnTo>
                  <a:lnTo>
                    <a:pt x="344" y="44"/>
                  </a:lnTo>
                  <a:lnTo>
                    <a:pt x="340" y="44"/>
                  </a:lnTo>
                  <a:lnTo>
                    <a:pt x="336" y="42"/>
                  </a:lnTo>
                  <a:lnTo>
                    <a:pt x="328" y="32"/>
                  </a:lnTo>
                  <a:lnTo>
                    <a:pt x="322" y="42"/>
                  </a:lnTo>
                  <a:lnTo>
                    <a:pt x="316" y="48"/>
                  </a:lnTo>
                  <a:lnTo>
                    <a:pt x="306" y="48"/>
                  </a:lnTo>
                  <a:lnTo>
                    <a:pt x="294" y="52"/>
                  </a:lnTo>
                  <a:lnTo>
                    <a:pt x="282" y="60"/>
                  </a:lnTo>
                  <a:lnTo>
                    <a:pt x="278" y="60"/>
                  </a:lnTo>
                  <a:lnTo>
                    <a:pt x="274" y="64"/>
                  </a:lnTo>
                  <a:lnTo>
                    <a:pt x="270" y="70"/>
                  </a:lnTo>
                  <a:lnTo>
                    <a:pt x="270" y="72"/>
                  </a:lnTo>
                  <a:lnTo>
                    <a:pt x="270" y="74"/>
                  </a:lnTo>
                  <a:lnTo>
                    <a:pt x="276" y="82"/>
                  </a:lnTo>
                  <a:lnTo>
                    <a:pt x="254" y="80"/>
                  </a:lnTo>
                  <a:lnTo>
                    <a:pt x="242" y="90"/>
                  </a:lnTo>
                  <a:lnTo>
                    <a:pt x="240" y="94"/>
                  </a:lnTo>
                  <a:lnTo>
                    <a:pt x="238" y="100"/>
                  </a:lnTo>
                  <a:lnTo>
                    <a:pt x="236" y="102"/>
                  </a:lnTo>
                  <a:lnTo>
                    <a:pt x="224" y="102"/>
                  </a:lnTo>
                  <a:lnTo>
                    <a:pt x="210" y="96"/>
                  </a:lnTo>
                  <a:lnTo>
                    <a:pt x="206" y="96"/>
                  </a:lnTo>
                  <a:lnTo>
                    <a:pt x="194" y="98"/>
                  </a:lnTo>
                  <a:lnTo>
                    <a:pt x="190" y="96"/>
                  </a:lnTo>
                  <a:lnTo>
                    <a:pt x="186" y="94"/>
                  </a:lnTo>
                  <a:lnTo>
                    <a:pt x="178" y="84"/>
                  </a:lnTo>
                  <a:lnTo>
                    <a:pt x="170" y="80"/>
                  </a:lnTo>
                  <a:lnTo>
                    <a:pt x="162" y="92"/>
                  </a:lnTo>
                  <a:lnTo>
                    <a:pt x="160" y="92"/>
                  </a:lnTo>
                  <a:lnTo>
                    <a:pt x="150" y="100"/>
                  </a:lnTo>
                  <a:lnTo>
                    <a:pt x="148" y="100"/>
                  </a:lnTo>
                  <a:lnTo>
                    <a:pt x="148" y="102"/>
                  </a:lnTo>
                  <a:lnTo>
                    <a:pt x="146" y="102"/>
                  </a:lnTo>
                  <a:lnTo>
                    <a:pt x="138" y="104"/>
                  </a:lnTo>
                  <a:lnTo>
                    <a:pt x="126" y="116"/>
                  </a:lnTo>
                  <a:lnTo>
                    <a:pt x="112" y="122"/>
                  </a:lnTo>
                  <a:lnTo>
                    <a:pt x="102" y="134"/>
                  </a:lnTo>
                  <a:lnTo>
                    <a:pt x="70" y="134"/>
                  </a:lnTo>
                  <a:lnTo>
                    <a:pt x="46" y="124"/>
                  </a:lnTo>
                  <a:lnTo>
                    <a:pt x="32" y="124"/>
                  </a:lnTo>
                  <a:lnTo>
                    <a:pt x="20" y="130"/>
                  </a:lnTo>
                  <a:lnTo>
                    <a:pt x="18" y="130"/>
                  </a:lnTo>
                  <a:lnTo>
                    <a:pt x="10" y="132"/>
                  </a:lnTo>
                  <a:lnTo>
                    <a:pt x="2" y="138"/>
                  </a:lnTo>
                  <a:lnTo>
                    <a:pt x="0" y="142"/>
                  </a:lnTo>
                  <a:lnTo>
                    <a:pt x="0" y="152"/>
                  </a:lnTo>
                  <a:lnTo>
                    <a:pt x="4" y="158"/>
                  </a:lnTo>
                  <a:lnTo>
                    <a:pt x="22" y="152"/>
                  </a:lnTo>
                  <a:lnTo>
                    <a:pt x="30" y="154"/>
                  </a:lnTo>
                  <a:lnTo>
                    <a:pt x="40" y="158"/>
                  </a:lnTo>
                  <a:lnTo>
                    <a:pt x="42" y="158"/>
                  </a:lnTo>
                  <a:lnTo>
                    <a:pt x="42" y="160"/>
                  </a:lnTo>
                  <a:lnTo>
                    <a:pt x="42" y="186"/>
                  </a:lnTo>
                  <a:lnTo>
                    <a:pt x="46" y="188"/>
                  </a:lnTo>
                  <a:lnTo>
                    <a:pt x="64" y="188"/>
                  </a:lnTo>
                  <a:lnTo>
                    <a:pt x="74" y="184"/>
                  </a:lnTo>
                  <a:lnTo>
                    <a:pt x="76" y="184"/>
                  </a:lnTo>
                  <a:lnTo>
                    <a:pt x="86" y="180"/>
                  </a:lnTo>
                  <a:lnTo>
                    <a:pt x="94" y="176"/>
                  </a:lnTo>
                  <a:lnTo>
                    <a:pt x="98" y="176"/>
                  </a:lnTo>
                  <a:lnTo>
                    <a:pt x="100" y="178"/>
                  </a:lnTo>
                  <a:lnTo>
                    <a:pt x="104" y="188"/>
                  </a:lnTo>
                  <a:lnTo>
                    <a:pt x="106" y="216"/>
                  </a:lnTo>
                  <a:lnTo>
                    <a:pt x="106" y="218"/>
                  </a:lnTo>
                  <a:lnTo>
                    <a:pt x="92" y="232"/>
                  </a:lnTo>
                  <a:lnTo>
                    <a:pt x="92" y="234"/>
                  </a:lnTo>
                  <a:lnTo>
                    <a:pt x="74" y="242"/>
                  </a:lnTo>
                  <a:lnTo>
                    <a:pt x="70" y="248"/>
                  </a:lnTo>
                  <a:lnTo>
                    <a:pt x="72" y="252"/>
                  </a:lnTo>
                  <a:lnTo>
                    <a:pt x="106" y="256"/>
                  </a:lnTo>
                  <a:lnTo>
                    <a:pt x="108" y="258"/>
                  </a:lnTo>
                  <a:lnTo>
                    <a:pt x="122" y="266"/>
                  </a:lnTo>
                  <a:lnTo>
                    <a:pt x="152" y="264"/>
                  </a:lnTo>
                  <a:lnTo>
                    <a:pt x="152" y="268"/>
                  </a:lnTo>
                  <a:lnTo>
                    <a:pt x="154" y="284"/>
                  </a:lnTo>
                  <a:lnTo>
                    <a:pt x="154" y="286"/>
                  </a:lnTo>
                  <a:lnTo>
                    <a:pt x="140" y="300"/>
                  </a:lnTo>
                  <a:lnTo>
                    <a:pt x="140" y="312"/>
                  </a:lnTo>
                  <a:lnTo>
                    <a:pt x="142" y="320"/>
                  </a:lnTo>
                  <a:lnTo>
                    <a:pt x="144" y="326"/>
                  </a:lnTo>
                  <a:lnTo>
                    <a:pt x="150" y="330"/>
                  </a:lnTo>
                  <a:lnTo>
                    <a:pt x="174" y="344"/>
                  </a:lnTo>
                  <a:lnTo>
                    <a:pt x="194" y="356"/>
                  </a:lnTo>
                  <a:lnTo>
                    <a:pt x="212" y="348"/>
                  </a:lnTo>
                  <a:lnTo>
                    <a:pt x="214" y="348"/>
                  </a:lnTo>
                  <a:lnTo>
                    <a:pt x="216" y="348"/>
                  </a:lnTo>
                  <a:lnTo>
                    <a:pt x="242" y="368"/>
                  </a:lnTo>
                  <a:lnTo>
                    <a:pt x="246" y="368"/>
                  </a:lnTo>
                  <a:lnTo>
                    <a:pt x="252" y="360"/>
                  </a:lnTo>
                  <a:lnTo>
                    <a:pt x="254" y="360"/>
                  </a:lnTo>
                  <a:lnTo>
                    <a:pt x="254" y="358"/>
                  </a:lnTo>
                  <a:lnTo>
                    <a:pt x="256" y="358"/>
                  </a:lnTo>
                  <a:lnTo>
                    <a:pt x="270" y="360"/>
                  </a:lnTo>
                  <a:lnTo>
                    <a:pt x="274" y="334"/>
                  </a:lnTo>
                  <a:lnTo>
                    <a:pt x="294" y="368"/>
                  </a:lnTo>
                  <a:lnTo>
                    <a:pt x="310" y="370"/>
                  </a:lnTo>
                  <a:lnTo>
                    <a:pt x="312" y="370"/>
                  </a:lnTo>
                  <a:lnTo>
                    <a:pt x="314" y="370"/>
                  </a:lnTo>
                  <a:lnTo>
                    <a:pt x="314" y="372"/>
                  </a:lnTo>
                  <a:lnTo>
                    <a:pt x="314" y="382"/>
                  </a:lnTo>
                  <a:lnTo>
                    <a:pt x="320" y="380"/>
                  </a:lnTo>
                  <a:lnTo>
                    <a:pt x="346" y="346"/>
                  </a:lnTo>
                  <a:lnTo>
                    <a:pt x="358" y="362"/>
                  </a:lnTo>
                  <a:lnTo>
                    <a:pt x="358" y="356"/>
                  </a:lnTo>
                  <a:lnTo>
                    <a:pt x="366" y="340"/>
                  </a:lnTo>
                  <a:lnTo>
                    <a:pt x="372" y="328"/>
                  </a:lnTo>
                  <a:lnTo>
                    <a:pt x="392" y="328"/>
                  </a:lnTo>
                  <a:lnTo>
                    <a:pt x="396" y="304"/>
                  </a:lnTo>
                  <a:lnTo>
                    <a:pt x="398" y="304"/>
                  </a:lnTo>
                  <a:lnTo>
                    <a:pt x="400" y="306"/>
                  </a:lnTo>
                  <a:lnTo>
                    <a:pt x="414" y="308"/>
                  </a:lnTo>
                  <a:lnTo>
                    <a:pt x="416" y="300"/>
                  </a:lnTo>
                  <a:lnTo>
                    <a:pt x="410" y="288"/>
                  </a:lnTo>
                  <a:lnTo>
                    <a:pt x="410" y="286"/>
                  </a:lnTo>
                  <a:lnTo>
                    <a:pt x="414" y="276"/>
                  </a:lnTo>
                  <a:lnTo>
                    <a:pt x="414" y="274"/>
                  </a:lnTo>
                  <a:lnTo>
                    <a:pt x="416" y="274"/>
                  </a:lnTo>
                  <a:lnTo>
                    <a:pt x="458" y="252"/>
                  </a:lnTo>
                  <a:lnTo>
                    <a:pt x="456" y="230"/>
                  </a:lnTo>
                  <a:lnTo>
                    <a:pt x="456" y="228"/>
                  </a:lnTo>
                  <a:lnTo>
                    <a:pt x="464" y="212"/>
                  </a:lnTo>
                  <a:lnTo>
                    <a:pt x="466" y="210"/>
                  </a:lnTo>
                  <a:lnTo>
                    <a:pt x="478" y="180"/>
                  </a:lnTo>
                  <a:lnTo>
                    <a:pt x="490" y="168"/>
                  </a:lnTo>
                  <a:lnTo>
                    <a:pt x="496" y="156"/>
                  </a:lnTo>
                  <a:lnTo>
                    <a:pt x="502" y="146"/>
                  </a:lnTo>
                  <a:lnTo>
                    <a:pt x="496" y="134"/>
                  </a:lnTo>
                  <a:lnTo>
                    <a:pt x="496" y="132"/>
                  </a:lnTo>
                  <a:lnTo>
                    <a:pt x="496" y="120"/>
                  </a:lnTo>
                  <a:lnTo>
                    <a:pt x="490" y="120"/>
                  </a:lnTo>
                  <a:lnTo>
                    <a:pt x="478" y="126"/>
                  </a:lnTo>
                  <a:lnTo>
                    <a:pt x="472" y="128"/>
                  </a:lnTo>
                  <a:lnTo>
                    <a:pt x="468" y="128"/>
                  </a:lnTo>
                  <a:lnTo>
                    <a:pt x="460" y="126"/>
                  </a:lnTo>
                  <a:lnTo>
                    <a:pt x="454" y="122"/>
                  </a:lnTo>
                  <a:lnTo>
                    <a:pt x="452" y="118"/>
                  </a:lnTo>
                  <a:lnTo>
                    <a:pt x="450" y="114"/>
                  </a:lnTo>
                  <a:lnTo>
                    <a:pt x="452" y="98"/>
                  </a:lnTo>
                  <a:lnTo>
                    <a:pt x="446" y="98"/>
                  </a:lnTo>
                  <a:lnTo>
                    <a:pt x="442" y="102"/>
                  </a:lnTo>
                  <a:lnTo>
                    <a:pt x="432" y="112"/>
                  </a:lnTo>
                  <a:lnTo>
                    <a:pt x="428" y="114"/>
                  </a:lnTo>
                  <a:lnTo>
                    <a:pt x="424" y="114"/>
                  </a:lnTo>
                  <a:lnTo>
                    <a:pt x="422" y="108"/>
                  </a:lnTo>
                  <a:lnTo>
                    <a:pt x="422" y="100"/>
                  </a:lnTo>
                  <a:lnTo>
                    <a:pt x="422" y="92"/>
                  </a:lnTo>
                  <a:lnTo>
                    <a:pt x="424" y="88"/>
                  </a:lnTo>
                  <a:lnTo>
                    <a:pt x="426" y="86"/>
                  </a:lnTo>
                  <a:lnTo>
                    <a:pt x="428" y="86"/>
                  </a:lnTo>
                  <a:lnTo>
                    <a:pt x="444" y="58"/>
                  </a:lnTo>
                  <a:lnTo>
                    <a:pt x="448" y="48"/>
                  </a:lnTo>
                  <a:lnTo>
                    <a:pt x="450" y="36"/>
                  </a:lnTo>
                  <a:lnTo>
                    <a:pt x="442" y="28"/>
                  </a:lnTo>
                  <a:lnTo>
                    <a:pt x="440" y="22"/>
                  </a:lnTo>
                  <a:lnTo>
                    <a:pt x="440" y="12"/>
                  </a:lnTo>
                  <a:lnTo>
                    <a:pt x="440" y="8"/>
                  </a:lnTo>
                  <a:lnTo>
                    <a:pt x="438" y="4"/>
                  </a:lnTo>
                  <a:lnTo>
                    <a:pt x="434" y="0"/>
                  </a:lnTo>
                  <a:lnTo>
                    <a:pt x="432" y="2"/>
                  </a:lnTo>
                  <a:lnTo>
                    <a:pt x="430" y="6"/>
                  </a:lnTo>
                  <a:lnTo>
                    <a:pt x="426" y="8"/>
                  </a:lnTo>
                  <a:lnTo>
                    <a:pt x="422" y="10"/>
                  </a:lnTo>
                  <a:lnTo>
                    <a:pt x="416" y="8"/>
                  </a:lnTo>
                  <a:lnTo>
                    <a:pt x="410" y="8"/>
                  </a:lnTo>
                  <a:lnTo>
                    <a:pt x="402"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01" name="重庆"/>
            <p:cNvSpPr/>
            <p:nvPr/>
          </p:nvSpPr>
          <p:spPr bwMode="auto">
            <a:xfrm>
              <a:off x="4938713" y="4013200"/>
              <a:ext cx="519112" cy="527050"/>
            </a:xfrm>
            <a:custGeom>
              <a:avLst/>
              <a:gdLst>
                <a:gd name="T0" fmla="*/ 2147483646 w 284"/>
                <a:gd name="T1" fmla="*/ 2147483646 h 288"/>
                <a:gd name="T2" fmla="*/ 2147483646 w 284"/>
                <a:gd name="T3" fmla="*/ 2147483646 h 288"/>
                <a:gd name="T4" fmla="*/ 2147483646 w 284"/>
                <a:gd name="T5" fmla="*/ 2147483646 h 288"/>
                <a:gd name="T6" fmla="*/ 2147483646 w 284"/>
                <a:gd name="T7" fmla="*/ 2147483646 h 288"/>
                <a:gd name="T8" fmla="*/ 2147483646 w 284"/>
                <a:gd name="T9" fmla="*/ 2147483646 h 288"/>
                <a:gd name="T10" fmla="*/ 2147483646 w 284"/>
                <a:gd name="T11" fmla="*/ 2147483646 h 288"/>
                <a:gd name="T12" fmla="*/ 2147483646 w 284"/>
                <a:gd name="T13" fmla="*/ 2147483646 h 288"/>
                <a:gd name="T14" fmla="*/ 2147483646 w 284"/>
                <a:gd name="T15" fmla="*/ 2147483646 h 288"/>
                <a:gd name="T16" fmla="*/ 2147483646 w 284"/>
                <a:gd name="T17" fmla="*/ 2147483646 h 288"/>
                <a:gd name="T18" fmla="*/ 2147483646 w 284"/>
                <a:gd name="T19" fmla="*/ 2147483646 h 288"/>
                <a:gd name="T20" fmla="*/ 2147483646 w 284"/>
                <a:gd name="T21" fmla="*/ 2147483646 h 288"/>
                <a:gd name="T22" fmla="*/ 2147483646 w 284"/>
                <a:gd name="T23" fmla="*/ 2147483646 h 288"/>
                <a:gd name="T24" fmla="*/ 2147483646 w 284"/>
                <a:gd name="T25" fmla="*/ 2147483646 h 288"/>
                <a:gd name="T26" fmla="*/ 2147483646 w 284"/>
                <a:gd name="T27" fmla="*/ 2147483646 h 288"/>
                <a:gd name="T28" fmla="*/ 2147483646 w 284"/>
                <a:gd name="T29" fmla="*/ 2147483646 h 288"/>
                <a:gd name="T30" fmla="*/ 2147483646 w 284"/>
                <a:gd name="T31" fmla="*/ 2147483646 h 288"/>
                <a:gd name="T32" fmla="*/ 2147483646 w 284"/>
                <a:gd name="T33" fmla="*/ 2147483646 h 288"/>
                <a:gd name="T34" fmla="*/ 2147483646 w 284"/>
                <a:gd name="T35" fmla="*/ 2147483646 h 288"/>
                <a:gd name="T36" fmla="*/ 2147483646 w 284"/>
                <a:gd name="T37" fmla="*/ 2147483646 h 288"/>
                <a:gd name="T38" fmla="*/ 2147483646 w 284"/>
                <a:gd name="T39" fmla="*/ 2147483646 h 288"/>
                <a:gd name="T40" fmla="*/ 2147483646 w 284"/>
                <a:gd name="T41" fmla="*/ 2147483646 h 288"/>
                <a:gd name="T42" fmla="*/ 2147483646 w 284"/>
                <a:gd name="T43" fmla="*/ 2147483646 h 288"/>
                <a:gd name="T44" fmla="*/ 2147483646 w 284"/>
                <a:gd name="T45" fmla="*/ 2147483646 h 288"/>
                <a:gd name="T46" fmla="*/ 2147483646 w 284"/>
                <a:gd name="T47" fmla="*/ 2147483646 h 288"/>
                <a:gd name="T48" fmla="*/ 2147483646 w 284"/>
                <a:gd name="T49" fmla="*/ 2147483646 h 288"/>
                <a:gd name="T50" fmla="*/ 2147483646 w 284"/>
                <a:gd name="T51" fmla="*/ 2147483646 h 288"/>
                <a:gd name="T52" fmla="*/ 2147483646 w 284"/>
                <a:gd name="T53" fmla="*/ 2147483646 h 288"/>
                <a:gd name="T54" fmla="*/ 2147483646 w 284"/>
                <a:gd name="T55" fmla="*/ 2147483646 h 288"/>
                <a:gd name="T56" fmla="*/ 2147483646 w 284"/>
                <a:gd name="T57" fmla="*/ 2147483646 h 288"/>
                <a:gd name="T58" fmla="*/ 2147483646 w 284"/>
                <a:gd name="T59" fmla="*/ 2147483646 h 288"/>
                <a:gd name="T60" fmla="*/ 2147483646 w 284"/>
                <a:gd name="T61" fmla="*/ 2147483646 h 288"/>
                <a:gd name="T62" fmla="*/ 2147483646 w 284"/>
                <a:gd name="T63" fmla="*/ 2147483646 h 288"/>
                <a:gd name="T64" fmla="*/ 2147483646 w 284"/>
                <a:gd name="T65" fmla="*/ 2147483646 h 288"/>
                <a:gd name="T66" fmla="*/ 2147483646 w 284"/>
                <a:gd name="T67" fmla="*/ 2147483646 h 288"/>
                <a:gd name="T68" fmla="*/ 2147483646 w 284"/>
                <a:gd name="T69" fmla="*/ 2147483646 h 288"/>
                <a:gd name="T70" fmla="*/ 2147483646 w 284"/>
                <a:gd name="T71" fmla="*/ 2147483646 h 288"/>
                <a:gd name="T72" fmla="*/ 2147483646 w 284"/>
                <a:gd name="T73" fmla="*/ 2147483646 h 288"/>
                <a:gd name="T74" fmla="*/ 2147483646 w 284"/>
                <a:gd name="T75" fmla="*/ 2147483646 h 288"/>
                <a:gd name="T76" fmla="*/ 2147483646 w 284"/>
                <a:gd name="T77" fmla="*/ 2147483646 h 288"/>
                <a:gd name="T78" fmla="*/ 2147483646 w 284"/>
                <a:gd name="T79" fmla="*/ 2147483646 h 288"/>
                <a:gd name="T80" fmla="*/ 2147483646 w 284"/>
                <a:gd name="T81" fmla="*/ 2147483646 h 288"/>
                <a:gd name="T82" fmla="*/ 2147483646 w 284"/>
                <a:gd name="T83" fmla="*/ 2147483646 h 288"/>
                <a:gd name="T84" fmla="*/ 2147483646 w 284"/>
                <a:gd name="T85" fmla="*/ 2147483646 h 288"/>
                <a:gd name="T86" fmla="*/ 2147483646 w 284"/>
                <a:gd name="T87" fmla="*/ 2147483646 h 288"/>
                <a:gd name="T88" fmla="*/ 2147483646 w 284"/>
                <a:gd name="T89" fmla="*/ 2147483646 h 288"/>
                <a:gd name="T90" fmla="*/ 2147483646 w 284"/>
                <a:gd name="T91" fmla="*/ 2147483646 h 288"/>
                <a:gd name="T92" fmla="*/ 2147483646 w 284"/>
                <a:gd name="T93" fmla="*/ 2147483646 h 288"/>
                <a:gd name="T94" fmla="*/ 2147483646 w 284"/>
                <a:gd name="T95" fmla="*/ 2147483646 h 288"/>
                <a:gd name="T96" fmla="*/ 2147483646 w 284"/>
                <a:gd name="T97" fmla="*/ 2147483646 h 288"/>
                <a:gd name="T98" fmla="*/ 2147483646 w 284"/>
                <a:gd name="T99" fmla="*/ 2147483646 h 288"/>
                <a:gd name="T100" fmla="*/ 2147483646 w 284"/>
                <a:gd name="T101" fmla="*/ 2147483646 h 288"/>
                <a:gd name="T102" fmla="*/ 2147483646 w 284"/>
                <a:gd name="T103" fmla="*/ 2147483646 h 28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84" h="288">
                  <a:moveTo>
                    <a:pt x="284" y="58"/>
                  </a:moveTo>
                  <a:lnTo>
                    <a:pt x="278" y="44"/>
                  </a:lnTo>
                  <a:lnTo>
                    <a:pt x="268" y="32"/>
                  </a:lnTo>
                  <a:lnTo>
                    <a:pt x="260" y="30"/>
                  </a:lnTo>
                  <a:lnTo>
                    <a:pt x="258" y="30"/>
                  </a:lnTo>
                  <a:lnTo>
                    <a:pt x="258" y="28"/>
                  </a:lnTo>
                  <a:lnTo>
                    <a:pt x="250" y="24"/>
                  </a:lnTo>
                  <a:lnTo>
                    <a:pt x="248" y="24"/>
                  </a:lnTo>
                  <a:lnTo>
                    <a:pt x="244" y="26"/>
                  </a:lnTo>
                  <a:lnTo>
                    <a:pt x="234" y="28"/>
                  </a:lnTo>
                  <a:lnTo>
                    <a:pt x="232" y="26"/>
                  </a:lnTo>
                  <a:lnTo>
                    <a:pt x="222" y="22"/>
                  </a:lnTo>
                  <a:lnTo>
                    <a:pt x="220" y="22"/>
                  </a:lnTo>
                  <a:lnTo>
                    <a:pt x="220" y="20"/>
                  </a:lnTo>
                  <a:lnTo>
                    <a:pt x="212" y="12"/>
                  </a:lnTo>
                  <a:lnTo>
                    <a:pt x="204" y="4"/>
                  </a:lnTo>
                  <a:lnTo>
                    <a:pt x="196" y="0"/>
                  </a:lnTo>
                  <a:lnTo>
                    <a:pt x="188" y="8"/>
                  </a:lnTo>
                  <a:lnTo>
                    <a:pt x="176" y="16"/>
                  </a:lnTo>
                  <a:lnTo>
                    <a:pt x="172" y="40"/>
                  </a:lnTo>
                  <a:lnTo>
                    <a:pt x="162" y="58"/>
                  </a:lnTo>
                  <a:lnTo>
                    <a:pt x="162" y="60"/>
                  </a:lnTo>
                  <a:lnTo>
                    <a:pt x="154" y="68"/>
                  </a:lnTo>
                  <a:lnTo>
                    <a:pt x="144" y="86"/>
                  </a:lnTo>
                  <a:lnTo>
                    <a:pt x="144" y="88"/>
                  </a:lnTo>
                  <a:lnTo>
                    <a:pt x="124" y="104"/>
                  </a:lnTo>
                  <a:lnTo>
                    <a:pt x="116" y="118"/>
                  </a:lnTo>
                  <a:lnTo>
                    <a:pt x="114" y="120"/>
                  </a:lnTo>
                  <a:lnTo>
                    <a:pt x="110" y="124"/>
                  </a:lnTo>
                  <a:lnTo>
                    <a:pt x="96" y="132"/>
                  </a:lnTo>
                  <a:lnTo>
                    <a:pt x="88" y="144"/>
                  </a:lnTo>
                  <a:lnTo>
                    <a:pt x="74" y="164"/>
                  </a:lnTo>
                  <a:lnTo>
                    <a:pt x="72" y="164"/>
                  </a:lnTo>
                  <a:lnTo>
                    <a:pt x="8" y="160"/>
                  </a:lnTo>
                  <a:lnTo>
                    <a:pt x="0" y="168"/>
                  </a:lnTo>
                  <a:lnTo>
                    <a:pt x="0" y="180"/>
                  </a:lnTo>
                  <a:lnTo>
                    <a:pt x="6" y="208"/>
                  </a:lnTo>
                  <a:lnTo>
                    <a:pt x="20" y="226"/>
                  </a:lnTo>
                  <a:lnTo>
                    <a:pt x="32" y="232"/>
                  </a:lnTo>
                  <a:lnTo>
                    <a:pt x="32" y="234"/>
                  </a:lnTo>
                  <a:lnTo>
                    <a:pt x="40" y="244"/>
                  </a:lnTo>
                  <a:lnTo>
                    <a:pt x="42" y="252"/>
                  </a:lnTo>
                  <a:lnTo>
                    <a:pt x="42" y="262"/>
                  </a:lnTo>
                  <a:lnTo>
                    <a:pt x="38" y="266"/>
                  </a:lnTo>
                  <a:lnTo>
                    <a:pt x="40" y="268"/>
                  </a:lnTo>
                  <a:lnTo>
                    <a:pt x="44" y="268"/>
                  </a:lnTo>
                  <a:lnTo>
                    <a:pt x="48" y="258"/>
                  </a:lnTo>
                  <a:lnTo>
                    <a:pt x="50" y="258"/>
                  </a:lnTo>
                  <a:lnTo>
                    <a:pt x="62" y="262"/>
                  </a:lnTo>
                  <a:lnTo>
                    <a:pt x="64" y="266"/>
                  </a:lnTo>
                  <a:lnTo>
                    <a:pt x="70" y="266"/>
                  </a:lnTo>
                  <a:lnTo>
                    <a:pt x="68" y="260"/>
                  </a:lnTo>
                  <a:lnTo>
                    <a:pt x="76" y="246"/>
                  </a:lnTo>
                  <a:lnTo>
                    <a:pt x="78" y="244"/>
                  </a:lnTo>
                  <a:lnTo>
                    <a:pt x="80" y="242"/>
                  </a:lnTo>
                  <a:lnTo>
                    <a:pt x="88" y="242"/>
                  </a:lnTo>
                  <a:lnTo>
                    <a:pt x="102" y="242"/>
                  </a:lnTo>
                  <a:lnTo>
                    <a:pt x="110" y="232"/>
                  </a:lnTo>
                  <a:lnTo>
                    <a:pt x="110" y="222"/>
                  </a:lnTo>
                  <a:lnTo>
                    <a:pt x="112" y="212"/>
                  </a:lnTo>
                  <a:lnTo>
                    <a:pt x="114" y="210"/>
                  </a:lnTo>
                  <a:lnTo>
                    <a:pt x="120" y="206"/>
                  </a:lnTo>
                  <a:lnTo>
                    <a:pt x="122" y="206"/>
                  </a:lnTo>
                  <a:lnTo>
                    <a:pt x="134" y="208"/>
                  </a:lnTo>
                  <a:lnTo>
                    <a:pt x="134" y="210"/>
                  </a:lnTo>
                  <a:lnTo>
                    <a:pt x="136" y="220"/>
                  </a:lnTo>
                  <a:lnTo>
                    <a:pt x="136" y="224"/>
                  </a:lnTo>
                  <a:lnTo>
                    <a:pt x="138" y="232"/>
                  </a:lnTo>
                  <a:lnTo>
                    <a:pt x="140" y="232"/>
                  </a:lnTo>
                  <a:lnTo>
                    <a:pt x="144" y="226"/>
                  </a:lnTo>
                  <a:lnTo>
                    <a:pt x="152" y="216"/>
                  </a:lnTo>
                  <a:lnTo>
                    <a:pt x="160" y="212"/>
                  </a:lnTo>
                  <a:lnTo>
                    <a:pt x="162" y="212"/>
                  </a:lnTo>
                  <a:lnTo>
                    <a:pt x="162" y="210"/>
                  </a:lnTo>
                  <a:lnTo>
                    <a:pt x="172" y="214"/>
                  </a:lnTo>
                  <a:lnTo>
                    <a:pt x="174" y="214"/>
                  </a:lnTo>
                  <a:lnTo>
                    <a:pt x="176" y="214"/>
                  </a:lnTo>
                  <a:lnTo>
                    <a:pt x="180" y="226"/>
                  </a:lnTo>
                  <a:lnTo>
                    <a:pt x="180" y="236"/>
                  </a:lnTo>
                  <a:lnTo>
                    <a:pt x="188" y="252"/>
                  </a:lnTo>
                  <a:lnTo>
                    <a:pt x="188" y="254"/>
                  </a:lnTo>
                  <a:lnTo>
                    <a:pt x="188" y="264"/>
                  </a:lnTo>
                  <a:lnTo>
                    <a:pt x="192" y="270"/>
                  </a:lnTo>
                  <a:lnTo>
                    <a:pt x="194" y="270"/>
                  </a:lnTo>
                  <a:lnTo>
                    <a:pt x="196" y="266"/>
                  </a:lnTo>
                  <a:lnTo>
                    <a:pt x="198" y="264"/>
                  </a:lnTo>
                  <a:lnTo>
                    <a:pt x="208" y="270"/>
                  </a:lnTo>
                  <a:lnTo>
                    <a:pt x="208" y="272"/>
                  </a:lnTo>
                  <a:lnTo>
                    <a:pt x="212" y="286"/>
                  </a:lnTo>
                  <a:lnTo>
                    <a:pt x="216" y="288"/>
                  </a:lnTo>
                  <a:lnTo>
                    <a:pt x="216" y="286"/>
                  </a:lnTo>
                  <a:lnTo>
                    <a:pt x="220" y="276"/>
                  </a:lnTo>
                  <a:lnTo>
                    <a:pt x="222" y="274"/>
                  </a:lnTo>
                  <a:lnTo>
                    <a:pt x="224" y="274"/>
                  </a:lnTo>
                  <a:lnTo>
                    <a:pt x="228" y="270"/>
                  </a:lnTo>
                  <a:lnTo>
                    <a:pt x="230" y="270"/>
                  </a:lnTo>
                  <a:lnTo>
                    <a:pt x="236" y="270"/>
                  </a:lnTo>
                  <a:lnTo>
                    <a:pt x="236" y="266"/>
                  </a:lnTo>
                  <a:lnTo>
                    <a:pt x="236" y="264"/>
                  </a:lnTo>
                  <a:lnTo>
                    <a:pt x="232" y="226"/>
                  </a:lnTo>
                  <a:lnTo>
                    <a:pt x="216" y="202"/>
                  </a:lnTo>
                  <a:lnTo>
                    <a:pt x="188" y="168"/>
                  </a:lnTo>
                  <a:lnTo>
                    <a:pt x="186" y="168"/>
                  </a:lnTo>
                  <a:lnTo>
                    <a:pt x="184" y="146"/>
                  </a:lnTo>
                  <a:lnTo>
                    <a:pt x="176" y="128"/>
                  </a:lnTo>
                  <a:lnTo>
                    <a:pt x="174" y="128"/>
                  </a:lnTo>
                  <a:lnTo>
                    <a:pt x="176" y="126"/>
                  </a:lnTo>
                  <a:lnTo>
                    <a:pt x="180" y="104"/>
                  </a:lnTo>
                  <a:lnTo>
                    <a:pt x="182" y="104"/>
                  </a:lnTo>
                  <a:lnTo>
                    <a:pt x="184" y="104"/>
                  </a:lnTo>
                  <a:lnTo>
                    <a:pt x="234" y="102"/>
                  </a:lnTo>
                  <a:lnTo>
                    <a:pt x="260" y="88"/>
                  </a:lnTo>
                  <a:lnTo>
                    <a:pt x="262" y="86"/>
                  </a:lnTo>
                  <a:lnTo>
                    <a:pt x="274" y="82"/>
                  </a:lnTo>
                  <a:lnTo>
                    <a:pt x="278" y="78"/>
                  </a:lnTo>
                  <a:lnTo>
                    <a:pt x="280" y="76"/>
                  </a:lnTo>
                  <a:lnTo>
                    <a:pt x="282" y="68"/>
                  </a:lnTo>
                  <a:lnTo>
                    <a:pt x="284" y="5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02" name="陕西"/>
            <p:cNvSpPr/>
            <p:nvPr/>
          </p:nvSpPr>
          <p:spPr bwMode="auto">
            <a:xfrm>
              <a:off x="4938713" y="2990850"/>
              <a:ext cx="592137" cy="1055688"/>
            </a:xfrm>
            <a:custGeom>
              <a:avLst/>
              <a:gdLst>
                <a:gd name="T0" fmla="*/ 2147483646 w 324"/>
                <a:gd name="T1" fmla="*/ 2147483646 h 578"/>
                <a:gd name="T2" fmla="*/ 2147483646 w 324"/>
                <a:gd name="T3" fmla="*/ 2147483646 h 578"/>
                <a:gd name="T4" fmla="*/ 2147483646 w 324"/>
                <a:gd name="T5" fmla="*/ 2147483646 h 578"/>
                <a:gd name="T6" fmla="*/ 2147483646 w 324"/>
                <a:gd name="T7" fmla="*/ 2147483646 h 578"/>
                <a:gd name="T8" fmla="*/ 2147483646 w 324"/>
                <a:gd name="T9" fmla="*/ 2147483646 h 578"/>
                <a:gd name="T10" fmla="*/ 2147483646 w 324"/>
                <a:gd name="T11" fmla="*/ 2147483646 h 578"/>
                <a:gd name="T12" fmla="*/ 2147483646 w 324"/>
                <a:gd name="T13" fmla="*/ 2147483646 h 578"/>
                <a:gd name="T14" fmla="*/ 2147483646 w 324"/>
                <a:gd name="T15" fmla="*/ 2147483646 h 578"/>
                <a:gd name="T16" fmla="*/ 2147483646 w 324"/>
                <a:gd name="T17" fmla="*/ 2147483646 h 578"/>
                <a:gd name="T18" fmla="*/ 2147483646 w 324"/>
                <a:gd name="T19" fmla="*/ 2147483646 h 578"/>
                <a:gd name="T20" fmla="*/ 2147483646 w 324"/>
                <a:gd name="T21" fmla="*/ 2147483646 h 578"/>
                <a:gd name="T22" fmla="*/ 2147483646 w 324"/>
                <a:gd name="T23" fmla="*/ 2147483646 h 578"/>
                <a:gd name="T24" fmla="*/ 2147483646 w 324"/>
                <a:gd name="T25" fmla="*/ 2147483646 h 578"/>
                <a:gd name="T26" fmla="*/ 2147483646 w 324"/>
                <a:gd name="T27" fmla="*/ 2147483646 h 578"/>
                <a:gd name="T28" fmla="*/ 2147483646 w 324"/>
                <a:gd name="T29" fmla="*/ 2147483646 h 578"/>
                <a:gd name="T30" fmla="*/ 2147483646 w 324"/>
                <a:gd name="T31" fmla="*/ 2147483646 h 578"/>
                <a:gd name="T32" fmla="*/ 2147483646 w 324"/>
                <a:gd name="T33" fmla="*/ 2147483646 h 578"/>
                <a:gd name="T34" fmla="*/ 2147483646 w 324"/>
                <a:gd name="T35" fmla="*/ 2147483646 h 578"/>
                <a:gd name="T36" fmla="*/ 2147483646 w 324"/>
                <a:gd name="T37" fmla="*/ 2147483646 h 578"/>
                <a:gd name="T38" fmla="*/ 2147483646 w 324"/>
                <a:gd name="T39" fmla="*/ 2147483646 h 578"/>
                <a:gd name="T40" fmla="*/ 2147483646 w 324"/>
                <a:gd name="T41" fmla="*/ 2147483646 h 578"/>
                <a:gd name="T42" fmla="*/ 2147483646 w 324"/>
                <a:gd name="T43" fmla="*/ 2147483646 h 578"/>
                <a:gd name="T44" fmla="*/ 2147483646 w 324"/>
                <a:gd name="T45" fmla="*/ 2147483646 h 578"/>
                <a:gd name="T46" fmla="*/ 2147483646 w 324"/>
                <a:gd name="T47" fmla="*/ 2147483646 h 578"/>
                <a:gd name="T48" fmla="*/ 2147483646 w 324"/>
                <a:gd name="T49" fmla="*/ 2147483646 h 578"/>
                <a:gd name="T50" fmla="*/ 2147483646 w 324"/>
                <a:gd name="T51" fmla="*/ 2147483646 h 578"/>
                <a:gd name="T52" fmla="*/ 2147483646 w 324"/>
                <a:gd name="T53" fmla="*/ 2147483646 h 578"/>
                <a:gd name="T54" fmla="*/ 2147483646 w 324"/>
                <a:gd name="T55" fmla="*/ 2147483646 h 578"/>
                <a:gd name="T56" fmla="*/ 2147483646 w 324"/>
                <a:gd name="T57" fmla="*/ 2147483646 h 578"/>
                <a:gd name="T58" fmla="*/ 2147483646 w 324"/>
                <a:gd name="T59" fmla="*/ 2147483646 h 578"/>
                <a:gd name="T60" fmla="*/ 2147483646 w 324"/>
                <a:gd name="T61" fmla="*/ 2147483646 h 578"/>
                <a:gd name="T62" fmla="*/ 2147483646 w 324"/>
                <a:gd name="T63" fmla="*/ 2147483646 h 578"/>
                <a:gd name="T64" fmla="*/ 2147483646 w 324"/>
                <a:gd name="T65" fmla="*/ 2147483646 h 578"/>
                <a:gd name="T66" fmla="*/ 2147483646 w 324"/>
                <a:gd name="T67" fmla="*/ 2147483646 h 578"/>
                <a:gd name="T68" fmla="*/ 2147483646 w 324"/>
                <a:gd name="T69" fmla="*/ 2147483646 h 578"/>
                <a:gd name="T70" fmla="*/ 2147483646 w 324"/>
                <a:gd name="T71" fmla="*/ 2147483646 h 578"/>
                <a:gd name="T72" fmla="*/ 2147483646 w 324"/>
                <a:gd name="T73" fmla="*/ 2147483646 h 578"/>
                <a:gd name="T74" fmla="*/ 2147483646 w 324"/>
                <a:gd name="T75" fmla="*/ 2147483646 h 578"/>
                <a:gd name="T76" fmla="*/ 2147483646 w 324"/>
                <a:gd name="T77" fmla="*/ 2147483646 h 578"/>
                <a:gd name="T78" fmla="*/ 2147483646 w 324"/>
                <a:gd name="T79" fmla="*/ 2147483646 h 578"/>
                <a:gd name="T80" fmla="*/ 2147483646 w 324"/>
                <a:gd name="T81" fmla="*/ 2147483646 h 578"/>
                <a:gd name="T82" fmla="*/ 2147483646 w 324"/>
                <a:gd name="T83" fmla="*/ 2147483646 h 578"/>
                <a:gd name="T84" fmla="*/ 2147483646 w 324"/>
                <a:gd name="T85" fmla="*/ 2147483646 h 578"/>
                <a:gd name="T86" fmla="*/ 2147483646 w 324"/>
                <a:gd name="T87" fmla="*/ 2147483646 h 578"/>
                <a:gd name="T88" fmla="*/ 2147483646 w 324"/>
                <a:gd name="T89" fmla="*/ 2147483646 h 578"/>
                <a:gd name="T90" fmla="*/ 2147483646 w 324"/>
                <a:gd name="T91" fmla="*/ 2147483646 h 578"/>
                <a:gd name="T92" fmla="*/ 2147483646 w 324"/>
                <a:gd name="T93" fmla="*/ 2147483646 h 578"/>
                <a:gd name="T94" fmla="*/ 2147483646 w 324"/>
                <a:gd name="T95" fmla="*/ 2147483646 h 578"/>
                <a:gd name="T96" fmla="*/ 2147483646 w 324"/>
                <a:gd name="T97" fmla="*/ 2147483646 h 578"/>
                <a:gd name="T98" fmla="*/ 2147483646 w 324"/>
                <a:gd name="T99" fmla="*/ 2147483646 h 578"/>
                <a:gd name="T100" fmla="*/ 2147483646 w 324"/>
                <a:gd name="T101" fmla="*/ 2147483646 h 57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24" h="578">
                  <a:moveTo>
                    <a:pt x="108" y="132"/>
                  </a:moveTo>
                  <a:lnTo>
                    <a:pt x="104" y="130"/>
                  </a:lnTo>
                  <a:lnTo>
                    <a:pt x="96" y="180"/>
                  </a:lnTo>
                  <a:lnTo>
                    <a:pt x="108" y="196"/>
                  </a:lnTo>
                  <a:lnTo>
                    <a:pt x="122" y="200"/>
                  </a:lnTo>
                  <a:lnTo>
                    <a:pt x="124" y="202"/>
                  </a:lnTo>
                  <a:lnTo>
                    <a:pt x="140" y="216"/>
                  </a:lnTo>
                  <a:lnTo>
                    <a:pt x="164" y="220"/>
                  </a:lnTo>
                  <a:lnTo>
                    <a:pt x="176" y="228"/>
                  </a:lnTo>
                  <a:lnTo>
                    <a:pt x="176" y="230"/>
                  </a:lnTo>
                  <a:lnTo>
                    <a:pt x="186" y="244"/>
                  </a:lnTo>
                  <a:lnTo>
                    <a:pt x="188" y="244"/>
                  </a:lnTo>
                  <a:lnTo>
                    <a:pt x="186" y="246"/>
                  </a:lnTo>
                  <a:lnTo>
                    <a:pt x="178" y="260"/>
                  </a:lnTo>
                  <a:lnTo>
                    <a:pt x="178" y="264"/>
                  </a:lnTo>
                  <a:lnTo>
                    <a:pt x="176" y="272"/>
                  </a:lnTo>
                  <a:lnTo>
                    <a:pt x="178" y="272"/>
                  </a:lnTo>
                  <a:lnTo>
                    <a:pt x="178" y="286"/>
                  </a:lnTo>
                  <a:lnTo>
                    <a:pt x="176" y="288"/>
                  </a:lnTo>
                  <a:lnTo>
                    <a:pt x="170" y="312"/>
                  </a:lnTo>
                  <a:lnTo>
                    <a:pt x="168" y="316"/>
                  </a:lnTo>
                  <a:lnTo>
                    <a:pt x="164" y="314"/>
                  </a:lnTo>
                  <a:lnTo>
                    <a:pt x="154" y="312"/>
                  </a:lnTo>
                  <a:lnTo>
                    <a:pt x="140" y="312"/>
                  </a:lnTo>
                  <a:lnTo>
                    <a:pt x="128" y="316"/>
                  </a:lnTo>
                  <a:lnTo>
                    <a:pt x="116" y="328"/>
                  </a:lnTo>
                  <a:lnTo>
                    <a:pt x="112" y="332"/>
                  </a:lnTo>
                  <a:lnTo>
                    <a:pt x="130" y="340"/>
                  </a:lnTo>
                  <a:lnTo>
                    <a:pt x="128" y="344"/>
                  </a:lnTo>
                  <a:lnTo>
                    <a:pt x="124" y="350"/>
                  </a:lnTo>
                  <a:lnTo>
                    <a:pt x="116" y="354"/>
                  </a:lnTo>
                  <a:lnTo>
                    <a:pt x="106" y="354"/>
                  </a:lnTo>
                  <a:lnTo>
                    <a:pt x="88" y="348"/>
                  </a:lnTo>
                  <a:lnTo>
                    <a:pt x="70" y="338"/>
                  </a:lnTo>
                  <a:lnTo>
                    <a:pt x="64" y="338"/>
                  </a:lnTo>
                  <a:lnTo>
                    <a:pt x="44" y="366"/>
                  </a:lnTo>
                  <a:lnTo>
                    <a:pt x="40" y="376"/>
                  </a:lnTo>
                  <a:lnTo>
                    <a:pt x="40" y="392"/>
                  </a:lnTo>
                  <a:lnTo>
                    <a:pt x="48" y="406"/>
                  </a:lnTo>
                  <a:lnTo>
                    <a:pt x="48" y="408"/>
                  </a:lnTo>
                  <a:lnTo>
                    <a:pt x="52" y="420"/>
                  </a:lnTo>
                  <a:lnTo>
                    <a:pt x="52" y="422"/>
                  </a:lnTo>
                  <a:lnTo>
                    <a:pt x="52" y="440"/>
                  </a:lnTo>
                  <a:lnTo>
                    <a:pt x="52" y="442"/>
                  </a:lnTo>
                  <a:lnTo>
                    <a:pt x="54" y="444"/>
                  </a:lnTo>
                  <a:lnTo>
                    <a:pt x="40" y="446"/>
                  </a:lnTo>
                  <a:lnTo>
                    <a:pt x="16" y="446"/>
                  </a:lnTo>
                  <a:lnTo>
                    <a:pt x="6" y="454"/>
                  </a:lnTo>
                  <a:lnTo>
                    <a:pt x="0" y="462"/>
                  </a:lnTo>
                  <a:lnTo>
                    <a:pt x="2" y="462"/>
                  </a:lnTo>
                  <a:lnTo>
                    <a:pt x="6" y="486"/>
                  </a:lnTo>
                  <a:lnTo>
                    <a:pt x="8" y="486"/>
                  </a:lnTo>
                  <a:lnTo>
                    <a:pt x="8" y="496"/>
                  </a:lnTo>
                  <a:lnTo>
                    <a:pt x="12" y="508"/>
                  </a:lnTo>
                  <a:lnTo>
                    <a:pt x="30" y="518"/>
                  </a:lnTo>
                  <a:lnTo>
                    <a:pt x="54" y="512"/>
                  </a:lnTo>
                  <a:lnTo>
                    <a:pt x="66" y="504"/>
                  </a:lnTo>
                  <a:lnTo>
                    <a:pt x="68" y="504"/>
                  </a:lnTo>
                  <a:lnTo>
                    <a:pt x="80" y="504"/>
                  </a:lnTo>
                  <a:lnTo>
                    <a:pt x="86" y="520"/>
                  </a:lnTo>
                  <a:lnTo>
                    <a:pt x="92" y="526"/>
                  </a:lnTo>
                  <a:lnTo>
                    <a:pt x="94" y="532"/>
                  </a:lnTo>
                  <a:lnTo>
                    <a:pt x="100" y="532"/>
                  </a:lnTo>
                  <a:lnTo>
                    <a:pt x="102" y="532"/>
                  </a:lnTo>
                  <a:lnTo>
                    <a:pt x="104" y="532"/>
                  </a:lnTo>
                  <a:lnTo>
                    <a:pt x="104" y="530"/>
                  </a:lnTo>
                  <a:lnTo>
                    <a:pt x="116" y="520"/>
                  </a:lnTo>
                  <a:lnTo>
                    <a:pt x="126" y="540"/>
                  </a:lnTo>
                  <a:lnTo>
                    <a:pt x="136" y="546"/>
                  </a:lnTo>
                  <a:lnTo>
                    <a:pt x="152" y="546"/>
                  </a:lnTo>
                  <a:lnTo>
                    <a:pt x="164" y="544"/>
                  </a:lnTo>
                  <a:lnTo>
                    <a:pt x="168" y="544"/>
                  </a:lnTo>
                  <a:lnTo>
                    <a:pt x="196" y="548"/>
                  </a:lnTo>
                  <a:lnTo>
                    <a:pt x="196" y="550"/>
                  </a:lnTo>
                  <a:lnTo>
                    <a:pt x="208" y="556"/>
                  </a:lnTo>
                  <a:lnTo>
                    <a:pt x="208" y="558"/>
                  </a:lnTo>
                  <a:lnTo>
                    <a:pt x="220" y="566"/>
                  </a:lnTo>
                  <a:lnTo>
                    <a:pt x="226" y="574"/>
                  </a:lnTo>
                  <a:lnTo>
                    <a:pt x="234" y="578"/>
                  </a:lnTo>
                  <a:lnTo>
                    <a:pt x="248" y="576"/>
                  </a:lnTo>
                  <a:lnTo>
                    <a:pt x="248" y="560"/>
                  </a:lnTo>
                  <a:lnTo>
                    <a:pt x="240" y="548"/>
                  </a:lnTo>
                  <a:lnTo>
                    <a:pt x="236" y="526"/>
                  </a:lnTo>
                  <a:lnTo>
                    <a:pt x="246" y="516"/>
                  </a:lnTo>
                  <a:lnTo>
                    <a:pt x="248" y="514"/>
                  </a:lnTo>
                  <a:lnTo>
                    <a:pt x="258" y="512"/>
                  </a:lnTo>
                  <a:lnTo>
                    <a:pt x="268" y="512"/>
                  </a:lnTo>
                  <a:lnTo>
                    <a:pt x="272" y="508"/>
                  </a:lnTo>
                  <a:lnTo>
                    <a:pt x="264" y="500"/>
                  </a:lnTo>
                  <a:lnTo>
                    <a:pt x="242" y="484"/>
                  </a:lnTo>
                  <a:lnTo>
                    <a:pt x="236" y="476"/>
                  </a:lnTo>
                  <a:lnTo>
                    <a:pt x="234" y="474"/>
                  </a:lnTo>
                  <a:lnTo>
                    <a:pt x="236" y="472"/>
                  </a:lnTo>
                  <a:lnTo>
                    <a:pt x="242" y="460"/>
                  </a:lnTo>
                  <a:lnTo>
                    <a:pt x="244" y="462"/>
                  </a:lnTo>
                  <a:lnTo>
                    <a:pt x="260" y="466"/>
                  </a:lnTo>
                  <a:lnTo>
                    <a:pt x="302" y="464"/>
                  </a:lnTo>
                  <a:lnTo>
                    <a:pt x="302" y="466"/>
                  </a:lnTo>
                  <a:lnTo>
                    <a:pt x="304" y="466"/>
                  </a:lnTo>
                  <a:lnTo>
                    <a:pt x="316" y="470"/>
                  </a:lnTo>
                  <a:lnTo>
                    <a:pt x="324" y="462"/>
                  </a:lnTo>
                  <a:lnTo>
                    <a:pt x="320" y="438"/>
                  </a:lnTo>
                  <a:lnTo>
                    <a:pt x="304" y="428"/>
                  </a:lnTo>
                  <a:lnTo>
                    <a:pt x="300" y="424"/>
                  </a:lnTo>
                  <a:lnTo>
                    <a:pt x="296" y="420"/>
                  </a:lnTo>
                  <a:lnTo>
                    <a:pt x="292" y="410"/>
                  </a:lnTo>
                  <a:lnTo>
                    <a:pt x="290" y="394"/>
                  </a:lnTo>
                  <a:lnTo>
                    <a:pt x="290" y="374"/>
                  </a:lnTo>
                  <a:lnTo>
                    <a:pt x="276" y="368"/>
                  </a:lnTo>
                  <a:lnTo>
                    <a:pt x="274" y="368"/>
                  </a:lnTo>
                  <a:lnTo>
                    <a:pt x="274" y="366"/>
                  </a:lnTo>
                  <a:lnTo>
                    <a:pt x="274" y="364"/>
                  </a:lnTo>
                  <a:lnTo>
                    <a:pt x="272" y="344"/>
                  </a:lnTo>
                  <a:lnTo>
                    <a:pt x="288" y="262"/>
                  </a:lnTo>
                  <a:lnTo>
                    <a:pt x="280" y="232"/>
                  </a:lnTo>
                  <a:lnTo>
                    <a:pt x="278" y="214"/>
                  </a:lnTo>
                  <a:lnTo>
                    <a:pt x="276" y="190"/>
                  </a:lnTo>
                  <a:lnTo>
                    <a:pt x="278" y="164"/>
                  </a:lnTo>
                  <a:lnTo>
                    <a:pt x="278" y="162"/>
                  </a:lnTo>
                  <a:lnTo>
                    <a:pt x="280" y="160"/>
                  </a:lnTo>
                  <a:lnTo>
                    <a:pt x="296" y="148"/>
                  </a:lnTo>
                  <a:lnTo>
                    <a:pt x="296" y="136"/>
                  </a:lnTo>
                  <a:lnTo>
                    <a:pt x="294" y="130"/>
                  </a:lnTo>
                  <a:lnTo>
                    <a:pt x="290" y="122"/>
                  </a:lnTo>
                  <a:lnTo>
                    <a:pt x="280" y="110"/>
                  </a:lnTo>
                  <a:lnTo>
                    <a:pt x="278" y="110"/>
                  </a:lnTo>
                  <a:lnTo>
                    <a:pt x="278" y="108"/>
                  </a:lnTo>
                  <a:lnTo>
                    <a:pt x="276" y="88"/>
                  </a:lnTo>
                  <a:lnTo>
                    <a:pt x="276" y="86"/>
                  </a:lnTo>
                  <a:lnTo>
                    <a:pt x="298" y="60"/>
                  </a:lnTo>
                  <a:lnTo>
                    <a:pt x="298" y="48"/>
                  </a:lnTo>
                  <a:lnTo>
                    <a:pt x="292" y="36"/>
                  </a:lnTo>
                  <a:lnTo>
                    <a:pt x="290" y="34"/>
                  </a:lnTo>
                  <a:lnTo>
                    <a:pt x="300" y="20"/>
                  </a:lnTo>
                  <a:lnTo>
                    <a:pt x="302" y="20"/>
                  </a:lnTo>
                  <a:lnTo>
                    <a:pt x="312" y="12"/>
                  </a:lnTo>
                  <a:lnTo>
                    <a:pt x="312" y="0"/>
                  </a:lnTo>
                  <a:lnTo>
                    <a:pt x="306" y="0"/>
                  </a:lnTo>
                  <a:lnTo>
                    <a:pt x="296" y="0"/>
                  </a:lnTo>
                  <a:lnTo>
                    <a:pt x="292" y="18"/>
                  </a:lnTo>
                  <a:lnTo>
                    <a:pt x="290" y="18"/>
                  </a:lnTo>
                  <a:lnTo>
                    <a:pt x="268" y="10"/>
                  </a:lnTo>
                  <a:lnTo>
                    <a:pt x="256" y="8"/>
                  </a:lnTo>
                  <a:lnTo>
                    <a:pt x="260" y="28"/>
                  </a:lnTo>
                  <a:lnTo>
                    <a:pt x="244" y="32"/>
                  </a:lnTo>
                  <a:lnTo>
                    <a:pt x="218" y="46"/>
                  </a:lnTo>
                  <a:lnTo>
                    <a:pt x="210" y="56"/>
                  </a:lnTo>
                  <a:lnTo>
                    <a:pt x="210" y="58"/>
                  </a:lnTo>
                  <a:lnTo>
                    <a:pt x="208" y="58"/>
                  </a:lnTo>
                  <a:lnTo>
                    <a:pt x="196" y="70"/>
                  </a:lnTo>
                  <a:lnTo>
                    <a:pt x="192" y="88"/>
                  </a:lnTo>
                  <a:lnTo>
                    <a:pt x="192" y="90"/>
                  </a:lnTo>
                  <a:lnTo>
                    <a:pt x="186" y="118"/>
                  </a:lnTo>
                  <a:lnTo>
                    <a:pt x="184" y="130"/>
                  </a:lnTo>
                  <a:lnTo>
                    <a:pt x="184" y="132"/>
                  </a:lnTo>
                  <a:lnTo>
                    <a:pt x="182" y="132"/>
                  </a:lnTo>
                  <a:lnTo>
                    <a:pt x="174" y="144"/>
                  </a:lnTo>
                  <a:lnTo>
                    <a:pt x="172" y="144"/>
                  </a:lnTo>
                  <a:lnTo>
                    <a:pt x="172" y="146"/>
                  </a:lnTo>
                  <a:lnTo>
                    <a:pt x="152" y="148"/>
                  </a:lnTo>
                  <a:lnTo>
                    <a:pt x="122" y="138"/>
                  </a:lnTo>
                  <a:lnTo>
                    <a:pt x="108"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03" name="山西"/>
            <p:cNvSpPr/>
            <p:nvPr/>
          </p:nvSpPr>
          <p:spPr bwMode="auto">
            <a:xfrm>
              <a:off x="5451475" y="2792413"/>
              <a:ext cx="393700" cy="866775"/>
            </a:xfrm>
            <a:custGeom>
              <a:avLst/>
              <a:gdLst>
                <a:gd name="T0" fmla="*/ 2147483646 w 216"/>
                <a:gd name="T1" fmla="*/ 2147483646 h 474"/>
                <a:gd name="T2" fmla="*/ 2147483646 w 216"/>
                <a:gd name="T3" fmla="*/ 2147483646 h 474"/>
                <a:gd name="T4" fmla="*/ 2147483646 w 216"/>
                <a:gd name="T5" fmla="*/ 2147483646 h 474"/>
                <a:gd name="T6" fmla="*/ 2147483646 w 216"/>
                <a:gd name="T7" fmla="*/ 2147483646 h 474"/>
                <a:gd name="T8" fmla="*/ 2147483646 w 216"/>
                <a:gd name="T9" fmla="*/ 2147483646 h 474"/>
                <a:gd name="T10" fmla="*/ 2147483646 w 216"/>
                <a:gd name="T11" fmla="*/ 2147483646 h 474"/>
                <a:gd name="T12" fmla="*/ 2147483646 w 216"/>
                <a:gd name="T13" fmla="*/ 2147483646 h 474"/>
                <a:gd name="T14" fmla="*/ 2147483646 w 216"/>
                <a:gd name="T15" fmla="*/ 2147483646 h 474"/>
                <a:gd name="T16" fmla="*/ 2147483646 w 216"/>
                <a:gd name="T17" fmla="*/ 2147483646 h 474"/>
                <a:gd name="T18" fmla="*/ 2147483646 w 216"/>
                <a:gd name="T19" fmla="*/ 2147483646 h 474"/>
                <a:gd name="T20" fmla="*/ 2147483646 w 216"/>
                <a:gd name="T21" fmla="*/ 2147483646 h 474"/>
                <a:gd name="T22" fmla="*/ 2147483646 w 216"/>
                <a:gd name="T23" fmla="*/ 2147483646 h 474"/>
                <a:gd name="T24" fmla="*/ 2147483646 w 216"/>
                <a:gd name="T25" fmla="*/ 2147483646 h 474"/>
                <a:gd name="T26" fmla="*/ 2147483646 w 216"/>
                <a:gd name="T27" fmla="*/ 2147483646 h 474"/>
                <a:gd name="T28" fmla="*/ 2147483646 w 216"/>
                <a:gd name="T29" fmla="*/ 2147483646 h 474"/>
                <a:gd name="T30" fmla="*/ 2147483646 w 216"/>
                <a:gd name="T31" fmla="*/ 2147483646 h 474"/>
                <a:gd name="T32" fmla="*/ 2147483646 w 216"/>
                <a:gd name="T33" fmla="*/ 2147483646 h 474"/>
                <a:gd name="T34" fmla="*/ 2147483646 w 216"/>
                <a:gd name="T35" fmla="*/ 2147483646 h 474"/>
                <a:gd name="T36" fmla="*/ 2147483646 w 216"/>
                <a:gd name="T37" fmla="*/ 2147483646 h 474"/>
                <a:gd name="T38" fmla="*/ 2147483646 w 216"/>
                <a:gd name="T39" fmla="*/ 2147483646 h 474"/>
                <a:gd name="T40" fmla="*/ 2147483646 w 216"/>
                <a:gd name="T41" fmla="*/ 2147483646 h 474"/>
                <a:gd name="T42" fmla="*/ 2147483646 w 216"/>
                <a:gd name="T43" fmla="*/ 2147483646 h 474"/>
                <a:gd name="T44" fmla="*/ 2147483646 w 216"/>
                <a:gd name="T45" fmla="*/ 2147483646 h 474"/>
                <a:gd name="T46" fmla="*/ 2147483646 w 216"/>
                <a:gd name="T47" fmla="*/ 2147483646 h 474"/>
                <a:gd name="T48" fmla="*/ 2147483646 w 216"/>
                <a:gd name="T49" fmla="*/ 2147483646 h 474"/>
                <a:gd name="T50" fmla="*/ 2147483646 w 216"/>
                <a:gd name="T51" fmla="*/ 2147483646 h 474"/>
                <a:gd name="T52" fmla="*/ 2147483646 w 216"/>
                <a:gd name="T53" fmla="*/ 2147483646 h 474"/>
                <a:gd name="T54" fmla="*/ 2147483646 w 216"/>
                <a:gd name="T55" fmla="*/ 2147483646 h 474"/>
                <a:gd name="T56" fmla="*/ 2147483646 w 216"/>
                <a:gd name="T57" fmla="*/ 2147483646 h 474"/>
                <a:gd name="T58" fmla="*/ 2147483646 w 216"/>
                <a:gd name="T59" fmla="*/ 2147483646 h 474"/>
                <a:gd name="T60" fmla="*/ 2147483646 w 216"/>
                <a:gd name="T61" fmla="*/ 2147483646 h 474"/>
                <a:gd name="T62" fmla="*/ 2147483646 w 216"/>
                <a:gd name="T63" fmla="*/ 2147483646 h 474"/>
                <a:gd name="T64" fmla="*/ 2147483646 w 216"/>
                <a:gd name="T65" fmla="*/ 2147483646 h 474"/>
                <a:gd name="T66" fmla="*/ 2147483646 w 216"/>
                <a:gd name="T67" fmla="*/ 2147483646 h 474"/>
                <a:gd name="T68" fmla="*/ 2147483646 w 216"/>
                <a:gd name="T69" fmla="*/ 2147483646 h 474"/>
                <a:gd name="T70" fmla="*/ 2147483646 w 216"/>
                <a:gd name="T71" fmla="*/ 2147483646 h 474"/>
                <a:gd name="T72" fmla="*/ 2147483646 w 216"/>
                <a:gd name="T73" fmla="*/ 2147483646 h 474"/>
                <a:gd name="T74" fmla="*/ 2147483646 w 216"/>
                <a:gd name="T75" fmla="*/ 2147483646 h 474"/>
                <a:gd name="T76" fmla="*/ 2147483646 w 216"/>
                <a:gd name="T77" fmla="*/ 2147483646 h 474"/>
                <a:gd name="T78" fmla="*/ 2147483646 w 216"/>
                <a:gd name="T79" fmla="*/ 2147483646 h 474"/>
                <a:gd name="T80" fmla="*/ 2147483646 w 216"/>
                <a:gd name="T81" fmla="*/ 2147483646 h 474"/>
                <a:gd name="T82" fmla="*/ 2147483646 w 216"/>
                <a:gd name="T83" fmla="*/ 2147483646 h 474"/>
                <a:gd name="T84" fmla="*/ 2147483646 w 216"/>
                <a:gd name="T85" fmla="*/ 2147483646 h 474"/>
                <a:gd name="T86" fmla="*/ 2147483646 w 216"/>
                <a:gd name="T87" fmla="*/ 2147483646 h 474"/>
                <a:gd name="T88" fmla="*/ 2147483646 w 216"/>
                <a:gd name="T89" fmla="*/ 2147483646 h 474"/>
                <a:gd name="T90" fmla="*/ 2147483646 w 216"/>
                <a:gd name="T91" fmla="*/ 2147483646 h 474"/>
                <a:gd name="T92" fmla="*/ 2147483646 w 216"/>
                <a:gd name="T93" fmla="*/ 2147483646 h 474"/>
                <a:gd name="T94" fmla="*/ 2147483646 w 216"/>
                <a:gd name="T95" fmla="*/ 2147483646 h 474"/>
                <a:gd name="T96" fmla="*/ 2147483646 w 216"/>
                <a:gd name="T97" fmla="*/ 2147483646 h 47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16" h="474">
                  <a:moveTo>
                    <a:pt x="202" y="24"/>
                  </a:moveTo>
                  <a:lnTo>
                    <a:pt x="204" y="20"/>
                  </a:lnTo>
                  <a:lnTo>
                    <a:pt x="200" y="8"/>
                  </a:lnTo>
                  <a:lnTo>
                    <a:pt x="194" y="0"/>
                  </a:lnTo>
                  <a:lnTo>
                    <a:pt x="188" y="12"/>
                  </a:lnTo>
                  <a:lnTo>
                    <a:pt x="176" y="24"/>
                  </a:lnTo>
                  <a:lnTo>
                    <a:pt x="174" y="24"/>
                  </a:lnTo>
                  <a:lnTo>
                    <a:pt x="156" y="30"/>
                  </a:lnTo>
                  <a:lnTo>
                    <a:pt x="154" y="30"/>
                  </a:lnTo>
                  <a:lnTo>
                    <a:pt x="136" y="28"/>
                  </a:lnTo>
                  <a:lnTo>
                    <a:pt x="124" y="30"/>
                  </a:lnTo>
                  <a:lnTo>
                    <a:pt x="122" y="40"/>
                  </a:lnTo>
                  <a:lnTo>
                    <a:pt x="112" y="46"/>
                  </a:lnTo>
                  <a:lnTo>
                    <a:pt x="112" y="48"/>
                  </a:lnTo>
                  <a:lnTo>
                    <a:pt x="110" y="48"/>
                  </a:lnTo>
                  <a:lnTo>
                    <a:pt x="94" y="46"/>
                  </a:lnTo>
                  <a:lnTo>
                    <a:pt x="92" y="48"/>
                  </a:lnTo>
                  <a:lnTo>
                    <a:pt x="92" y="64"/>
                  </a:lnTo>
                  <a:lnTo>
                    <a:pt x="84" y="76"/>
                  </a:lnTo>
                  <a:lnTo>
                    <a:pt x="82" y="76"/>
                  </a:lnTo>
                  <a:lnTo>
                    <a:pt x="68" y="92"/>
                  </a:lnTo>
                  <a:lnTo>
                    <a:pt x="66" y="92"/>
                  </a:lnTo>
                  <a:lnTo>
                    <a:pt x="50" y="96"/>
                  </a:lnTo>
                  <a:lnTo>
                    <a:pt x="40" y="106"/>
                  </a:lnTo>
                  <a:lnTo>
                    <a:pt x="42" y="120"/>
                  </a:lnTo>
                  <a:lnTo>
                    <a:pt x="42" y="124"/>
                  </a:lnTo>
                  <a:lnTo>
                    <a:pt x="40" y="124"/>
                  </a:lnTo>
                  <a:lnTo>
                    <a:pt x="28" y="136"/>
                  </a:lnTo>
                  <a:lnTo>
                    <a:pt x="20" y="144"/>
                  </a:lnTo>
                  <a:lnTo>
                    <a:pt x="26" y="154"/>
                  </a:lnTo>
                  <a:lnTo>
                    <a:pt x="26" y="156"/>
                  </a:lnTo>
                  <a:lnTo>
                    <a:pt x="26" y="170"/>
                  </a:lnTo>
                  <a:lnTo>
                    <a:pt x="26" y="172"/>
                  </a:lnTo>
                  <a:lnTo>
                    <a:pt x="16" y="184"/>
                  </a:lnTo>
                  <a:lnTo>
                    <a:pt x="4" y="198"/>
                  </a:lnTo>
                  <a:lnTo>
                    <a:pt x="6" y="214"/>
                  </a:lnTo>
                  <a:lnTo>
                    <a:pt x="16" y="224"/>
                  </a:lnTo>
                  <a:lnTo>
                    <a:pt x="22" y="236"/>
                  </a:lnTo>
                  <a:lnTo>
                    <a:pt x="24" y="244"/>
                  </a:lnTo>
                  <a:lnTo>
                    <a:pt x="24" y="262"/>
                  </a:lnTo>
                  <a:lnTo>
                    <a:pt x="22" y="264"/>
                  </a:lnTo>
                  <a:lnTo>
                    <a:pt x="6" y="276"/>
                  </a:lnTo>
                  <a:lnTo>
                    <a:pt x="4" y="300"/>
                  </a:lnTo>
                  <a:lnTo>
                    <a:pt x="6" y="324"/>
                  </a:lnTo>
                  <a:lnTo>
                    <a:pt x="10" y="340"/>
                  </a:lnTo>
                  <a:lnTo>
                    <a:pt x="18" y="368"/>
                  </a:lnTo>
                  <a:lnTo>
                    <a:pt x="18" y="370"/>
                  </a:lnTo>
                  <a:lnTo>
                    <a:pt x="18" y="372"/>
                  </a:lnTo>
                  <a:lnTo>
                    <a:pt x="0" y="452"/>
                  </a:lnTo>
                  <a:lnTo>
                    <a:pt x="2" y="468"/>
                  </a:lnTo>
                  <a:lnTo>
                    <a:pt x="14" y="474"/>
                  </a:lnTo>
                  <a:lnTo>
                    <a:pt x="32" y="456"/>
                  </a:lnTo>
                  <a:lnTo>
                    <a:pt x="34" y="456"/>
                  </a:lnTo>
                  <a:lnTo>
                    <a:pt x="96" y="432"/>
                  </a:lnTo>
                  <a:lnTo>
                    <a:pt x="112" y="416"/>
                  </a:lnTo>
                  <a:lnTo>
                    <a:pt x="114" y="416"/>
                  </a:lnTo>
                  <a:lnTo>
                    <a:pt x="116" y="416"/>
                  </a:lnTo>
                  <a:lnTo>
                    <a:pt x="150" y="420"/>
                  </a:lnTo>
                  <a:lnTo>
                    <a:pt x="162" y="416"/>
                  </a:lnTo>
                  <a:lnTo>
                    <a:pt x="180" y="408"/>
                  </a:lnTo>
                  <a:lnTo>
                    <a:pt x="180" y="392"/>
                  </a:lnTo>
                  <a:lnTo>
                    <a:pt x="182" y="392"/>
                  </a:lnTo>
                  <a:lnTo>
                    <a:pt x="192" y="382"/>
                  </a:lnTo>
                  <a:lnTo>
                    <a:pt x="190" y="372"/>
                  </a:lnTo>
                  <a:lnTo>
                    <a:pt x="190" y="370"/>
                  </a:lnTo>
                  <a:lnTo>
                    <a:pt x="190" y="368"/>
                  </a:lnTo>
                  <a:lnTo>
                    <a:pt x="194" y="364"/>
                  </a:lnTo>
                  <a:lnTo>
                    <a:pt x="192" y="360"/>
                  </a:lnTo>
                  <a:lnTo>
                    <a:pt x="190" y="356"/>
                  </a:lnTo>
                  <a:lnTo>
                    <a:pt x="190" y="352"/>
                  </a:lnTo>
                  <a:lnTo>
                    <a:pt x="194" y="340"/>
                  </a:lnTo>
                  <a:lnTo>
                    <a:pt x="198" y="336"/>
                  </a:lnTo>
                  <a:lnTo>
                    <a:pt x="196" y="324"/>
                  </a:lnTo>
                  <a:lnTo>
                    <a:pt x="184" y="310"/>
                  </a:lnTo>
                  <a:lnTo>
                    <a:pt x="182" y="306"/>
                  </a:lnTo>
                  <a:lnTo>
                    <a:pt x="180" y="302"/>
                  </a:lnTo>
                  <a:lnTo>
                    <a:pt x="180" y="298"/>
                  </a:lnTo>
                  <a:lnTo>
                    <a:pt x="182" y="294"/>
                  </a:lnTo>
                  <a:lnTo>
                    <a:pt x="184" y="288"/>
                  </a:lnTo>
                  <a:lnTo>
                    <a:pt x="190" y="280"/>
                  </a:lnTo>
                  <a:lnTo>
                    <a:pt x="192" y="268"/>
                  </a:lnTo>
                  <a:lnTo>
                    <a:pt x="202" y="248"/>
                  </a:lnTo>
                  <a:lnTo>
                    <a:pt x="204" y="240"/>
                  </a:lnTo>
                  <a:lnTo>
                    <a:pt x="216" y="216"/>
                  </a:lnTo>
                  <a:lnTo>
                    <a:pt x="208" y="200"/>
                  </a:lnTo>
                  <a:lnTo>
                    <a:pt x="184" y="184"/>
                  </a:lnTo>
                  <a:lnTo>
                    <a:pt x="182" y="184"/>
                  </a:lnTo>
                  <a:lnTo>
                    <a:pt x="176" y="170"/>
                  </a:lnTo>
                  <a:lnTo>
                    <a:pt x="176" y="168"/>
                  </a:lnTo>
                  <a:lnTo>
                    <a:pt x="180" y="146"/>
                  </a:lnTo>
                  <a:lnTo>
                    <a:pt x="184" y="130"/>
                  </a:lnTo>
                  <a:lnTo>
                    <a:pt x="184" y="122"/>
                  </a:lnTo>
                  <a:lnTo>
                    <a:pt x="188" y="116"/>
                  </a:lnTo>
                  <a:lnTo>
                    <a:pt x="190" y="114"/>
                  </a:lnTo>
                  <a:lnTo>
                    <a:pt x="194" y="114"/>
                  </a:lnTo>
                  <a:lnTo>
                    <a:pt x="208" y="112"/>
                  </a:lnTo>
                  <a:lnTo>
                    <a:pt x="212" y="102"/>
                  </a:lnTo>
                  <a:lnTo>
                    <a:pt x="216" y="76"/>
                  </a:lnTo>
                  <a:lnTo>
                    <a:pt x="214" y="66"/>
                  </a:lnTo>
                  <a:lnTo>
                    <a:pt x="200" y="64"/>
                  </a:lnTo>
                  <a:lnTo>
                    <a:pt x="184" y="56"/>
                  </a:lnTo>
                  <a:lnTo>
                    <a:pt x="182" y="54"/>
                  </a:lnTo>
                  <a:lnTo>
                    <a:pt x="182" y="52"/>
                  </a:lnTo>
                  <a:lnTo>
                    <a:pt x="180" y="32"/>
                  </a:lnTo>
                  <a:lnTo>
                    <a:pt x="180" y="28"/>
                  </a:lnTo>
                  <a:lnTo>
                    <a:pt x="202"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04" name="湖南"/>
            <p:cNvSpPr/>
            <p:nvPr/>
          </p:nvSpPr>
          <p:spPr bwMode="auto">
            <a:xfrm>
              <a:off x="5348288" y="4270375"/>
              <a:ext cx="628650" cy="730250"/>
            </a:xfrm>
            <a:custGeom>
              <a:avLst/>
              <a:gdLst>
                <a:gd name="T0" fmla="*/ 2147483646 w 344"/>
                <a:gd name="T1" fmla="*/ 2147483646 h 400"/>
                <a:gd name="T2" fmla="*/ 2147483646 w 344"/>
                <a:gd name="T3" fmla="*/ 2147483646 h 400"/>
                <a:gd name="T4" fmla="*/ 2147483646 w 344"/>
                <a:gd name="T5" fmla="*/ 2147483646 h 400"/>
                <a:gd name="T6" fmla="*/ 2147483646 w 344"/>
                <a:gd name="T7" fmla="*/ 2147483646 h 400"/>
                <a:gd name="T8" fmla="*/ 2147483646 w 344"/>
                <a:gd name="T9" fmla="*/ 2147483646 h 400"/>
                <a:gd name="T10" fmla="*/ 2147483646 w 344"/>
                <a:gd name="T11" fmla="*/ 2147483646 h 400"/>
                <a:gd name="T12" fmla="*/ 2147483646 w 344"/>
                <a:gd name="T13" fmla="*/ 2147483646 h 400"/>
                <a:gd name="T14" fmla="*/ 2147483646 w 344"/>
                <a:gd name="T15" fmla="*/ 2147483646 h 400"/>
                <a:gd name="T16" fmla="*/ 2147483646 w 344"/>
                <a:gd name="T17" fmla="*/ 2147483646 h 400"/>
                <a:gd name="T18" fmla="*/ 2147483646 w 344"/>
                <a:gd name="T19" fmla="*/ 2147483646 h 400"/>
                <a:gd name="T20" fmla="*/ 2147483646 w 344"/>
                <a:gd name="T21" fmla="*/ 0 h 400"/>
                <a:gd name="T22" fmla="*/ 2147483646 w 344"/>
                <a:gd name="T23" fmla="*/ 2147483646 h 400"/>
                <a:gd name="T24" fmla="*/ 2147483646 w 344"/>
                <a:gd name="T25" fmla="*/ 2147483646 h 400"/>
                <a:gd name="T26" fmla="*/ 2147483646 w 344"/>
                <a:gd name="T27" fmla="*/ 2147483646 h 400"/>
                <a:gd name="T28" fmla="*/ 2147483646 w 344"/>
                <a:gd name="T29" fmla="*/ 2147483646 h 400"/>
                <a:gd name="T30" fmla="*/ 2147483646 w 344"/>
                <a:gd name="T31" fmla="*/ 2147483646 h 400"/>
                <a:gd name="T32" fmla="*/ 2147483646 w 344"/>
                <a:gd name="T33" fmla="*/ 2147483646 h 400"/>
                <a:gd name="T34" fmla="*/ 2147483646 w 344"/>
                <a:gd name="T35" fmla="*/ 2147483646 h 400"/>
                <a:gd name="T36" fmla="*/ 2147483646 w 344"/>
                <a:gd name="T37" fmla="*/ 2147483646 h 400"/>
                <a:gd name="T38" fmla="*/ 2147483646 w 344"/>
                <a:gd name="T39" fmla="*/ 2147483646 h 400"/>
                <a:gd name="T40" fmla="*/ 2147483646 w 344"/>
                <a:gd name="T41" fmla="*/ 2147483646 h 400"/>
                <a:gd name="T42" fmla="*/ 2147483646 w 344"/>
                <a:gd name="T43" fmla="*/ 2147483646 h 400"/>
                <a:gd name="T44" fmla="*/ 2147483646 w 344"/>
                <a:gd name="T45" fmla="*/ 2147483646 h 400"/>
                <a:gd name="T46" fmla="*/ 2147483646 w 344"/>
                <a:gd name="T47" fmla="*/ 2147483646 h 400"/>
                <a:gd name="T48" fmla="*/ 2147483646 w 344"/>
                <a:gd name="T49" fmla="*/ 2147483646 h 400"/>
                <a:gd name="T50" fmla="*/ 2147483646 w 344"/>
                <a:gd name="T51" fmla="*/ 2147483646 h 400"/>
                <a:gd name="T52" fmla="*/ 2147483646 w 344"/>
                <a:gd name="T53" fmla="*/ 2147483646 h 400"/>
                <a:gd name="T54" fmla="*/ 2147483646 w 344"/>
                <a:gd name="T55" fmla="*/ 2147483646 h 400"/>
                <a:gd name="T56" fmla="*/ 2147483646 w 344"/>
                <a:gd name="T57" fmla="*/ 2147483646 h 400"/>
                <a:gd name="T58" fmla="*/ 2147483646 w 344"/>
                <a:gd name="T59" fmla="*/ 2147483646 h 400"/>
                <a:gd name="T60" fmla="*/ 2147483646 w 344"/>
                <a:gd name="T61" fmla="*/ 2147483646 h 400"/>
                <a:gd name="T62" fmla="*/ 2147483646 w 344"/>
                <a:gd name="T63" fmla="*/ 2147483646 h 400"/>
                <a:gd name="T64" fmla="*/ 2147483646 w 344"/>
                <a:gd name="T65" fmla="*/ 2147483646 h 400"/>
                <a:gd name="T66" fmla="*/ 2147483646 w 344"/>
                <a:gd name="T67" fmla="*/ 2147483646 h 400"/>
                <a:gd name="T68" fmla="*/ 2147483646 w 344"/>
                <a:gd name="T69" fmla="*/ 2147483646 h 400"/>
                <a:gd name="T70" fmla="*/ 2147483646 w 344"/>
                <a:gd name="T71" fmla="*/ 2147483646 h 400"/>
                <a:gd name="T72" fmla="*/ 2147483646 w 344"/>
                <a:gd name="T73" fmla="*/ 2147483646 h 400"/>
                <a:gd name="T74" fmla="*/ 2147483646 w 344"/>
                <a:gd name="T75" fmla="*/ 2147483646 h 400"/>
                <a:gd name="T76" fmla="*/ 2147483646 w 344"/>
                <a:gd name="T77" fmla="*/ 2147483646 h 400"/>
                <a:gd name="T78" fmla="*/ 2147483646 w 344"/>
                <a:gd name="T79" fmla="*/ 2147483646 h 400"/>
                <a:gd name="T80" fmla="*/ 2147483646 w 344"/>
                <a:gd name="T81" fmla="*/ 2147483646 h 400"/>
                <a:gd name="T82" fmla="*/ 2147483646 w 344"/>
                <a:gd name="T83" fmla="*/ 2147483646 h 400"/>
                <a:gd name="T84" fmla="*/ 2147483646 w 344"/>
                <a:gd name="T85" fmla="*/ 2147483646 h 400"/>
                <a:gd name="T86" fmla="*/ 2147483646 w 344"/>
                <a:gd name="T87" fmla="*/ 2147483646 h 400"/>
                <a:gd name="T88" fmla="*/ 2147483646 w 344"/>
                <a:gd name="T89" fmla="*/ 2147483646 h 400"/>
                <a:gd name="T90" fmla="*/ 2147483646 w 344"/>
                <a:gd name="T91" fmla="*/ 2147483646 h 400"/>
                <a:gd name="T92" fmla="*/ 2147483646 w 344"/>
                <a:gd name="T93" fmla="*/ 2147483646 h 400"/>
                <a:gd name="T94" fmla="*/ 2147483646 w 344"/>
                <a:gd name="T95" fmla="*/ 2147483646 h 400"/>
                <a:gd name="T96" fmla="*/ 2147483646 w 344"/>
                <a:gd name="T97" fmla="*/ 2147483646 h 400"/>
                <a:gd name="T98" fmla="*/ 2147483646 w 344"/>
                <a:gd name="T99" fmla="*/ 2147483646 h 400"/>
                <a:gd name="T100" fmla="*/ 2147483646 w 344"/>
                <a:gd name="T101" fmla="*/ 2147483646 h 400"/>
                <a:gd name="T102" fmla="*/ 2147483646 w 344"/>
                <a:gd name="T103" fmla="*/ 2147483646 h 400"/>
                <a:gd name="T104" fmla="*/ 2147483646 w 344"/>
                <a:gd name="T105" fmla="*/ 2147483646 h 4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44" h="400">
                  <a:moveTo>
                    <a:pt x="300" y="68"/>
                  </a:moveTo>
                  <a:lnTo>
                    <a:pt x="300" y="68"/>
                  </a:lnTo>
                  <a:lnTo>
                    <a:pt x="300" y="66"/>
                  </a:lnTo>
                  <a:lnTo>
                    <a:pt x="292" y="54"/>
                  </a:lnTo>
                  <a:lnTo>
                    <a:pt x="292" y="52"/>
                  </a:lnTo>
                  <a:lnTo>
                    <a:pt x="294" y="32"/>
                  </a:lnTo>
                  <a:lnTo>
                    <a:pt x="292" y="28"/>
                  </a:lnTo>
                  <a:lnTo>
                    <a:pt x="286" y="24"/>
                  </a:lnTo>
                  <a:lnTo>
                    <a:pt x="282" y="24"/>
                  </a:lnTo>
                  <a:lnTo>
                    <a:pt x="274" y="34"/>
                  </a:lnTo>
                  <a:lnTo>
                    <a:pt x="272" y="34"/>
                  </a:lnTo>
                  <a:lnTo>
                    <a:pt x="252" y="44"/>
                  </a:lnTo>
                  <a:lnTo>
                    <a:pt x="250" y="30"/>
                  </a:lnTo>
                  <a:lnTo>
                    <a:pt x="250" y="28"/>
                  </a:lnTo>
                  <a:lnTo>
                    <a:pt x="252" y="22"/>
                  </a:lnTo>
                  <a:lnTo>
                    <a:pt x="250" y="14"/>
                  </a:lnTo>
                  <a:lnTo>
                    <a:pt x="248" y="12"/>
                  </a:lnTo>
                  <a:lnTo>
                    <a:pt x="244" y="20"/>
                  </a:lnTo>
                  <a:lnTo>
                    <a:pt x="218" y="42"/>
                  </a:lnTo>
                  <a:lnTo>
                    <a:pt x="218" y="44"/>
                  </a:lnTo>
                  <a:lnTo>
                    <a:pt x="216" y="44"/>
                  </a:lnTo>
                  <a:lnTo>
                    <a:pt x="214" y="44"/>
                  </a:lnTo>
                  <a:lnTo>
                    <a:pt x="206" y="40"/>
                  </a:lnTo>
                  <a:lnTo>
                    <a:pt x="198" y="32"/>
                  </a:lnTo>
                  <a:lnTo>
                    <a:pt x="184" y="28"/>
                  </a:lnTo>
                  <a:lnTo>
                    <a:pt x="184" y="26"/>
                  </a:lnTo>
                  <a:lnTo>
                    <a:pt x="176" y="20"/>
                  </a:lnTo>
                  <a:lnTo>
                    <a:pt x="150" y="16"/>
                  </a:lnTo>
                  <a:lnTo>
                    <a:pt x="148" y="16"/>
                  </a:lnTo>
                  <a:lnTo>
                    <a:pt x="132" y="6"/>
                  </a:lnTo>
                  <a:lnTo>
                    <a:pt x="132" y="8"/>
                  </a:lnTo>
                  <a:lnTo>
                    <a:pt x="118" y="0"/>
                  </a:lnTo>
                  <a:lnTo>
                    <a:pt x="100" y="0"/>
                  </a:lnTo>
                  <a:lnTo>
                    <a:pt x="94" y="0"/>
                  </a:lnTo>
                  <a:lnTo>
                    <a:pt x="100" y="30"/>
                  </a:lnTo>
                  <a:lnTo>
                    <a:pt x="96" y="30"/>
                  </a:lnTo>
                  <a:lnTo>
                    <a:pt x="80" y="32"/>
                  </a:lnTo>
                  <a:lnTo>
                    <a:pt x="70" y="32"/>
                  </a:lnTo>
                  <a:lnTo>
                    <a:pt x="68" y="32"/>
                  </a:lnTo>
                  <a:lnTo>
                    <a:pt x="60" y="24"/>
                  </a:lnTo>
                  <a:lnTo>
                    <a:pt x="44" y="32"/>
                  </a:lnTo>
                  <a:lnTo>
                    <a:pt x="28" y="52"/>
                  </a:lnTo>
                  <a:lnTo>
                    <a:pt x="16" y="86"/>
                  </a:lnTo>
                  <a:lnTo>
                    <a:pt x="20" y="124"/>
                  </a:lnTo>
                  <a:lnTo>
                    <a:pt x="26" y="144"/>
                  </a:lnTo>
                  <a:lnTo>
                    <a:pt x="26" y="148"/>
                  </a:lnTo>
                  <a:lnTo>
                    <a:pt x="24" y="150"/>
                  </a:lnTo>
                  <a:lnTo>
                    <a:pt x="20" y="152"/>
                  </a:lnTo>
                  <a:lnTo>
                    <a:pt x="20" y="156"/>
                  </a:lnTo>
                  <a:lnTo>
                    <a:pt x="18" y="166"/>
                  </a:lnTo>
                  <a:lnTo>
                    <a:pt x="26" y="198"/>
                  </a:lnTo>
                  <a:lnTo>
                    <a:pt x="24" y="200"/>
                  </a:lnTo>
                  <a:lnTo>
                    <a:pt x="8" y="210"/>
                  </a:lnTo>
                  <a:lnTo>
                    <a:pt x="4" y="214"/>
                  </a:lnTo>
                  <a:lnTo>
                    <a:pt x="2" y="218"/>
                  </a:lnTo>
                  <a:lnTo>
                    <a:pt x="0" y="228"/>
                  </a:lnTo>
                  <a:lnTo>
                    <a:pt x="14" y="224"/>
                  </a:lnTo>
                  <a:lnTo>
                    <a:pt x="14" y="222"/>
                  </a:lnTo>
                  <a:lnTo>
                    <a:pt x="16" y="222"/>
                  </a:lnTo>
                  <a:lnTo>
                    <a:pt x="22" y="224"/>
                  </a:lnTo>
                  <a:lnTo>
                    <a:pt x="26" y="226"/>
                  </a:lnTo>
                  <a:lnTo>
                    <a:pt x="30" y="228"/>
                  </a:lnTo>
                  <a:lnTo>
                    <a:pt x="32" y="234"/>
                  </a:lnTo>
                  <a:lnTo>
                    <a:pt x="34" y="252"/>
                  </a:lnTo>
                  <a:lnTo>
                    <a:pt x="32" y="254"/>
                  </a:lnTo>
                  <a:lnTo>
                    <a:pt x="32" y="256"/>
                  </a:lnTo>
                  <a:lnTo>
                    <a:pt x="28" y="260"/>
                  </a:lnTo>
                  <a:lnTo>
                    <a:pt x="28" y="264"/>
                  </a:lnTo>
                  <a:lnTo>
                    <a:pt x="24" y="282"/>
                  </a:lnTo>
                  <a:lnTo>
                    <a:pt x="28" y="290"/>
                  </a:lnTo>
                  <a:lnTo>
                    <a:pt x="32" y="296"/>
                  </a:lnTo>
                  <a:lnTo>
                    <a:pt x="48" y="316"/>
                  </a:lnTo>
                  <a:lnTo>
                    <a:pt x="64" y="304"/>
                  </a:lnTo>
                  <a:lnTo>
                    <a:pt x="76" y="302"/>
                  </a:lnTo>
                  <a:lnTo>
                    <a:pt x="76" y="304"/>
                  </a:lnTo>
                  <a:lnTo>
                    <a:pt x="84" y="306"/>
                  </a:lnTo>
                  <a:lnTo>
                    <a:pt x="88" y="306"/>
                  </a:lnTo>
                  <a:lnTo>
                    <a:pt x="92" y="302"/>
                  </a:lnTo>
                  <a:lnTo>
                    <a:pt x="100" y="292"/>
                  </a:lnTo>
                  <a:lnTo>
                    <a:pt x="98" y="286"/>
                  </a:lnTo>
                  <a:lnTo>
                    <a:pt x="100" y="282"/>
                  </a:lnTo>
                  <a:lnTo>
                    <a:pt x="104" y="280"/>
                  </a:lnTo>
                  <a:lnTo>
                    <a:pt x="124" y="280"/>
                  </a:lnTo>
                  <a:lnTo>
                    <a:pt x="128" y="280"/>
                  </a:lnTo>
                  <a:lnTo>
                    <a:pt x="130" y="280"/>
                  </a:lnTo>
                  <a:lnTo>
                    <a:pt x="134" y="274"/>
                  </a:lnTo>
                  <a:lnTo>
                    <a:pt x="136" y="270"/>
                  </a:lnTo>
                  <a:lnTo>
                    <a:pt x="142" y="270"/>
                  </a:lnTo>
                  <a:lnTo>
                    <a:pt x="146" y="272"/>
                  </a:lnTo>
                  <a:lnTo>
                    <a:pt x="152" y="280"/>
                  </a:lnTo>
                  <a:lnTo>
                    <a:pt x="154" y="284"/>
                  </a:lnTo>
                  <a:lnTo>
                    <a:pt x="156" y="288"/>
                  </a:lnTo>
                  <a:lnTo>
                    <a:pt x="154" y="302"/>
                  </a:lnTo>
                  <a:lnTo>
                    <a:pt x="156" y="304"/>
                  </a:lnTo>
                  <a:lnTo>
                    <a:pt x="162" y="310"/>
                  </a:lnTo>
                  <a:lnTo>
                    <a:pt x="164" y="316"/>
                  </a:lnTo>
                  <a:lnTo>
                    <a:pt x="162" y="330"/>
                  </a:lnTo>
                  <a:lnTo>
                    <a:pt x="158" y="340"/>
                  </a:lnTo>
                  <a:lnTo>
                    <a:pt x="154" y="344"/>
                  </a:lnTo>
                  <a:lnTo>
                    <a:pt x="142" y="370"/>
                  </a:lnTo>
                  <a:lnTo>
                    <a:pt x="146" y="372"/>
                  </a:lnTo>
                  <a:lnTo>
                    <a:pt x="164" y="372"/>
                  </a:lnTo>
                  <a:lnTo>
                    <a:pt x="168" y="374"/>
                  </a:lnTo>
                  <a:lnTo>
                    <a:pt x="168" y="376"/>
                  </a:lnTo>
                  <a:lnTo>
                    <a:pt x="164" y="388"/>
                  </a:lnTo>
                  <a:lnTo>
                    <a:pt x="164" y="394"/>
                  </a:lnTo>
                  <a:lnTo>
                    <a:pt x="172" y="398"/>
                  </a:lnTo>
                  <a:lnTo>
                    <a:pt x="176" y="400"/>
                  </a:lnTo>
                  <a:lnTo>
                    <a:pt x="178" y="398"/>
                  </a:lnTo>
                  <a:lnTo>
                    <a:pt x="188" y="394"/>
                  </a:lnTo>
                  <a:lnTo>
                    <a:pt x="194" y="392"/>
                  </a:lnTo>
                  <a:lnTo>
                    <a:pt x="204" y="392"/>
                  </a:lnTo>
                  <a:lnTo>
                    <a:pt x="216" y="380"/>
                  </a:lnTo>
                  <a:lnTo>
                    <a:pt x="216" y="366"/>
                  </a:lnTo>
                  <a:lnTo>
                    <a:pt x="216" y="360"/>
                  </a:lnTo>
                  <a:lnTo>
                    <a:pt x="216" y="356"/>
                  </a:lnTo>
                  <a:lnTo>
                    <a:pt x="220" y="354"/>
                  </a:lnTo>
                  <a:lnTo>
                    <a:pt x="224" y="354"/>
                  </a:lnTo>
                  <a:lnTo>
                    <a:pt x="230" y="356"/>
                  </a:lnTo>
                  <a:lnTo>
                    <a:pt x="236" y="360"/>
                  </a:lnTo>
                  <a:lnTo>
                    <a:pt x="256" y="372"/>
                  </a:lnTo>
                  <a:lnTo>
                    <a:pt x="264" y="376"/>
                  </a:lnTo>
                  <a:lnTo>
                    <a:pt x="270" y="378"/>
                  </a:lnTo>
                  <a:lnTo>
                    <a:pt x="270" y="376"/>
                  </a:lnTo>
                  <a:lnTo>
                    <a:pt x="270" y="370"/>
                  </a:lnTo>
                  <a:lnTo>
                    <a:pt x="266" y="360"/>
                  </a:lnTo>
                  <a:lnTo>
                    <a:pt x="256" y="344"/>
                  </a:lnTo>
                  <a:lnTo>
                    <a:pt x="256" y="342"/>
                  </a:lnTo>
                  <a:lnTo>
                    <a:pt x="256" y="340"/>
                  </a:lnTo>
                  <a:lnTo>
                    <a:pt x="264" y="332"/>
                  </a:lnTo>
                  <a:lnTo>
                    <a:pt x="274" y="326"/>
                  </a:lnTo>
                  <a:lnTo>
                    <a:pt x="282" y="324"/>
                  </a:lnTo>
                  <a:lnTo>
                    <a:pt x="292" y="326"/>
                  </a:lnTo>
                  <a:lnTo>
                    <a:pt x="320" y="340"/>
                  </a:lnTo>
                  <a:lnTo>
                    <a:pt x="332" y="332"/>
                  </a:lnTo>
                  <a:lnTo>
                    <a:pt x="334" y="332"/>
                  </a:lnTo>
                  <a:lnTo>
                    <a:pt x="334" y="330"/>
                  </a:lnTo>
                  <a:lnTo>
                    <a:pt x="332" y="328"/>
                  </a:lnTo>
                  <a:lnTo>
                    <a:pt x="334" y="326"/>
                  </a:lnTo>
                  <a:lnTo>
                    <a:pt x="340" y="314"/>
                  </a:lnTo>
                  <a:lnTo>
                    <a:pt x="344" y="304"/>
                  </a:lnTo>
                  <a:lnTo>
                    <a:pt x="344" y="298"/>
                  </a:lnTo>
                  <a:lnTo>
                    <a:pt x="344" y="292"/>
                  </a:lnTo>
                  <a:lnTo>
                    <a:pt x="338" y="286"/>
                  </a:lnTo>
                  <a:lnTo>
                    <a:pt x="334" y="284"/>
                  </a:lnTo>
                  <a:lnTo>
                    <a:pt x="332" y="284"/>
                  </a:lnTo>
                  <a:lnTo>
                    <a:pt x="330" y="276"/>
                  </a:lnTo>
                  <a:lnTo>
                    <a:pt x="332" y="276"/>
                  </a:lnTo>
                  <a:lnTo>
                    <a:pt x="338" y="272"/>
                  </a:lnTo>
                  <a:lnTo>
                    <a:pt x="340" y="268"/>
                  </a:lnTo>
                  <a:lnTo>
                    <a:pt x="338" y="264"/>
                  </a:lnTo>
                  <a:lnTo>
                    <a:pt x="326" y="252"/>
                  </a:lnTo>
                  <a:lnTo>
                    <a:pt x="326" y="250"/>
                  </a:lnTo>
                  <a:lnTo>
                    <a:pt x="320" y="232"/>
                  </a:lnTo>
                  <a:lnTo>
                    <a:pt x="316" y="214"/>
                  </a:lnTo>
                  <a:lnTo>
                    <a:pt x="316" y="196"/>
                  </a:lnTo>
                  <a:lnTo>
                    <a:pt x="316" y="188"/>
                  </a:lnTo>
                  <a:lnTo>
                    <a:pt x="308" y="196"/>
                  </a:lnTo>
                  <a:lnTo>
                    <a:pt x="302" y="204"/>
                  </a:lnTo>
                  <a:lnTo>
                    <a:pt x="300" y="170"/>
                  </a:lnTo>
                  <a:lnTo>
                    <a:pt x="300" y="168"/>
                  </a:lnTo>
                  <a:lnTo>
                    <a:pt x="322" y="138"/>
                  </a:lnTo>
                  <a:lnTo>
                    <a:pt x="334" y="124"/>
                  </a:lnTo>
                  <a:lnTo>
                    <a:pt x="326" y="100"/>
                  </a:lnTo>
                  <a:lnTo>
                    <a:pt x="322" y="76"/>
                  </a:lnTo>
                  <a:lnTo>
                    <a:pt x="308" y="70"/>
                  </a:lnTo>
                  <a:lnTo>
                    <a:pt x="300" y="6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05" name="湖北"/>
            <p:cNvSpPr/>
            <p:nvPr/>
          </p:nvSpPr>
          <p:spPr bwMode="auto">
            <a:xfrm>
              <a:off x="5275263" y="3849688"/>
              <a:ext cx="892175" cy="558800"/>
            </a:xfrm>
            <a:custGeom>
              <a:avLst/>
              <a:gdLst>
                <a:gd name="T0" fmla="*/ 2147483646 w 488"/>
                <a:gd name="T1" fmla="*/ 2147483646 h 306"/>
                <a:gd name="T2" fmla="*/ 2147483646 w 488"/>
                <a:gd name="T3" fmla="*/ 2147483646 h 306"/>
                <a:gd name="T4" fmla="*/ 2147483646 w 488"/>
                <a:gd name="T5" fmla="*/ 2147483646 h 306"/>
                <a:gd name="T6" fmla="*/ 2147483646 w 488"/>
                <a:gd name="T7" fmla="*/ 2147483646 h 306"/>
                <a:gd name="T8" fmla="*/ 2147483646 w 488"/>
                <a:gd name="T9" fmla="*/ 2147483646 h 306"/>
                <a:gd name="T10" fmla="*/ 2147483646 w 488"/>
                <a:gd name="T11" fmla="*/ 2147483646 h 306"/>
                <a:gd name="T12" fmla="*/ 2147483646 w 488"/>
                <a:gd name="T13" fmla="*/ 2147483646 h 306"/>
                <a:gd name="T14" fmla="*/ 2147483646 w 488"/>
                <a:gd name="T15" fmla="*/ 2147483646 h 306"/>
                <a:gd name="T16" fmla="*/ 2147483646 w 488"/>
                <a:gd name="T17" fmla="*/ 2147483646 h 306"/>
                <a:gd name="T18" fmla="*/ 2147483646 w 488"/>
                <a:gd name="T19" fmla="*/ 2147483646 h 306"/>
                <a:gd name="T20" fmla="*/ 2147483646 w 488"/>
                <a:gd name="T21" fmla="*/ 2147483646 h 306"/>
                <a:gd name="T22" fmla="*/ 2147483646 w 488"/>
                <a:gd name="T23" fmla="*/ 2147483646 h 306"/>
                <a:gd name="T24" fmla="*/ 2147483646 w 488"/>
                <a:gd name="T25" fmla="*/ 2147483646 h 306"/>
                <a:gd name="T26" fmla="*/ 2147483646 w 488"/>
                <a:gd name="T27" fmla="*/ 2147483646 h 306"/>
                <a:gd name="T28" fmla="*/ 2147483646 w 488"/>
                <a:gd name="T29" fmla="*/ 2147483646 h 306"/>
                <a:gd name="T30" fmla="*/ 2147483646 w 488"/>
                <a:gd name="T31" fmla="*/ 2147483646 h 306"/>
                <a:gd name="T32" fmla="*/ 2147483646 w 488"/>
                <a:gd name="T33" fmla="*/ 2147483646 h 306"/>
                <a:gd name="T34" fmla="*/ 2147483646 w 488"/>
                <a:gd name="T35" fmla="*/ 2147483646 h 306"/>
                <a:gd name="T36" fmla="*/ 2147483646 w 488"/>
                <a:gd name="T37" fmla="*/ 2147483646 h 306"/>
                <a:gd name="T38" fmla="*/ 2147483646 w 488"/>
                <a:gd name="T39" fmla="*/ 2147483646 h 306"/>
                <a:gd name="T40" fmla="*/ 2147483646 w 488"/>
                <a:gd name="T41" fmla="*/ 2147483646 h 306"/>
                <a:gd name="T42" fmla="*/ 2147483646 w 488"/>
                <a:gd name="T43" fmla="*/ 2147483646 h 306"/>
                <a:gd name="T44" fmla="*/ 2147483646 w 488"/>
                <a:gd name="T45" fmla="*/ 2147483646 h 306"/>
                <a:gd name="T46" fmla="*/ 2147483646 w 488"/>
                <a:gd name="T47" fmla="*/ 2147483646 h 306"/>
                <a:gd name="T48" fmla="*/ 2147483646 w 488"/>
                <a:gd name="T49" fmla="*/ 2147483646 h 306"/>
                <a:gd name="T50" fmla="*/ 2147483646 w 488"/>
                <a:gd name="T51" fmla="*/ 2147483646 h 306"/>
                <a:gd name="T52" fmla="*/ 2147483646 w 488"/>
                <a:gd name="T53" fmla="*/ 2147483646 h 306"/>
                <a:gd name="T54" fmla="*/ 2147483646 w 488"/>
                <a:gd name="T55" fmla="*/ 2147483646 h 306"/>
                <a:gd name="T56" fmla="*/ 2147483646 w 488"/>
                <a:gd name="T57" fmla="*/ 2147483646 h 306"/>
                <a:gd name="T58" fmla="*/ 2147483646 w 488"/>
                <a:gd name="T59" fmla="*/ 2147483646 h 306"/>
                <a:gd name="T60" fmla="*/ 2147483646 w 488"/>
                <a:gd name="T61" fmla="*/ 2147483646 h 306"/>
                <a:gd name="T62" fmla="*/ 2147483646 w 488"/>
                <a:gd name="T63" fmla="*/ 2147483646 h 306"/>
                <a:gd name="T64" fmla="*/ 2147483646 w 488"/>
                <a:gd name="T65" fmla="*/ 2147483646 h 306"/>
                <a:gd name="T66" fmla="*/ 2147483646 w 488"/>
                <a:gd name="T67" fmla="*/ 2147483646 h 306"/>
                <a:gd name="T68" fmla="*/ 2147483646 w 488"/>
                <a:gd name="T69" fmla="*/ 2147483646 h 306"/>
                <a:gd name="T70" fmla="*/ 2147483646 w 488"/>
                <a:gd name="T71" fmla="*/ 2147483646 h 306"/>
                <a:gd name="T72" fmla="*/ 2147483646 w 488"/>
                <a:gd name="T73" fmla="*/ 2147483646 h 306"/>
                <a:gd name="T74" fmla="*/ 2147483646 w 488"/>
                <a:gd name="T75" fmla="*/ 2147483646 h 306"/>
                <a:gd name="T76" fmla="*/ 2147483646 w 488"/>
                <a:gd name="T77" fmla="*/ 2147483646 h 306"/>
                <a:gd name="T78" fmla="*/ 2147483646 w 488"/>
                <a:gd name="T79" fmla="*/ 2147483646 h 306"/>
                <a:gd name="T80" fmla="*/ 2147483646 w 488"/>
                <a:gd name="T81" fmla="*/ 2147483646 h 306"/>
                <a:gd name="T82" fmla="*/ 2147483646 w 488"/>
                <a:gd name="T83" fmla="*/ 2147483646 h 306"/>
                <a:gd name="T84" fmla="*/ 2147483646 w 488"/>
                <a:gd name="T85" fmla="*/ 2147483646 h 306"/>
                <a:gd name="T86" fmla="*/ 2147483646 w 488"/>
                <a:gd name="T87" fmla="*/ 2147483646 h 306"/>
                <a:gd name="T88" fmla="*/ 2147483646 w 488"/>
                <a:gd name="T89" fmla="*/ 2147483646 h 306"/>
                <a:gd name="T90" fmla="*/ 2147483646 w 488"/>
                <a:gd name="T91" fmla="*/ 2147483646 h 306"/>
                <a:gd name="T92" fmla="*/ 2147483646 w 488"/>
                <a:gd name="T93" fmla="*/ 2147483646 h 306"/>
                <a:gd name="T94" fmla="*/ 2147483646 w 488"/>
                <a:gd name="T95" fmla="*/ 2147483646 h 306"/>
                <a:gd name="T96" fmla="*/ 2147483646 w 488"/>
                <a:gd name="T97" fmla="*/ 2147483646 h 306"/>
                <a:gd name="T98" fmla="*/ 2147483646 w 488"/>
                <a:gd name="T99" fmla="*/ 2147483646 h 306"/>
                <a:gd name="T100" fmla="*/ 2147483646 w 488"/>
                <a:gd name="T101" fmla="*/ 2147483646 h 306"/>
                <a:gd name="T102" fmla="*/ 2147483646 w 488"/>
                <a:gd name="T103" fmla="*/ 2147483646 h 306"/>
                <a:gd name="T104" fmla="*/ 2147483646 w 488"/>
                <a:gd name="T105" fmla="*/ 2147483646 h 306"/>
                <a:gd name="T106" fmla="*/ 2147483646 w 488"/>
                <a:gd name="T107" fmla="*/ 2147483646 h 306"/>
                <a:gd name="T108" fmla="*/ 2147483646 w 488"/>
                <a:gd name="T109" fmla="*/ 2147483646 h 306"/>
                <a:gd name="T110" fmla="*/ 2147483646 w 488"/>
                <a:gd name="T111" fmla="*/ 2147483646 h 306"/>
                <a:gd name="T112" fmla="*/ 2147483646 w 488"/>
                <a:gd name="T113" fmla="*/ 2147483646 h 306"/>
                <a:gd name="T114" fmla="*/ 2147483646 w 488"/>
                <a:gd name="T115" fmla="*/ 2147483646 h 30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88" h="306">
                  <a:moveTo>
                    <a:pt x="62" y="2"/>
                  </a:moveTo>
                  <a:lnTo>
                    <a:pt x="60" y="4"/>
                  </a:lnTo>
                  <a:lnTo>
                    <a:pt x="64" y="10"/>
                  </a:lnTo>
                  <a:lnTo>
                    <a:pt x="86" y="24"/>
                  </a:lnTo>
                  <a:lnTo>
                    <a:pt x="100" y="38"/>
                  </a:lnTo>
                  <a:lnTo>
                    <a:pt x="98" y="40"/>
                  </a:lnTo>
                  <a:lnTo>
                    <a:pt x="90" y="50"/>
                  </a:lnTo>
                  <a:lnTo>
                    <a:pt x="88" y="50"/>
                  </a:lnTo>
                  <a:lnTo>
                    <a:pt x="88" y="52"/>
                  </a:lnTo>
                  <a:lnTo>
                    <a:pt x="74" y="52"/>
                  </a:lnTo>
                  <a:lnTo>
                    <a:pt x="66" y="54"/>
                  </a:lnTo>
                  <a:lnTo>
                    <a:pt x="60" y="58"/>
                  </a:lnTo>
                  <a:lnTo>
                    <a:pt x="64" y="66"/>
                  </a:lnTo>
                  <a:lnTo>
                    <a:pt x="64" y="74"/>
                  </a:lnTo>
                  <a:lnTo>
                    <a:pt x="72" y="86"/>
                  </a:lnTo>
                  <a:lnTo>
                    <a:pt x="72" y="108"/>
                  </a:lnTo>
                  <a:lnTo>
                    <a:pt x="78" y="110"/>
                  </a:lnTo>
                  <a:lnTo>
                    <a:pt x="88" y="114"/>
                  </a:lnTo>
                  <a:lnTo>
                    <a:pt x="90" y="114"/>
                  </a:lnTo>
                  <a:lnTo>
                    <a:pt x="92" y="116"/>
                  </a:lnTo>
                  <a:lnTo>
                    <a:pt x="102" y="130"/>
                  </a:lnTo>
                  <a:lnTo>
                    <a:pt x="108" y="146"/>
                  </a:lnTo>
                  <a:lnTo>
                    <a:pt x="108" y="156"/>
                  </a:lnTo>
                  <a:lnTo>
                    <a:pt x="106" y="164"/>
                  </a:lnTo>
                  <a:lnTo>
                    <a:pt x="104" y="170"/>
                  </a:lnTo>
                  <a:lnTo>
                    <a:pt x="94" y="178"/>
                  </a:lnTo>
                  <a:lnTo>
                    <a:pt x="80" y="184"/>
                  </a:lnTo>
                  <a:lnTo>
                    <a:pt x="54" y="200"/>
                  </a:lnTo>
                  <a:lnTo>
                    <a:pt x="52" y="200"/>
                  </a:lnTo>
                  <a:lnTo>
                    <a:pt x="4" y="204"/>
                  </a:lnTo>
                  <a:lnTo>
                    <a:pt x="0" y="216"/>
                  </a:lnTo>
                  <a:lnTo>
                    <a:pt x="8" y="232"/>
                  </a:lnTo>
                  <a:lnTo>
                    <a:pt x="8" y="234"/>
                  </a:lnTo>
                  <a:lnTo>
                    <a:pt x="12" y="254"/>
                  </a:lnTo>
                  <a:lnTo>
                    <a:pt x="38" y="286"/>
                  </a:lnTo>
                  <a:lnTo>
                    <a:pt x="40" y="286"/>
                  </a:lnTo>
                  <a:lnTo>
                    <a:pt x="50" y="306"/>
                  </a:lnTo>
                  <a:lnTo>
                    <a:pt x="52" y="302"/>
                  </a:lnTo>
                  <a:lnTo>
                    <a:pt x="60" y="278"/>
                  </a:lnTo>
                  <a:lnTo>
                    <a:pt x="60" y="276"/>
                  </a:lnTo>
                  <a:lnTo>
                    <a:pt x="76" y="256"/>
                  </a:lnTo>
                  <a:lnTo>
                    <a:pt x="78" y="254"/>
                  </a:lnTo>
                  <a:lnTo>
                    <a:pt x="98" y="246"/>
                  </a:lnTo>
                  <a:lnTo>
                    <a:pt x="100" y="246"/>
                  </a:lnTo>
                  <a:lnTo>
                    <a:pt x="112" y="254"/>
                  </a:lnTo>
                  <a:lnTo>
                    <a:pt x="128" y="252"/>
                  </a:lnTo>
                  <a:lnTo>
                    <a:pt x="124" y="224"/>
                  </a:lnTo>
                  <a:lnTo>
                    <a:pt x="126" y="222"/>
                  </a:lnTo>
                  <a:lnTo>
                    <a:pt x="142" y="222"/>
                  </a:lnTo>
                  <a:lnTo>
                    <a:pt x="158" y="222"/>
                  </a:lnTo>
                  <a:lnTo>
                    <a:pt x="160" y="222"/>
                  </a:lnTo>
                  <a:lnTo>
                    <a:pt x="192" y="238"/>
                  </a:lnTo>
                  <a:lnTo>
                    <a:pt x="218" y="242"/>
                  </a:lnTo>
                  <a:lnTo>
                    <a:pt x="220" y="242"/>
                  </a:lnTo>
                  <a:lnTo>
                    <a:pt x="228" y="250"/>
                  </a:lnTo>
                  <a:lnTo>
                    <a:pt x="242" y="254"/>
                  </a:lnTo>
                  <a:lnTo>
                    <a:pt x="250" y="262"/>
                  </a:lnTo>
                  <a:lnTo>
                    <a:pt x="254" y="264"/>
                  </a:lnTo>
                  <a:lnTo>
                    <a:pt x="264" y="256"/>
                  </a:lnTo>
                  <a:lnTo>
                    <a:pt x="264" y="254"/>
                  </a:lnTo>
                  <a:lnTo>
                    <a:pt x="276" y="244"/>
                  </a:lnTo>
                  <a:lnTo>
                    <a:pt x="284" y="230"/>
                  </a:lnTo>
                  <a:lnTo>
                    <a:pt x="296" y="238"/>
                  </a:lnTo>
                  <a:lnTo>
                    <a:pt x="296" y="240"/>
                  </a:lnTo>
                  <a:lnTo>
                    <a:pt x="300" y="250"/>
                  </a:lnTo>
                  <a:lnTo>
                    <a:pt x="300" y="252"/>
                  </a:lnTo>
                  <a:lnTo>
                    <a:pt x="298" y="258"/>
                  </a:lnTo>
                  <a:lnTo>
                    <a:pt x="300" y="260"/>
                  </a:lnTo>
                  <a:lnTo>
                    <a:pt x="308" y="256"/>
                  </a:lnTo>
                  <a:lnTo>
                    <a:pt x="318" y="246"/>
                  </a:lnTo>
                  <a:lnTo>
                    <a:pt x="328" y="246"/>
                  </a:lnTo>
                  <a:lnTo>
                    <a:pt x="330" y="246"/>
                  </a:lnTo>
                  <a:lnTo>
                    <a:pt x="336" y="250"/>
                  </a:lnTo>
                  <a:lnTo>
                    <a:pt x="342" y="258"/>
                  </a:lnTo>
                  <a:lnTo>
                    <a:pt x="342" y="260"/>
                  </a:lnTo>
                  <a:lnTo>
                    <a:pt x="342" y="264"/>
                  </a:lnTo>
                  <a:lnTo>
                    <a:pt x="340" y="282"/>
                  </a:lnTo>
                  <a:lnTo>
                    <a:pt x="346" y="290"/>
                  </a:lnTo>
                  <a:lnTo>
                    <a:pt x="348" y="290"/>
                  </a:lnTo>
                  <a:lnTo>
                    <a:pt x="360" y="278"/>
                  </a:lnTo>
                  <a:lnTo>
                    <a:pt x="372" y="268"/>
                  </a:lnTo>
                  <a:lnTo>
                    <a:pt x="380" y="262"/>
                  </a:lnTo>
                  <a:lnTo>
                    <a:pt x="388" y="260"/>
                  </a:lnTo>
                  <a:lnTo>
                    <a:pt x="408" y="260"/>
                  </a:lnTo>
                  <a:lnTo>
                    <a:pt x="414" y="250"/>
                  </a:lnTo>
                  <a:lnTo>
                    <a:pt x="430" y="242"/>
                  </a:lnTo>
                  <a:lnTo>
                    <a:pt x="432" y="242"/>
                  </a:lnTo>
                  <a:lnTo>
                    <a:pt x="452" y="240"/>
                  </a:lnTo>
                  <a:lnTo>
                    <a:pt x="474" y="228"/>
                  </a:lnTo>
                  <a:lnTo>
                    <a:pt x="488" y="228"/>
                  </a:lnTo>
                  <a:lnTo>
                    <a:pt x="484" y="222"/>
                  </a:lnTo>
                  <a:lnTo>
                    <a:pt x="486" y="220"/>
                  </a:lnTo>
                  <a:lnTo>
                    <a:pt x="488" y="216"/>
                  </a:lnTo>
                  <a:lnTo>
                    <a:pt x="460" y="154"/>
                  </a:lnTo>
                  <a:lnTo>
                    <a:pt x="460" y="152"/>
                  </a:lnTo>
                  <a:lnTo>
                    <a:pt x="458" y="150"/>
                  </a:lnTo>
                  <a:lnTo>
                    <a:pt x="472" y="134"/>
                  </a:lnTo>
                  <a:lnTo>
                    <a:pt x="468" y="130"/>
                  </a:lnTo>
                  <a:lnTo>
                    <a:pt x="446" y="126"/>
                  </a:lnTo>
                  <a:lnTo>
                    <a:pt x="444" y="126"/>
                  </a:lnTo>
                  <a:lnTo>
                    <a:pt x="444" y="124"/>
                  </a:lnTo>
                  <a:lnTo>
                    <a:pt x="430" y="110"/>
                  </a:lnTo>
                  <a:lnTo>
                    <a:pt x="430" y="106"/>
                  </a:lnTo>
                  <a:lnTo>
                    <a:pt x="428" y="108"/>
                  </a:lnTo>
                  <a:lnTo>
                    <a:pt x="416" y="100"/>
                  </a:lnTo>
                  <a:lnTo>
                    <a:pt x="408" y="108"/>
                  </a:lnTo>
                  <a:lnTo>
                    <a:pt x="400" y="114"/>
                  </a:lnTo>
                  <a:lnTo>
                    <a:pt x="394" y="114"/>
                  </a:lnTo>
                  <a:lnTo>
                    <a:pt x="388" y="110"/>
                  </a:lnTo>
                  <a:lnTo>
                    <a:pt x="382" y="104"/>
                  </a:lnTo>
                  <a:lnTo>
                    <a:pt x="372" y="94"/>
                  </a:lnTo>
                  <a:lnTo>
                    <a:pt x="366" y="86"/>
                  </a:lnTo>
                  <a:lnTo>
                    <a:pt x="362" y="86"/>
                  </a:lnTo>
                  <a:lnTo>
                    <a:pt x="352" y="90"/>
                  </a:lnTo>
                  <a:lnTo>
                    <a:pt x="334" y="94"/>
                  </a:lnTo>
                  <a:lnTo>
                    <a:pt x="328" y="94"/>
                  </a:lnTo>
                  <a:lnTo>
                    <a:pt x="324" y="94"/>
                  </a:lnTo>
                  <a:lnTo>
                    <a:pt x="322" y="90"/>
                  </a:lnTo>
                  <a:lnTo>
                    <a:pt x="320" y="84"/>
                  </a:lnTo>
                  <a:lnTo>
                    <a:pt x="320" y="70"/>
                  </a:lnTo>
                  <a:lnTo>
                    <a:pt x="322" y="60"/>
                  </a:lnTo>
                  <a:lnTo>
                    <a:pt x="320" y="54"/>
                  </a:lnTo>
                  <a:lnTo>
                    <a:pt x="216" y="50"/>
                  </a:lnTo>
                  <a:lnTo>
                    <a:pt x="202" y="44"/>
                  </a:lnTo>
                  <a:lnTo>
                    <a:pt x="194" y="38"/>
                  </a:lnTo>
                  <a:lnTo>
                    <a:pt x="178" y="34"/>
                  </a:lnTo>
                  <a:lnTo>
                    <a:pt x="172" y="30"/>
                  </a:lnTo>
                  <a:lnTo>
                    <a:pt x="164" y="24"/>
                  </a:lnTo>
                  <a:lnTo>
                    <a:pt x="144" y="0"/>
                  </a:lnTo>
                  <a:lnTo>
                    <a:pt x="132" y="10"/>
                  </a:lnTo>
                  <a:lnTo>
                    <a:pt x="116" y="4"/>
                  </a:lnTo>
                  <a:lnTo>
                    <a:pt x="74" y="6"/>
                  </a:lnTo>
                  <a:lnTo>
                    <a:pt x="62"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06" name="广东"/>
            <p:cNvSpPr/>
            <p:nvPr/>
          </p:nvSpPr>
          <p:spPr bwMode="auto">
            <a:xfrm>
              <a:off x="5472113" y="4876800"/>
              <a:ext cx="928687" cy="735013"/>
            </a:xfrm>
            <a:custGeom>
              <a:avLst/>
              <a:gdLst>
                <a:gd name="T0" fmla="*/ 2147483646 w 508"/>
                <a:gd name="T1" fmla="*/ 2147483646 h 402"/>
                <a:gd name="T2" fmla="*/ 2147483646 w 508"/>
                <a:gd name="T3" fmla="*/ 2147483646 h 402"/>
                <a:gd name="T4" fmla="*/ 2147483646 w 508"/>
                <a:gd name="T5" fmla="*/ 2147483646 h 402"/>
                <a:gd name="T6" fmla="*/ 2147483646 w 508"/>
                <a:gd name="T7" fmla="*/ 2147483646 h 402"/>
                <a:gd name="T8" fmla="*/ 2147483646 w 508"/>
                <a:gd name="T9" fmla="*/ 2147483646 h 402"/>
                <a:gd name="T10" fmla="*/ 2147483646 w 508"/>
                <a:gd name="T11" fmla="*/ 2147483646 h 402"/>
                <a:gd name="T12" fmla="*/ 2147483646 w 508"/>
                <a:gd name="T13" fmla="*/ 2147483646 h 402"/>
                <a:gd name="T14" fmla="*/ 2147483646 w 508"/>
                <a:gd name="T15" fmla="*/ 2147483646 h 402"/>
                <a:gd name="T16" fmla="*/ 2147483646 w 508"/>
                <a:gd name="T17" fmla="*/ 2147483646 h 402"/>
                <a:gd name="T18" fmla="*/ 2147483646 w 508"/>
                <a:gd name="T19" fmla="*/ 2147483646 h 402"/>
                <a:gd name="T20" fmla="*/ 2147483646 w 508"/>
                <a:gd name="T21" fmla="*/ 2147483646 h 402"/>
                <a:gd name="T22" fmla="*/ 2147483646 w 508"/>
                <a:gd name="T23" fmla="*/ 2147483646 h 402"/>
                <a:gd name="T24" fmla="*/ 2147483646 w 508"/>
                <a:gd name="T25" fmla="*/ 2147483646 h 402"/>
                <a:gd name="T26" fmla="*/ 2147483646 w 508"/>
                <a:gd name="T27" fmla="*/ 2147483646 h 402"/>
                <a:gd name="T28" fmla="*/ 2147483646 w 508"/>
                <a:gd name="T29" fmla="*/ 2147483646 h 402"/>
                <a:gd name="T30" fmla="*/ 2147483646 w 508"/>
                <a:gd name="T31" fmla="*/ 2147483646 h 402"/>
                <a:gd name="T32" fmla="*/ 2147483646 w 508"/>
                <a:gd name="T33" fmla="*/ 2147483646 h 402"/>
                <a:gd name="T34" fmla="*/ 2147483646 w 508"/>
                <a:gd name="T35" fmla="*/ 2147483646 h 402"/>
                <a:gd name="T36" fmla="*/ 2147483646 w 508"/>
                <a:gd name="T37" fmla="*/ 2147483646 h 402"/>
                <a:gd name="T38" fmla="*/ 2147483646 w 508"/>
                <a:gd name="T39" fmla="*/ 2147483646 h 402"/>
                <a:gd name="T40" fmla="*/ 2147483646 w 508"/>
                <a:gd name="T41" fmla="*/ 2147483646 h 402"/>
                <a:gd name="T42" fmla="*/ 2147483646 w 508"/>
                <a:gd name="T43" fmla="*/ 2147483646 h 402"/>
                <a:gd name="T44" fmla="*/ 2147483646 w 508"/>
                <a:gd name="T45" fmla="*/ 2147483646 h 402"/>
                <a:gd name="T46" fmla="*/ 2147483646 w 508"/>
                <a:gd name="T47" fmla="*/ 2147483646 h 402"/>
                <a:gd name="T48" fmla="*/ 2147483646 w 508"/>
                <a:gd name="T49" fmla="*/ 2147483646 h 402"/>
                <a:gd name="T50" fmla="*/ 2147483646 w 508"/>
                <a:gd name="T51" fmla="*/ 2147483646 h 402"/>
                <a:gd name="T52" fmla="*/ 2147483646 w 508"/>
                <a:gd name="T53" fmla="*/ 2147483646 h 402"/>
                <a:gd name="T54" fmla="*/ 2147483646 w 508"/>
                <a:gd name="T55" fmla="*/ 2147483646 h 402"/>
                <a:gd name="T56" fmla="*/ 2147483646 w 508"/>
                <a:gd name="T57" fmla="*/ 2147483646 h 402"/>
                <a:gd name="T58" fmla="*/ 2147483646 w 508"/>
                <a:gd name="T59" fmla="*/ 2147483646 h 402"/>
                <a:gd name="T60" fmla="*/ 2147483646 w 508"/>
                <a:gd name="T61" fmla="*/ 2147483646 h 402"/>
                <a:gd name="T62" fmla="*/ 2147483646 w 508"/>
                <a:gd name="T63" fmla="*/ 2147483646 h 402"/>
                <a:gd name="T64" fmla="*/ 2147483646 w 508"/>
                <a:gd name="T65" fmla="*/ 2147483646 h 402"/>
                <a:gd name="T66" fmla="*/ 2147483646 w 508"/>
                <a:gd name="T67" fmla="*/ 2147483646 h 402"/>
                <a:gd name="T68" fmla="*/ 2147483646 w 508"/>
                <a:gd name="T69" fmla="*/ 2147483646 h 402"/>
                <a:gd name="T70" fmla="*/ 2147483646 w 508"/>
                <a:gd name="T71" fmla="*/ 2147483646 h 402"/>
                <a:gd name="T72" fmla="*/ 2147483646 w 508"/>
                <a:gd name="T73" fmla="*/ 2147483646 h 402"/>
                <a:gd name="T74" fmla="*/ 2147483646 w 508"/>
                <a:gd name="T75" fmla="*/ 2147483646 h 402"/>
                <a:gd name="T76" fmla="*/ 2147483646 w 508"/>
                <a:gd name="T77" fmla="*/ 2147483646 h 402"/>
                <a:gd name="T78" fmla="*/ 2147483646 w 508"/>
                <a:gd name="T79" fmla="*/ 2147483646 h 402"/>
                <a:gd name="T80" fmla="*/ 2147483646 w 508"/>
                <a:gd name="T81" fmla="*/ 2147483646 h 402"/>
                <a:gd name="T82" fmla="*/ 2147483646 w 508"/>
                <a:gd name="T83" fmla="*/ 2147483646 h 402"/>
                <a:gd name="T84" fmla="*/ 2147483646 w 508"/>
                <a:gd name="T85" fmla="*/ 2147483646 h 402"/>
                <a:gd name="T86" fmla="*/ 2147483646 w 508"/>
                <a:gd name="T87" fmla="*/ 2147483646 h 402"/>
                <a:gd name="T88" fmla="*/ 2147483646 w 508"/>
                <a:gd name="T89" fmla="*/ 2147483646 h 402"/>
                <a:gd name="T90" fmla="*/ 2147483646 w 508"/>
                <a:gd name="T91" fmla="*/ 2147483646 h 402"/>
                <a:gd name="T92" fmla="*/ 2147483646 w 508"/>
                <a:gd name="T93" fmla="*/ 2147483646 h 402"/>
                <a:gd name="T94" fmla="*/ 2147483646 w 508"/>
                <a:gd name="T95" fmla="*/ 2147483646 h 402"/>
                <a:gd name="T96" fmla="*/ 2147483646 w 508"/>
                <a:gd name="T97" fmla="*/ 2147483646 h 402"/>
                <a:gd name="T98" fmla="*/ 2147483646 w 508"/>
                <a:gd name="T99" fmla="*/ 2147483646 h 402"/>
                <a:gd name="T100" fmla="*/ 2147483646 w 508"/>
                <a:gd name="T101" fmla="*/ 2147483646 h 4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08" h="402">
                  <a:moveTo>
                    <a:pt x="476" y="138"/>
                  </a:moveTo>
                  <a:lnTo>
                    <a:pt x="476" y="138"/>
                  </a:lnTo>
                  <a:lnTo>
                    <a:pt x="484" y="134"/>
                  </a:lnTo>
                  <a:lnTo>
                    <a:pt x="488" y="130"/>
                  </a:lnTo>
                  <a:lnTo>
                    <a:pt x="488" y="128"/>
                  </a:lnTo>
                  <a:lnTo>
                    <a:pt x="490" y="126"/>
                  </a:lnTo>
                  <a:lnTo>
                    <a:pt x="492" y="126"/>
                  </a:lnTo>
                  <a:lnTo>
                    <a:pt x="508" y="126"/>
                  </a:lnTo>
                  <a:lnTo>
                    <a:pt x="508" y="116"/>
                  </a:lnTo>
                  <a:lnTo>
                    <a:pt x="502" y="114"/>
                  </a:lnTo>
                  <a:lnTo>
                    <a:pt x="496" y="110"/>
                  </a:lnTo>
                  <a:lnTo>
                    <a:pt x="472" y="88"/>
                  </a:lnTo>
                  <a:lnTo>
                    <a:pt x="460" y="58"/>
                  </a:lnTo>
                  <a:lnTo>
                    <a:pt x="446" y="44"/>
                  </a:lnTo>
                  <a:lnTo>
                    <a:pt x="424" y="42"/>
                  </a:lnTo>
                  <a:lnTo>
                    <a:pt x="406" y="44"/>
                  </a:lnTo>
                  <a:lnTo>
                    <a:pt x="402" y="44"/>
                  </a:lnTo>
                  <a:lnTo>
                    <a:pt x="404" y="54"/>
                  </a:lnTo>
                  <a:lnTo>
                    <a:pt x="404" y="56"/>
                  </a:lnTo>
                  <a:lnTo>
                    <a:pt x="404" y="58"/>
                  </a:lnTo>
                  <a:lnTo>
                    <a:pt x="400" y="58"/>
                  </a:lnTo>
                  <a:lnTo>
                    <a:pt x="388" y="64"/>
                  </a:lnTo>
                  <a:lnTo>
                    <a:pt x="386" y="62"/>
                  </a:lnTo>
                  <a:lnTo>
                    <a:pt x="372" y="50"/>
                  </a:lnTo>
                  <a:lnTo>
                    <a:pt x="368" y="50"/>
                  </a:lnTo>
                  <a:lnTo>
                    <a:pt x="364" y="50"/>
                  </a:lnTo>
                  <a:lnTo>
                    <a:pt x="332" y="64"/>
                  </a:lnTo>
                  <a:lnTo>
                    <a:pt x="322" y="68"/>
                  </a:lnTo>
                  <a:lnTo>
                    <a:pt x="316" y="66"/>
                  </a:lnTo>
                  <a:lnTo>
                    <a:pt x="310" y="70"/>
                  </a:lnTo>
                  <a:lnTo>
                    <a:pt x="304" y="76"/>
                  </a:lnTo>
                  <a:lnTo>
                    <a:pt x="300" y="80"/>
                  </a:lnTo>
                  <a:lnTo>
                    <a:pt x="298" y="76"/>
                  </a:lnTo>
                  <a:lnTo>
                    <a:pt x="288" y="66"/>
                  </a:lnTo>
                  <a:lnTo>
                    <a:pt x="286" y="62"/>
                  </a:lnTo>
                  <a:lnTo>
                    <a:pt x="286" y="58"/>
                  </a:lnTo>
                  <a:lnTo>
                    <a:pt x="290" y="50"/>
                  </a:lnTo>
                  <a:lnTo>
                    <a:pt x="300" y="38"/>
                  </a:lnTo>
                  <a:lnTo>
                    <a:pt x="314" y="22"/>
                  </a:lnTo>
                  <a:lnTo>
                    <a:pt x="318" y="16"/>
                  </a:lnTo>
                  <a:lnTo>
                    <a:pt x="316" y="12"/>
                  </a:lnTo>
                  <a:lnTo>
                    <a:pt x="312" y="12"/>
                  </a:lnTo>
                  <a:lnTo>
                    <a:pt x="308" y="14"/>
                  </a:lnTo>
                  <a:lnTo>
                    <a:pt x="298" y="20"/>
                  </a:lnTo>
                  <a:lnTo>
                    <a:pt x="288" y="26"/>
                  </a:lnTo>
                  <a:lnTo>
                    <a:pt x="282" y="28"/>
                  </a:lnTo>
                  <a:lnTo>
                    <a:pt x="280" y="26"/>
                  </a:lnTo>
                  <a:lnTo>
                    <a:pt x="278" y="20"/>
                  </a:lnTo>
                  <a:lnTo>
                    <a:pt x="276" y="20"/>
                  </a:lnTo>
                  <a:lnTo>
                    <a:pt x="270" y="6"/>
                  </a:lnTo>
                  <a:lnTo>
                    <a:pt x="254" y="16"/>
                  </a:lnTo>
                  <a:lnTo>
                    <a:pt x="252" y="18"/>
                  </a:lnTo>
                  <a:lnTo>
                    <a:pt x="252" y="16"/>
                  </a:lnTo>
                  <a:lnTo>
                    <a:pt x="236" y="8"/>
                  </a:lnTo>
                  <a:lnTo>
                    <a:pt x="220" y="2"/>
                  </a:lnTo>
                  <a:lnTo>
                    <a:pt x="214" y="0"/>
                  </a:lnTo>
                  <a:lnTo>
                    <a:pt x="208" y="2"/>
                  </a:lnTo>
                  <a:lnTo>
                    <a:pt x="204" y="6"/>
                  </a:lnTo>
                  <a:lnTo>
                    <a:pt x="198" y="12"/>
                  </a:lnTo>
                  <a:lnTo>
                    <a:pt x="204" y="24"/>
                  </a:lnTo>
                  <a:lnTo>
                    <a:pt x="210" y="38"/>
                  </a:lnTo>
                  <a:lnTo>
                    <a:pt x="210" y="44"/>
                  </a:lnTo>
                  <a:lnTo>
                    <a:pt x="210" y="48"/>
                  </a:lnTo>
                  <a:lnTo>
                    <a:pt x="208" y="52"/>
                  </a:lnTo>
                  <a:lnTo>
                    <a:pt x="204" y="54"/>
                  </a:lnTo>
                  <a:lnTo>
                    <a:pt x="200" y="54"/>
                  </a:lnTo>
                  <a:lnTo>
                    <a:pt x="194" y="54"/>
                  </a:lnTo>
                  <a:lnTo>
                    <a:pt x="188" y="50"/>
                  </a:lnTo>
                  <a:lnTo>
                    <a:pt x="182" y="46"/>
                  </a:lnTo>
                  <a:lnTo>
                    <a:pt x="164" y="36"/>
                  </a:lnTo>
                  <a:lnTo>
                    <a:pt x="156" y="32"/>
                  </a:lnTo>
                  <a:lnTo>
                    <a:pt x="156" y="34"/>
                  </a:lnTo>
                  <a:lnTo>
                    <a:pt x="156" y="52"/>
                  </a:lnTo>
                  <a:lnTo>
                    <a:pt x="144" y="66"/>
                  </a:lnTo>
                  <a:lnTo>
                    <a:pt x="144" y="80"/>
                  </a:lnTo>
                  <a:lnTo>
                    <a:pt x="148" y="94"/>
                  </a:lnTo>
                  <a:lnTo>
                    <a:pt x="150" y="94"/>
                  </a:lnTo>
                  <a:lnTo>
                    <a:pt x="140" y="108"/>
                  </a:lnTo>
                  <a:lnTo>
                    <a:pt x="136" y="120"/>
                  </a:lnTo>
                  <a:lnTo>
                    <a:pt x="136" y="122"/>
                  </a:lnTo>
                  <a:lnTo>
                    <a:pt x="124" y="134"/>
                  </a:lnTo>
                  <a:lnTo>
                    <a:pt x="104" y="180"/>
                  </a:lnTo>
                  <a:lnTo>
                    <a:pt x="104" y="204"/>
                  </a:lnTo>
                  <a:lnTo>
                    <a:pt x="60" y="230"/>
                  </a:lnTo>
                  <a:lnTo>
                    <a:pt x="58" y="234"/>
                  </a:lnTo>
                  <a:lnTo>
                    <a:pt x="64" y="248"/>
                  </a:lnTo>
                  <a:lnTo>
                    <a:pt x="60" y="266"/>
                  </a:lnTo>
                  <a:lnTo>
                    <a:pt x="42" y="264"/>
                  </a:lnTo>
                  <a:lnTo>
                    <a:pt x="38" y="284"/>
                  </a:lnTo>
                  <a:lnTo>
                    <a:pt x="16" y="284"/>
                  </a:lnTo>
                  <a:lnTo>
                    <a:pt x="10" y="292"/>
                  </a:lnTo>
                  <a:lnTo>
                    <a:pt x="4" y="306"/>
                  </a:lnTo>
                  <a:lnTo>
                    <a:pt x="0" y="356"/>
                  </a:lnTo>
                  <a:lnTo>
                    <a:pt x="4" y="368"/>
                  </a:lnTo>
                  <a:lnTo>
                    <a:pt x="6" y="368"/>
                  </a:lnTo>
                  <a:lnTo>
                    <a:pt x="6" y="380"/>
                  </a:lnTo>
                  <a:lnTo>
                    <a:pt x="16" y="392"/>
                  </a:lnTo>
                  <a:lnTo>
                    <a:pt x="16" y="402"/>
                  </a:lnTo>
                  <a:lnTo>
                    <a:pt x="42" y="400"/>
                  </a:lnTo>
                  <a:lnTo>
                    <a:pt x="44" y="398"/>
                  </a:lnTo>
                  <a:lnTo>
                    <a:pt x="44" y="396"/>
                  </a:lnTo>
                  <a:lnTo>
                    <a:pt x="52" y="388"/>
                  </a:lnTo>
                  <a:lnTo>
                    <a:pt x="36" y="372"/>
                  </a:lnTo>
                  <a:lnTo>
                    <a:pt x="34" y="372"/>
                  </a:lnTo>
                  <a:lnTo>
                    <a:pt x="24" y="364"/>
                  </a:lnTo>
                  <a:lnTo>
                    <a:pt x="24" y="362"/>
                  </a:lnTo>
                  <a:lnTo>
                    <a:pt x="24" y="346"/>
                  </a:lnTo>
                  <a:lnTo>
                    <a:pt x="36" y="346"/>
                  </a:lnTo>
                  <a:lnTo>
                    <a:pt x="38" y="340"/>
                  </a:lnTo>
                  <a:lnTo>
                    <a:pt x="32" y="324"/>
                  </a:lnTo>
                  <a:lnTo>
                    <a:pt x="64" y="324"/>
                  </a:lnTo>
                  <a:lnTo>
                    <a:pt x="120" y="298"/>
                  </a:lnTo>
                  <a:lnTo>
                    <a:pt x="126" y="286"/>
                  </a:lnTo>
                  <a:lnTo>
                    <a:pt x="128" y="282"/>
                  </a:lnTo>
                  <a:lnTo>
                    <a:pt x="140" y="288"/>
                  </a:lnTo>
                  <a:lnTo>
                    <a:pt x="140" y="290"/>
                  </a:lnTo>
                  <a:lnTo>
                    <a:pt x="146" y="296"/>
                  </a:lnTo>
                  <a:lnTo>
                    <a:pt x="152" y="294"/>
                  </a:lnTo>
                  <a:lnTo>
                    <a:pt x="150" y="282"/>
                  </a:lnTo>
                  <a:lnTo>
                    <a:pt x="168" y="282"/>
                  </a:lnTo>
                  <a:lnTo>
                    <a:pt x="186" y="286"/>
                  </a:lnTo>
                  <a:lnTo>
                    <a:pt x="192" y="274"/>
                  </a:lnTo>
                  <a:lnTo>
                    <a:pt x="194" y="272"/>
                  </a:lnTo>
                  <a:lnTo>
                    <a:pt x="196" y="272"/>
                  </a:lnTo>
                  <a:lnTo>
                    <a:pt x="214" y="266"/>
                  </a:lnTo>
                  <a:lnTo>
                    <a:pt x="218" y="238"/>
                  </a:lnTo>
                  <a:lnTo>
                    <a:pt x="238" y="256"/>
                  </a:lnTo>
                  <a:lnTo>
                    <a:pt x="246" y="256"/>
                  </a:lnTo>
                  <a:lnTo>
                    <a:pt x="250" y="252"/>
                  </a:lnTo>
                  <a:lnTo>
                    <a:pt x="248" y="192"/>
                  </a:lnTo>
                  <a:lnTo>
                    <a:pt x="248" y="190"/>
                  </a:lnTo>
                  <a:lnTo>
                    <a:pt x="248" y="186"/>
                  </a:lnTo>
                  <a:lnTo>
                    <a:pt x="260" y="188"/>
                  </a:lnTo>
                  <a:lnTo>
                    <a:pt x="262" y="188"/>
                  </a:lnTo>
                  <a:lnTo>
                    <a:pt x="264" y="190"/>
                  </a:lnTo>
                  <a:lnTo>
                    <a:pt x="286" y="230"/>
                  </a:lnTo>
                  <a:lnTo>
                    <a:pt x="312" y="226"/>
                  </a:lnTo>
                  <a:lnTo>
                    <a:pt x="318" y="224"/>
                  </a:lnTo>
                  <a:lnTo>
                    <a:pt x="322" y="216"/>
                  </a:lnTo>
                  <a:lnTo>
                    <a:pt x="314" y="208"/>
                  </a:lnTo>
                  <a:lnTo>
                    <a:pt x="312" y="206"/>
                  </a:lnTo>
                  <a:lnTo>
                    <a:pt x="330" y="200"/>
                  </a:lnTo>
                  <a:lnTo>
                    <a:pt x="332" y="198"/>
                  </a:lnTo>
                  <a:lnTo>
                    <a:pt x="340" y="206"/>
                  </a:lnTo>
                  <a:lnTo>
                    <a:pt x="346" y="202"/>
                  </a:lnTo>
                  <a:lnTo>
                    <a:pt x="346" y="190"/>
                  </a:lnTo>
                  <a:lnTo>
                    <a:pt x="350" y="190"/>
                  </a:lnTo>
                  <a:lnTo>
                    <a:pt x="364" y="190"/>
                  </a:lnTo>
                  <a:lnTo>
                    <a:pt x="370" y="192"/>
                  </a:lnTo>
                  <a:lnTo>
                    <a:pt x="376" y="194"/>
                  </a:lnTo>
                  <a:lnTo>
                    <a:pt x="382" y="198"/>
                  </a:lnTo>
                  <a:lnTo>
                    <a:pt x="386" y="202"/>
                  </a:lnTo>
                  <a:lnTo>
                    <a:pt x="388" y="206"/>
                  </a:lnTo>
                  <a:lnTo>
                    <a:pt x="392" y="186"/>
                  </a:lnTo>
                  <a:lnTo>
                    <a:pt x="396" y="184"/>
                  </a:lnTo>
                  <a:lnTo>
                    <a:pt x="400" y="182"/>
                  </a:lnTo>
                  <a:lnTo>
                    <a:pt x="406" y="182"/>
                  </a:lnTo>
                  <a:lnTo>
                    <a:pt x="412" y="184"/>
                  </a:lnTo>
                  <a:lnTo>
                    <a:pt x="414" y="186"/>
                  </a:lnTo>
                  <a:lnTo>
                    <a:pt x="414" y="188"/>
                  </a:lnTo>
                  <a:lnTo>
                    <a:pt x="418" y="188"/>
                  </a:lnTo>
                  <a:lnTo>
                    <a:pt x="432" y="180"/>
                  </a:lnTo>
                  <a:lnTo>
                    <a:pt x="460" y="160"/>
                  </a:lnTo>
                  <a:lnTo>
                    <a:pt x="460" y="152"/>
                  </a:lnTo>
                  <a:lnTo>
                    <a:pt x="464" y="146"/>
                  </a:lnTo>
                  <a:lnTo>
                    <a:pt x="470" y="140"/>
                  </a:lnTo>
                  <a:lnTo>
                    <a:pt x="476" y="13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07" name="江西"/>
            <p:cNvSpPr/>
            <p:nvPr/>
          </p:nvSpPr>
          <p:spPr bwMode="auto">
            <a:xfrm>
              <a:off x="5911850" y="4240213"/>
              <a:ext cx="555625" cy="757237"/>
            </a:xfrm>
            <a:custGeom>
              <a:avLst/>
              <a:gdLst>
                <a:gd name="T0" fmla="*/ 2147483646 w 304"/>
                <a:gd name="T1" fmla="*/ 0 h 414"/>
                <a:gd name="T2" fmla="*/ 2147483646 w 304"/>
                <a:gd name="T3" fmla="*/ 2147483646 h 414"/>
                <a:gd name="T4" fmla="*/ 2147483646 w 304"/>
                <a:gd name="T5" fmla="*/ 2147483646 h 414"/>
                <a:gd name="T6" fmla="*/ 2147483646 w 304"/>
                <a:gd name="T7" fmla="*/ 2147483646 h 414"/>
                <a:gd name="T8" fmla="*/ 2147483646 w 304"/>
                <a:gd name="T9" fmla="*/ 2147483646 h 414"/>
                <a:gd name="T10" fmla="*/ 2147483646 w 304"/>
                <a:gd name="T11" fmla="*/ 2147483646 h 414"/>
                <a:gd name="T12" fmla="*/ 2147483646 w 304"/>
                <a:gd name="T13" fmla="*/ 2147483646 h 414"/>
                <a:gd name="T14" fmla="*/ 2147483646 w 304"/>
                <a:gd name="T15" fmla="*/ 2147483646 h 414"/>
                <a:gd name="T16" fmla="*/ 2147483646 w 304"/>
                <a:gd name="T17" fmla="*/ 2147483646 h 414"/>
                <a:gd name="T18" fmla="*/ 2147483646 w 304"/>
                <a:gd name="T19" fmla="*/ 2147483646 h 414"/>
                <a:gd name="T20" fmla="*/ 2147483646 w 304"/>
                <a:gd name="T21" fmla="*/ 2147483646 h 414"/>
                <a:gd name="T22" fmla="*/ 2147483646 w 304"/>
                <a:gd name="T23" fmla="*/ 2147483646 h 414"/>
                <a:gd name="T24" fmla="*/ 2147483646 w 304"/>
                <a:gd name="T25" fmla="*/ 2147483646 h 414"/>
                <a:gd name="T26" fmla="*/ 2147483646 w 304"/>
                <a:gd name="T27" fmla="*/ 2147483646 h 414"/>
                <a:gd name="T28" fmla="*/ 0 w 304"/>
                <a:gd name="T29" fmla="*/ 2147483646 h 414"/>
                <a:gd name="T30" fmla="*/ 2147483646 w 304"/>
                <a:gd name="T31" fmla="*/ 2147483646 h 414"/>
                <a:gd name="T32" fmla="*/ 2147483646 w 304"/>
                <a:gd name="T33" fmla="*/ 2147483646 h 414"/>
                <a:gd name="T34" fmla="*/ 2147483646 w 304"/>
                <a:gd name="T35" fmla="*/ 2147483646 h 414"/>
                <a:gd name="T36" fmla="*/ 2147483646 w 304"/>
                <a:gd name="T37" fmla="*/ 2147483646 h 414"/>
                <a:gd name="T38" fmla="*/ 2147483646 w 304"/>
                <a:gd name="T39" fmla="*/ 2147483646 h 414"/>
                <a:gd name="T40" fmla="*/ 2147483646 w 304"/>
                <a:gd name="T41" fmla="*/ 2147483646 h 414"/>
                <a:gd name="T42" fmla="*/ 2147483646 w 304"/>
                <a:gd name="T43" fmla="*/ 2147483646 h 414"/>
                <a:gd name="T44" fmla="*/ 2147483646 w 304"/>
                <a:gd name="T45" fmla="*/ 2147483646 h 414"/>
                <a:gd name="T46" fmla="*/ 2147483646 w 304"/>
                <a:gd name="T47" fmla="*/ 2147483646 h 414"/>
                <a:gd name="T48" fmla="*/ 2147483646 w 304"/>
                <a:gd name="T49" fmla="*/ 2147483646 h 414"/>
                <a:gd name="T50" fmla="*/ 2147483646 w 304"/>
                <a:gd name="T51" fmla="*/ 2147483646 h 414"/>
                <a:gd name="T52" fmla="*/ 2147483646 w 304"/>
                <a:gd name="T53" fmla="*/ 2147483646 h 414"/>
                <a:gd name="T54" fmla="*/ 2147483646 w 304"/>
                <a:gd name="T55" fmla="*/ 2147483646 h 414"/>
                <a:gd name="T56" fmla="*/ 2147483646 w 304"/>
                <a:gd name="T57" fmla="*/ 2147483646 h 414"/>
                <a:gd name="T58" fmla="*/ 2147483646 w 304"/>
                <a:gd name="T59" fmla="*/ 2147483646 h 414"/>
                <a:gd name="T60" fmla="*/ 2147483646 w 304"/>
                <a:gd name="T61" fmla="*/ 2147483646 h 414"/>
                <a:gd name="T62" fmla="*/ 2147483646 w 304"/>
                <a:gd name="T63" fmla="*/ 2147483646 h 414"/>
                <a:gd name="T64" fmla="*/ 2147483646 w 304"/>
                <a:gd name="T65" fmla="*/ 2147483646 h 414"/>
                <a:gd name="T66" fmla="*/ 2147483646 w 304"/>
                <a:gd name="T67" fmla="*/ 2147483646 h 414"/>
                <a:gd name="T68" fmla="*/ 2147483646 w 304"/>
                <a:gd name="T69" fmla="*/ 2147483646 h 414"/>
                <a:gd name="T70" fmla="*/ 2147483646 w 304"/>
                <a:gd name="T71" fmla="*/ 2147483646 h 414"/>
                <a:gd name="T72" fmla="*/ 2147483646 w 304"/>
                <a:gd name="T73" fmla="*/ 2147483646 h 414"/>
                <a:gd name="T74" fmla="*/ 2147483646 w 304"/>
                <a:gd name="T75" fmla="*/ 2147483646 h 414"/>
                <a:gd name="T76" fmla="*/ 2147483646 w 304"/>
                <a:gd name="T77" fmla="*/ 2147483646 h 414"/>
                <a:gd name="T78" fmla="*/ 2147483646 w 304"/>
                <a:gd name="T79" fmla="*/ 2147483646 h 414"/>
                <a:gd name="T80" fmla="*/ 2147483646 w 304"/>
                <a:gd name="T81" fmla="*/ 2147483646 h 414"/>
                <a:gd name="T82" fmla="*/ 2147483646 w 304"/>
                <a:gd name="T83" fmla="*/ 2147483646 h 414"/>
                <a:gd name="T84" fmla="*/ 2147483646 w 304"/>
                <a:gd name="T85" fmla="*/ 2147483646 h 414"/>
                <a:gd name="T86" fmla="*/ 2147483646 w 304"/>
                <a:gd name="T87" fmla="*/ 2147483646 h 414"/>
                <a:gd name="T88" fmla="*/ 2147483646 w 304"/>
                <a:gd name="T89" fmla="*/ 2147483646 h 414"/>
                <a:gd name="T90" fmla="*/ 2147483646 w 304"/>
                <a:gd name="T91" fmla="*/ 2147483646 h 414"/>
                <a:gd name="T92" fmla="*/ 2147483646 w 304"/>
                <a:gd name="T93" fmla="*/ 2147483646 h 414"/>
                <a:gd name="T94" fmla="*/ 2147483646 w 304"/>
                <a:gd name="T95" fmla="*/ 2147483646 h 414"/>
                <a:gd name="T96" fmla="*/ 2147483646 w 304"/>
                <a:gd name="T97" fmla="*/ 2147483646 h 414"/>
                <a:gd name="T98" fmla="*/ 2147483646 w 304"/>
                <a:gd name="T99" fmla="*/ 2147483646 h 414"/>
                <a:gd name="T100" fmla="*/ 2147483646 w 304"/>
                <a:gd name="T101" fmla="*/ 2147483646 h 414"/>
                <a:gd name="T102" fmla="*/ 2147483646 w 304"/>
                <a:gd name="T103" fmla="*/ 2147483646 h 414"/>
                <a:gd name="T104" fmla="*/ 2147483646 w 304"/>
                <a:gd name="T105" fmla="*/ 2147483646 h 414"/>
                <a:gd name="T106" fmla="*/ 2147483646 w 304"/>
                <a:gd name="T107" fmla="*/ 2147483646 h 414"/>
                <a:gd name="T108" fmla="*/ 2147483646 w 304"/>
                <a:gd name="T109" fmla="*/ 2147483646 h 414"/>
                <a:gd name="T110" fmla="*/ 2147483646 w 304"/>
                <a:gd name="T111" fmla="*/ 2147483646 h 414"/>
                <a:gd name="T112" fmla="*/ 2147483646 w 304"/>
                <a:gd name="T113" fmla="*/ 2147483646 h 414"/>
                <a:gd name="T114" fmla="*/ 2147483646 w 304"/>
                <a:gd name="T115" fmla="*/ 2147483646 h 414"/>
                <a:gd name="T116" fmla="*/ 2147483646 w 304"/>
                <a:gd name="T117" fmla="*/ 2147483646 h 41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04" h="414">
                  <a:moveTo>
                    <a:pt x="240" y="16"/>
                  </a:moveTo>
                  <a:lnTo>
                    <a:pt x="238" y="16"/>
                  </a:lnTo>
                  <a:lnTo>
                    <a:pt x="220" y="0"/>
                  </a:lnTo>
                  <a:lnTo>
                    <a:pt x="212" y="6"/>
                  </a:lnTo>
                  <a:lnTo>
                    <a:pt x="206" y="16"/>
                  </a:lnTo>
                  <a:lnTo>
                    <a:pt x="200" y="24"/>
                  </a:lnTo>
                  <a:lnTo>
                    <a:pt x="192" y="28"/>
                  </a:lnTo>
                  <a:lnTo>
                    <a:pt x="184" y="32"/>
                  </a:lnTo>
                  <a:lnTo>
                    <a:pt x="180" y="34"/>
                  </a:lnTo>
                  <a:lnTo>
                    <a:pt x="176" y="32"/>
                  </a:lnTo>
                  <a:lnTo>
                    <a:pt x="174" y="28"/>
                  </a:lnTo>
                  <a:lnTo>
                    <a:pt x="174" y="22"/>
                  </a:lnTo>
                  <a:lnTo>
                    <a:pt x="180" y="4"/>
                  </a:lnTo>
                  <a:lnTo>
                    <a:pt x="152" y="22"/>
                  </a:lnTo>
                  <a:lnTo>
                    <a:pt x="152" y="24"/>
                  </a:lnTo>
                  <a:lnTo>
                    <a:pt x="128" y="24"/>
                  </a:lnTo>
                  <a:lnTo>
                    <a:pt x="108" y="34"/>
                  </a:lnTo>
                  <a:lnTo>
                    <a:pt x="108" y="36"/>
                  </a:lnTo>
                  <a:lnTo>
                    <a:pt x="84" y="36"/>
                  </a:lnTo>
                  <a:lnTo>
                    <a:pt x="72" y="42"/>
                  </a:lnTo>
                  <a:lnTo>
                    <a:pt x="68" y="54"/>
                  </a:lnTo>
                  <a:lnTo>
                    <a:pt x="66" y="56"/>
                  </a:lnTo>
                  <a:lnTo>
                    <a:pt x="40" y="56"/>
                  </a:lnTo>
                  <a:lnTo>
                    <a:pt x="34" y="56"/>
                  </a:lnTo>
                  <a:lnTo>
                    <a:pt x="28" y="62"/>
                  </a:lnTo>
                  <a:lnTo>
                    <a:pt x="8" y="80"/>
                  </a:lnTo>
                  <a:lnTo>
                    <a:pt x="16" y="84"/>
                  </a:lnTo>
                  <a:lnTo>
                    <a:pt x="20" y="88"/>
                  </a:lnTo>
                  <a:lnTo>
                    <a:pt x="22" y="94"/>
                  </a:lnTo>
                  <a:lnTo>
                    <a:pt x="22" y="92"/>
                  </a:lnTo>
                  <a:lnTo>
                    <a:pt x="34" y="138"/>
                  </a:lnTo>
                  <a:lnTo>
                    <a:pt x="34" y="140"/>
                  </a:lnTo>
                  <a:lnTo>
                    <a:pt x="34" y="144"/>
                  </a:lnTo>
                  <a:lnTo>
                    <a:pt x="32" y="144"/>
                  </a:lnTo>
                  <a:lnTo>
                    <a:pt x="0" y="188"/>
                  </a:lnTo>
                  <a:lnTo>
                    <a:pt x="0" y="200"/>
                  </a:lnTo>
                  <a:lnTo>
                    <a:pt x="8" y="196"/>
                  </a:lnTo>
                  <a:lnTo>
                    <a:pt x="12" y="196"/>
                  </a:lnTo>
                  <a:lnTo>
                    <a:pt x="16" y="198"/>
                  </a:lnTo>
                  <a:lnTo>
                    <a:pt x="18" y="202"/>
                  </a:lnTo>
                  <a:lnTo>
                    <a:pt x="16" y="214"/>
                  </a:lnTo>
                  <a:lnTo>
                    <a:pt x="16" y="226"/>
                  </a:lnTo>
                  <a:lnTo>
                    <a:pt x="18" y="238"/>
                  </a:lnTo>
                  <a:lnTo>
                    <a:pt x="20" y="250"/>
                  </a:lnTo>
                  <a:lnTo>
                    <a:pt x="24" y="262"/>
                  </a:lnTo>
                  <a:lnTo>
                    <a:pt x="36" y="274"/>
                  </a:lnTo>
                  <a:lnTo>
                    <a:pt x="40" y="280"/>
                  </a:lnTo>
                  <a:lnTo>
                    <a:pt x="40" y="286"/>
                  </a:lnTo>
                  <a:lnTo>
                    <a:pt x="36" y="294"/>
                  </a:lnTo>
                  <a:lnTo>
                    <a:pt x="42" y="304"/>
                  </a:lnTo>
                  <a:lnTo>
                    <a:pt x="44" y="310"/>
                  </a:lnTo>
                  <a:lnTo>
                    <a:pt x="44" y="320"/>
                  </a:lnTo>
                  <a:lnTo>
                    <a:pt x="40" y="330"/>
                  </a:lnTo>
                  <a:lnTo>
                    <a:pt x="34" y="344"/>
                  </a:lnTo>
                  <a:lnTo>
                    <a:pt x="44" y="362"/>
                  </a:lnTo>
                  <a:lnTo>
                    <a:pt x="46" y="366"/>
                  </a:lnTo>
                  <a:lnTo>
                    <a:pt x="52" y="362"/>
                  </a:lnTo>
                  <a:lnTo>
                    <a:pt x="60" y="356"/>
                  </a:lnTo>
                  <a:lnTo>
                    <a:pt x="66" y="352"/>
                  </a:lnTo>
                  <a:lnTo>
                    <a:pt x="72" y="352"/>
                  </a:lnTo>
                  <a:lnTo>
                    <a:pt x="78" y="352"/>
                  </a:lnTo>
                  <a:lnTo>
                    <a:pt x="84" y="356"/>
                  </a:lnTo>
                  <a:lnTo>
                    <a:pt x="86" y="362"/>
                  </a:lnTo>
                  <a:lnTo>
                    <a:pt x="86" y="366"/>
                  </a:lnTo>
                  <a:lnTo>
                    <a:pt x="82" y="374"/>
                  </a:lnTo>
                  <a:lnTo>
                    <a:pt x="66" y="392"/>
                  </a:lnTo>
                  <a:lnTo>
                    <a:pt x="56" y="406"/>
                  </a:lnTo>
                  <a:lnTo>
                    <a:pt x="60" y="414"/>
                  </a:lnTo>
                  <a:lnTo>
                    <a:pt x="72" y="408"/>
                  </a:lnTo>
                  <a:lnTo>
                    <a:pt x="76" y="406"/>
                  </a:lnTo>
                  <a:lnTo>
                    <a:pt x="80" y="406"/>
                  </a:lnTo>
                  <a:lnTo>
                    <a:pt x="94" y="402"/>
                  </a:lnTo>
                  <a:lnTo>
                    <a:pt x="120" y="390"/>
                  </a:lnTo>
                  <a:lnTo>
                    <a:pt x="126" y="388"/>
                  </a:lnTo>
                  <a:lnTo>
                    <a:pt x="134" y="390"/>
                  </a:lnTo>
                  <a:lnTo>
                    <a:pt x="142" y="394"/>
                  </a:lnTo>
                  <a:lnTo>
                    <a:pt x="150" y="402"/>
                  </a:lnTo>
                  <a:lnTo>
                    <a:pt x="154" y="400"/>
                  </a:lnTo>
                  <a:lnTo>
                    <a:pt x="154" y="390"/>
                  </a:lnTo>
                  <a:lnTo>
                    <a:pt x="152" y="388"/>
                  </a:lnTo>
                  <a:lnTo>
                    <a:pt x="152" y="384"/>
                  </a:lnTo>
                  <a:lnTo>
                    <a:pt x="154" y="380"/>
                  </a:lnTo>
                  <a:lnTo>
                    <a:pt x="150" y="366"/>
                  </a:lnTo>
                  <a:lnTo>
                    <a:pt x="150" y="362"/>
                  </a:lnTo>
                  <a:lnTo>
                    <a:pt x="150" y="358"/>
                  </a:lnTo>
                  <a:lnTo>
                    <a:pt x="158" y="352"/>
                  </a:lnTo>
                  <a:lnTo>
                    <a:pt x="166" y="346"/>
                  </a:lnTo>
                  <a:lnTo>
                    <a:pt x="162" y="336"/>
                  </a:lnTo>
                  <a:lnTo>
                    <a:pt x="162" y="334"/>
                  </a:lnTo>
                  <a:lnTo>
                    <a:pt x="166" y="328"/>
                  </a:lnTo>
                  <a:lnTo>
                    <a:pt x="164" y="324"/>
                  </a:lnTo>
                  <a:lnTo>
                    <a:pt x="164" y="320"/>
                  </a:lnTo>
                  <a:lnTo>
                    <a:pt x="164" y="316"/>
                  </a:lnTo>
                  <a:lnTo>
                    <a:pt x="170" y="308"/>
                  </a:lnTo>
                  <a:lnTo>
                    <a:pt x="180" y="300"/>
                  </a:lnTo>
                  <a:lnTo>
                    <a:pt x="178" y="298"/>
                  </a:lnTo>
                  <a:lnTo>
                    <a:pt x="176" y="296"/>
                  </a:lnTo>
                  <a:lnTo>
                    <a:pt x="186" y="292"/>
                  </a:lnTo>
                  <a:lnTo>
                    <a:pt x="186" y="278"/>
                  </a:lnTo>
                  <a:lnTo>
                    <a:pt x="186" y="274"/>
                  </a:lnTo>
                  <a:lnTo>
                    <a:pt x="190" y="270"/>
                  </a:lnTo>
                  <a:lnTo>
                    <a:pt x="194" y="266"/>
                  </a:lnTo>
                  <a:lnTo>
                    <a:pt x="200" y="260"/>
                  </a:lnTo>
                  <a:lnTo>
                    <a:pt x="206" y="256"/>
                  </a:lnTo>
                  <a:lnTo>
                    <a:pt x="194" y="242"/>
                  </a:lnTo>
                  <a:lnTo>
                    <a:pt x="192" y="238"/>
                  </a:lnTo>
                  <a:lnTo>
                    <a:pt x="192" y="232"/>
                  </a:lnTo>
                  <a:lnTo>
                    <a:pt x="194" y="228"/>
                  </a:lnTo>
                  <a:lnTo>
                    <a:pt x="198" y="222"/>
                  </a:lnTo>
                  <a:lnTo>
                    <a:pt x="198" y="220"/>
                  </a:lnTo>
                  <a:lnTo>
                    <a:pt x="224" y="200"/>
                  </a:lnTo>
                  <a:lnTo>
                    <a:pt x="224" y="194"/>
                  </a:lnTo>
                  <a:lnTo>
                    <a:pt x="222" y="192"/>
                  </a:lnTo>
                  <a:lnTo>
                    <a:pt x="220" y="186"/>
                  </a:lnTo>
                  <a:lnTo>
                    <a:pt x="220" y="178"/>
                  </a:lnTo>
                  <a:lnTo>
                    <a:pt x="220" y="170"/>
                  </a:lnTo>
                  <a:lnTo>
                    <a:pt x="224" y="156"/>
                  </a:lnTo>
                  <a:lnTo>
                    <a:pt x="230" y="146"/>
                  </a:lnTo>
                  <a:lnTo>
                    <a:pt x="238" y="138"/>
                  </a:lnTo>
                  <a:lnTo>
                    <a:pt x="250" y="136"/>
                  </a:lnTo>
                  <a:lnTo>
                    <a:pt x="252" y="136"/>
                  </a:lnTo>
                  <a:lnTo>
                    <a:pt x="262" y="140"/>
                  </a:lnTo>
                  <a:lnTo>
                    <a:pt x="272" y="140"/>
                  </a:lnTo>
                  <a:lnTo>
                    <a:pt x="284" y="128"/>
                  </a:lnTo>
                  <a:lnTo>
                    <a:pt x="296" y="120"/>
                  </a:lnTo>
                  <a:lnTo>
                    <a:pt x="296" y="108"/>
                  </a:lnTo>
                  <a:lnTo>
                    <a:pt x="296" y="106"/>
                  </a:lnTo>
                  <a:lnTo>
                    <a:pt x="296" y="104"/>
                  </a:lnTo>
                  <a:lnTo>
                    <a:pt x="300" y="102"/>
                  </a:lnTo>
                  <a:lnTo>
                    <a:pt x="304" y="98"/>
                  </a:lnTo>
                  <a:lnTo>
                    <a:pt x="304" y="96"/>
                  </a:lnTo>
                  <a:lnTo>
                    <a:pt x="296" y="84"/>
                  </a:lnTo>
                  <a:lnTo>
                    <a:pt x="286" y="68"/>
                  </a:lnTo>
                  <a:lnTo>
                    <a:pt x="276" y="52"/>
                  </a:lnTo>
                  <a:lnTo>
                    <a:pt x="274" y="46"/>
                  </a:lnTo>
                  <a:lnTo>
                    <a:pt x="274" y="40"/>
                  </a:lnTo>
                  <a:lnTo>
                    <a:pt x="276" y="34"/>
                  </a:lnTo>
                  <a:lnTo>
                    <a:pt x="280" y="28"/>
                  </a:lnTo>
                  <a:lnTo>
                    <a:pt x="264" y="20"/>
                  </a:lnTo>
                  <a:lnTo>
                    <a:pt x="24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08" name="福建"/>
            <p:cNvSpPr/>
            <p:nvPr/>
          </p:nvSpPr>
          <p:spPr bwMode="auto">
            <a:xfrm>
              <a:off x="6200775" y="4441825"/>
              <a:ext cx="514350" cy="628650"/>
            </a:xfrm>
            <a:custGeom>
              <a:avLst/>
              <a:gdLst>
                <a:gd name="T0" fmla="*/ 2147483646 w 282"/>
                <a:gd name="T1" fmla="*/ 2147483646 h 344"/>
                <a:gd name="T2" fmla="*/ 2147483646 w 282"/>
                <a:gd name="T3" fmla="*/ 2147483646 h 344"/>
                <a:gd name="T4" fmla="*/ 2147483646 w 282"/>
                <a:gd name="T5" fmla="*/ 2147483646 h 344"/>
                <a:gd name="T6" fmla="*/ 2147483646 w 282"/>
                <a:gd name="T7" fmla="*/ 2147483646 h 344"/>
                <a:gd name="T8" fmla="*/ 2147483646 w 282"/>
                <a:gd name="T9" fmla="*/ 2147483646 h 344"/>
                <a:gd name="T10" fmla="*/ 2147483646 w 282"/>
                <a:gd name="T11" fmla="*/ 2147483646 h 344"/>
                <a:gd name="T12" fmla="*/ 2147483646 w 282"/>
                <a:gd name="T13" fmla="*/ 2147483646 h 344"/>
                <a:gd name="T14" fmla="*/ 2147483646 w 282"/>
                <a:gd name="T15" fmla="*/ 2147483646 h 344"/>
                <a:gd name="T16" fmla="*/ 2147483646 w 282"/>
                <a:gd name="T17" fmla="*/ 2147483646 h 344"/>
                <a:gd name="T18" fmla="*/ 2147483646 w 282"/>
                <a:gd name="T19" fmla="*/ 2147483646 h 344"/>
                <a:gd name="T20" fmla="*/ 2147483646 w 282"/>
                <a:gd name="T21" fmla="*/ 2147483646 h 344"/>
                <a:gd name="T22" fmla="*/ 2147483646 w 282"/>
                <a:gd name="T23" fmla="*/ 2147483646 h 344"/>
                <a:gd name="T24" fmla="*/ 2147483646 w 282"/>
                <a:gd name="T25" fmla="*/ 2147483646 h 344"/>
                <a:gd name="T26" fmla="*/ 2147483646 w 282"/>
                <a:gd name="T27" fmla="*/ 2147483646 h 344"/>
                <a:gd name="T28" fmla="*/ 2147483646 w 282"/>
                <a:gd name="T29" fmla="*/ 2147483646 h 344"/>
                <a:gd name="T30" fmla="*/ 2147483646 w 282"/>
                <a:gd name="T31" fmla="*/ 2147483646 h 344"/>
                <a:gd name="T32" fmla="*/ 2147483646 w 282"/>
                <a:gd name="T33" fmla="*/ 2147483646 h 344"/>
                <a:gd name="T34" fmla="*/ 0 w 282"/>
                <a:gd name="T35" fmla="*/ 2147483646 h 344"/>
                <a:gd name="T36" fmla="*/ 2147483646 w 282"/>
                <a:gd name="T37" fmla="*/ 2147483646 h 344"/>
                <a:gd name="T38" fmla="*/ 2147483646 w 282"/>
                <a:gd name="T39" fmla="*/ 2147483646 h 344"/>
                <a:gd name="T40" fmla="*/ 2147483646 w 282"/>
                <a:gd name="T41" fmla="*/ 2147483646 h 344"/>
                <a:gd name="T42" fmla="*/ 2147483646 w 282"/>
                <a:gd name="T43" fmla="*/ 2147483646 h 344"/>
                <a:gd name="T44" fmla="*/ 2147483646 w 282"/>
                <a:gd name="T45" fmla="*/ 2147483646 h 344"/>
                <a:gd name="T46" fmla="*/ 2147483646 w 282"/>
                <a:gd name="T47" fmla="*/ 2147483646 h 344"/>
                <a:gd name="T48" fmla="*/ 2147483646 w 282"/>
                <a:gd name="T49" fmla="*/ 2147483646 h 344"/>
                <a:gd name="T50" fmla="*/ 2147483646 w 282"/>
                <a:gd name="T51" fmla="*/ 2147483646 h 344"/>
                <a:gd name="T52" fmla="*/ 2147483646 w 282"/>
                <a:gd name="T53" fmla="*/ 2147483646 h 344"/>
                <a:gd name="T54" fmla="*/ 2147483646 w 282"/>
                <a:gd name="T55" fmla="*/ 2147483646 h 344"/>
                <a:gd name="T56" fmla="*/ 2147483646 w 282"/>
                <a:gd name="T57" fmla="*/ 2147483646 h 344"/>
                <a:gd name="T58" fmla="*/ 2147483646 w 282"/>
                <a:gd name="T59" fmla="*/ 2147483646 h 344"/>
                <a:gd name="T60" fmla="*/ 2147483646 w 282"/>
                <a:gd name="T61" fmla="*/ 2147483646 h 344"/>
                <a:gd name="T62" fmla="*/ 2147483646 w 282"/>
                <a:gd name="T63" fmla="*/ 2147483646 h 344"/>
                <a:gd name="T64" fmla="*/ 2147483646 w 282"/>
                <a:gd name="T65" fmla="*/ 2147483646 h 344"/>
                <a:gd name="T66" fmla="*/ 2147483646 w 282"/>
                <a:gd name="T67" fmla="*/ 2147483646 h 344"/>
                <a:gd name="T68" fmla="*/ 2147483646 w 282"/>
                <a:gd name="T69" fmla="*/ 2147483646 h 344"/>
                <a:gd name="T70" fmla="*/ 2147483646 w 282"/>
                <a:gd name="T71" fmla="*/ 2147483646 h 344"/>
                <a:gd name="T72" fmla="*/ 2147483646 w 282"/>
                <a:gd name="T73" fmla="*/ 2147483646 h 344"/>
                <a:gd name="T74" fmla="*/ 2147483646 w 282"/>
                <a:gd name="T75" fmla="*/ 2147483646 h 344"/>
                <a:gd name="T76" fmla="*/ 2147483646 w 282"/>
                <a:gd name="T77" fmla="*/ 2147483646 h 344"/>
                <a:gd name="T78" fmla="*/ 2147483646 w 282"/>
                <a:gd name="T79" fmla="*/ 2147483646 h 344"/>
                <a:gd name="T80" fmla="*/ 2147483646 w 282"/>
                <a:gd name="T81" fmla="*/ 2147483646 h 344"/>
                <a:gd name="T82" fmla="*/ 2147483646 w 282"/>
                <a:gd name="T83" fmla="*/ 2147483646 h 344"/>
                <a:gd name="T84" fmla="*/ 2147483646 w 282"/>
                <a:gd name="T85" fmla="*/ 2147483646 h 344"/>
                <a:gd name="T86" fmla="*/ 2147483646 w 282"/>
                <a:gd name="T87" fmla="*/ 2147483646 h 344"/>
                <a:gd name="T88" fmla="*/ 2147483646 w 282"/>
                <a:gd name="T89" fmla="*/ 2147483646 h 344"/>
                <a:gd name="T90" fmla="*/ 2147483646 w 282"/>
                <a:gd name="T91" fmla="*/ 2147483646 h 344"/>
                <a:gd name="T92" fmla="*/ 2147483646 w 282"/>
                <a:gd name="T93" fmla="*/ 2147483646 h 344"/>
                <a:gd name="T94" fmla="*/ 2147483646 w 282"/>
                <a:gd name="T95" fmla="*/ 2147483646 h 344"/>
                <a:gd name="T96" fmla="*/ 2147483646 w 282"/>
                <a:gd name="T97" fmla="*/ 2147483646 h 344"/>
                <a:gd name="T98" fmla="*/ 2147483646 w 282"/>
                <a:gd name="T99" fmla="*/ 2147483646 h 344"/>
                <a:gd name="T100" fmla="*/ 2147483646 w 282"/>
                <a:gd name="T101" fmla="*/ 2147483646 h 344"/>
                <a:gd name="T102" fmla="*/ 2147483646 w 282"/>
                <a:gd name="T103" fmla="*/ 0 h 34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82" h="344">
                  <a:moveTo>
                    <a:pt x="146" y="14"/>
                  </a:moveTo>
                  <a:lnTo>
                    <a:pt x="146" y="14"/>
                  </a:lnTo>
                  <a:lnTo>
                    <a:pt x="132" y="24"/>
                  </a:lnTo>
                  <a:lnTo>
                    <a:pt x="120" y="38"/>
                  </a:lnTo>
                  <a:lnTo>
                    <a:pt x="118" y="38"/>
                  </a:lnTo>
                  <a:lnTo>
                    <a:pt x="118" y="40"/>
                  </a:lnTo>
                  <a:lnTo>
                    <a:pt x="102" y="40"/>
                  </a:lnTo>
                  <a:lnTo>
                    <a:pt x="92" y="34"/>
                  </a:lnTo>
                  <a:lnTo>
                    <a:pt x="84" y="38"/>
                  </a:lnTo>
                  <a:lnTo>
                    <a:pt x="78" y="42"/>
                  </a:lnTo>
                  <a:lnTo>
                    <a:pt x="74" y="50"/>
                  </a:lnTo>
                  <a:lnTo>
                    <a:pt x="70" y="60"/>
                  </a:lnTo>
                  <a:lnTo>
                    <a:pt x="70" y="74"/>
                  </a:lnTo>
                  <a:lnTo>
                    <a:pt x="80" y="66"/>
                  </a:lnTo>
                  <a:lnTo>
                    <a:pt x="74" y="92"/>
                  </a:lnTo>
                  <a:lnTo>
                    <a:pt x="74" y="94"/>
                  </a:lnTo>
                  <a:lnTo>
                    <a:pt x="46" y="116"/>
                  </a:lnTo>
                  <a:lnTo>
                    <a:pt x="42" y="124"/>
                  </a:lnTo>
                  <a:lnTo>
                    <a:pt x="42" y="128"/>
                  </a:lnTo>
                  <a:lnTo>
                    <a:pt x="48" y="134"/>
                  </a:lnTo>
                  <a:lnTo>
                    <a:pt x="54" y="140"/>
                  </a:lnTo>
                  <a:lnTo>
                    <a:pt x="56" y="142"/>
                  </a:lnTo>
                  <a:lnTo>
                    <a:pt x="56" y="146"/>
                  </a:lnTo>
                  <a:lnTo>
                    <a:pt x="56" y="148"/>
                  </a:lnTo>
                  <a:lnTo>
                    <a:pt x="54" y="152"/>
                  </a:lnTo>
                  <a:lnTo>
                    <a:pt x="36" y="166"/>
                  </a:lnTo>
                  <a:lnTo>
                    <a:pt x="38" y="174"/>
                  </a:lnTo>
                  <a:lnTo>
                    <a:pt x="36" y="184"/>
                  </a:lnTo>
                  <a:lnTo>
                    <a:pt x="36" y="186"/>
                  </a:lnTo>
                  <a:lnTo>
                    <a:pt x="30" y="190"/>
                  </a:lnTo>
                  <a:lnTo>
                    <a:pt x="28" y="194"/>
                  </a:lnTo>
                  <a:lnTo>
                    <a:pt x="24" y="200"/>
                  </a:lnTo>
                  <a:lnTo>
                    <a:pt x="14" y="208"/>
                  </a:lnTo>
                  <a:lnTo>
                    <a:pt x="14" y="210"/>
                  </a:lnTo>
                  <a:lnTo>
                    <a:pt x="16" y="216"/>
                  </a:lnTo>
                  <a:lnTo>
                    <a:pt x="14" y="226"/>
                  </a:lnTo>
                  <a:lnTo>
                    <a:pt x="16" y="236"/>
                  </a:lnTo>
                  <a:lnTo>
                    <a:pt x="16" y="238"/>
                  </a:lnTo>
                  <a:lnTo>
                    <a:pt x="14" y="242"/>
                  </a:lnTo>
                  <a:lnTo>
                    <a:pt x="6" y="250"/>
                  </a:lnTo>
                  <a:lnTo>
                    <a:pt x="4" y="250"/>
                  </a:lnTo>
                  <a:lnTo>
                    <a:pt x="0" y="252"/>
                  </a:lnTo>
                  <a:lnTo>
                    <a:pt x="0" y="254"/>
                  </a:lnTo>
                  <a:lnTo>
                    <a:pt x="6" y="272"/>
                  </a:lnTo>
                  <a:lnTo>
                    <a:pt x="28" y="272"/>
                  </a:lnTo>
                  <a:lnTo>
                    <a:pt x="50" y="272"/>
                  </a:lnTo>
                  <a:lnTo>
                    <a:pt x="52" y="272"/>
                  </a:lnTo>
                  <a:lnTo>
                    <a:pt x="52" y="274"/>
                  </a:lnTo>
                  <a:lnTo>
                    <a:pt x="70" y="290"/>
                  </a:lnTo>
                  <a:lnTo>
                    <a:pt x="70" y="292"/>
                  </a:lnTo>
                  <a:lnTo>
                    <a:pt x="82" y="322"/>
                  </a:lnTo>
                  <a:lnTo>
                    <a:pt x="102" y="342"/>
                  </a:lnTo>
                  <a:lnTo>
                    <a:pt x="112" y="344"/>
                  </a:lnTo>
                  <a:lnTo>
                    <a:pt x="112" y="320"/>
                  </a:lnTo>
                  <a:lnTo>
                    <a:pt x="132" y="340"/>
                  </a:lnTo>
                  <a:lnTo>
                    <a:pt x="136" y="336"/>
                  </a:lnTo>
                  <a:lnTo>
                    <a:pt x="150" y="306"/>
                  </a:lnTo>
                  <a:lnTo>
                    <a:pt x="152" y="290"/>
                  </a:lnTo>
                  <a:lnTo>
                    <a:pt x="154" y="290"/>
                  </a:lnTo>
                  <a:lnTo>
                    <a:pt x="156" y="290"/>
                  </a:lnTo>
                  <a:lnTo>
                    <a:pt x="172" y="292"/>
                  </a:lnTo>
                  <a:lnTo>
                    <a:pt x="170" y="280"/>
                  </a:lnTo>
                  <a:lnTo>
                    <a:pt x="170" y="278"/>
                  </a:lnTo>
                  <a:lnTo>
                    <a:pt x="170" y="276"/>
                  </a:lnTo>
                  <a:lnTo>
                    <a:pt x="174" y="276"/>
                  </a:lnTo>
                  <a:lnTo>
                    <a:pt x="194" y="276"/>
                  </a:lnTo>
                  <a:lnTo>
                    <a:pt x="200" y="270"/>
                  </a:lnTo>
                  <a:lnTo>
                    <a:pt x="204" y="262"/>
                  </a:lnTo>
                  <a:lnTo>
                    <a:pt x="208" y="256"/>
                  </a:lnTo>
                  <a:lnTo>
                    <a:pt x="208" y="250"/>
                  </a:lnTo>
                  <a:lnTo>
                    <a:pt x="206" y="222"/>
                  </a:lnTo>
                  <a:lnTo>
                    <a:pt x="222" y="226"/>
                  </a:lnTo>
                  <a:lnTo>
                    <a:pt x="228" y="218"/>
                  </a:lnTo>
                  <a:lnTo>
                    <a:pt x="220" y="210"/>
                  </a:lnTo>
                  <a:lnTo>
                    <a:pt x="218" y="208"/>
                  </a:lnTo>
                  <a:lnTo>
                    <a:pt x="234" y="192"/>
                  </a:lnTo>
                  <a:lnTo>
                    <a:pt x="234" y="194"/>
                  </a:lnTo>
                  <a:lnTo>
                    <a:pt x="236" y="194"/>
                  </a:lnTo>
                  <a:lnTo>
                    <a:pt x="246" y="198"/>
                  </a:lnTo>
                  <a:lnTo>
                    <a:pt x="246" y="196"/>
                  </a:lnTo>
                  <a:lnTo>
                    <a:pt x="238" y="182"/>
                  </a:lnTo>
                  <a:lnTo>
                    <a:pt x="242" y="180"/>
                  </a:lnTo>
                  <a:lnTo>
                    <a:pt x="246" y="178"/>
                  </a:lnTo>
                  <a:lnTo>
                    <a:pt x="244" y="172"/>
                  </a:lnTo>
                  <a:lnTo>
                    <a:pt x="236" y="156"/>
                  </a:lnTo>
                  <a:lnTo>
                    <a:pt x="238" y="156"/>
                  </a:lnTo>
                  <a:lnTo>
                    <a:pt x="238" y="154"/>
                  </a:lnTo>
                  <a:lnTo>
                    <a:pt x="260" y="142"/>
                  </a:lnTo>
                  <a:lnTo>
                    <a:pt x="262" y="134"/>
                  </a:lnTo>
                  <a:lnTo>
                    <a:pt x="240" y="120"/>
                  </a:lnTo>
                  <a:lnTo>
                    <a:pt x="236" y="116"/>
                  </a:lnTo>
                  <a:lnTo>
                    <a:pt x="234" y="112"/>
                  </a:lnTo>
                  <a:lnTo>
                    <a:pt x="236" y="108"/>
                  </a:lnTo>
                  <a:lnTo>
                    <a:pt x="242" y="108"/>
                  </a:lnTo>
                  <a:lnTo>
                    <a:pt x="266" y="112"/>
                  </a:lnTo>
                  <a:lnTo>
                    <a:pt x="266" y="98"/>
                  </a:lnTo>
                  <a:lnTo>
                    <a:pt x="266" y="96"/>
                  </a:lnTo>
                  <a:lnTo>
                    <a:pt x="278" y="84"/>
                  </a:lnTo>
                  <a:lnTo>
                    <a:pt x="282" y="74"/>
                  </a:lnTo>
                  <a:lnTo>
                    <a:pt x="276" y="72"/>
                  </a:lnTo>
                  <a:lnTo>
                    <a:pt x="270" y="66"/>
                  </a:lnTo>
                  <a:lnTo>
                    <a:pt x="270" y="64"/>
                  </a:lnTo>
                  <a:lnTo>
                    <a:pt x="270" y="60"/>
                  </a:lnTo>
                  <a:lnTo>
                    <a:pt x="270" y="58"/>
                  </a:lnTo>
                  <a:lnTo>
                    <a:pt x="268" y="58"/>
                  </a:lnTo>
                  <a:lnTo>
                    <a:pt x="266" y="58"/>
                  </a:lnTo>
                  <a:lnTo>
                    <a:pt x="262" y="62"/>
                  </a:lnTo>
                  <a:lnTo>
                    <a:pt x="256" y="64"/>
                  </a:lnTo>
                  <a:lnTo>
                    <a:pt x="250" y="62"/>
                  </a:lnTo>
                  <a:lnTo>
                    <a:pt x="244" y="62"/>
                  </a:lnTo>
                  <a:lnTo>
                    <a:pt x="234" y="54"/>
                  </a:lnTo>
                  <a:lnTo>
                    <a:pt x="226" y="42"/>
                  </a:lnTo>
                  <a:lnTo>
                    <a:pt x="226" y="44"/>
                  </a:lnTo>
                  <a:lnTo>
                    <a:pt x="222" y="50"/>
                  </a:lnTo>
                  <a:lnTo>
                    <a:pt x="216" y="58"/>
                  </a:lnTo>
                  <a:lnTo>
                    <a:pt x="208" y="60"/>
                  </a:lnTo>
                  <a:lnTo>
                    <a:pt x="200" y="62"/>
                  </a:lnTo>
                  <a:lnTo>
                    <a:pt x="194" y="62"/>
                  </a:lnTo>
                  <a:lnTo>
                    <a:pt x="186" y="60"/>
                  </a:lnTo>
                  <a:lnTo>
                    <a:pt x="182" y="58"/>
                  </a:lnTo>
                  <a:lnTo>
                    <a:pt x="178" y="54"/>
                  </a:lnTo>
                  <a:lnTo>
                    <a:pt x="174" y="46"/>
                  </a:lnTo>
                  <a:lnTo>
                    <a:pt x="170" y="30"/>
                  </a:lnTo>
                  <a:lnTo>
                    <a:pt x="166" y="12"/>
                  </a:lnTo>
                  <a:lnTo>
                    <a:pt x="164" y="6"/>
                  </a:lnTo>
                  <a:lnTo>
                    <a:pt x="160" y="2"/>
                  </a:lnTo>
                  <a:lnTo>
                    <a:pt x="154" y="0"/>
                  </a:lnTo>
                  <a:lnTo>
                    <a:pt x="146" y="0"/>
                  </a:lnTo>
                  <a:lnTo>
                    <a:pt x="148" y="14"/>
                  </a:lnTo>
                  <a:lnTo>
                    <a:pt x="146"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09" name="浙江"/>
            <p:cNvSpPr/>
            <p:nvPr/>
          </p:nvSpPr>
          <p:spPr bwMode="auto">
            <a:xfrm>
              <a:off x="6430963" y="4043363"/>
              <a:ext cx="441325" cy="511175"/>
            </a:xfrm>
            <a:custGeom>
              <a:avLst/>
              <a:gdLst>
                <a:gd name="T0" fmla="*/ 2147483646 w 242"/>
                <a:gd name="T1" fmla="*/ 2147483646 h 280"/>
                <a:gd name="T2" fmla="*/ 2147483646 w 242"/>
                <a:gd name="T3" fmla="*/ 2147483646 h 280"/>
                <a:gd name="T4" fmla="*/ 2147483646 w 242"/>
                <a:gd name="T5" fmla="*/ 2147483646 h 280"/>
                <a:gd name="T6" fmla="*/ 2147483646 w 242"/>
                <a:gd name="T7" fmla="*/ 2147483646 h 280"/>
                <a:gd name="T8" fmla="*/ 2147483646 w 242"/>
                <a:gd name="T9" fmla="*/ 2147483646 h 280"/>
                <a:gd name="T10" fmla="*/ 2147483646 w 242"/>
                <a:gd name="T11" fmla="*/ 2147483646 h 280"/>
                <a:gd name="T12" fmla="*/ 2147483646 w 242"/>
                <a:gd name="T13" fmla="*/ 2147483646 h 280"/>
                <a:gd name="T14" fmla="*/ 2147483646 w 242"/>
                <a:gd name="T15" fmla="*/ 2147483646 h 280"/>
                <a:gd name="T16" fmla="*/ 2147483646 w 242"/>
                <a:gd name="T17" fmla="*/ 2147483646 h 280"/>
                <a:gd name="T18" fmla="*/ 0 w 242"/>
                <a:gd name="T19" fmla="*/ 2147483646 h 280"/>
                <a:gd name="T20" fmla="*/ 2147483646 w 242"/>
                <a:gd name="T21" fmla="*/ 2147483646 h 280"/>
                <a:gd name="T22" fmla="*/ 2147483646 w 242"/>
                <a:gd name="T23" fmla="*/ 2147483646 h 280"/>
                <a:gd name="T24" fmla="*/ 2147483646 w 242"/>
                <a:gd name="T25" fmla="*/ 2147483646 h 280"/>
                <a:gd name="T26" fmla="*/ 2147483646 w 242"/>
                <a:gd name="T27" fmla="*/ 2147483646 h 280"/>
                <a:gd name="T28" fmla="*/ 2147483646 w 242"/>
                <a:gd name="T29" fmla="*/ 2147483646 h 280"/>
                <a:gd name="T30" fmla="*/ 2147483646 w 242"/>
                <a:gd name="T31" fmla="*/ 2147483646 h 280"/>
                <a:gd name="T32" fmla="*/ 2147483646 w 242"/>
                <a:gd name="T33" fmla="*/ 2147483646 h 280"/>
                <a:gd name="T34" fmla="*/ 2147483646 w 242"/>
                <a:gd name="T35" fmla="*/ 2147483646 h 280"/>
                <a:gd name="T36" fmla="*/ 2147483646 w 242"/>
                <a:gd name="T37" fmla="*/ 2147483646 h 280"/>
                <a:gd name="T38" fmla="*/ 2147483646 w 242"/>
                <a:gd name="T39" fmla="*/ 2147483646 h 280"/>
                <a:gd name="T40" fmla="*/ 2147483646 w 242"/>
                <a:gd name="T41" fmla="*/ 2147483646 h 280"/>
                <a:gd name="T42" fmla="*/ 2147483646 w 242"/>
                <a:gd name="T43" fmla="*/ 2147483646 h 280"/>
                <a:gd name="T44" fmla="*/ 2147483646 w 242"/>
                <a:gd name="T45" fmla="*/ 2147483646 h 280"/>
                <a:gd name="T46" fmla="*/ 2147483646 w 242"/>
                <a:gd name="T47" fmla="*/ 2147483646 h 280"/>
                <a:gd name="T48" fmla="*/ 2147483646 w 242"/>
                <a:gd name="T49" fmla="*/ 2147483646 h 280"/>
                <a:gd name="T50" fmla="*/ 2147483646 w 242"/>
                <a:gd name="T51" fmla="*/ 2147483646 h 280"/>
                <a:gd name="T52" fmla="*/ 2147483646 w 242"/>
                <a:gd name="T53" fmla="*/ 2147483646 h 280"/>
                <a:gd name="T54" fmla="*/ 2147483646 w 242"/>
                <a:gd name="T55" fmla="*/ 2147483646 h 280"/>
                <a:gd name="T56" fmla="*/ 2147483646 w 242"/>
                <a:gd name="T57" fmla="*/ 2147483646 h 280"/>
                <a:gd name="T58" fmla="*/ 2147483646 w 242"/>
                <a:gd name="T59" fmla="*/ 2147483646 h 280"/>
                <a:gd name="T60" fmla="*/ 2147483646 w 242"/>
                <a:gd name="T61" fmla="*/ 2147483646 h 280"/>
                <a:gd name="T62" fmla="*/ 2147483646 w 242"/>
                <a:gd name="T63" fmla="*/ 2147483646 h 280"/>
                <a:gd name="T64" fmla="*/ 2147483646 w 242"/>
                <a:gd name="T65" fmla="*/ 2147483646 h 280"/>
                <a:gd name="T66" fmla="*/ 2147483646 w 242"/>
                <a:gd name="T67" fmla="*/ 2147483646 h 280"/>
                <a:gd name="T68" fmla="*/ 2147483646 w 242"/>
                <a:gd name="T69" fmla="*/ 2147483646 h 280"/>
                <a:gd name="T70" fmla="*/ 2147483646 w 242"/>
                <a:gd name="T71" fmla="*/ 2147483646 h 280"/>
                <a:gd name="T72" fmla="*/ 2147483646 w 242"/>
                <a:gd name="T73" fmla="*/ 2147483646 h 280"/>
                <a:gd name="T74" fmla="*/ 2147483646 w 242"/>
                <a:gd name="T75" fmla="*/ 2147483646 h 280"/>
                <a:gd name="T76" fmla="*/ 2147483646 w 242"/>
                <a:gd name="T77" fmla="*/ 2147483646 h 280"/>
                <a:gd name="T78" fmla="*/ 2147483646 w 242"/>
                <a:gd name="T79" fmla="*/ 2147483646 h 280"/>
                <a:gd name="T80" fmla="*/ 2147483646 w 242"/>
                <a:gd name="T81" fmla="*/ 2147483646 h 280"/>
                <a:gd name="T82" fmla="*/ 2147483646 w 242"/>
                <a:gd name="T83" fmla="*/ 2147483646 h 280"/>
                <a:gd name="T84" fmla="*/ 2147483646 w 242"/>
                <a:gd name="T85" fmla="*/ 2147483646 h 280"/>
                <a:gd name="T86" fmla="*/ 2147483646 w 242"/>
                <a:gd name="T87" fmla="*/ 2147483646 h 280"/>
                <a:gd name="T88" fmla="*/ 2147483646 w 242"/>
                <a:gd name="T89" fmla="*/ 2147483646 h 280"/>
                <a:gd name="T90" fmla="*/ 2147483646 w 242"/>
                <a:gd name="T91" fmla="*/ 2147483646 h 28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2" h="280">
                  <a:moveTo>
                    <a:pt x="148" y="4"/>
                  </a:moveTo>
                  <a:lnTo>
                    <a:pt x="148" y="4"/>
                  </a:lnTo>
                  <a:lnTo>
                    <a:pt x="136" y="8"/>
                  </a:lnTo>
                  <a:lnTo>
                    <a:pt x="126" y="12"/>
                  </a:lnTo>
                  <a:lnTo>
                    <a:pt x="116" y="10"/>
                  </a:lnTo>
                  <a:lnTo>
                    <a:pt x="102" y="6"/>
                  </a:lnTo>
                  <a:lnTo>
                    <a:pt x="84" y="4"/>
                  </a:lnTo>
                  <a:lnTo>
                    <a:pt x="78" y="6"/>
                  </a:lnTo>
                  <a:lnTo>
                    <a:pt x="74" y="12"/>
                  </a:lnTo>
                  <a:lnTo>
                    <a:pt x="62" y="28"/>
                  </a:lnTo>
                  <a:lnTo>
                    <a:pt x="74" y="52"/>
                  </a:lnTo>
                  <a:lnTo>
                    <a:pt x="54" y="64"/>
                  </a:lnTo>
                  <a:lnTo>
                    <a:pt x="38" y="60"/>
                  </a:lnTo>
                  <a:lnTo>
                    <a:pt x="44" y="74"/>
                  </a:lnTo>
                  <a:lnTo>
                    <a:pt x="44" y="78"/>
                  </a:lnTo>
                  <a:lnTo>
                    <a:pt x="44" y="82"/>
                  </a:lnTo>
                  <a:lnTo>
                    <a:pt x="42" y="88"/>
                  </a:lnTo>
                  <a:lnTo>
                    <a:pt x="36" y="100"/>
                  </a:lnTo>
                  <a:lnTo>
                    <a:pt x="32" y="106"/>
                  </a:lnTo>
                  <a:lnTo>
                    <a:pt x="4" y="132"/>
                  </a:lnTo>
                  <a:lnTo>
                    <a:pt x="10" y="136"/>
                  </a:lnTo>
                  <a:lnTo>
                    <a:pt x="6" y="140"/>
                  </a:lnTo>
                  <a:lnTo>
                    <a:pt x="2" y="144"/>
                  </a:lnTo>
                  <a:lnTo>
                    <a:pt x="0" y="148"/>
                  </a:lnTo>
                  <a:lnTo>
                    <a:pt x="0" y="152"/>
                  </a:lnTo>
                  <a:lnTo>
                    <a:pt x="0" y="156"/>
                  </a:lnTo>
                  <a:lnTo>
                    <a:pt x="20" y="186"/>
                  </a:lnTo>
                  <a:lnTo>
                    <a:pt x="30" y="202"/>
                  </a:lnTo>
                  <a:lnTo>
                    <a:pt x="30" y="204"/>
                  </a:lnTo>
                  <a:lnTo>
                    <a:pt x="30" y="206"/>
                  </a:lnTo>
                  <a:lnTo>
                    <a:pt x="30" y="208"/>
                  </a:lnTo>
                  <a:lnTo>
                    <a:pt x="28" y="210"/>
                  </a:lnTo>
                  <a:lnTo>
                    <a:pt x="34" y="210"/>
                  </a:lnTo>
                  <a:lnTo>
                    <a:pt x="40" y="214"/>
                  </a:lnTo>
                  <a:lnTo>
                    <a:pt x="44" y="218"/>
                  </a:lnTo>
                  <a:lnTo>
                    <a:pt x="48" y="224"/>
                  </a:lnTo>
                  <a:lnTo>
                    <a:pt x="50" y="234"/>
                  </a:lnTo>
                  <a:lnTo>
                    <a:pt x="52" y="246"/>
                  </a:lnTo>
                  <a:lnTo>
                    <a:pt x="56" y="262"/>
                  </a:lnTo>
                  <a:lnTo>
                    <a:pt x="58" y="266"/>
                  </a:lnTo>
                  <a:lnTo>
                    <a:pt x="64" y="270"/>
                  </a:lnTo>
                  <a:lnTo>
                    <a:pt x="68" y="272"/>
                  </a:lnTo>
                  <a:lnTo>
                    <a:pt x="74" y="272"/>
                  </a:lnTo>
                  <a:lnTo>
                    <a:pt x="80" y="270"/>
                  </a:lnTo>
                  <a:lnTo>
                    <a:pt x="84" y="268"/>
                  </a:lnTo>
                  <a:lnTo>
                    <a:pt x="90" y="264"/>
                  </a:lnTo>
                  <a:lnTo>
                    <a:pt x="90" y="260"/>
                  </a:lnTo>
                  <a:lnTo>
                    <a:pt x="90" y="258"/>
                  </a:lnTo>
                  <a:lnTo>
                    <a:pt x="104" y="248"/>
                  </a:lnTo>
                  <a:lnTo>
                    <a:pt x="104" y="250"/>
                  </a:lnTo>
                  <a:lnTo>
                    <a:pt x="116" y="268"/>
                  </a:lnTo>
                  <a:lnTo>
                    <a:pt x="122" y="270"/>
                  </a:lnTo>
                  <a:lnTo>
                    <a:pt x="130" y="272"/>
                  </a:lnTo>
                  <a:lnTo>
                    <a:pt x="134" y="272"/>
                  </a:lnTo>
                  <a:lnTo>
                    <a:pt x="130" y="262"/>
                  </a:lnTo>
                  <a:lnTo>
                    <a:pt x="146" y="268"/>
                  </a:lnTo>
                  <a:lnTo>
                    <a:pt x="150" y="268"/>
                  </a:lnTo>
                  <a:lnTo>
                    <a:pt x="152" y="270"/>
                  </a:lnTo>
                  <a:lnTo>
                    <a:pt x="166" y="280"/>
                  </a:lnTo>
                  <a:lnTo>
                    <a:pt x="170" y="274"/>
                  </a:lnTo>
                  <a:lnTo>
                    <a:pt x="168" y="248"/>
                  </a:lnTo>
                  <a:lnTo>
                    <a:pt x="170" y="246"/>
                  </a:lnTo>
                  <a:lnTo>
                    <a:pt x="180" y="234"/>
                  </a:lnTo>
                  <a:lnTo>
                    <a:pt x="180" y="232"/>
                  </a:lnTo>
                  <a:lnTo>
                    <a:pt x="176" y="226"/>
                  </a:lnTo>
                  <a:lnTo>
                    <a:pt x="172" y="224"/>
                  </a:lnTo>
                  <a:lnTo>
                    <a:pt x="174" y="222"/>
                  </a:lnTo>
                  <a:lnTo>
                    <a:pt x="176" y="220"/>
                  </a:lnTo>
                  <a:lnTo>
                    <a:pt x="178" y="220"/>
                  </a:lnTo>
                  <a:lnTo>
                    <a:pt x="198" y="186"/>
                  </a:lnTo>
                  <a:lnTo>
                    <a:pt x="200" y="188"/>
                  </a:lnTo>
                  <a:lnTo>
                    <a:pt x="204" y="188"/>
                  </a:lnTo>
                  <a:lnTo>
                    <a:pt x="204" y="190"/>
                  </a:lnTo>
                  <a:lnTo>
                    <a:pt x="204" y="204"/>
                  </a:lnTo>
                  <a:lnTo>
                    <a:pt x="228" y="184"/>
                  </a:lnTo>
                  <a:lnTo>
                    <a:pt x="226" y="172"/>
                  </a:lnTo>
                  <a:lnTo>
                    <a:pt x="222" y="172"/>
                  </a:lnTo>
                  <a:lnTo>
                    <a:pt x="214" y="174"/>
                  </a:lnTo>
                  <a:lnTo>
                    <a:pt x="228" y="136"/>
                  </a:lnTo>
                  <a:lnTo>
                    <a:pt x="216" y="136"/>
                  </a:lnTo>
                  <a:lnTo>
                    <a:pt x="214" y="136"/>
                  </a:lnTo>
                  <a:lnTo>
                    <a:pt x="214" y="134"/>
                  </a:lnTo>
                  <a:lnTo>
                    <a:pt x="210" y="128"/>
                  </a:lnTo>
                  <a:lnTo>
                    <a:pt x="208" y="122"/>
                  </a:lnTo>
                  <a:lnTo>
                    <a:pt x="210" y="116"/>
                  </a:lnTo>
                  <a:lnTo>
                    <a:pt x="230" y="116"/>
                  </a:lnTo>
                  <a:lnTo>
                    <a:pt x="242" y="116"/>
                  </a:lnTo>
                  <a:lnTo>
                    <a:pt x="240" y="106"/>
                  </a:lnTo>
                  <a:lnTo>
                    <a:pt x="232" y="92"/>
                  </a:lnTo>
                  <a:lnTo>
                    <a:pt x="216" y="86"/>
                  </a:lnTo>
                  <a:lnTo>
                    <a:pt x="232" y="70"/>
                  </a:lnTo>
                  <a:lnTo>
                    <a:pt x="232" y="66"/>
                  </a:lnTo>
                  <a:lnTo>
                    <a:pt x="224" y="68"/>
                  </a:lnTo>
                  <a:lnTo>
                    <a:pt x="220" y="68"/>
                  </a:lnTo>
                  <a:lnTo>
                    <a:pt x="220" y="66"/>
                  </a:lnTo>
                  <a:lnTo>
                    <a:pt x="220" y="64"/>
                  </a:lnTo>
                  <a:lnTo>
                    <a:pt x="218" y="58"/>
                  </a:lnTo>
                  <a:lnTo>
                    <a:pt x="214" y="54"/>
                  </a:lnTo>
                  <a:lnTo>
                    <a:pt x="210" y="50"/>
                  </a:lnTo>
                  <a:lnTo>
                    <a:pt x="204" y="48"/>
                  </a:lnTo>
                  <a:lnTo>
                    <a:pt x="172" y="48"/>
                  </a:lnTo>
                  <a:lnTo>
                    <a:pt x="160" y="64"/>
                  </a:lnTo>
                  <a:lnTo>
                    <a:pt x="156" y="64"/>
                  </a:lnTo>
                  <a:lnTo>
                    <a:pt x="104" y="48"/>
                  </a:lnTo>
                  <a:lnTo>
                    <a:pt x="154" y="36"/>
                  </a:lnTo>
                  <a:lnTo>
                    <a:pt x="158" y="34"/>
                  </a:lnTo>
                  <a:lnTo>
                    <a:pt x="162" y="30"/>
                  </a:lnTo>
                  <a:lnTo>
                    <a:pt x="178" y="12"/>
                  </a:lnTo>
                  <a:lnTo>
                    <a:pt x="162" y="0"/>
                  </a:lnTo>
                  <a:lnTo>
                    <a:pt x="148" y="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10" name="安徽"/>
            <p:cNvSpPr/>
            <p:nvPr/>
          </p:nvSpPr>
          <p:spPr bwMode="auto">
            <a:xfrm>
              <a:off x="5999163" y="3600450"/>
              <a:ext cx="558800" cy="684213"/>
            </a:xfrm>
            <a:custGeom>
              <a:avLst/>
              <a:gdLst>
                <a:gd name="T0" fmla="*/ 2147483646 w 306"/>
                <a:gd name="T1" fmla="*/ 2147483646 h 374"/>
                <a:gd name="T2" fmla="*/ 2147483646 w 306"/>
                <a:gd name="T3" fmla="*/ 2147483646 h 374"/>
                <a:gd name="T4" fmla="*/ 2147483646 w 306"/>
                <a:gd name="T5" fmla="*/ 2147483646 h 374"/>
                <a:gd name="T6" fmla="*/ 2147483646 w 306"/>
                <a:gd name="T7" fmla="*/ 2147483646 h 374"/>
                <a:gd name="T8" fmla="*/ 2147483646 w 306"/>
                <a:gd name="T9" fmla="*/ 2147483646 h 374"/>
                <a:gd name="T10" fmla="*/ 2147483646 w 306"/>
                <a:gd name="T11" fmla="*/ 2147483646 h 374"/>
                <a:gd name="T12" fmla="*/ 2147483646 w 306"/>
                <a:gd name="T13" fmla="*/ 2147483646 h 374"/>
                <a:gd name="T14" fmla="*/ 2147483646 w 306"/>
                <a:gd name="T15" fmla="*/ 2147483646 h 374"/>
                <a:gd name="T16" fmla="*/ 2147483646 w 306"/>
                <a:gd name="T17" fmla="*/ 2147483646 h 374"/>
                <a:gd name="T18" fmla="*/ 2147483646 w 306"/>
                <a:gd name="T19" fmla="*/ 2147483646 h 374"/>
                <a:gd name="T20" fmla="*/ 2147483646 w 306"/>
                <a:gd name="T21" fmla="*/ 2147483646 h 374"/>
                <a:gd name="T22" fmla="*/ 2147483646 w 306"/>
                <a:gd name="T23" fmla="*/ 2147483646 h 374"/>
                <a:gd name="T24" fmla="*/ 2147483646 w 306"/>
                <a:gd name="T25" fmla="*/ 2147483646 h 374"/>
                <a:gd name="T26" fmla="*/ 2147483646 w 306"/>
                <a:gd name="T27" fmla="*/ 2147483646 h 374"/>
                <a:gd name="T28" fmla="*/ 2147483646 w 306"/>
                <a:gd name="T29" fmla="*/ 2147483646 h 374"/>
                <a:gd name="T30" fmla="*/ 2147483646 w 306"/>
                <a:gd name="T31" fmla="*/ 2147483646 h 374"/>
                <a:gd name="T32" fmla="*/ 2147483646 w 306"/>
                <a:gd name="T33" fmla="*/ 2147483646 h 374"/>
                <a:gd name="T34" fmla="*/ 2147483646 w 306"/>
                <a:gd name="T35" fmla="*/ 2147483646 h 374"/>
                <a:gd name="T36" fmla="*/ 2147483646 w 306"/>
                <a:gd name="T37" fmla="*/ 2147483646 h 374"/>
                <a:gd name="T38" fmla="*/ 2147483646 w 306"/>
                <a:gd name="T39" fmla="*/ 2147483646 h 374"/>
                <a:gd name="T40" fmla="*/ 2147483646 w 306"/>
                <a:gd name="T41" fmla="*/ 2147483646 h 374"/>
                <a:gd name="T42" fmla="*/ 2147483646 w 306"/>
                <a:gd name="T43" fmla="*/ 2147483646 h 374"/>
                <a:gd name="T44" fmla="*/ 2147483646 w 306"/>
                <a:gd name="T45" fmla="*/ 2147483646 h 374"/>
                <a:gd name="T46" fmla="*/ 2147483646 w 306"/>
                <a:gd name="T47" fmla="*/ 2147483646 h 374"/>
                <a:gd name="T48" fmla="*/ 2147483646 w 306"/>
                <a:gd name="T49" fmla="*/ 2147483646 h 374"/>
                <a:gd name="T50" fmla="*/ 2147483646 w 306"/>
                <a:gd name="T51" fmla="*/ 2147483646 h 374"/>
                <a:gd name="T52" fmla="*/ 2147483646 w 306"/>
                <a:gd name="T53" fmla="*/ 2147483646 h 374"/>
                <a:gd name="T54" fmla="*/ 2147483646 w 306"/>
                <a:gd name="T55" fmla="*/ 2147483646 h 374"/>
                <a:gd name="T56" fmla="*/ 2147483646 w 306"/>
                <a:gd name="T57" fmla="*/ 2147483646 h 374"/>
                <a:gd name="T58" fmla="*/ 2147483646 w 306"/>
                <a:gd name="T59" fmla="*/ 2147483646 h 374"/>
                <a:gd name="T60" fmla="*/ 2147483646 w 306"/>
                <a:gd name="T61" fmla="*/ 2147483646 h 374"/>
                <a:gd name="T62" fmla="*/ 2147483646 w 306"/>
                <a:gd name="T63" fmla="*/ 2147483646 h 374"/>
                <a:gd name="T64" fmla="*/ 2147483646 w 306"/>
                <a:gd name="T65" fmla="*/ 2147483646 h 374"/>
                <a:gd name="T66" fmla="*/ 2147483646 w 306"/>
                <a:gd name="T67" fmla="*/ 2147483646 h 374"/>
                <a:gd name="T68" fmla="*/ 2147483646 w 306"/>
                <a:gd name="T69" fmla="*/ 2147483646 h 374"/>
                <a:gd name="T70" fmla="*/ 2147483646 w 306"/>
                <a:gd name="T71" fmla="*/ 2147483646 h 374"/>
                <a:gd name="T72" fmla="*/ 2147483646 w 306"/>
                <a:gd name="T73" fmla="*/ 2147483646 h 374"/>
                <a:gd name="T74" fmla="*/ 2147483646 w 306"/>
                <a:gd name="T75" fmla="*/ 2147483646 h 374"/>
                <a:gd name="T76" fmla="*/ 2147483646 w 306"/>
                <a:gd name="T77" fmla="*/ 2147483646 h 374"/>
                <a:gd name="T78" fmla="*/ 2147483646 w 306"/>
                <a:gd name="T79" fmla="*/ 2147483646 h 374"/>
                <a:gd name="T80" fmla="*/ 2147483646 w 306"/>
                <a:gd name="T81" fmla="*/ 2147483646 h 374"/>
                <a:gd name="T82" fmla="*/ 2147483646 w 306"/>
                <a:gd name="T83" fmla="*/ 2147483646 h 374"/>
                <a:gd name="T84" fmla="*/ 2147483646 w 306"/>
                <a:gd name="T85" fmla="*/ 2147483646 h 374"/>
                <a:gd name="T86" fmla="*/ 2147483646 w 306"/>
                <a:gd name="T87" fmla="*/ 2147483646 h 374"/>
                <a:gd name="T88" fmla="*/ 2147483646 w 306"/>
                <a:gd name="T89" fmla="*/ 2147483646 h 374"/>
                <a:gd name="T90" fmla="*/ 2147483646 w 306"/>
                <a:gd name="T91" fmla="*/ 2147483646 h 374"/>
                <a:gd name="T92" fmla="*/ 2147483646 w 306"/>
                <a:gd name="T93" fmla="*/ 2147483646 h 374"/>
                <a:gd name="T94" fmla="*/ 2147483646 w 306"/>
                <a:gd name="T95" fmla="*/ 2147483646 h 374"/>
                <a:gd name="T96" fmla="*/ 2147483646 w 306"/>
                <a:gd name="T97" fmla="*/ 2147483646 h 374"/>
                <a:gd name="T98" fmla="*/ 2147483646 w 306"/>
                <a:gd name="T99" fmla="*/ 2147483646 h 374"/>
                <a:gd name="T100" fmla="*/ 2147483646 w 306"/>
                <a:gd name="T101" fmla="*/ 2147483646 h 374"/>
                <a:gd name="T102" fmla="*/ 2147483646 w 306"/>
                <a:gd name="T103" fmla="*/ 2147483646 h 374"/>
                <a:gd name="T104" fmla="*/ 2147483646 w 306"/>
                <a:gd name="T105" fmla="*/ 2147483646 h 374"/>
                <a:gd name="T106" fmla="*/ 2147483646 w 306"/>
                <a:gd name="T107" fmla="*/ 2147483646 h 374"/>
                <a:gd name="T108" fmla="*/ 2147483646 w 306"/>
                <a:gd name="T109" fmla="*/ 2147483646 h 374"/>
                <a:gd name="T110" fmla="*/ 2147483646 w 306"/>
                <a:gd name="T111" fmla="*/ 2147483646 h 374"/>
                <a:gd name="T112" fmla="*/ 2147483646 w 306"/>
                <a:gd name="T113" fmla="*/ 2147483646 h 374"/>
                <a:gd name="T114" fmla="*/ 2147483646 w 306"/>
                <a:gd name="T115" fmla="*/ 2147483646 h 37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06" h="374">
                  <a:moveTo>
                    <a:pt x="192" y="106"/>
                  </a:moveTo>
                  <a:lnTo>
                    <a:pt x="192" y="106"/>
                  </a:lnTo>
                  <a:lnTo>
                    <a:pt x="186" y="86"/>
                  </a:lnTo>
                  <a:lnTo>
                    <a:pt x="180" y="70"/>
                  </a:lnTo>
                  <a:lnTo>
                    <a:pt x="174" y="60"/>
                  </a:lnTo>
                  <a:lnTo>
                    <a:pt x="170" y="56"/>
                  </a:lnTo>
                  <a:lnTo>
                    <a:pt x="142" y="46"/>
                  </a:lnTo>
                  <a:lnTo>
                    <a:pt x="122" y="40"/>
                  </a:lnTo>
                  <a:lnTo>
                    <a:pt x="110" y="34"/>
                  </a:lnTo>
                  <a:lnTo>
                    <a:pt x="104" y="30"/>
                  </a:lnTo>
                  <a:lnTo>
                    <a:pt x="96" y="22"/>
                  </a:lnTo>
                  <a:lnTo>
                    <a:pt x="80" y="0"/>
                  </a:lnTo>
                  <a:lnTo>
                    <a:pt x="74" y="0"/>
                  </a:lnTo>
                  <a:lnTo>
                    <a:pt x="76" y="2"/>
                  </a:lnTo>
                  <a:lnTo>
                    <a:pt x="82" y="14"/>
                  </a:lnTo>
                  <a:lnTo>
                    <a:pt x="96" y="34"/>
                  </a:lnTo>
                  <a:lnTo>
                    <a:pt x="98" y="36"/>
                  </a:lnTo>
                  <a:lnTo>
                    <a:pt x="98" y="38"/>
                  </a:lnTo>
                  <a:lnTo>
                    <a:pt x="86" y="60"/>
                  </a:lnTo>
                  <a:lnTo>
                    <a:pt x="78" y="70"/>
                  </a:lnTo>
                  <a:lnTo>
                    <a:pt x="74" y="72"/>
                  </a:lnTo>
                  <a:lnTo>
                    <a:pt x="72" y="72"/>
                  </a:lnTo>
                  <a:lnTo>
                    <a:pt x="64" y="66"/>
                  </a:lnTo>
                  <a:lnTo>
                    <a:pt x="52" y="50"/>
                  </a:lnTo>
                  <a:lnTo>
                    <a:pt x="38" y="46"/>
                  </a:lnTo>
                  <a:lnTo>
                    <a:pt x="40" y="54"/>
                  </a:lnTo>
                  <a:lnTo>
                    <a:pt x="46" y="70"/>
                  </a:lnTo>
                  <a:lnTo>
                    <a:pt x="46" y="72"/>
                  </a:lnTo>
                  <a:lnTo>
                    <a:pt x="46" y="74"/>
                  </a:lnTo>
                  <a:lnTo>
                    <a:pt x="44" y="82"/>
                  </a:lnTo>
                  <a:lnTo>
                    <a:pt x="28" y="88"/>
                  </a:lnTo>
                  <a:lnTo>
                    <a:pt x="24" y="90"/>
                  </a:lnTo>
                  <a:lnTo>
                    <a:pt x="22" y="94"/>
                  </a:lnTo>
                  <a:lnTo>
                    <a:pt x="22" y="102"/>
                  </a:lnTo>
                  <a:lnTo>
                    <a:pt x="24" y="116"/>
                  </a:lnTo>
                  <a:lnTo>
                    <a:pt x="20" y="124"/>
                  </a:lnTo>
                  <a:lnTo>
                    <a:pt x="18" y="126"/>
                  </a:lnTo>
                  <a:lnTo>
                    <a:pt x="16" y="126"/>
                  </a:lnTo>
                  <a:lnTo>
                    <a:pt x="0" y="122"/>
                  </a:lnTo>
                  <a:lnTo>
                    <a:pt x="2" y="126"/>
                  </a:lnTo>
                  <a:lnTo>
                    <a:pt x="8" y="130"/>
                  </a:lnTo>
                  <a:lnTo>
                    <a:pt x="18" y="144"/>
                  </a:lnTo>
                  <a:lnTo>
                    <a:pt x="28" y="160"/>
                  </a:lnTo>
                  <a:lnTo>
                    <a:pt x="28" y="162"/>
                  </a:lnTo>
                  <a:lnTo>
                    <a:pt x="36" y="162"/>
                  </a:lnTo>
                  <a:lnTo>
                    <a:pt x="42" y="160"/>
                  </a:lnTo>
                  <a:lnTo>
                    <a:pt x="48" y="162"/>
                  </a:lnTo>
                  <a:lnTo>
                    <a:pt x="54" y="164"/>
                  </a:lnTo>
                  <a:lnTo>
                    <a:pt x="60" y="166"/>
                  </a:lnTo>
                  <a:lnTo>
                    <a:pt x="70" y="178"/>
                  </a:lnTo>
                  <a:lnTo>
                    <a:pt x="68" y="200"/>
                  </a:lnTo>
                  <a:lnTo>
                    <a:pt x="72" y="204"/>
                  </a:lnTo>
                  <a:lnTo>
                    <a:pt x="72" y="210"/>
                  </a:lnTo>
                  <a:lnTo>
                    <a:pt x="68" y="214"/>
                  </a:lnTo>
                  <a:lnTo>
                    <a:pt x="60" y="218"/>
                  </a:lnTo>
                  <a:lnTo>
                    <a:pt x="56" y="218"/>
                  </a:lnTo>
                  <a:lnTo>
                    <a:pt x="54" y="220"/>
                  </a:lnTo>
                  <a:lnTo>
                    <a:pt x="52" y="224"/>
                  </a:lnTo>
                  <a:lnTo>
                    <a:pt x="50" y="230"/>
                  </a:lnTo>
                  <a:lnTo>
                    <a:pt x="44" y="244"/>
                  </a:lnTo>
                  <a:lnTo>
                    <a:pt x="52" y="254"/>
                  </a:lnTo>
                  <a:lnTo>
                    <a:pt x="74" y="258"/>
                  </a:lnTo>
                  <a:lnTo>
                    <a:pt x="76" y="258"/>
                  </a:lnTo>
                  <a:lnTo>
                    <a:pt x="86" y="268"/>
                  </a:lnTo>
                  <a:lnTo>
                    <a:pt x="72" y="288"/>
                  </a:lnTo>
                  <a:lnTo>
                    <a:pt x="102" y="352"/>
                  </a:lnTo>
                  <a:lnTo>
                    <a:pt x="104" y="354"/>
                  </a:lnTo>
                  <a:lnTo>
                    <a:pt x="98" y="358"/>
                  </a:lnTo>
                  <a:lnTo>
                    <a:pt x="100" y="364"/>
                  </a:lnTo>
                  <a:lnTo>
                    <a:pt x="156" y="330"/>
                  </a:lnTo>
                  <a:lnTo>
                    <a:pt x="146" y="346"/>
                  </a:lnTo>
                  <a:lnTo>
                    <a:pt x="138" y="362"/>
                  </a:lnTo>
                  <a:lnTo>
                    <a:pt x="134" y="374"/>
                  </a:lnTo>
                  <a:lnTo>
                    <a:pt x="140" y="372"/>
                  </a:lnTo>
                  <a:lnTo>
                    <a:pt x="146" y="366"/>
                  </a:lnTo>
                  <a:lnTo>
                    <a:pt x="152" y="360"/>
                  </a:lnTo>
                  <a:lnTo>
                    <a:pt x="156" y="350"/>
                  </a:lnTo>
                  <a:lnTo>
                    <a:pt x="158" y="350"/>
                  </a:lnTo>
                  <a:lnTo>
                    <a:pt x="172" y="342"/>
                  </a:lnTo>
                  <a:lnTo>
                    <a:pt x="174" y="340"/>
                  </a:lnTo>
                  <a:lnTo>
                    <a:pt x="196" y="358"/>
                  </a:lnTo>
                  <a:lnTo>
                    <a:pt x="220" y="360"/>
                  </a:lnTo>
                  <a:lnTo>
                    <a:pt x="232" y="368"/>
                  </a:lnTo>
                  <a:lnTo>
                    <a:pt x="260" y="342"/>
                  </a:lnTo>
                  <a:lnTo>
                    <a:pt x="264" y="336"/>
                  </a:lnTo>
                  <a:lnTo>
                    <a:pt x="268" y="326"/>
                  </a:lnTo>
                  <a:lnTo>
                    <a:pt x="272" y="320"/>
                  </a:lnTo>
                  <a:lnTo>
                    <a:pt x="270" y="312"/>
                  </a:lnTo>
                  <a:lnTo>
                    <a:pt x="260" y="296"/>
                  </a:lnTo>
                  <a:lnTo>
                    <a:pt x="254" y="286"/>
                  </a:lnTo>
                  <a:lnTo>
                    <a:pt x="288" y="298"/>
                  </a:lnTo>
                  <a:lnTo>
                    <a:pt x="300" y="292"/>
                  </a:lnTo>
                  <a:lnTo>
                    <a:pt x="288" y="270"/>
                  </a:lnTo>
                  <a:lnTo>
                    <a:pt x="288" y="268"/>
                  </a:lnTo>
                  <a:lnTo>
                    <a:pt x="306" y="246"/>
                  </a:lnTo>
                  <a:lnTo>
                    <a:pt x="298" y="234"/>
                  </a:lnTo>
                  <a:lnTo>
                    <a:pt x="290" y="226"/>
                  </a:lnTo>
                  <a:lnTo>
                    <a:pt x="284" y="222"/>
                  </a:lnTo>
                  <a:lnTo>
                    <a:pt x="282" y="222"/>
                  </a:lnTo>
                  <a:lnTo>
                    <a:pt x="272" y="232"/>
                  </a:lnTo>
                  <a:lnTo>
                    <a:pt x="272" y="230"/>
                  </a:lnTo>
                  <a:lnTo>
                    <a:pt x="270" y="230"/>
                  </a:lnTo>
                  <a:lnTo>
                    <a:pt x="256" y="226"/>
                  </a:lnTo>
                  <a:lnTo>
                    <a:pt x="252" y="214"/>
                  </a:lnTo>
                  <a:lnTo>
                    <a:pt x="244" y="210"/>
                  </a:lnTo>
                  <a:lnTo>
                    <a:pt x="236" y="204"/>
                  </a:lnTo>
                  <a:lnTo>
                    <a:pt x="226" y="198"/>
                  </a:lnTo>
                  <a:lnTo>
                    <a:pt x="218" y="192"/>
                  </a:lnTo>
                  <a:lnTo>
                    <a:pt x="216" y="190"/>
                  </a:lnTo>
                  <a:lnTo>
                    <a:pt x="216" y="186"/>
                  </a:lnTo>
                  <a:lnTo>
                    <a:pt x="214" y="184"/>
                  </a:lnTo>
                  <a:lnTo>
                    <a:pt x="216" y="180"/>
                  </a:lnTo>
                  <a:lnTo>
                    <a:pt x="220" y="170"/>
                  </a:lnTo>
                  <a:lnTo>
                    <a:pt x="230" y="152"/>
                  </a:lnTo>
                  <a:lnTo>
                    <a:pt x="232" y="144"/>
                  </a:lnTo>
                  <a:lnTo>
                    <a:pt x="234" y="138"/>
                  </a:lnTo>
                  <a:lnTo>
                    <a:pt x="234" y="128"/>
                  </a:lnTo>
                  <a:lnTo>
                    <a:pt x="240" y="128"/>
                  </a:lnTo>
                  <a:lnTo>
                    <a:pt x="258" y="130"/>
                  </a:lnTo>
                  <a:lnTo>
                    <a:pt x="260" y="122"/>
                  </a:lnTo>
                  <a:lnTo>
                    <a:pt x="264" y="106"/>
                  </a:lnTo>
                  <a:lnTo>
                    <a:pt x="260" y="104"/>
                  </a:lnTo>
                  <a:lnTo>
                    <a:pt x="242" y="116"/>
                  </a:lnTo>
                  <a:lnTo>
                    <a:pt x="230" y="122"/>
                  </a:lnTo>
                  <a:lnTo>
                    <a:pt x="222" y="122"/>
                  </a:lnTo>
                  <a:lnTo>
                    <a:pt x="214" y="120"/>
                  </a:lnTo>
                  <a:lnTo>
                    <a:pt x="204" y="114"/>
                  </a:lnTo>
                  <a:lnTo>
                    <a:pt x="194" y="108"/>
                  </a:lnTo>
                  <a:lnTo>
                    <a:pt x="194" y="106"/>
                  </a:lnTo>
                  <a:lnTo>
                    <a:pt x="192" y="1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11" name="天津"/>
            <p:cNvSpPr/>
            <p:nvPr/>
          </p:nvSpPr>
          <p:spPr bwMode="auto">
            <a:xfrm>
              <a:off x="6108700" y="2811463"/>
              <a:ext cx="146050" cy="211137"/>
            </a:xfrm>
            <a:custGeom>
              <a:avLst/>
              <a:gdLst>
                <a:gd name="T0" fmla="*/ 2147483646 w 80"/>
                <a:gd name="T1" fmla="*/ 2147483646 h 116"/>
                <a:gd name="T2" fmla="*/ 2147483646 w 80"/>
                <a:gd name="T3" fmla="*/ 0 h 116"/>
                <a:gd name="T4" fmla="*/ 2147483646 w 80"/>
                <a:gd name="T5" fmla="*/ 0 h 116"/>
                <a:gd name="T6" fmla="*/ 2147483646 w 80"/>
                <a:gd name="T7" fmla="*/ 2147483646 h 116"/>
                <a:gd name="T8" fmla="*/ 2147483646 w 80"/>
                <a:gd name="T9" fmla="*/ 2147483646 h 116"/>
                <a:gd name="T10" fmla="*/ 2147483646 w 80"/>
                <a:gd name="T11" fmla="*/ 2147483646 h 116"/>
                <a:gd name="T12" fmla="*/ 2147483646 w 80"/>
                <a:gd name="T13" fmla="*/ 2147483646 h 116"/>
                <a:gd name="T14" fmla="*/ 2147483646 w 80"/>
                <a:gd name="T15" fmla="*/ 2147483646 h 116"/>
                <a:gd name="T16" fmla="*/ 2147483646 w 80"/>
                <a:gd name="T17" fmla="*/ 2147483646 h 116"/>
                <a:gd name="T18" fmla="*/ 2147483646 w 80"/>
                <a:gd name="T19" fmla="*/ 2147483646 h 116"/>
                <a:gd name="T20" fmla="*/ 2147483646 w 80"/>
                <a:gd name="T21" fmla="*/ 2147483646 h 116"/>
                <a:gd name="T22" fmla="*/ 2147483646 w 80"/>
                <a:gd name="T23" fmla="*/ 2147483646 h 116"/>
                <a:gd name="T24" fmla="*/ 2147483646 w 80"/>
                <a:gd name="T25" fmla="*/ 2147483646 h 116"/>
                <a:gd name="T26" fmla="*/ 2147483646 w 80"/>
                <a:gd name="T27" fmla="*/ 2147483646 h 116"/>
                <a:gd name="T28" fmla="*/ 2147483646 w 80"/>
                <a:gd name="T29" fmla="*/ 2147483646 h 116"/>
                <a:gd name="T30" fmla="*/ 2147483646 w 80"/>
                <a:gd name="T31" fmla="*/ 2147483646 h 116"/>
                <a:gd name="T32" fmla="*/ 2147483646 w 80"/>
                <a:gd name="T33" fmla="*/ 2147483646 h 116"/>
                <a:gd name="T34" fmla="*/ 0 w 80"/>
                <a:gd name="T35" fmla="*/ 2147483646 h 116"/>
                <a:gd name="T36" fmla="*/ 0 w 80"/>
                <a:gd name="T37" fmla="*/ 2147483646 h 116"/>
                <a:gd name="T38" fmla="*/ 0 w 80"/>
                <a:gd name="T39" fmla="*/ 2147483646 h 116"/>
                <a:gd name="T40" fmla="*/ 0 w 80"/>
                <a:gd name="T41" fmla="*/ 2147483646 h 116"/>
                <a:gd name="T42" fmla="*/ 2147483646 w 80"/>
                <a:gd name="T43" fmla="*/ 2147483646 h 116"/>
                <a:gd name="T44" fmla="*/ 2147483646 w 80"/>
                <a:gd name="T45" fmla="*/ 2147483646 h 116"/>
                <a:gd name="T46" fmla="*/ 2147483646 w 80"/>
                <a:gd name="T47" fmla="*/ 2147483646 h 116"/>
                <a:gd name="T48" fmla="*/ 2147483646 w 80"/>
                <a:gd name="T49" fmla="*/ 2147483646 h 116"/>
                <a:gd name="T50" fmla="*/ 2147483646 w 80"/>
                <a:gd name="T51" fmla="*/ 2147483646 h 116"/>
                <a:gd name="T52" fmla="*/ 2147483646 w 80"/>
                <a:gd name="T53" fmla="*/ 2147483646 h 116"/>
                <a:gd name="T54" fmla="*/ 2147483646 w 80"/>
                <a:gd name="T55" fmla="*/ 2147483646 h 116"/>
                <a:gd name="T56" fmla="*/ 2147483646 w 80"/>
                <a:gd name="T57" fmla="*/ 2147483646 h 116"/>
                <a:gd name="T58" fmla="*/ 2147483646 w 80"/>
                <a:gd name="T59" fmla="*/ 2147483646 h 116"/>
                <a:gd name="T60" fmla="*/ 2147483646 w 80"/>
                <a:gd name="T61" fmla="*/ 2147483646 h 116"/>
                <a:gd name="T62" fmla="*/ 2147483646 w 80"/>
                <a:gd name="T63" fmla="*/ 2147483646 h 116"/>
                <a:gd name="T64" fmla="*/ 2147483646 w 80"/>
                <a:gd name="T65" fmla="*/ 2147483646 h 116"/>
                <a:gd name="T66" fmla="*/ 2147483646 w 80"/>
                <a:gd name="T67" fmla="*/ 2147483646 h 116"/>
                <a:gd name="T68" fmla="*/ 2147483646 w 80"/>
                <a:gd name="T69" fmla="*/ 2147483646 h 116"/>
                <a:gd name="T70" fmla="*/ 2147483646 w 80"/>
                <a:gd name="T71" fmla="*/ 2147483646 h 116"/>
                <a:gd name="T72" fmla="*/ 2147483646 w 80"/>
                <a:gd name="T73" fmla="*/ 2147483646 h 116"/>
                <a:gd name="T74" fmla="*/ 2147483646 w 80"/>
                <a:gd name="T75" fmla="*/ 2147483646 h 116"/>
                <a:gd name="T76" fmla="*/ 2147483646 w 80"/>
                <a:gd name="T77" fmla="*/ 2147483646 h 116"/>
                <a:gd name="T78" fmla="*/ 2147483646 w 80"/>
                <a:gd name="T79" fmla="*/ 2147483646 h 116"/>
                <a:gd name="T80" fmla="*/ 2147483646 w 80"/>
                <a:gd name="T81" fmla="*/ 2147483646 h 116"/>
                <a:gd name="T82" fmla="*/ 2147483646 w 80"/>
                <a:gd name="T83" fmla="*/ 2147483646 h 116"/>
                <a:gd name="T84" fmla="*/ 2147483646 w 80"/>
                <a:gd name="T85" fmla="*/ 2147483646 h 116"/>
                <a:gd name="T86" fmla="*/ 2147483646 w 80"/>
                <a:gd name="T87" fmla="*/ 2147483646 h 116"/>
                <a:gd name="T88" fmla="*/ 2147483646 w 80"/>
                <a:gd name="T89" fmla="*/ 2147483646 h 116"/>
                <a:gd name="T90" fmla="*/ 2147483646 w 80"/>
                <a:gd name="T91" fmla="*/ 2147483646 h 116"/>
                <a:gd name="T92" fmla="*/ 2147483646 w 80"/>
                <a:gd name="T93" fmla="*/ 2147483646 h 116"/>
                <a:gd name="T94" fmla="*/ 2147483646 w 80"/>
                <a:gd name="T95" fmla="*/ 2147483646 h 11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0" h="116">
                  <a:moveTo>
                    <a:pt x="46" y="2"/>
                  </a:moveTo>
                  <a:lnTo>
                    <a:pt x="44" y="0"/>
                  </a:lnTo>
                  <a:lnTo>
                    <a:pt x="40" y="2"/>
                  </a:lnTo>
                  <a:lnTo>
                    <a:pt x="38" y="4"/>
                  </a:lnTo>
                  <a:lnTo>
                    <a:pt x="32" y="14"/>
                  </a:lnTo>
                  <a:lnTo>
                    <a:pt x="28" y="12"/>
                  </a:lnTo>
                  <a:lnTo>
                    <a:pt x="28" y="14"/>
                  </a:lnTo>
                  <a:lnTo>
                    <a:pt x="22" y="20"/>
                  </a:lnTo>
                  <a:lnTo>
                    <a:pt x="18" y="22"/>
                  </a:lnTo>
                  <a:lnTo>
                    <a:pt x="10" y="26"/>
                  </a:lnTo>
                  <a:lnTo>
                    <a:pt x="8" y="32"/>
                  </a:lnTo>
                  <a:lnTo>
                    <a:pt x="8" y="44"/>
                  </a:lnTo>
                  <a:lnTo>
                    <a:pt x="6" y="48"/>
                  </a:lnTo>
                  <a:lnTo>
                    <a:pt x="4" y="50"/>
                  </a:lnTo>
                  <a:lnTo>
                    <a:pt x="0" y="60"/>
                  </a:lnTo>
                  <a:lnTo>
                    <a:pt x="0" y="66"/>
                  </a:lnTo>
                  <a:lnTo>
                    <a:pt x="0" y="78"/>
                  </a:lnTo>
                  <a:lnTo>
                    <a:pt x="4" y="102"/>
                  </a:lnTo>
                  <a:lnTo>
                    <a:pt x="8" y="106"/>
                  </a:lnTo>
                  <a:lnTo>
                    <a:pt x="18" y="112"/>
                  </a:lnTo>
                  <a:lnTo>
                    <a:pt x="36" y="116"/>
                  </a:lnTo>
                  <a:lnTo>
                    <a:pt x="44" y="114"/>
                  </a:lnTo>
                  <a:lnTo>
                    <a:pt x="54" y="110"/>
                  </a:lnTo>
                  <a:lnTo>
                    <a:pt x="50" y="100"/>
                  </a:lnTo>
                  <a:lnTo>
                    <a:pt x="50" y="98"/>
                  </a:lnTo>
                  <a:lnTo>
                    <a:pt x="52" y="90"/>
                  </a:lnTo>
                  <a:lnTo>
                    <a:pt x="60" y="74"/>
                  </a:lnTo>
                  <a:lnTo>
                    <a:pt x="76" y="74"/>
                  </a:lnTo>
                  <a:lnTo>
                    <a:pt x="80" y="74"/>
                  </a:lnTo>
                  <a:lnTo>
                    <a:pt x="74" y="64"/>
                  </a:lnTo>
                  <a:lnTo>
                    <a:pt x="64" y="48"/>
                  </a:lnTo>
                  <a:lnTo>
                    <a:pt x="58" y="40"/>
                  </a:lnTo>
                  <a:lnTo>
                    <a:pt x="54" y="30"/>
                  </a:lnTo>
                  <a:lnTo>
                    <a:pt x="52" y="18"/>
                  </a:lnTo>
                  <a:lnTo>
                    <a:pt x="48" y="8"/>
                  </a:lnTo>
                  <a:lnTo>
                    <a:pt x="46"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12" name="北京"/>
            <p:cNvSpPr/>
            <p:nvPr/>
          </p:nvSpPr>
          <p:spPr bwMode="auto">
            <a:xfrm>
              <a:off x="5962650" y="2716213"/>
              <a:ext cx="193675" cy="207962"/>
            </a:xfrm>
            <a:custGeom>
              <a:avLst/>
              <a:gdLst>
                <a:gd name="T0" fmla="*/ 2147483646 w 106"/>
                <a:gd name="T1" fmla="*/ 2147483646 h 114"/>
                <a:gd name="T2" fmla="*/ 2147483646 w 106"/>
                <a:gd name="T3" fmla="*/ 2147483646 h 114"/>
                <a:gd name="T4" fmla="*/ 2147483646 w 106"/>
                <a:gd name="T5" fmla="*/ 2147483646 h 114"/>
                <a:gd name="T6" fmla="*/ 2147483646 w 106"/>
                <a:gd name="T7" fmla="*/ 2147483646 h 114"/>
                <a:gd name="T8" fmla="*/ 2147483646 w 106"/>
                <a:gd name="T9" fmla="*/ 2147483646 h 114"/>
                <a:gd name="T10" fmla="*/ 2147483646 w 106"/>
                <a:gd name="T11" fmla="*/ 2147483646 h 114"/>
                <a:gd name="T12" fmla="*/ 2147483646 w 106"/>
                <a:gd name="T13" fmla="*/ 2147483646 h 114"/>
                <a:gd name="T14" fmla="*/ 2147483646 w 106"/>
                <a:gd name="T15" fmla="*/ 2147483646 h 114"/>
                <a:gd name="T16" fmla="*/ 2147483646 w 106"/>
                <a:gd name="T17" fmla="*/ 2147483646 h 114"/>
                <a:gd name="T18" fmla="*/ 0 w 106"/>
                <a:gd name="T19" fmla="*/ 2147483646 h 114"/>
                <a:gd name="T20" fmla="*/ 2147483646 w 106"/>
                <a:gd name="T21" fmla="*/ 2147483646 h 114"/>
                <a:gd name="T22" fmla="*/ 2147483646 w 106"/>
                <a:gd name="T23" fmla="*/ 2147483646 h 114"/>
                <a:gd name="T24" fmla="*/ 2147483646 w 106"/>
                <a:gd name="T25" fmla="*/ 2147483646 h 114"/>
                <a:gd name="T26" fmla="*/ 2147483646 w 106"/>
                <a:gd name="T27" fmla="*/ 2147483646 h 114"/>
                <a:gd name="T28" fmla="*/ 2147483646 w 106"/>
                <a:gd name="T29" fmla="*/ 2147483646 h 114"/>
                <a:gd name="T30" fmla="*/ 2147483646 w 106"/>
                <a:gd name="T31" fmla="*/ 2147483646 h 114"/>
                <a:gd name="T32" fmla="*/ 2147483646 w 106"/>
                <a:gd name="T33" fmla="*/ 2147483646 h 114"/>
                <a:gd name="T34" fmla="*/ 2147483646 w 106"/>
                <a:gd name="T35" fmla="*/ 2147483646 h 114"/>
                <a:gd name="T36" fmla="*/ 2147483646 w 106"/>
                <a:gd name="T37" fmla="*/ 2147483646 h 114"/>
                <a:gd name="T38" fmla="*/ 2147483646 w 106"/>
                <a:gd name="T39" fmla="*/ 2147483646 h 114"/>
                <a:gd name="T40" fmla="*/ 2147483646 w 106"/>
                <a:gd name="T41" fmla="*/ 2147483646 h 114"/>
                <a:gd name="T42" fmla="*/ 2147483646 w 106"/>
                <a:gd name="T43" fmla="*/ 2147483646 h 114"/>
                <a:gd name="T44" fmla="*/ 2147483646 w 106"/>
                <a:gd name="T45" fmla="*/ 2147483646 h 114"/>
                <a:gd name="T46" fmla="*/ 2147483646 w 106"/>
                <a:gd name="T47" fmla="*/ 2147483646 h 114"/>
                <a:gd name="T48" fmla="*/ 2147483646 w 106"/>
                <a:gd name="T49" fmla="*/ 2147483646 h 114"/>
                <a:gd name="T50" fmla="*/ 2147483646 w 106"/>
                <a:gd name="T51" fmla="*/ 2147483646 h 114"/>
                <a:gd name="T52" fmla="*/ 2147483646 w 106"/>
                <a:gd name="T53" fmla="*/ 2147483646 h 114"/>
                <a:gd name="T54" fmla="*/ 2147483646 w 106"/>
                <a:gd name="T55" fmla="*/ 2147483646 h 114"/>
                <a:gd name="T56" fmla="*/ 2147483646 w 106"/>
                <a:gd name="T57" fmla="*/ 2147483646 h 114"/>
                <a:gd name="T58" fmla="*/ 2147483646 w 106"/>
                <a:gd name="T59" fmla="*/ 2147483646 h 114"/>
                <a:gd name="T60" fmla="*/ 2147483646 w 106"/>
                <a:gd name="T61" fmla="*/ 2147483646 h 114"/>
                <a:gd name="T62" fmla="*/ 2147483646 w 106"/>
                <a:gd name="T63" fmla="*/ 2147483646 h 11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6" h="114">
                  <a:moveTo>
                    <a:pt x="52" y="24"/>
                  </a:moveTo>
                  <a:lnTo>
                    <a:pt x="52" y="26"/>
                  </a:lnTo>
                  <a:lnTo>
                    <a:pt x="48" y="26"/>
                  </a:lnTo>
                  <a:lnTo>
                    <a:pt x="38" y="24"/>
                  </a:lnTo>
                  <a:lnTo>
                    <a:pt x="38" y="28"/>
                  </a:lnTo>
                  <a:lnTo>
                    <a:pt x="38" y="30"/>
                  </a:lnTo>
                  <a:lnTo>
                    <a:pt x="36" y="30"/>
                  </a:lnTo>
                  <a:lnTo>
                    <a:pt x="18" y="38"/>
                  </a:lnTo>
                  <a:lnTo>
                    <a:pt x="18" y="40"/>
                  </a:lnTo>
                  <a:lnTo>
                    <a:pt x="16" y="44"/>
                  </a:lnTo>
                  <a:lnTo>
                    <a:pt x="18" y="48"/>
                  </a:lnTo>
                  <a:lnTo>
                    <a:pt x="24" y="56"/>
                  </a:lnTo>
                  <a:lnTo>
                    <a:pt x="24" y="58"/>
                  </a:lnTo>
                  <a:lnTo>
                    <a:pt x="24" y="60"/>
                  </a:lnTo>
                  <a:lnTo>
                    <a:pt x="14" y="72"/>
                  </a:lnTo>
                  <a:lnTo>
                    <a:pt x="4" y="82"/>
                  </a:lnTo>
                  <a:lnTo>
                    <a:pt x="0" y="86"/>
                  </a:lnTo>
                  <a:lnTo>
                    <a:pt x="0" y="90"/>
                  </a:lnTo>
                  <a:lnTo>
                    <a:pt x="4" y="96"/>
                  </a:lnTo>
                  <a:lnTo>
                    <a:pt x="14" y="100"/>
                  </a:lnTo>
                  <a:lnTo>
                    <a:pt x="20" y="100"/>
                  </a:lnTo>
                  <a:lnTo>
                    <a:pt x="32" y="102"/>
                  </a:lnTo>
                  <a:lnTo>
                    <a:pt x="36" y="102"/>
                  </a:lnTo>
                  <a:lnTo>
                    <a:pt x="40" y="106"/>
                  </a:lnTo>
                  <a:lnTo>
                    <a:pt x="48" y="110"/>
                  </a:lnTo>
                  <a:lnTo>
                    <a:pt x="56" y="114"/>
                  </a:lnTo>
                  <a:lnTo>
                    <a:pt x="62" y="114"/>
                  </a:lnTo>
                  <a:lnTo>
                    <a:pt x="66" y="112"/>
                  </a:lnTo>
                  <a:lnTo>
                    <a:pt x="72" y="106"/>
                  </a:lnTo>
                  <a:lnTo>
                    <a:pt x="78" y="98"/>
                  </a:lnTo>
                  <a:lnTo>
                    <a:pt x="84" y="84"/>
                  </a:lnTo>
                  <a:lnTo>
                    <a:pt x="80" y="66"/>
                  </a:lnTo>
                  <a:lnTo>
                    <a:pt x="86" y="68"/>
                  </a:lnTo>
                  <a:lnTo>
                    <a:pt x="96" y="68"/>
                  </a:lnTo>
                  <a:lnTo>
                    <a:pt x="100" y="66"/>
                  </a:lnTo>
                  <a:lnTo>
                    <a:pt x="102" y="62"/>
                  </a:lnTo>
                  <a:lnTo>
                    <a:pt x="94" y="38"/>
                  </a:lnTo>
                  <a:lnTo>
                    <a:pt x="96" y="30"/>
                  </a:lnTo>
                  <a:lnTo>
                    <a:pt x="102" y="26"/>
                  </a:lnTo>
                  <a:lnTo>
                    <a:pt x="106" y="22"/>
                  </a:lnTo>
                  <a:lnTo>
                    <a:pt x="104" y="18"/>
                  </a:lnTo>
                  <a:lnTo>
                    <a:pt x="86" y="18"/>
                  </a:lnTo>
                  <a:lnTo>
                    <a:pt x="68" y="6"/>
                  </a:lnTo>
                  <a:lnTo>
                    <a:pt x="62" y="2"/>
                  </a:lnTo>
                  <a:lnTo>
                    <a:pt x="58" y="0"/>
                  </a:lnTo>
                  <a:lnTo>
                    <a:pt x="48" y="2"/>
                  </a:lnTo>
                  <a:lnTo>
                    <a:pt x="44" y="2"/>
                  </a:lnTo>
                  <a:lnTo>
                    <a:pt x="44" y="8"/>
                  </a:lnTo>
                  <a:lnTo>
                    <a:pt x="50" y="10"/>
                  </a:lnTo>
                  <a:lnTo>
                    <a:pt x="54" y="16"/>
                  </a:lnTo>
                  <a:lnTo>
                    <a:pt x="54" y="20"/>
                  </a:lnTo>
                  <a:lnTo>
                    <a:pt x="52" y="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13" name="辽宁"/>
            <p:cNvSpPr/>
            <p:nvPr/>
          </p:nvSpPr>
          <p:spPr bwMode="auto">
            <a:xfrm>
              <a:off x="6291263" y="2303463"/>
              <a:ext cx="687387" cy="654050"/>
            </a:xfrm>
            <a:custGeom>
              <a:avLst/>
              <a:gdLst>
                <a:gd name="T0" fmla="*/ 2147483646 w 376"/>
                <a:gd name="T1" fmla="*/ 2147483646 h 358"/>
                <a:gd name="T2" fmla="*/ 2147483646 w 376"/>
                <a:gd name="T3" fmla="*/ 2147483646 h 358"/>
                <a:gd name="T4" fmla="*/ 2147483646 w 376"/>
                <a:gd name="T5" fmla="*/ 2147483646 h 358"/>
                <a:gd name="T6" fmla="*/ 2147483646 w 376"/>
                <a:gd name="T7" fmla="*/ 2147483646 h 358"/>
                <a:gd name="T8" fmla="*/ 2147483646 w 376"/>
                <a:gd name="T9" fmla="*/ 2147483646 h 358"/>
                <a:gd name="T10" fmla="*/ 2147483646 w 376"/>
                <a:gd name="T11" fmla="*/ 2147483646 h 358"/>
                <a:gd name="T12" fmla="*/ 2147483646 w 376"/>
                <a:gd name="T13" fmla="*/ 2147483646 h 358"/>
                <a:gd name="T14" fmla="*/ 2147483646 w 376"/>
                <a:gd name="T15" fmla="*/ 2147483646 h 358"/>
                <a:gd name="T16" fmla="*/ 2147483646 w 376"/>
                <a:gd name="T17" fmla="*/ 2147483646 h 358"/>
                <a:gd name="T18" fmla="*/ 2147483646 w 376"/>
                <a:gd name="T19" fmla="*/ 2147483646 h 358"/>
                <a:gd name="T20" fmla="*/ 2147483646 w 376"/>
                <a:gd name="T21" fmla="*/ 2147483646 h 358"/>
                <a:gd name="T22" fmla="*/ 2147483646 w 376"/>
                <a:gd name="T23" fmla="*/ 2147483646 h 358"/>
                <a:gd name="T24" fmla="*/ 2147483646 w 376"/>
                <a:gd name="T25" fmla="*/ 2147483646 h 358"/>
                <a:gd name="T26" fmla="*/ 2147483646 w 376"/>
                <a:gd name="T27" fmla="*/ 2147483646 h 358"/>
                <a:gd name="T28" fmla="*/ 2147483646 w 376"/>
                <a:gd name="T29" fmla="*/ 2147483646 h 358"/>
                <a:gd name="T30" fmla="*/ 2147483646 w 376"/>
                <a:gd name="T31" fmla="*/ 2147483646 h 358"/>
                <a:gd name="T32" fmla="*/ 2147483646 w 376"/>
                <a:gd name="T33" fmla="*/ 2147483646 h 358"/>
                <a:gd name="T34" fmla="*/ 2147483646 w 376"/>
                <a:gd name="T35" fmla="*/ 2147483646 h 358"/>
                <a:gd name="T36" fmla="*/ 2147483646 w 376"/>
                <a:gd name="T37" fmla="*/ 2147483646 h 358"/>
                <a:gd name="T38" fmla="*/ 2147483646 w 376"/>
                <a:gd name="T39" fmla="*/ 2147483646 h 358"/>
                <a:gd name="T40" fmla="*/ 2147483646 w 376"/>
                <a:gd name="T41" fmla="*/ 2147483646 h 358"/>
                <a:gd name="T42" fmla="*/ 2147483646 w 376"/>
                <a:gd name="T43" fmla="*/ 2147483646 h 358"/>
                <a:gd name="T44" fmla="*/ 2147483646 w 376"/>
                <a:gd name="T45" fmla="*/ 2147483646 h 358"/>
                <a:gd name="T46" fmla="*/ 2147483646 w 376"/>
                <a:gd name="T47" fmla="*/ 2147483646 h 358"/>
                <a:gd name="T48" fmla="*/ 2147483646 w 376"/>
                <a:gd name="T49" fmla="*/ 2147483646 h 358"/>
                <a:gd name="T50" fmla="*/ 2147483646 w 376"/>
                <a:gd name="T51" fmla="*/ 2147483646 h 358"/>
                <a:gd name="T52" fmla="*/ 2147483646 w 376"/>
                <a:gd name="T53" fmla="*/ 2147483646 h 358"/>
                <a:gd name="T54" fmla="*/ 2147483646 w 376"/>
                <a:gd name="T55" fmla="*/ 2147483646 h 358"/>
                <a:gd name="T56" fmla="*/ 2147483646 w 376"/>
                <a:gd name="T57" fmla="*/ 2147483646 h 358"/>
                <a:gd name="T58" fmla="*/ 2147483646 w 376"/>
                <a:gd name="T59" fmla="*/ 2147483646 h 358"/>
                <a:gd name="T60" fmla="*/ 2147483646 w 376"/>
                <a:gd name="T61" fmla="*/ 2147483646 h 358"/>
                <a:gd name="T62" fmla="*/ 2147483646 w 376"/>
                <a:gd name="T63" fmla="*/ 2147483646 h 358"/>
                <a:gd name="T64" fmla="*/ 2147483646 w 376"/>
                <a:gd name="T65" fmla="*/ 2147483646 h 358"/>
                <a:gd name="T66" fmla="*/ 2147483646 w 376"/>
                <a:gd name="T67" fmla="*/ 2147483646 h 358"/>
                <a:gd name="T68" fmla="*/ 2147483646 w 376"/>
                <a:gd name="T69" fmla="*/ 2147483646 h 358"/>
                <a:gd name="T70" fmla="*/ 2147483646 w 376"/>
                <a:gd name="T71" fmla="*/ 2147483646 h 358"/>
                <a:gd name="T72" fmla="*/ 2147483646 w 376"/>
                <a:gd name="T73" fmla="*/ 2147483646 h 358"/>
                <a:gd name="T74" fmla="*/ 2147483646 w 376"/>
                <a:gd name="T75" fmla="*/ 2147483646 h 358"/>
                <a:gd name="T76" fmla="*/ 2147483646 w 376"/>
                <a:gd name="T77" fmla="*/ 2147483646 h 358"/>
                <a:gd name="T78" fmla="*/ 2147483646 w 376"/>
                <a:gd name="T79" fmla="*/ 2147483646 h 358"/>
                <a:gd name="T80" fmla="*/ 2147483646 w 376"/>
                <a:gd name="T81" fmla="*/ 2147483646 h 358"/>
                <a:gd name="T82" fmla="*/ 2147483646 w 376"/>
                <a:gd name="T83" fmla="*/ 2147483646 h 358"/>
                <a:gd name="T84" fmla="*/ 2147483646 w 376"/>
                <a:gd name="T85" fmla="*/ 2147483646 h 358"/>
                <a:gd name="T86" fmla="*/ 2147483646 w 376"/>
                <a:gd name="T87" fmla="*/ 2147483646 h 358"/>
                <a:gd name="T88" fmla="*/ 2147483646 w 376"/>
                <a:gd name="T89" fmla="*/ 2147483646 h 358"/>
                <a:gd name="T90" fmla="*/ 2147483646 w 376"/>
                <a:gd name="T91" fmla="*/ 2147483646 h 358"/>
                <a:gd name="T92" fmla="*/ 2147483646 w 376"/>
                <a:gd name="T93" fmla="*/ 2147483646 h 358"/>
                <a:gd name="T94" fmla="*/ 2147483646 w 376"/>
                <a:gd name="T95" fmla="*/ 2147483646 h 358"/>
                <a:gd name="T96" fmla="*/ 2147483646 w 376"/>
                <a:gd name="T97" fmla="*/ 2147483646 h 358"/>
                <a:gd name="T98" fmla="*/ 2147483646 w 376"/>
                <a:gd name="T99" fmla="*/ 2147483646 h 358"/>
                <a:gd name="T100" fmla="*/ 2147483646 w 376"/>
                <a:gd name="T101" fmla="*/ 2147483646 h 358"/>
                <a:gd name="T102" fmla="*/ 2147483646 w 376"/>
                <a:gd name="T103" fmla="*/ 2147483646 h 358"/>
                <a:gd name="T104" fmla="*/ 2147483646 w 376"/>
                <a:gd name="T105" fmla="*/ 0 h 358"/>
                <a:gd name="T106" fmla="*/ 2147483646 w 376"/>
                <a:gd name="T107" fmla="*/ 2147483646 h 358"/>
                <a:gd name="T108" fmla="*/ 2147483646 w 376"/>
                <a:gd name="T109" fmla="*/ 2147483646 h 358"/>
                <a:gd name="T110" fmla="*/ 2147483646 w 376"/>
                <a:gd name="T111" fmla="*/ 2147483646 h 358"/>
                <a:gd name="T112" fmla="*/ 2147483646 w 376"/>
                <a:gd name="T113" fmla="*/ 2147483646 h 35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76" h="358">
                  <a:moveTo>
                    <a:pt x="172" y="46"/>
                  </a:moveTo>
                  <a:lnTo>
                    <a:pt x="162" y="60"/>
                  </a:lnTo>
                  <a:lnTo>
                    <a:pt x="160" y="64"/>
                  </a:lnTo>
                  <a:lnTo>
                    <a:pt x="160" y="74"/>
                  </a:lnTo>
                  <a:lnTo>
                    <a:pt x="160" y="80"/>
                  </a:lnTo>
                  <a:lnTo>
                    <a:pt x="142" y="80"/>
                  </a:lnTo>
                  <a:lnTo>
                    <a:pt x="140" y="80"/>
                  </a:lnTo>
                  <a:lnTo>
                    <a:pt x="128" y="76"/>
                  </a:lnTo>
                  <a:lnTo>
                    <a:pt x="116" y="92"/>
                  </a:lnTo>
                  <a:lnTo>
                    <a:pt x="102" y="100"/>
                  </a:lnTo>
                  <a:lnTo>
                    <a:pt x="92" y="112"/>
                  </a:lnTo>
                  <a:lnTo>
                    <a:pt x="90" y="116"/>
                  </a:lnTo>
                  <a:lnTo>
                    <a:pt x="70" y="138"/>
                  </a:lnTo>
                  <a:lnTo>
                    <a:pt x="70" y="140"/>
                  </a:lnTo>
                  <a:lnTo>
                    <a:pt x="68" y="140"/>
                  </a:lnTo>
                  <a:lnTo>
                    <a:pt x="54" y="148"/>
                  </a:lnTo>
                  <a:lnTo>
                    <a:pt x="42" y="140"/>
                  </a:lnTo>
                  <a:lnTo>
                    <a:pt x="42" y="138"/>
                  </a:lnTo>
                  <a:lnTo>
                    <a:pt x="30" y="126"/>
                  </a:lnTo>
                  <a:lnTo>
                    <a:pt x="24" y="122"/>
                  </a:lnTo>
                  <a:lnTo>
                    <a:pt x="28" y="156"/>
                  </a:lnTo>
                  <a:lnTo>
                    <a:pt x="34" y="172"/>
                  </a:lnTo>
                  <a:lnTo>
                    <a:pt x="22" y="184"/>
                  </a:lnTo>
                  <a:lnTo>
                    <a:pt x="4" y="208"/>
                  </a:lnTo>
                  <a:lnTo>
                    <a:pt x="4" y="220"/>
                  </a:lnTo>
                  <a:lnTo>
                    <a:pt x="0" y="226"/>
                  </a:lnTo>
                  <a:lnTo>
                    <a:pt x="2" y="232"/>
                  </a:lnTo>
                  <a:lnTo>
                    <a:pt x="8" y="232"/>
                  </a:lnTo>
                  <a:lnTo>
                    <a:pt x="32" y="238"/>
                  </a:lnTo>
                  <a:lnTo>
                    <a:pt x="34" y="238"/>
                  </a:lnTo>
                  <a:lnTo>
                    <a:pt x="34" y="240"/>
                  </a:lnTo>
                  <a:lnTo>
                    <a:pt x="40" y="244"/>
                  </a:lnTo>
                  <a:lnTo>
                    <a:pt x="46" y="248"/>
                  </a:lnTo>
                  <a:lnTo>
                    <a:pt x="48" y="248"/>
                  </a:lnTo>
                  <a:lnTo>
                    <a:pt x="50" y="252"/>
                  </a:lnTo>
                  <a:lnTo>
                    <a:pt x="52" y="258"/>
                  </a:lnTo>
                  <a:lnTo>
                    <a:pt x="54" y="264"/>
                  </a:lnTo>
                  <a:lnTo>
                    <a:pt x="78" y="272"/>
                  </a:lnTo>
                  <a:lnTo>
                    <a:pt x="86" y="270"/>
                  </a:lnTo>
                  <a:lnTo>
                    <a:pt x="92" y="260"/>
                  </a:lnTo>
                  <a:lnTo>
                    <a:pt x="112" y="224"/>
                  </a:lnTo>
                  <a:lnTo>
                    <a:pt x="122" y="212"/>
                  </a:lnTo>
                  <a:lnTo>
                    <a:pt x="122" y="210"/>
                  </a:lnTo>
                  <a:lnTo>
                    <a:pt x="138" y="204"/>
                  </a:lnTo>
                  <a:lnTo>
                    <a:pt x="148" y="202"/>
                  </a:lnTo>
                  <a:lnTo>
                    <a:pt x="154" y="196"/>
                  </a:lnTo>
                  <a:lnTo>
                    <a:pt x="160" y="192"/>
                  </a:lnTo>
                  <a:lnTo>
                    <a:pt x="164" y="194"/>
                  </a:lnTo>
                  <a:lnTo>
                    <a:pt x="172" y="198"/>
                  </a:lnTo>
                  <a:lnTo>
                    <a:pt x="174" y="198"/>
                  </a:lnTo>
                  <a:lnTo>
                    <a:pt x="174" y="200"/>
                  </a:lnTo>
                  <a:lnTo>
                    <a:pt x="188" y="220"/>
                  </a:lnTo>
                  <a:lnTo>
                    <a:pt x="188" y="222"/>
                  </a:lnTo>
                  <a:lnTo>
                    <a:pt x="190" y="238"/>
                  </a:lnTo>
                  <a:lnTo>
                    <a:pt x="188" y="254"/>
                  </a:lnTo>
                  <a:lnTo>
                    <a:pt x="184" y="268"/>
                  </a:lnTo>
                  <a:lnTo>
                    <a:pt x="184" y="270"/>
                  </a:lnTo>
                  <a:lnTo>
                    <a:pt x="174" y="284"/>
                  </a:lnTo>
                  <a:lnTo>
                    <a:pt x="168" y="294"/>
                  </a:lnTo>
                  <a:lnTo>
                    <a:pt x="170" y="312"/>
                  </a:lnTo>
                  <a:lnTo>
                    <a:pt x="172" y="312"/>
                  </a:lnTo>
                  <a:lnTo>
                    <a:pt x="176" y="308"/>
                  </a:lnTo>
                  <a:lnTo>
                    <a:pt x="184" y="304"/>
                  </a:lnTo>
                  <a:lnTo>
                    <a:pt x="184" y="302"/>
                  </a:lnTo>
                  <a:lnTo>
                    <a:pt x="186" y="300"/>
                  </a:lnTo>
                  <a:lnTo>
                    <a:pt x="194" y="308"/>
                  </a:lnTo>
                  <a:lnTo>
                    <a:pt x="194" y="320"/>
                  </a:lnTo>
                  <a:lnTo>
                    <a:pt x="192" y="320"/>
                  </a:lnTo>
                  <a:lnTo>
                    <a:pt x="186" y="324"/>
                  </a:lnTo>
                  <a:lnTo>
                    <a:pt x="184" y="328"/>
                  </a:lnTo>
                  <a:lnTo>
                    <a:pt x="184" y="334"/>
                  </a:lnTo>
                  <a:lnTo>
                    <a:pt x="182" y="336"/>
                  </a:lnTo>
                  <a:lnTo>
                    <a:pt x="178" y="344"/>
                  </a:lnTo>
                  <a:lnTo>
                    <a:pt x="176" y="344"/>
                  </a:lnTo>
                  <a:lnTo>
                    <a:pt x="168" y="346"/>
                  </a:lnTo>
                  <a:lnTo>
                    <a:pt x="162" y="348"/>
                  </a:lnTo>
                  <a:lnTo>
                    <a:pt x="158" y="356"/>
                  </a:lnTo>
                  <a:lnTo>
                    <a:pt x="158" y="358"/>
                  </a:lnTo>
                  <a:lnTo>
                    <a:pt x="184" y="354"/>
                  </a:lnTo>
                  <a:lnTo>
                    <a:pt x="190" y="350"/>
                  </a:lnTo>
                  <a:lnTo>
                    <a:pt x="198" y="328"/>
                  </a:lnTo>
                  <a:lnTo>
                    <a:pt x="258" y="266"/>
                  </a:lnTo>
                  <a:lnTo>
                    <a:pt x="260" y="266"/>
                  </a:lnTo>
                  <a:lnTo>
                    <a:pt x="272" y="260"/>
                  </a:lnTo>
                  <a:lnTo>
                    <a:pt x="284" y="260"/>
                  </a:lnTo>
                  <a:lnTo>
                    <a:pt x="294" y="258"/>
                  </a:lnTo>
                  <a:lnTo>
                    <a:pt x="304" y="252"/>
                  </a:lnTo>
                  <a:lnTo>
                    <a:pt x="312" y="244"/>
                  </a:lnTo>
                  <a:lnTo>
                    <a:pt x="326" y="208"/>
                  </a:lnTo>
                  <a:lnTo>
                    <a:pt x="376" y="156"/>
                  </a:lnTo>
                  <a:lnTo>
                    <a:pt x="372" y="128"/>
                  </a:lnTo>
                  <a:lnTo>
                    <a:pt x="368" y="126"/>
                  </a:lnTo>
                  <a:lnTo>
                    <a:pt x="364" y="122"/>
                  </a:lnTo>
                  <a:lnTo>
                    <a:pt x="364" y="120"/>
                  </a:lnTo>
                  <a:lnTo>
                    <a:pt x="364" y="122"/>
                  </a:lnTo>
                  <a:lnTo>
                    <a:pt x="356" y="122"/>
                  </a:lnTo>
                  <a:lnTo>
                    <a:pt x="350" y="120"/>
                  </a:lnTo>
                  <a:lnTo>
                    <a:pt x="346" y="116"/>
                  </a:lnTo>
                  <a:lnTo>
                    <a:pt x="344" y="110"/>
                  </a:lnTo>
                  <a:lnTo>
                    <a:pt x="342" y="108"/>
                  </a:lnTo>
                  <a:lnTo>
                    <a:pt x="342" y="66"/>
                  </a:lnTo>
                  <a:lnTo>
                    <a:pt x="336" y="62"/>
                  </a:lnTo>
                  <a:lnTo>
                    <a:pt x="328" y="56"/>
                  </a:lnTo>
                  <a:lnTo>
                    <a:pt x="316" y="44"/>
                  </a:lnTo>
                  <a:lnTo>
                    <a:pt x="308" y="30"/>
                  </a:lnTo>
                  <a:lnTo>
                    <a:pt x="306" y="24"/>
                  </a:lnTo>
                  <a:lnTo>
                    <a:pt x="306" y="16"/>
                  </a:lnTo>
                  <a:lnTo>
                    <a:pt x="308" y="12"/>
                  </a:lnTo>
                  <a:lnTo>
                    <a:pt x="302" y="4"/>
                  </a:lnTo>
                  <a:lnTo>
                    <a:pt x="300" y="10"/>
                  </a:lnTo>
                  <a:lnTo>
                    <a:pt x="294" y="24"/>
                  </a:lnTo>
                  <a:lnTo>
                    <a:pt x="292" y="24"/>
                  </a:lnTo>
                  <a:lnTo>
                    <a:pt x="282" y="24"/>
                  </a:lnTo>
                  <a:lnTo>
                    <a:pt x="274" y="20"/>
                  </a:lnTo>
                  <a:lnTo>
                    <a:pt x="270" y="16"/>
                  </a:lnTo>
                  <a:lnTo>
                    <a:pt x="268" y="10"/>
                  </a:lnTo>
                  <a:lnTo>
                    <a:pt x="268" y="8"/>
                  </a:lnTo>
                  <a:lnTo>
                    <a:pt x="264" y="8"/>
                  </a:lnTo>
                  <a:lnTo>
                    <a:pt x="248" y="12"/>
                  </a:lnTo>
                  <a:lnTo>
                    <a:pt x="236" y="0"/>
                  </a:lnTo>
                  <a:lnTo>
                    <a:pt x="232" y="0"/>
                  </a:lnTo>
                  <a:lnTo>
                    <a:pt x="228" y="4"/>
                  </a:lnTo>
                  <a:lnTo>
                    <a:pt x="234" y="12"/>
                  </a:lnTo>
                  <a:lnTo>
                    <a:pt x="236" y="14"/>
                  </a:lnTo>
                  <a:lnTo>
                    <a:pt x="228" y="30"/>
                  </a:lnTo>
                  <a:lnTo>
                    <a:pt x="226" y="30"/>
                  </a:lnTo>
                  <a:lnTo>
                    <a:pt x="226" y="32"/>
                  </a:lnTo>
                  <a:lnTo>
                    <a:pt x="212" y="48"/>
                  </a:lnTo>
                  <a:lnTo>
                    <a:pt x="210" y="48"/>
                  </a:lnTo>
                  <a:lnTo>
                    <a:pt x="208" y="48"/>
                  </a:lnTo>
                  <a:lnTo>
                    <a:pt x="186" y="50"/>
                  </a:lnTo>
                  <a:lnTo>
                    <a:pt x="172"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14" name="吉林"/>
            <p:cNvSpPr/>
            <p:nvPr/>
          </p:nvSpPr>
          <p:spPr bwMode="auto">
            <a:xfrm>
              <a:off x="6445250" y="1908175"/>
              <a:ext cx="979488" cy="665163"/>
            </a:xfrm>
            <a:custGeom>
              <a:avLst/>
              <a:gdLst>
                <a:gd name="T0" fmla="*/ 2147483646 w 536"/>
                <a:gd name="T1" fmla="*/ 2147483646 h 364"/>
                <a:gd name="T2" fmla="*/ 2147483646 w 536"/>
                <a:gd name="T3" fmla="*/ 2147483646 h 364"/>
                <a:gd name="T4" fmla="*/ 2147483646 w 536"/>
                <a:gd name="T5" fmla="*/ 2147483646 h 364"/>
                <a:gd name="T6" fmla="*/ 2147483646 w 536"/>
                <a:gd name="T7" fmla="*/ 2147483646 h 364"/>
                <a:gd name="T8" fmla="*/ 2147483646 w 536"/>
                <a:gd name="T9" fmla="*/ 2147483646 h 364"/>
                <a:gd name="T10" fmla="*/ 2147483646 w 536"/>
                <a:gd name="T11" fmla="*/ 2147483646 h 364"/>
                <a:gd name="T12" fmla="*/ 2147483646 w 536"/>
                <a:gd name="T13" fmla="*/ 2147483646 h 364"/>
                <a:gd name="T14" fmla="*/ 2147483646 w 536"/>
                <a:gd name="T15" fmla="*/ 2147483646 h 364"/>
                <a:gd name="T16" fmla="*/ 2147483646 w 536"/>
                <a:gd name="T17" fmla="*/ 2147483646 h 364"/>
                <a:gd name="T18" fmla="*/ 2147483646 w 536"/>
                <a:gd name="T19" fmla="*/ 2147483646 h 364"/>
                <a:gd name="T20" fmla="*/ 2147483646 w 536"/>
                <a:gd name="T21" fmla="*/ 2147483646 h 364"/>
                <a:gd name="T22" fmla="*/ 2147483646 w 536"/>
                <a:gd name="T23" fmla="*/ 2147483646 h 364"/>
                <a:gd name="T24" fmla="*/ 2147483646 w 536"/>
                <a:gd name="T25" fmla="*/ 2147483646 h 364"/>
                <a:gd name="T26" fmla="*/ 2147483646 w 536"/>
                <a:gd name="T27" fmla="*/ 2147483646 h 364"/>
                <a:gd name="T28" fmla="*/ 2147483646 w 536"/>
                <a:gd name="T29" fmla="*/ 2147483646 h 364"/>
                <a:gd name="T30" fmla="*/ 2147483646 w 536"/>
                <a:gd name="T31" fmla="*/ 2147483646 h 364"/>
                <a:gd name="T32" fmla="*/ 2147483646 w 536"/>
                <a:gd name="T33" fmla="*/ 2147483646 h 364"/>
                <a:gd name="T34" fmla="*/ 2147483646 w 536"/>
                <a:gd name="T35" fmla="*/ 2147483646 h 364"/>
                <a:gd name="T36" fmla="*/ 2147483646 w 536"/>
                <a:gd name="T37" fmla="*/ 2147483646 h 364"/>
                <a:gd name="T38" fmla="*/ 2147483646 w 536"/>
                <a:gd name="T39" fmla="*/ 2147483646 h 364"/>
                <a:gd name="T40" fmla="*/ 2147483646 w 536"/>
                <a:gd name="T41" fmla="*/ 2147483646 h 364"/>
                <a:gd name="T42" fmla="*/ 2147483646 w 536"/>
                <a:gd name="T43" fmla="*/ 2147483646 h 364"/>
                <a:gd name="T44" fmla="*/ 2147483646 w 536"/>
                <a:gd name="T45" fmla="*/ 2147483646 h 364"/>
                <a:gd name="T46" fmla="*/ 2147483646 w 536"/>
                <a:gd name="T47" fmla="*/ 2147483646 h 364"/>
                <a:gd name="T48" fmla="*/ 2147483646 w 536"/>
                <a:gd name="T49" fmla="*/ 2147483646 h 364"/>
                <a:gd name="T50" fmla="*/ 2147483646 w 536"/>
                <a:gd name="T51" fmla="*/ 2147483646 h 364"/>
                <a:gd name="T52" fmla="*/ 2147483646 w 536"/>
                <a:gd name="T53" fmla="*/ 2147483646 h 364"/>
                <a:gd name="T54" fmla="*/ 2147483646 w 536"/>
                <a:gd name="T55" fmla="*/ 2147483646 h 364"/>
                <a:gd name="T56" fmla="*/ 2147483646 w 536"/>
                <a:gd name="T57" fmla="*/ 2147483646 h 364"/>
                <a:gd name="T58" fmla="*/ 2147483646 w 536"/>
                <a:gd name="T59" fmla="*/ 2147483646 h 364"/>
                <a:gd name="T60" fmla="*/ 2147483646 w 536"/>
                <a:gd name="T61" fmla="*/ 2147483646 h 364"/>
                <a:gd name="T62" fmla="*/ 2147483646 w 536"/>
                <a:gd name="T63" fmla="*/ 2147483646 h 364"/>
                <a:gd name="T64" fmla="*/ 2147483646 w 536"/>
                <a:gd name="T65" fmla="*/ 2147483646 h 364"/>
                <a:gd name="T66" fmla="*/ 2147483646 w 536"/>
                <a:gd name="T67" fmla="*/ 2147483646 h 364"/>
                <a:gd name="T68" fmla="*/ 2147483646 w 536"/>
                <a:gd name="T69" fmla="*/ 2147483646 h 364"/>
                <a:gd name="T70" fmla="*/ 2147483646 w 536"/>
                <a:gd name="T71" fmla="*/ 2147483646 h 364"/>
                <a:gd name="T72" fmla="*/ 2147483646 w 536"/>
                <a:gd name="T73" fmla="*/ 2147483646 h 364"/>
                <a:gd name="T74" fmla="*/ 2147483646 w 536"/>
                <a:gd name="T75" fmla="*/ 2147483646 h 364"/>
                <a:gd name="T76" fmla="*/ 2147483646 w 536"/>
                <a:gd name="T77" fmla="*/ 2147483646 h 364"/>
                <a:gd name="T78" fmla="*/ 2147483646 w 536"/>
                <a:gd name="T79" fmla="*/ 2147483646 h 364"/>
                <a:gd name="T80" fmla="*/ 2147483646 w 536"/>
                <a:gd name="T81" fmla="*/ 2147483646 h 364"/>
                <a:gd name="T82" fmla="*/ 2147483646 w 536"/>
                <a:gd name="T83" fmla="*/ 2147483646 h 364"/>
                <a:gd name="T84" fmla="*/ 2147483646 w 536"/>
                <a:gd name="T85" fmla="*/ 2147483646 h 364"/>
                <a:gd name="T86" fmla="*/ 2147483646 w 536"/>
                <a:gd name="T87" fmla="*/ 2147483646 h 364"/>
                <a:gd name="T88" fmla="*/ 2147483646 w 536"/>
                <a:gd name="T89" fmla="*/ 2147483646 h 364"/>
                <a:gd name="T90" fmla="*/ 2147483646 w 536"/>
                <a:gd name="T91" fmla="*/ 2147483646 h 364"/>
                <a:gd name="T92" fmla="*/ 2147483646 w 536"/>
                <a:gd name="T93" fmla="*/ 2147483646 h 364"/>
                <a:gd name="T94" fmla="*/ 2147483646 w 536"/>
                <a:gd name="T95" fmla="*/ 2147483646 h 364"/>
                <a:gd name="T96" fmla="*/ 2147483646 w 536"/>
                <a:gd name="T97" fmla="*/ 2147483646 h 364"/>
                <a:gd name="T98" fmla="*/ 2147483646 w 536"/>
                <a:gd name="T99" fmla="*/ 2147483646 h 364"/>
                <a:gd name="T100" fmla="*/ 2147483646 w 536"/>
                <a:gd name="T101" fmla="*/ 2147483646 h 364"/>
                <a:gd name="T102" fmla="*/ 2147483646 w 536"/>
                <a:gd name="T103" fmla="*/ 2147483646 h 3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36" h="364">
                  <a:moveTo>
                    <a:pt x="104" y="18"/>
                  </a:moveTo>
                  <a:lnTo>
                    <a:pt x="102" y="0"/>
                  </a:lnTo>
                  <a:lnTo>
                    <a:pt x="94" y="6"/>
                  </a:lnTo>
                  <a:lnTo>
                    <a:pt x="92" y="6"/>
                  </a:lnTo>
                  <a:lnTo>
                    <a:pt x="74" y="12"/>
                  </a:lnTo>
                  <a:lnTo>
                    <a:pt x="72" y="12"/>
                  </a:lnTo>
                  <a:lnTo>
                    <a:pt x="70" y="10"/>
                  </a:lnTo>
                  <a:lnTo>
                    <a:pt x="70" y="20"/>
                  </a:lnTo>
                  <a:lnTo>
                    <a:pt x="68" y="20"/>
                  </a:lnTo>
                  <a:lnTo>
                    <a:pt x="60" y="34"/>
                  </a:lnTo>
                  <a:lnTo>
                    <a:pt x="58" y="34"/>
                  </a:lnTo>
                  <a:lnTo>
                    <a:pt x="58" y="36"/>
                  </a:lnTo>
                  <a:lnTo>
                    <a:pt x="44" y="48"/>
                  </a:lnTo>
                  <a:lnTo>
                    <a:pt x="42" y="48"/>
                  </a:lnTo>
                  <a:lnTo>
                    <a:pt x="40" y="48"/>
                  </a:lnTo>
                  <a:lnTo>
                    <a:pt x="28" y="40"/>
                  </a:lnTo>
                  <a:lnTo>
                    <a:pt x="22" y="34"/>
                  </a:lnTo>
                  <a:lnTo>
                    <a:pt x="18" y="32"/>
                  </a:lnTo>
                  <a:lnTo>
                    <a:pt x="8" y="34"/>
                  </a:lnTo>
                  <a:lnTo>
                    <a:pt x="0" y="40"/>
                  </a:lnTo>
                  <a:lnTo>
                    <a:pt x="18" y="54"/>
                  </a:lnTo>
                  <a:lnTo>
                    <a:pt x="32" y="60"/>
                  </a:lnTo>
                  <a:lnTo>
                    <a:pt x="34" y="62"/>
                  </a:lnTo>
                  <a:lnTo>
                    <a:pt x="34" y="64"/>
                  </a:lnTo>
                  <a:lnTo>
                    <a:pt x="36" y="80"/>
                  </a:lnTo>
                  <a:lnTo>
                    <a:pt x="36" y="104"/>
                  </a:lnTo>
                  <a:lnTo>
                    <a:pt x="40" y="118"/>
                  </a:lnTo>
                  <a:lnTo>
                    <a:pt x="50" y="140"/>
                  </a:lnTo>
                  <a:lnTo>
                    <a:pt x="60" y="152"/>
                  </a:lnTo>
                  <a:lnTo>
                    <a:pt x="70" y="144"/>
                  </a:lnTo>
                  <a:lnTo>
                    <a:pt x="76" y="136"/>
                  </a:lnTo>
                  <a:lnTo>
                    <a:pt x="88" y="122"/>
                  </a:lnTo>
                  <a:lnTo>
                    <a:pt x="98" y="132"/>
                  </a:lnTo>
                  <a:lnTo>
                    <a:pt x="108" y="152"/>
                  </a:lnTo>
                  <a:lnTo>
                    <a:pt x="120" y="156"/>
                  </a:lnTo>
                  <a:lnTo>
                    <a:pt x="126" y="176"/>
                  </a:lnTo>
                  <a:lnTo>
                    <a:pt x="124" y="194"/>
                  </a:lnTo>
                  <a:lnTo>
                    <a:pt x="124" y="196"/>
                  </a:lnTo>
                  <a:lnTo>
                    <a:pt x="120" y="212"/>
                  </a:lnTo>
                  <a:lnTo>
                    <a:pt x="128" y="220"/>
                  </a:lnTo>
                  <a:lnTo>
                    <a:pt x="138" y="214"/>
                  </a:lnTo>
                  <a:lnTo>
                    <a:pt x="148" y="204"/>
                  </a:lnTo>
                  <a:lnTo>
                    <a:pt x="150" y="206"/>
                  </a:lnTo>
                  <a:lnTo>
                    <a:pt x="158" y="208"/>
                  </a:lnTo>
                  <a:lnTo>
                    <a:pt x="168" y="218"/>
                  </a:lnTo>
                  <a:lnTo>
                    <a:pt x="178" y="216"/>
                  </a:lnTo>
                  <a:lnTo>
                    <a:pt x="184" y="214"/>
                  </a:lnTo>
                  <a:lnTo>
                    <a:pt x="188" y="216"/>
                  </a:lnTo>
                  <a:lnTo>
                    <a:pt x="190" y="218"/>
                  </a:lnTo>
                  <a:lnTo>
                    <a:pt x="192" y="220"/>
                  </a:lnTo>
                  <a:lnTo>
                    <a:pt x="192" y="228"/>
                  </a:lnTo>
                  <a:lnTo>
                    <a:pt x="194" y="228"/>
                  </a:lnTo>
                  <a:lnTo>
                    <a:pt x="204" y="232"/>
                  </a:lnTo>
                  <a:lnTo>
                    <a:pt x="210" y="222"/>
                  </a:lnTo>
                  <a:lnTo>
                    <a:pt x="210" y="218"/>
                  </a:lnTo>
                  <a:lnTo>
                    <a:pt x="210" y="214"/>
                  </a:lnTo>
                  <a:lnTo>
                    <a:pt x="212" y="210"/>
                  </a:lnTo>
                  <a:lnTo>
                    <a:pt x="220" y="212"/>
                  </a:lnTo>
                  <a:lnTo>
                    <a:pt x="226" y="214"/>
                  </a:lnTo>
                  <a:lnTo>
                    <a:pt x="230" y="218"/>
                  </a:lnTo>
                  <a:lnTo>
                    <a:pt x="232" y="222"/>
                  </a:lnTo>
                  <a:lnTo>
                    <a:pt x="232" y="228"/>
                  </a:lnTo>
                  <a:lnTo>
                    <a:pt x="232" y="232"/>
                  </a:lnTo>
                  <a:lnTo>
                    <a:pt x="232" y="242"/>
                  </a:lnTo>
                  <a:lnTo>
                    <a:pt x="240" y="256"/>
                  </a:lnTo>
                  <a:lnTo>
                    <a:pt x="250" y="266"/>
                  </a:lnTo>
                  <a:lnTo>
                    <a:pt x="256" y="272"/>
                  </a:lnTo>
                  <a:lnTo>
                    <a:pt x="262" y="274"/>
                  </a:lnTo>
                  <a:lnTo>
                    <a:pt x="264" y="274"/>
                  </a:lnTo>
                  <a:lnTo>
                    <a:pt x="266" y="278"/>
                  </a:lnTo>
                  <a:lnTo>
                    <a:pt x="268" y="288"/>
                  </a:lnTo>
                  <a:lnTo>
                    <a:pt x="268" y="324"/>
                  </a:lnTo>
                  <a:lnTo>
                    <a:pt x="270" y="328"/>
                  </a:lnTo>
                  <a:lnTo>
                    <a:pt x="274" y="330"/>
                  </a:lnTo>
                  <a:lnTo>
                    <a:pt x="276" y="330"/>
                  </a:lnTo>
                  <a:lnTo>
                    <a:pt x="282" y="330"/>
                  </a:lnTo>
                  <a:lnTo>
                    <a:pt x="288" y="332"/>
                  </a:lnTo>
                  <a:lnTo>
                    <a:pt x="290" y="334"/>
                  </a:lnTo>
                  <a:lnTo>
                    <a:pt x="294" y="338"/>
                  </a:lnTo>
                  <a:lnTo>
                    <a:pt x="298" y="344"/>
                  </a:lnTo>
                  <a:lnTo>
                    <a:pt x="300" y="364"/>
                  </a:lnTo>
                  <a:lnTo>
                    <a:pt x="318" y="328"/>
                  </a:lnTo>
                  <a:lnTo>
                    <a:pt x="322" y="314"/>
                  </a:lnTo>
                  <a:lnTo>
                    <a:pt x="326" y="304"/>
                  </a:lnTo>
                  <a:lnTo>
                    <a:pt x="332" y="296"/>
                  </a:lnTo>
                  <a:lnTo>
                    <a:pt x="338" y="294"/>
                  </a:lnTo>
                  <a:lnTo>
                    <a:pt x="344" y="294"/>
                  </a:lnTo>
                  <a:lnTo>
                    <a:pt x="352" y="294"/>
                  </a:lnTo>
                  <a:lnTo>
                    <a:pt x="372" y="304"/>
                  </a:lnTo>
                  <a:lnTo>
                    <a:pt x="424" y="308"/>
                  </a:lnTo>
                  <a:lnTo>
                    <a:pt x="424" y="296"/>
                  </a:lnTo>
                  <a:lnTo>
                    <a:pt x="400" y="272"/>
                  </a:lnTo>
                  <a:lnTo>
                    <a:pt x="388" y="264"/>
                  </a:lnTo>
                  <a:lnTo>
                    <a:pt x="386" y="262"/>
                  </a:lnTo>
                  <a:lnTo>
                    <a:pt x="386" y="258"/>
                  </a:lnTo>
                  <a:lnTo>
                    <a:pt x="404" y="260"/>
                  </a:lnTo>
                  <a:lnTo>
                    <a:pt x="412" y="260"/>
                  </a:lnTo>
                  <a:lnTo>
                    <a:pt x="418" y="260"/>
                  </a:lnTo>
                  <a:lnTo>
                    <a:pt x="424" y="260"/>
                  </a:lnTo>
                  <a:lnTo>
                    <a:pt x="430" y="256"/>
                  </a:lnTo>
                  <a:lnTo>
                    <a:pt x="436" y="252"/>
                  </a:lnTo>
                  <a:lnTo>
                    <a:pt x="442" y="246"/>
                  </a:lnTo>
                  <a:lnTo>
                    <a:pt x="452" y="228"/>
                  </a:lnTo>
                  <a:lnTo>
                    <a:pt x="454" y="228"/>
                  </a:lnTo>
                  <a:lnTo>
                    <a:pt x="472" y="212"/>
                  </a:lnTo>
                  <a:lnTo>
                    <a:pt x="474" y="174"/>
                  </a:lnTo>
                  <a:lnTo>
                    <a:pt x="474" y="170"/>
                  </a:lnTo>
                  <a:lnTo>
                    <a:pt x="476" y="170"/>
                  </a:lnTo>
                  <a:lnTo>
                    <a:pt x="478" y="170"/>
                  </a:lnTo>
                  <a:lnTo>
                    <a:pt x="492" y="168"/>
                  </a:lnTo>
                  <a:lnTo>
                    <a:pt x="494" y="168"/>
                  </a:lnTo>
                  <a:lnTo>
                    <a:pt x="496" y="168"/>
                  </a:lnTo>
                  <a:lnTo>
                    <a:pt x="524" y="198"/>
                  </a:lnTo>
                  <a:lnTo>
                    <a:pt x="532" y="196"/>
                  </a:lnTo>
                  <a:lnTo>
                    <a:pt x="532" y="190"/>
                  </a:lnTo>
                  <a:lnTo>
                    <a:pt x="518" y="176"/>
                  </a:lnTo>
                  <a:lnTo>
                    <a:pt x="516" y="174"/>
                  </a:lnTo>
                  <a:lnTo>
                    <a:pt x="514" y="172"/>
                  </a:lnTo>
                  <a:lnTo>
                    <a:pt x="536" y="158"/>
                  </a:lnTo>
                  <a:lnTo>
                    <a:pt x="536" y="124"/>
                  </a:lnTo>
                  <a:lnTo>
                    <a:pt x="526" y="126"/>
                  </a:lnTo>
                  <a:lnTo>
                    <a:pt x="524" y="126"/>
                  </a:lnTo>
                  <a:lnTo>
                    <a:pt x="512" y="120"/>
                  </a:lnTo>
                  <a:lnTo>
                    <a:pt x="504" y="118"/>
                  </a:lnTo>
                  <a:lnTo>
                    <a:pt x="492" y="110"/>
                  </a:lnTo>
                  <a:lnTo>
                    <a:pt x="486" y="106"/>
                  </a:lnTo>
                  <a:lnTo>
                    <a:pt x="484" y="102"/>
                  </a:lnTo>
                  <a:lnTo>
                    <a:pt x="484" y="104"/>
                  </a:lnTo>
                  <a:lnTo>
                    <a:pt x="482" y="108"/>
                  </a:lnTo>
                  <a:lnTo>
                    <a:pt x="480" y="108"/>
                  </a:lnTo>
                  <a:lnTo>
                    <a:pt x="476" y="110"/>
                  </a:lnTo>
                  <a:lnTo>
                    <a:pt x="470" y="112"/>
                  </a:lnTo>
                  <a:lnTo>
                    <a:pt x="468" y="112"/>
                  </a:lnTo>
                  <a:lnTo>
                    <a:pt x="468" y="110"/>
                  </a:lnTo>
                  <a:lnTo>
                    <a:pt x="456" y="102"/>
                  </a:lnTo>
                  <a:lnTo>
                    <a:pt x="446" y="110"/>
                  </a:lnTo>
                  <a:lnTo>
                    <a:pt x="440" y="116"/>
                  </a:lnTo>
                  <a:lnTo>
                    <a:pt x="438" y="120"/>
                  </a:lnTo>
                  <a:lnTo>
                    <a:pt x="444" y="132"/>
                  </a:lnTo>
                  <a:lnTo>
                    <a:pt x="446" y="136"/>
                  </a:lnTo>
                  <a:lnTo>
                    <a:pt x="444" y="138"/>
                  </a:lnTo>
                  <a:lnTo>
                    <a:pt x="440" y="142"/>
                  </a:lnTo>
                  <a:lnTo>
                    <a:pt x="434" y="144"/>
                  </a:lnTo>
                  <a:lnTo>
                    <a:pt x="428" y="146"/>
                  </a:lnTo>
                  <a:lnTo>
                    <a:pt x="422" y="148"/>
                  </a:lnTo>
                  <a:lnTo>
                    <a:pt x="418" y="146"/>
                  </a:lnTo>
                  <a:lnTo>
                    <a:pt x="416" y="144"/>
                  </a:lnTo>
                  <a:lnTo>
                    <a:pt x="414" y="140"/>
                  </a:lnTo>
                  <a:lnTo>
                    <a:pt x="392" y="120"/>
                  </a:lnTo>
                  <a:lnTo>
                    <a:pt x="382" y="114"/>
                  </a:lnTo>
                  <a:lnTo>
                    <a:pt x="376" y="108"/>
                  </a:lnTo>
                  <a:lnTo>
                    <a:pt x="374" y="104"/>
                  </a:lnTo>
                  <a:lnTo>
                    <a:pt x="374" y="100"/>
                  </a:lnTo>
                  <a:lnTo>
                    <a:pt x="372" y="92"/>
                  </a:lnTo>
                  <a:lnTo>
                    <a:pt x="370" y="86"/>
                  </a:lnTo>
                  <a:lnTo>
                    <a:pt x="366" y="88"/>
                  </a:lnTo>
                  <a:lnTo>
                    <a:pt x="364" y="90"/>
                  </a:lnTo>
                  <a:lnTo>
                    <a:pt x="366" y="94"/>
                  </a:lnTo>
                  <a:lnTo>
                    <a:pt x="368" y="98"/>
                  </a:lnTo>
                  <a:lnTo>
                    <a:pt x="368" y="100"/>
                  </a:lnTo>
                  <a:lnTo>
                    <a:pt x="370" y="100"/>
                  </a:lnTo>
                  <a:lnTo>
                    <a:pt x="368" y="102"/>
                  </a:lnTo>
                  <a:lnTo>
                    <a:pt x="358" y="120"/>
                  </a:lnTo>
                  <a:lnTo>
                    <a:pt x="340" y="116"/>
                  </a:lnTo>
                  <a:lnTo>
                    <a:pt x="336" y="114"/>
                  </a:lnTo>
                  <a:lnTo>
                    <a:pt x="336" y="112"/>
                  </a:lnTo>
                  <a:lnTo>
                    <a:pt x="336" y="106"/>
                  </a:lnTo>
                  <a:lnTo>
                    <a:pt x="336" y="100"/>
                  </a:lnTo>
                  <a:lnTo>
                    <a:pt x="332" y="94"/>
                  </a:lnTo>
                  <a:lnTo>
                    <a:pt x="318" y="84"/>
                  </a:lnTo>
                  <a:lnTo>
                    <a:pt x="316" y="82"/>
                  </a:lnTo>
                  <a:lnTo>
                    <a:pt x="314" y="84"/>
                  </a:lnTo>
                  <a:lnTo>
                    <a:pt x="312" y="86"/>
                  </a:lnTo>
                  <a:lnTo>
                    <a:pt x="298" y="84"/>
                  </a:lnTo>
                  <a:lnTo>
                    <a:pt x="292" y="82"/>
                  </a:lnTo>
                  <a:lnTo>
                    <a:pt x="288" y="80"/>
                  </a:lnTo>
                  <a:lnTo>
                    <a:pt x="288" y="76"/>
                  </a:lnTo>
                  <a:lnTo>
                    <a:pt x="288" y="70"/>
                  </a:lnTo>
                  <a:lnTo>
                    <a:pt x="290" y="68"/>
                  </a:lnTo>
                  <a:lnTo>
                    <a:pt x="284" y="56"/>
                  </a:lnTo>
                  <a:lnTo>
                    <a:pt x="256" y="58"/>
                  </a:lnTo>
                  <a:lnTo>
                    <a:pt x="256" y="64"/>
                  </a:lnTo>
                  <a:lnTo>
                    <a:pt x="254" y="68"/>
                  </a:lnTo>
                  <a:lnTo>
                    <a:pt x="252" y="70"/>
                  </a:lnTo>
                  <a:lnTo>
                    <a:pt x="248" y="72"/>
                  </a:lnTo>
                  <a:lnTo>
                    <a:pt x="240" y="72"/>
                  </a:lnTo>
                  <a:lnTo>
                    <a:pt x="234" y="68"/>
                  </a:lnTo>
                  <a:lnTo>
                    <a:pt x="234" y="66"/>
                  </a:lnTo>
                  <a:lnTo>
                    <a:pt x="226" y="56"/>
                  </a:lnTo>
                  <a:lnTo>
                    <a:pt x="224" y="48"/>
                  </a:lnTo>
                  <a:lnTo>
                    <a:pt x="220" y="40"/>
                  </a:lnTo>
                  <a:lnTo>
                    <a:pt x="212" y="46"/>
                  </a:lnTo>
                  <a:lnTo>
                    <a:pt x="202" y="50"/>
                  </a:lnTo>
                  <a:lnTo>
                    <a:pt x="200" y="50"/>
                  </a:lnTo>
                  <a:lnTo>
                    <a:pt x="196" y="48"/>
                  </a:lnTo>
                  <a:lnTo>
                    <a:pt x="194" y="46"/>
                  </a:lnTo>
                  <a:lnTo>
                    <a:pt x="186" y="48"/>
                  </a:lnTo>
                  <a:lnTo>
                    <a:pt x="164" y="54"/>
                  </a:lnTo>
                  <a:lnTo>
                    <a:pt x="158" y="58"/>
                  </a:lnTo>
                  <a:lnTo>
                    <a:pt x="152" y="58"/>
                  </a:lnTo>
                  <a:lnTo>
                    <a:pt x="150" y="58"/>
                  </a:lnTo>
                  <a:lnTo>
                    <a:pt x="140" y="56"/>
                  </a:lnTo>
                  <a:lnTo>
                    <a:pt x="134" y="52"/>
                  </a:lnTo>
                  <a:lnTo>
                    <a:pt x="120" y="42"/>
                  </a:lnTo>
                  <a:lnTo>
                    <a:pt x="104"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15" name="黑龙江"/>
            <p:cNvSpPr/>
            <p:nvPr/>
          </p:nvSpPr>
          <p:spPr bwMode="auto">
            <a:xfrm>
              <a:off x="6237288" y="968375"/>
              <a:ext cx="1311275" cy="1192213"/>
            </a:xfrm>
            <a:custGeom>
              <a:avLst/>
              <a:gdLst>
                <a:gd name="T0" fmla="*/ 2147483646 w 718"/>
                <a:gd name="T1" fmla="*/ 2147483646 h 652"/>
                <a:gd name="T2" fmla="*/ 2147483646 w 718"/>
                <a:gd name="T3" fmla="*/ 2147483646 h 652"/>
                <a:gd name="T4" fmla="*/ 2147483646 w 718"/>
                <a:gd name="T5" fmla="*/ 2147483646 h 652"/>
                <a:gd name="T6" fmla="*/ 2147483646 w 718"/>
                <a:gd name="T7" fmla="*/ 2147483646 h 652"/>
                <a:gd name="T8" fmla="*/ 2147483646 w 718"/>
                <a:gd name="T9" fmla="*/ 2147483646 h 652"/>
                <a:gd name="T10" fmla="*/ 2147483646 w 718"/>
                <a:gd name="T11" fmla="*/ 2147483646 h 652"/>
                <a:gd name="T12" fmla="*/ 2147483646 w 718"/>
                <a:gd name="T13" fmla="*/ 2147483646 h 652"/>
                <a:gd name="T14" fmla="*/ 2147483646 w 718"/>
                <a:gd name="T15" fmla="*/ 2147483646 h 652"/>
                <a:gd name="T16" fmla="*/ 2147483646 w 718"/>
                <a:gd name="T17" fmla="*/ 2147483646 h 652"/>
                <a:gd name="T18" fmla="*/ 2147483646 w 718"/>
                <a:gd name="T19" fmla="*/ 2147483646 h 652"/>
                <a:gd name="T20" fmla="*/ 2147483646 w 718"/>
                <a:gd name="T21" fmla="*/ 2147483646 h 652"/>
                <a:gd name="T22" fmla="*/ 2147483646 w 718"/>
                <a:gd name="T23" fmla="*/ 2147483646 h 652"/>
                <a:gd name="T24" fmla="*/ 2147483646 w 718"/>
                <a:gd name="T25" fmla="*/ 2147483646 h 652"/>
                <a:gd name="T26" fmla="*/ 2147483646 w 718"/>
                <a:gd name="T27" fmla="*/ 0 h 652"/>
                <a:gd name="T28" fmla="*/ 2147483646 w 718"/>
                <a:gd name="T29" fmla="*/ 2147483646 h 652"/>
                <a:gd name="T30" fmla="*/ 2147483646 w 718"/>
                <a:gd name="T31" fmla="*/ 2147483646 h 652"/>
                <a:gd name="T32" fmla="*/ 0 w 718"/>
                <a:gd name="T33" fmla="*/ 2147483646 h 652"/>
                <a:gd name="T34" fmla="*/ 2147483646 w 718"/>
                <a:gd name="T35" fmla="*/ 2147483646 h 652"/>
                <a:gd name="T36" fmla="*/ 2147483646 w 718"/>
                <a:gd name="T37" fmla="*/ 2147483646 h 652"/>
                <a:gd name="T38" fmla="*/ 2147483646 w 718"/>
                <a:gd name="T39" fmla="*/ 2147483646 h 652"/>
                <a:gd name="T40" fmla="*/ 2147483646 w 718"/>
                <a:gd name="T41" fmla="*/ 2147483646 h 652"/>
                <a:gd name="T42" fmla="*/ 2147483646 w 718"/>
                <a:gd name="T43" fmla="*/ 2147483646 h 652"/>
                <a:gd name="T44" fmla="*/ 2147483646 w 718"/>
                <a:gd name="T45" fmla="*/ 2147483646 h 652"/>
                <a:gd name="T46" fmla="*/ 2147483646 w 718"/>
                <a:gd name="T47" fmla="*/ 2147483646 h 652"/>
                <a:gd name="T48" fmla="*/ 2147483646 w 718"/>
                <a:gd name="T49" fmla="*/ 2147483646 h 652"/>
                <a:gd name="T50" fmla="*/ 2147483646 w 718"/>
                <a:gd name="T51" fmla="*/ 2147483646 h 652"/>
                <a:gd name="T52" fmla="*/ 2147483646 w 718"/>
                <a:gd name="T53" fmla="*/ 2147483646 h 652"/>
                <a:gd name="T54" fmla="*/ 2147483646 w 718"/>
                <a:gd name="T55" fmla="*/ 2147483646 h 652"/>
                <a:gd name="T56" fmla="*/ 2147483646 w 718"/>
                <a:gd name="T57" fmla="*/ 2147483646 h 652"/>
                <a:gd name="T58" fmla="*/ 2147483646 w 718"/>
                <a:gd name="T59" fmla="*/ 2147483646 h 652"/>
                <a:gd name="T60" fmla="*/ 2147483646 w 718"/>
                <a:gd name="T61" fmla="*/ 2147483646 h 652"/>
                <a:gd name="T62" fmla="*/ 2147483646 w 718"/>
                <a:gd name="T63" fmla="*/ 2147483646 h 652"/>
                <a:gd name="T64" fmla="*/ 2147483646 w 718"/>
                <a:gd name="T65" fmla="*/ 2147483646 h 652"/>
                <a:gd name="T66" fmla="*/ 2147483646 w 718"/>
                <a:gd name="T67" fmla="*/ 2147483646 h 652"/>
                <a:gd name="T68" fmla="*/ 2147483646 w 718"/>
                <a:gd name="T69" fmla="*/ 2147483646 h 652"/>
                <a:gd name="T70" fmla="*/ 2147483646 w 718"/>
                <a:gd name="T71" fmla="*/ 2147483646 h 652"/>
                <a:gd name="T72" fmla="*/ 2147483646 w 718"/>
                <a:gd name="T73" fmla="*/ 2147483646 h 652"/>
                <a:gd name="T74" fmla="*/ 2147483646 w 718"/>
                <a:gd name="T75" fmla="*/ 2147483646 h 652"/>
                <a:gd name="T76" fmla="*/ 2147483646 w 718"/>
                <a:gd name="T77" fmla="*/ 2147483646 h 652"/>
                <a:gd name="T78" fmla="*/ 2147483646 w 718"/>
                <a:gd name="T79" fmla="*/ 2147483646 h 652"/>
                <a:gd name="T80" fmla="*/ 2147483646 w 718"/>
                <a:gd name="T81" fmla="*/ 2147483646 h 652"/>
                <a:gd name="T82" fmla="*/ 2147483646 w 718"/>
                <a:gd name="T83" fmla="*/ 2147483646 h 652"/>
                <a:gd name="T84" fmla="*/ 2147483646 w 718"/>
                <a:gd name="T85" fmla="*/ 2147483646 h 652"/>
                <a:gd name="T86" fmla="*/ 2147483646 w 718"/>
                <a:gd name="T87" fmla="*/ 2147483646 h 652"/>
                <a:gd name="T88" fmla="*/ 2147483646 w 718"/>
                <a:gd name="T89" fmla="*/ 2147483646 h 652"/>
                <a:gd name="T90" fmla="*/ 2147483646 w 718"/>
                <a:gd name="T91" fmla="*/ 2147483646 h 652"/>
                <a:gd name="T92" fmla="*/ 2147483646 w 718"/>
                <a:gd name="T93" fmla="*/ 2147483646 h 652"/>
                <a:gd name="T94" fmla="*/ 2147483646 w 718"/>
                <a:gd name="T95" fmla="*/ 2147483646 h 652"/>
                <a:gd name="T96" fmla="*/ 2147483646 w 718"/>
                <a:gd name="T97" fmla="*/ 2147483646 h 652"/>
                <a:gd name="T98" fmla="*/ 2147483646 w 718"/>
                <a:gd name="T99" fmla="*/ 2147483646 h 652"/>
                <a:gd name="T100" fmla="*/ 2147483646 w 718"/>
                <a:gd name="T101" fmla="*/ 2147483646 h 652"/>
                <a:gd name="T102" fmla="*/ 2147483646 w 718"/>
                <a:gd name="T103" fmla="*/ 2147483646 h 652"/>
                <a:gd name="T104" fmla="*/ 2147483646 w 718"/>
                <a:gd name="T105" fmla="*/ 2147483646 h 652"/>
                <a:gd name="T106" fmla="*/ 2147483646 w 718"/>
                <a:gd name="T107" fmla="*/ 2147483646 h 652"/>
                <a:gd name="T108" fmla="*/ 2147483646 w 718"/>
                <a:gd name="T109" fmla="*/ 2147483646 h 652"/>
                <a:gd name="T110" fmla="*/ 2147483646 w 718"/>
                <a:gd name="T111" fmla="*/ 2147483646 h 652"/>
                <a:gd name="T112" fmla="*/ 2147483646 w 718"/>
                <a:gd name="T113" fmla="*/ 2147483646 h 652"/>
                <a:gd name="T114" fmla="*/ 2147483646 w 718"/>
                <a:gd name="T115" fmla="*/ 2147483646 h 652"/>
                <a:gd name="T116" fmla="*/ 2147483646 w 718"/>
                <a:gd name="T117" fmla="*/ 2147483646 h 652"/>
                <a:gd name="T118" fmla="*/ 2147483646 w 718"/>
                <a:gd name="T119" fmla="*/ 2147483646 h 652"/>
                <a:gd name="T120" fmla="*/ 2147483646 w 718"/>
                <a:gd name="T121" fmla="*/ 2147483646 h 652"/>
                <a:gd name="T122" fmla="*/ 2147483646 w 718"/>
                <a:gd name="T123" fmla="*/ 2147483646 h 65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18" h="652">
                  <a:moveTo>
                    <a:pt x="716" y="382"/>
                  </a:moveTo>
                  <a:lnTo>
                    <a:pt x="704" y="302"/>
                  </a:lnTo>
                  <a:lnTo>
                    <a:pt x="706" y="302"/>
                  </a:lnTo>
                  <a:lnTo>
                    <a:pt x="712" y="290"/>
                  </a:lnTo>
                  <a:lnTo>
                    <a:pt x="714" y="284"/>
                  </a:lnTo>
                  <a:lnTo>
                    <a:pt x="714" y="280"/>
                  </a:lnTo>
                  <a:lnTo>
                    <a:pt x="710" y="274"/>
                  </a:lnTo>
                  <a:lnTo>
                    <a:pt x="704" y="270"/>
                  </a:lnTo>
                  <a:lnTo>
                    <a:pt x="700" y="260"/>
                  </a:lnTo>
                  <a:lnTo>
                    <a:pt x="700" y="250"/>
                  </a:lnTo>
                  <a:lnTo>
                    <a:pt x="700" y="234"/>
                  </a:lnTo>
                  <a:lnTo>
                    <a:pt x="692" y="234"/>
                  </a:lnTo>
                  <a:lnTo>
                    <a:pt x="684" y="236"/>
                  </a:lnTo>
                  <a:lnTo>
                    <a:pt x="674" y="240"/>
                  </a:lnTo>
                  <a:lnTo>
                    <a:pt x="666" y="248"/>
                  </a:lnTo>
                  <a:lnTo>
                    <a:pt x="662" y="254"/>
                  </a:lnTo>
                  <a:lnTo>
                    <a:pt x="660" y="262"/>
                  </a:lnTo>
                  <a:lnTo>
                    <a:pt x="652" y="268"/>
                  </a:lnTo>
                  <a:lnTo>
                    <a:pt x="644" y="272"/>
                  </a:lnTo>
                  <a:lnTo>
                    <a:pt x="632" y="276"/>
                  </a:lnTo>
                  <a:lnTo>
                    <a:pt x="628" y="302"/>
                  </a:lnTo>
                  <a:lnTo>
                    <a:pt x="626" y="302"/>
                  </a:lnTo>
                  <a:lnTo>
                    <a:pt x="618" y="318"/>
                  </a:lnTo>
                  <a:lnTo>
                    <a:pt x="618" y="320"/>
                  </a:lnTo>
                  <a:lnTo>
                    <a:pt x="616" y="320"/>
                  </a:lnTo>
                  <a:lnTo>
                    <a:pt x="536" y="334"/>
                  </a:lnTo>
                  <a:lnTo>
                    <a:pt x="534" y="334"/>
                  </a:lnTo>
                  <a:lnTo>
                    <a:pt x="510" y="308"/>
                  </a:lnTo>
                  <a:lnTo>
                    <a:pt x="518" y="302"/>
                  </a:lnTo>
                  <a:lnTo>
                    <a:pt x="508" y="290"/>
                  </a:lnTo>
                  <a:lnTo>
                    <a:pt x="498" y="282"/>
                  </a:lnTo>
                  <a:lnTo>
                    <a:pt x="496" y="280"/>
                  </a:lnTo>
                  <a:lnTo>
                    <a:pt x="496" y="278"/>
                  </a:lnTo>
                  <a:lnTo>
                    <a:pt x="492" y="258"/>
                  </a:lnTo>
                  <a:lnTo>
                    <a:pt x="470" y="258"/>
                  </a:lnTo>
                  <a:lnTo>
                    <a:pt x="452" y="246"/>
                  </a:lnTo>
                  <a:lnTo>
                    <a:pt x="388" y="236"/>
                  </a:lnTo>
                  <a:lnTo>
                    <a:pt x="336" y="234"/>
                  </a:lnTo>
                  <a:lnTo>
                    <a:pt x="334" y="234"/>
                  </a:lnTo>
                  <a:lnTo>
                    <a:pt x="332" y="234"/>
                  </a:lnTo>
                  <a:lnTo>
                    <a:pt x="330" y="232"/>
                  </a:lnTo>
                  <a:lnTo>
                    <a:pt x="298" y="164"/>
                  </a:lnTo>
                  <a:lnTo>
                    <a:pt x="286" y="146"/>
                  </a:lnTo>
                  <a:lnTo>
                    <a:pt x="258" y="110"/>
                  </a:lnTo>
                  <a:lnTo>
                    <a:pt x="230" y="76"/>
                  </a:lnTo>
                  <a:lnTo>
                    <a:pt x="216" y="62"/>
                  </a:lnTo>
                  <a:lnTo>
                    <a:pt x="170" y="18"/>
                  </a:lnTo>
                  <a:lnTo>
                    <a:pt x="164" y="14"/>
                  </a:lnTo>
                  <a:lnTo>
                    <a:pt x="108" y="12"/>
                  </a:lnTo>
                  <a:lnTo>
                    <a:pt x="106" y="12"/>
                  </a:lnTo>
                  <a:lnTo>
                    <a:pt x="106" y="10"/>
                  </a:lnTo>
                  <a:lnTo>
                    <a:pt x="94" y="6"/>
                  </a:lnTo>
                  <a:lnTo>
                    <a:pt x="80" y="0"/>
                  </a:lnTo>
                  <a:lnTo>
                    <a:pt x="76" y="0"/>
                  </a:lnTo>
                  <a:lnTo>
                    <a:pt x="70" y="0"/>
                  </a:lnTo>
                  <a:lnTo>
                    <a:pt x="54" y="4"/>
                  </a:lnTo>
                  <a:lnTo>
                    <a:pt x="34" y="12"/>
                  </a:lnTo>
                  <a:lnTo>
                    <a:pt x="8" y="24"/>
                  </a:lnTo>
                  <a:lnTo>
                    <a:pt x="6" y="26"/>
                  </a:lnTo>
                  <a:lnTo>
                    <a:pt x="8" y="36"/>
                  </a:lnTo>
                  <a:lnTo>
                    <a:pt x="8" y="38"/>
                  </a:lnTo>
                  <a:lnTo>
                    <a:pt x="2" y="52"/>
                  </a:lnTo>
                  <a:lnTo>
                    <a:pt x="0" y="52"/>
                  </a:lnTo>
                  <a:lnTo>
                    <a:pt x="0" y="62"/>
                  </a:lnTo>
                  <a:lnTo>
                    <a:pt x="0" y="72"/>
                  </a:lnTo>
                  <a:lnTo>
                    <a:pt x="4" y="82"/>
                  </a:lnTo>
                  <a:lnTo>
                    <a:pt x="10" y="86"/>
                  </a:lnTo>
                  <a:lnTo>
                    <a:pt x="22" y="86"/>
                  </a:lnTo>
                  <a:lnTo>
                    <a:pt x="32" y="88"/>
                  </a:lnTo>
                  <a:lnTo>
                    <a:pt x="36" y="86"/>
                  </a:lnTo>
                  <a:lnTo>
                    <a:pt x="38" y="76"/>
                  </a:lnTo>
                  <a:lnTo>
                    <a:pt x="42" y="70"/>
                  </a:lnTo>
                  <a:lnTo>
                    <a:pt x="50" y="70"/>
                  </a:lnTo>
                  <a:lnTo>
                    <a:pt x="78" y="78"/>
                  </a:lnTo>
                  <a:lnTo>
                    <a:pt x="84" y="80"/>
                  </a:lnTo>
                  <a:lnTo>
                    <a:pt x="74" y="94"/>
                  </a:lnTo>
                  <a:lnTo>
                    <a:pt x="74" y="114"/>
                  </a:lnTo>
                  <a:lnTo>
                    <a:pt x="76" y="118"/>
                  </a:lnTo>
                  <a:lnTo>
                    <a:pt x="80" y="124"/>
                  </a:lnTo>
                  <a:lnTo>
                    <a:pt x="96" y="140"/>
                  </a:lnTo>
                  <a:lnTo>
                    <a:pt x="108" y="148"/>
                  </a:lnTo>
                  <a:lnTo>
                    <a:pt x="116" y="150"/>
                  </a:lnTo>
                  <a:lnTo>
                    <a:pt x="120" y="150"/>
                  </a:lnTo>
                  <a:lnTo>
                    <a:pt x="124" y="148"/>
                  </a:lnTo>
                  <a:lnTo>
                    <a:pt x="138" y="134"/>
                  </a:lnTo>
                  <a:lnTo>
                    <a:pt x="148" y="128"/>
                  </a:lnTo>
                  <a:lnTo>
                    <a:pt x="170" y="124"/>
                  </a:lnTo>
                  <a:lnTo>
                    <a:pt x="176" y="110"/>
                  </a:lnTo>
                  <a:lnTo>
                    <a:pt x="194" y="100"/>
                  </a:lnTo>
                  <a:lnTo>
                    <a:pt x="212" y="110"/>
                  </a:lnTo>
                  <a:lnTo>
                    <a:pt x="214" y="110"/>
                  </a:lnTo>
                  <a:lnTo>
                    <a:pt x="230" y="138"/>
                  </a:lnTo>
                  <a:lnTo>
                    <a:pt x="236" y="156"/>
                  </a:lnTo>
                  <a:lnTo>
                    <a:pt x="236" y="158"/>
                  </a:lnTo>
                  <a:lnTo>
                    <a:pt x="232" y="182"/>
                  </a:lnTo>
                  <a:lnTo>
                    <a:pt x="238" y="196"/>
                  </a:lnTo>
                  <a:lnTo>
                    <a:pt x="238" y="198"/>
                  </a:lnTo>
                  <a:lnTo>
                    <a:pt x="234" y="216"/>
                  </a:lnTo>
                  <a:lnTo>
                    <a:pt x="234" y="232"/>
                  </a:lnTo>
                  <a:lnTo>
                    <a:pt x="240" y="250"/>
                  </a:lnTo>
                  <a:lnTo>
                    <a:pt x="242" y="258"/>
                  </a:lnTo>
                  <a:lnTo>
                    <a:pt x="240" y="272"/>
                  </a:lnTo>
                  <a:lnTo>
                    <a:pt x="240" y="274"/>
                  </a:lnTo>
                  <a:lnTo>
                    <a:pt x="232" y="284"/>
                  </a:lnTo>
                  <a:lnTo>
                    <a:pt x="232" y="286"/>
                  </a:lnTo>
                  <a:lnTo>
                    <a:pt x="224" y="294"/>
                  </a:lnTo>
                  <a:lnTo>
                    <a:pt x="222" y="312"/>
                  </a:lnTo>
                  <a:lnTo>
                    <a:pt x="228" y="330"/>
                  </a:lnTo>
                  <a:lnTo>
                    <a:pt x="228" y="332"/>
                  </a:lnTo>
                  <a:lnTo>
                    <a:pt x="222" y="360"/>
                  </a:lnTo>
                  <a:lnTo>
                    <a:pt x="218" y="364"/>
                  </a:lnTo>
                  <a:lnTo>
                    <a:pt x="214" y="366"/>
                  </a:lnTo>
                  <a:lnTo>
                    <a:pt x="206" y="364"/>
                  </a:lnTo>
                  <a:lnTo>
                    <a:pt x="198" y="356"/>
                  </a:lnTo>
                  <a:lnTo>
                    <a:pt x="190" y="358"/>
                  </a:lnTo>
                  <a:lnTo>
                    <a:pt x="180" y="370"/>
                  </a:lnTo>
                  <a:lnTo>
                    <a:pt x="168" y="402"/>
                  </a:lnTo>
                  <a:lnTo>
                    <a:pt x="168" y="404"/>
                  </a:lnTo>
                  <a:lnTo>
                    <a:pt x="156" y="414"/>
                  </a:lnTo>
                  <a:lnTo>
                    <a:pt x="154" y="414"/>
                  </a:lnTo>
                  <a:lnTo>
                    <a:pt x="148" y="414"/>
                  </a:lnTo>
                  <a:lnTo>
                    <a:pt x="136" y="434"/>
                  </a:lnTo>
                  <a:lnTo>
                    <a:pt x="142" y="446"/>
                  </a:lnTo>
                  <a:lnTo>
                    <a:pt x="144" y="446"/>
                  </a:lnTo>
                  <a:lnTo>
                    <a:pt x="160" y="466"/>
                  </a:lnTo>
                  <a:lnTo>
                    <a:pt x="160" y="468"/>
                  </a:lnTo>
                  <a:lnTo>
                    <a:pt x="160" y="474"/>
                  </a:lnTo>
                  <a:lnTo>
                    <a:pt x="178" y="476"/>
                  </a:lnTo>
                  <a:lnTo>
                    <a:pt x="180" y="492"/>
                  </a:lnTo>
                  <a:lnTo>
                    <a:pt x="180" y="494"/>
                  </a:lnTo>
                  <a:lnTo>
                    <a:pt x="182" y="512"/>
                  </a:lnTo>
                  <a:lnTo>
                    <a:pt x="188" y="516"/>
                  </a:lnTo>
                  <a:lnTo>
                    <a:pt x="204" y="512"/>
                  </a:lnTo>
                  <a:lnTo>
                    <a:pt x="218" y="502"/>
                  </a:lnTo>
                  <a:lnTo>
                    <a:pt x="222" y="502"/>
                  </a:lnTo>
                  <a:lnTo>
                    <a:pt x="226" y="528"/>
                  </a:lnTo>
                  <a:lnTo>
                    <a:pt x="234" y="538"/>
                  </a:lnTo>
                  <a:lnTo>
                    <a:pt x="236" y="540"/>
                  </a:lnTo>
                  <a:lnTo>
                    <a:pt x="242" y="550"/>
                  </a:lnTo>
                  <a:lnTo>
                    <a:pt x="254" y="560"/>
                  </a:lnTo>
                  <a:lnTo>
                    <a:pt x="258" y="562"/>
                  </a:lnTo>
                  <a:lnTo>
                    <a:pt x="262" y="562"/>
                  </a:lnTo>
                  <a:lnTo>
                    <a:pt x="266" y="564"/>
                  </a:lnTo>
                  <a:lnTo>
                    <a:pt x="274" y="560"/>
                  </a:lnTo>
                  <a:lnTo>
                    <a:pt x="282" y="558"/>
                  </a:lnTo>
                  <a:lnTo>
                    <a:pt x="292" y="554"/>
                  </a:lnTo>
                  <a:lnTo>
                    <a:pt x="296" y="552"/>
                  </a:lnTo>
                  <a:lnTo>
                    <a:pt x="308" y="552"/>
                  </a:lnTo>
                  <a:lnTo>
                    <a:pt x="312" y="552"/>
                  </a:lnTo>
                  <a:lnTo>
                    <a:pt x="316" y="554"/>
                  </a:lnTo>
                  <a:lnTo>
                    <a:pt x="332" y="544"/>
                  </a:lnTo>
                  <a:lnTo>
                    <a:pt x="334" y="544"/>
                  </a:lnTo>
                  <a:lnTo>
                    <a:pt x="334" y="546"/>
                  </a:lnTo>
                  <a:lnTo>
                    <a:pt x="336" y="544"/>
                  </a:lnTo>
                  <a:lnTo>
                    <a:pt x="338" y="546"/>
                  </a:lnTo>
                  <a:lnTo>
                    <a:pt x="344" y="556"/>
                  </a:lnTo>
                  <a:lnTo>
                    <a:pt x="346" y="562"/>
                  </a:lnTo>
                  <a:lnTo>
                    <a:pt x="354" y="574"/>
                  </a:lnTo>
                  <a:lnTo>
                    <a:pt x="360" y="576"/>
                  </a:lnTo>
                  <a:lnTo>
                    <a:pt x="362" y="576"/>
                  </a:lnTo>
                  <a:lnTo>
                    <a:pt x="360" y="574"/>
                  </a:lnTo>
                  <a:lnTo>
                    <a:pt x="360" y="570"/>
                  </a:lnTo>
                  <a:lnTo>
                    <a:pt x="360" y="566"/>
                  </a:lnTo>
                  <a:lnTo>
                    <a:pt x="364" y="564"/>
                  </a:lnTo>
                  <a:lnTo>
                    <a:pt x="370" y="562"/>
                  </a:lnTo>
                  <a:lnTo>
                    <a:pt x="398" y="562"/>
                  </a:lnTo>
                  <a:lnTo>
                    <a:pt x="400" y="562"/>
                  </a:lnTo>
                  <a:lnTo>
                    <a:pt x="402" y="562"/>
                  </a:lnTo>
                  <a:lnTo>
                    <a:pt x="412" y="580"/>
                  </a:lnTo>
                  <a:lnTo>
                    <a:pt x="410" y="588"/>
                  </a:lnTo>
                  <a:lnTo>
                    <a:pt x="422" y="590"/>
                  </a:lnTo>
                  <a:lnTo>
                    <a:pt x="422" y="588"/>
                  </a:lnTo>
                  <a:lnTo>
                    <a:pt x="422" y="586"/>
                  </a:lnTo>
                  <a:lnTo>
                    <a:pt x="426" y="584"/>
                  </a:lnTo>
                  <a:lnTo>
                    <a:pt x="454" y="602"/>
                  </a:lnTo>
                  <a:lnTo>
                    <a:pt x="456" y="608"/>
                  </a:lnTo>
                  <a:lnTo>
                    <a:pt x="458" y="612"/>
                  </a:lnTo>
                  <a:lnTo>
                    <a:pt x="458" y="624"/>
                  </a:lnTo>
                  <a:lnTo>
                    <a:pt x="468" y="626"/>
                  </a:lnTo>
                  <a:lnTo>
                    <a:pt x="474" y="616"/>
                  </a:lnTo>
                  <a:lnTo>
                    <a:pt x="470" y="608"/>
                  </a:lnTo>
                  <a:lnTo>
                    <a:pt x="470" y="602"/>
                  </a:lnTo>
                  <a:lnTo>
                    <a:pt x="472" y="598"/>
                  </a:lnTo>
                  <a:lnTo>
                    <a:pt x="474" y="596"/>
                  </a:lnTo>
                  <a:lnTo>
                    <a:pt x="478" y="594"/>
                  </a:lnTo>
                  <a:lnTo>
                    <a:pt x="478" y="592"/>
                  </a:lnTo>
                  <a:lnTo>
                    <a:pt x="480" y="590"/>
                  </a:lnTo>
                  <a:lnTo>
                    <a:pt x="486" y="590"/>
                  </a:lnTo>
                  <a:lnTo>
                    <a:pt x="490" y="594"/>
                  </a:lnTo>
                  <a:lnTo>
                    <a:pt x="492" y="598"/>
                  </a:lnTo>
                  <a:lnTo>
                    <a:pt x="496" y="614"/>
                  </a:lnTo>
                  <a:lnTo>
                    <a:pt x="496" y="616"/>
                  </a:lnTo>
                  <a:lnTo>
                    <a:pt x="498" y="618"/>
                  </a:lnTo>
                  <a:lnTo>
                    <a:pt x="502" y="622"/>
                  </a:lnTo>
                  <a:lnTo>
                    <a:pt x="510" y="626"/>
                  </a:lnTo>
                  <a:lnTo>
                    <a:pt x="512" y="626"/>
                  </a:lnTo>
                  <a:lnTo>
                    <a:pt x="538" y="652"/>
                  </a:lnTo>
                  <a:lnTo>
                    <a:pt x="550" y="648"/>
                  </a:lnTo>
                  <a:lnTo>
                    <a:pt x="548" y="644"/>
                  </a:lnTo>
                  <a:lnTo>
                    <a:pt x="544" y="638"/>
                  </a:lnTo>
                  <a:lnTo>
                    <a:pt x="544" y="634"/>
                  </a:lnTo>
                  <a:lnTo>
                    <a:pt x="544" y="630"/>
                  </a:lnTo>
                  <a:lnTo>
                    <a:pt x="546" y="626"/>
                  </a:lnTo>
                  <a:lnTo>
                    <a:pt x="556" y="618"/>
                  </a:lnTo>
                  <a:lnTo>
                    <a:pt x="570" y="606"/>
                  </a:lnTo>
                  <a:lnTo>
                    <a:pt x="586" y="616"/>
                  </a:lnTo>
                  <a:lnTo>
                    <a:pt x="588" y="616"/>
                  </a:lnTo>
                  <a:lnTo>
                    <a:pt x="592" y="598"/>
                  </a:lnTo>
                  <a:lnTo>
                    <a:pt x="592" y="596"/>
                  </a:lnTo>
                  <a:lnTo>
                    <a:pt x="594" y="594"/>
                  </a:lnTo>
                  <a:lnTo>
                    <a:pt x="608" y="596"/>
                  </a:lnTo>
                  <a:lnTo>
                    <a:pt x="610" y="600"/>
                  </a:lnTo>
                  <a:lnTo>
                    <a:pt x="612" y="606"/>
                  </a:lnTo>
                  <a:lnTo>
                    <a:pt x="610" y="610"/>
                  </a:lnTo>
                  <a:lnTo>
                    <a:pt x="606" y="616"/>
                  </a:lnTo>
                  <a:lnTo>
                    <a:pt x="610" y="618"/>
                  </a:lnTo>
                  <a:lnTo>
                    <a:pt x="620" y="622"/>
                  </a:lnTo>
                  <a:lnTo>
                    <a:pt x="628" y="626"/>
                  </a:lnTo>
                  <a:lnTo>
                    <a:pt x="630" y="626"/>
                  </a:lnTo>
                  <a:lnTo>
                    <a:pt x="640" y="630"/>
                  </a:lnTo>
                  <a:lnTo>
                    <a:pt x="648" y="630"/>
                  </a:lnTo>
                  <a:lnTo>
                    <a:pt x="636" y="572"/>
                  </a:lnTo>
                  <a:lnTo>
                    <a:pt x="630" y="568"/>
                  </a:lnTo>
                  <a:lnTo>
                    <a:pt x="624" y="562"/>
                  </a:lnTo>
                  <a:lnTo>
                    <a:pt x="614" y="546"/>
                  </a:lnTo>
                  <a:lnTo>
                    <a:pt x="610" y="538"/>
                  </a:lnTo>
                  <a:lnTo>
                    <a:pt x="612" y="528"/>
                  </a:lnTo>
                  <a:lnTo>
                    <a:pt x="616" y="518"/>
                  </a:lnTo>
                  <a:lnTo>
                    <a:pt x="624" y="506"/>
                  </a:lnTo>
                  <a:lnTo>
                    <a:pt x="636" y="494"/>
                  </a:lnTo>
                  <a:lnTo>
                    <a:pt x="650" y="482"/>
                  </a:lnTo>
                  <a:lnTo>
                    <a:pt x="662" y="482"/>
                  </a:lnTo>
                  <a:lnTo>
                    <a:pt x="672" y="486"/>
                  </a:lnTo>
                  <a:lnTo>
                    <a:pt x="692" y="486"/>
                  </a:lnTo>
                  <a:lnTo>
                    <a:pt x="698" y="482"/>
                  </a:lnTo>
                  <a:lnTo>
                    <a:pt x="704" y="476"/>
                  </a:lnTo>
                  <a:lnTo>
                    <a:pt x="714" y="452"/>
                  </a:lnTo>
                  <a:lnTo>
                    <a:pt x="718" y="442"/>
                  </a:lnTo>
                  <a:lnTo>
                    <a:pt x="718" y="426"/>
                  </a:lnTo>
                  <a:lnTo>
                    <a:pt x="716" y="3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16" name="山东"/>
            <p:cNvSpPr/>
            <p:nvPr/>
          </p:nvSpPr>
          <p:spPr bwMode="auto">
            <a:xfrm>
              <a:off x="5976938" y="3106738"/>
              <a:ext cx="793750" cy="498475"/>
            </a:xfrm>
            <a:custGeom>
              <a:avLst/>
              <a:gdLst>
                <a:gd name="T0" fmla="*/ 2147483646 w 434"/>
                <a:gd name="T1" fmla="*/ 2147483646 h 272"/>
                <a:gd name="T2" fmla="*/ 2147483646 w 434"/>
                <a:gd name="T3" fmla="*/ 2147483646 h 272"/>
                <a:gd name="T4" fmla="*/ 2147483646 w 434"/>
                <a:gd name="T5" fmla="*/ 0 h 272"/>
                <a:gd name="T6" fmla="*/ 2147483646 w 434"/>
                <a:gd name="T7" fmla="*/ 2147483646 h 272"/>
                <a:gd name="T8" fmla="*/ 2147483646 w 434"/>
                <a:gd name="T9" fmla="*/ 2147483646 h 272"/>
                <a:gd name="T10" fmla="*/ 2147483646 w 434"/>
                <a:gd name="T11" fmla="*/ 2147483646 h 272"/>
                <a:gd name="T12" fmla="*/ 2147483646 w 434"/>
                <a:gd name="T13" fmla="*/ 2147483646 h 272"/>
                <a:gd name="T14" fmla="*/ 2147483646 w 434"/>
                <a:gd name="T15" fmla="*/ 2147483646 h 272"/>
                <a:gd name="T16" fmla="*/ 2147483646 w 434"/>
                <a:gd name="T17" fmla="*/ 0 h 272"/>
                <a:gd name="T18" fmla="*/ 2147483646 w 434"/>
                <a:gd name="T19" fmla="*/ 2147483646 h 272"/>
                <a:gd name="T20" fmla="*/ 2147483646 w 434"/>
                <a:gd name="T21" fmla="*/ 2147483646 h 272"/>
                <a:gd name="T22" fmla="*/ 2147483646 w 434"/>
                <a:gd name="T23" fmla="*/ 2147483646 h 272"/>
                <a:gd name="T24" fmla="*/ 2147483646 w 434"/>
                <a:gd name="T25" fmla="*/ 2147483646 h 272"/>
                <a:gd name="T26" fmla="*/ 2147483646 w 434"/>
                <a:gd name="T27" fmla="*/ 2147483646 h 272"/>
                <a:gd name="T28" fmla="*/ 2147483646 w 434"/>
                <a:gd name="T29" fmla="*/ 2147483646 h 272"/>
                <a:gd name="T30" fmla="*/ 2147483646 w 434"/>
                <a:gd name="T31" fmla="*/ 2147483646 h 272"/>
                <a:gd name="T32" fmla="*/ 0 w 434"/>
                <a:gd name="T33" fmla="*/ 2147483646 h 272"/>
                <a:gd name="T34" fmla="*/ 2147483646 w 434"/>
                <a:gd name="T35" fmla="*/ 2147483646 h 272"/>
                <a:gd name="T36" fmla="*/ 2147483646 w 434"/>
                <a:gd name="T37" fmla="*/ 2147483646 h 272"/>
                <a:gd name="T38" fmla="*/ 2147483646 w 434"/>
                <a:gd name="T39" fmla="*/ 2147483646 h 272"/>
                <a:gd name="T40" fmla="*/ 2147483646 w 434"/>
                <a:gd name="T41" fmla="*/ 2147483646 h 272"/>
                <a:gd name="T42" fmla="*/ 2147483646 w 434"/>
                <a:gd name="T43" fmla="*/ 2147483646 h 272"/>
                <a:gd name="T44" fmla="*/ 2147483646 w 434"/>
                <a:gd name="T45" fmla="*/ 2147483646 h 272"/>
                <a:gd name="T46" fmla="*/ 2147483646 w 434"/>
                <a:gd name="T47" fmla="*/ 2147483646 h 272"/>
                <a:gd name="T48" fmla="*/ 2147483646 w 434"/>
                <a:gd name="T49" fmla="*/ 2147483646 h 272"/>
                <a:gd name="T50" fmla="*/ 2147483646 w 434"/>
                <a:gd name="T51" fmla="*/ 2147483646 h 272"/>
                <a:gd name="T52" fmla="*/ 2147483646 w 434"/>
                <a:gd name="T53" fmla="*/ 2147483646 h 272"/>
                <a:gd name="T54" fmla="*/ 2147483646 w 434"/>
                <a:gd name="T55" fmla="*/ 2147483646 h 272"/>
                <a:gd name="T56" fmla="*/ 2147483646 w 434"/>
                <a:gd name="T57" fmla="*/ 2147483646 h 272"/>
                <a:gd name="T58" fmla="*/ 2147483646 w 434"/>
                <a:gd name="T59" fmla="*/ 2147483646 h 272"/>
                <a:gd name="T60" fmla="*/ 2147483646 w 434"/>
                <a:gd name="T61" fmla="*/ 2147483646 h 272"/>
                <a:gd name="T62" fmla="*/ 2147483646 w 434"/>
                <a:gd name="T63" fmla="*/ 2147483646 h 272"/>
                <a:gd name="T64" fmla="*/ 2147483646 w 434"/>
                <a:gd name="T65" fmla="*/ 2147483646 h 272"/>
                <a:gd name="T66" fmla="*/ 2147483646 w 434"/>
                <a:gd name="T67" fmla="*/ 2147483646 h 272"/>
                <a:gd name="T68" fmla="*/ 2147483646 w 434"/>
                <a:gd name="T69" fmla="*/ 2147483646 h 272"/>
                <a:gd name="T70" fmla="*/ 2147483646 w 434"/>
                <a:gd name="T71" fmla="*/ 2147483646 h 272"/>
                <a:gd name="T72" fmla="*/ 2147483646 w 434"/>
                <a:gd name="T73" fmla="*/ 2147483646 h 272"/>
                <a:gd name="T74" fmla="*/ 2147483646 w 434"/>
                <a:gd name="T75" fmla="*/ 2147483646 h 272"/>
                <a:gd name="T76" fmla="*/ 2147483646 w 434"/>
                <a:gd name="T77" fmla="*/ 2147483646 h 272"/>
                <a:gd name="T78" fmla="*/ 2147483646 w 434"/>
                <a:gd name="T79" fmla="*/ 2147483646 h 272"/>
                <a:gd name="T80" fmla="*/ 2147483646 w 434"/>
                <a:gd name="T81" fmla="*/ 2147483646 h 272"/>
                <a:gd name="T82" fmla="*/ 2147483646 w 434"/>
                <a:gd name="T83" fmla="*/ 2147483646 h 272"/>
                <a:gd name="T84" fmla="*/ 2147483646 w 434"/>
                <a:gd name="T85" fmla="*/ 2147483646 h 272"/>
                <a:gd name="T86" fmla="*/ 2147483646 w 434"/>
                <a:gd name="T87" fmla="*/ 2147483646 h 272"/>
                <a:gd name="T88" fmla="*/ 2147483646 w 434"/>
                <a:gd name="T89" fmla="*/ 2147483646 h 272"/>
                <a:gd name="T90" fmla="*/ 2147483646 w 434"/>
                <a:gd name="T91" fmla="*/ 2147483646 h 272"/>
                <a:gd name="T92" fmla="*/ 2147483646 w 434"/>
                <a:gd name="T93" fmla="*/ 2147483646 h 272"/>
                <a:gd name="T94" fmla="*/ 2147483646 w 434"/>
                <a:gd name="T95" fmla="*/ 2147483646 h 272"/>
                <a:gd name="T96" fmla="*/ 2147483646 w 434"/>
                <a:gd name="T97" fmla="*/ 2147483646 h 272"/>
                <a:gd name="T98" fmla="*/ 2147483646 w 434"/>
                <a:gd name="T99" fmla="*/ 2147483646 h 272"/>
                <a:gd name="T100" fmla="*/ 2147483646 w 434"/>
                <a:gd name="T101" fmla="*/ 2147483646 h 27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34" h="272">
                  <a:moveTo>
                    <a:pt x="396" y="8"/>
                  </a:moveTo>
                  <a:lnTo>
                    <a:pt x="396" y="8"/>
                  </a:lnTo>
                  <a:lnTo>
                    <a:pt x="394" y="12"/>
                  </a:lnTo>
                  <a:lnTo>
                    <a:pt x="388" y="14"/>
                  </a:lnTo>
                  <a:lnTo>
                    <a:pt x="358" y="12"/>
                  </a:lnTo>
                  <a:lnTo>
                    <a:pt x="330" y="6"/>
                  </a:lnTo>
                  <a:lnTo>
                    <a:pt x="314" y="0"/>
                  </a:lnTo>
                  <a:lnTo>
                    <a:pt x="270" y="42"/>
                  </a:lnTo>
                  <a:lnTo>
                    <a:pt x="272" y="60"/>
                  </a:lnTo>
                  <a:lnTo>
                    <a:pt x="268" y="62"/>
                  </a:lnTo>
                  <a:lnTo>
                    <a:pt x="246" y="64"/>
                  </a:lnTo>
                  <a:lnTo>
                    <a:pt x="228" y="62"/>
                  </a:lnTo>
                  <a:lnTo>
                    <a:pt x="222" y="62"/>
                  </a:lnTo>
                  <a:lnTo>
                    <a:pt x="218" y="60"/>
                  </a:lnTo>
                  <a:lnTo>
                    <a:pt x="214" y="56"/>
                  </a:lnTo>
                  <a:lnTo>
                    <a:pt x="212" y="52"/>
                  </a:lnTo>
                  <a:lnTo>
                    <a:pt x="208" y="2"/>
                  </a:lnTo>
                  <a:lnTo>
                    <a:pt x="168" y="0"/>
                  </a:lnTo>
                  <a:lnTo>
                    <a:pt x="152" y="36"/>
                  </a:lnTo>
                  <a:lnTo>
                    <a:pt x="150" y="20"/>
                  </a:lnTo>
                  <a:lnTo>
                    <a:pt x="148" y="6"/>
                  </a:lnTo>
                  <a:lnTo>
                    <a:pt x="144" y="0"/>
                  </a:lnTo>
                  <a:lnTo>
                    <a:pt x="128" y="8"/>
                  </a:lnTo>
                  <a:lnTo>
                    <a:pt x="120" y="18"/>
                  </a:lnTo>
                  <a:lnTo>
                    <a:pt x="118" y="20"/>
                  </a:lnTo>
                  <a:lnTo>
                    <a:pt x="102" y="24"/>
                  </a:lnTo>
                  <a:lnTo>
                    <a:pt x="78" y="48"/>
                  </a:lnTo>
                  <a:lnTo>
                    <a:pt x="56" y="70"/>
                  </a:lnTo>
                  <a:lnTo>
                    <a:pt x="12" y="128"/>
                  </a:lnTo>
                  <a:lnTo>
                    <a:pt x="22" y="148"/>
                  </a:lnTo>
                  <a:lnTo>
                    <a:pt x="22" y="152"/>
                  </a:lnTo>
                  <a:lnTo>
                    <a:pt x="20" y="152"/>
                  </a:lnTo>
                  <a:lnTo>
                    <a:pt x="20" y="156"/>
                  </a:lnTo>
                  <a:lnTo>
                    <a:pt x="20" y="160"/>
                  </a:lnTo>
                  <a:lnTo>
                    <a:pt x="24" y="172"/>
                  </a:lnTo>
                  <a:lnTo>
                    <a:pt x="32" y="188"/>
                  </a:lnTo>
                  <a:lnTo>
                    <a:pt x="34" y="198"/>
                  </a:lnTo>
                  <a:lnTo>
                    <a:pt x="34" y="206"/>
                  </a:lnTo>
                  <a:lnTo>
                    <a:pt x="34" y="208"/>
                  </a:lnTo>
                  <a:lnTo>
                    <a:pt x="0" y="228"/>
                  </a:lnTo>
                  <a:lnTo>
                    <a:pt x="0" y="236"/>
                  </a:lnTo>
                  <a:lnTo>
                    <a:pt x="16" y="244"/>
                  </a:lnTo>
                  <a:lnTo>
                    <a:pt x="18" y="248"/>
                  </a:lnTo>
                  <a:lnTo>
                    <a:pt x="18" y="252"/>
                  </a:lnTo>
                  <a:lnTo>
                    <a:pt x="22" y="256"/>
                  </a:lnTo>
                  <a:lnTo>
                    <a:pt x="36" y="264"/>
                  </a:lnTo>
                  <a:lnTo>
                    <a:pt x="64" y="272"/>
                  </a:lnTo>
                  <a:lnTo>
                    <a:pt x="74" y="266"/>
                  </a:lnTo>
                  <a:lnTo>
                    <a:pt x="84" y="252"/>
                  </a:lnTo>
                  <a:lnTo>
                    <a:pt x="92" y="230"/>
                  </a:lnTo>
                  <a:lnTo>
                    <a:pt x="114" y="238"/>
                  </a:lnTo>
                  <a:lnTo>
                    <a:pt x="118" y="240"/>
                  </a:lnTo>
                  <a:lnTo>
                    <a:pt x="118" y="242"/>
                  </a:lnTo>
                  <a:lnTo>
                    <a:pt x="118" y="244"/>
                  </a:lnTo>
                  <a:lnTo>
                    <a:pt x="116" y="250"/>
                  </a:lnTo>
                  <a:lnTo>
                    <a:pt x="116" y="256"/>
                  </a:lnTo>
                  <a:lnTo>
                    <a:pt x="118" y="260"/>
                  </a:lnTo>
                  <a:lnTo>
                    <a:pt x="124" y="264"/>
                  </a:lnTo>
                  <a:lnTo>
                    <a:pt x="148" y="264"/>
                  </a:lnTo>
                  <a:lnTo>
                    <a:pt x="160" y="260"/>
                  </a:lnTo>
                  <a:lnTo>
                    <a:pt x="170" y="256"/>
                  </a:lnTo>
                  <a:lnTo>
                    <a:pt x="172" y="252"/>
                  </a:lnTo>
                  <a:lnTo>
                    <a:pt x="176" y="252"/>
                  </a:lnTo>
                  <a:lnTo>
                    <a:pt x="184" y="252"/>
                  </a:lnTo>
                  <a:lnTo>
                    <a:pt x="198" y="256"/>
                  </a:lnTo>
                  <a:lnTo>
                    <a:pt x="202" y="258"/>
                  </a:lnTo>
                  <a:lnTo>
                    <a:pt x="208" y="264"/>
                  </a:lnTo>
                  <a:lnTo>
                    <a:pt x="212" y="250"/>
                  </a:lnTo>
                  <a:lnTo>
                    <a:pt x="214" y="248"/>
                  </a:lnTo>
                  <a:lnTo>
                    <a:pt x="216" y="248"/>
                  </a:lnTo>
                  <a:lnTo>
                    <a:pt x="220" y="242"/>
                  </a:lnTo>
                  <a:lnTo>
                    <a:pt x="224" y="236"/>
                  </a:lnTo>
                  <a:lnTo>
                    <a:pt x="230" y="228"/>
                  </a:lnTo>
                  <a:lnTo>
                    <a:pt x="238" y="220"/>
                  </a:lnTo>
                  <a:lnTo>
                    <a:pt x="248" y="214"/>
                  </a:lnTo>
                  <a:lnTo>
                    <a:pt x="250" y="212"/>
                  </a:lnTo>
                  <a:lnTo>
                    <a:pt x="250" y="214"/>
                  </a:lnTo>
                  <a:lnTo>
                    <a:pt x="252" y="214"/>
                  </a:lnTo>
                  <a:lnTo>
                    <a:pt x="258" y="216"/>
                  </a:lnTo>
                  <a:lnTo>
                    <a:pt x="260" y="216"/>
                  </a:lnTo>
                  <a:lnTo>
                    <a:pt x="268" y="176"/>
                  </a:lnTo>
                  <a:lnTo>
                    <a:pt x="280" y="172"/>
                  </a:lnTo>
                  <a:lnTo>
                    <a:pt x="290" y="166"/>
                  </a:lnTo>
                  <a:lnTo>
                    <a:pt x="296" y="160"/>
                  </a:lnTo>
                  <a:lnTo>
                    <a:pt x="298" y="156"/>
                  </a:lnTo>
                  <a:lnTo>
                    <a:pt x="300" y="150"/>
                  </a:lnTo>
                  <a:lnTo>
                    <a:pt x="296" y="138"/>
                  </a:lnTo>
                  <a:lnTo>
                    <a:pt x="294" y="128"/>
                  </a:lnTo>
                  <a:lnTo>
                    <a:pt x="296" y="122"/>
                  </a:lnTo>
                  <a:lnTo>
                    <a:pt x="298" y="120"/>
                  </a:lnTo>
                  <a:lnTo>
                    <a:pt x="302" y="120"/>
                  </a:lnTo>
                  <a:lnTo>
                    <a:pt x="310" y="120"/>
                  </a:lnTo>
                  <a:lnTo>
                    <a:pt x="320" y="124"/>
                  </a:lnTo>
                  <a:lnTo>
                    <a:pt x="322" y="112"/>
                  </a:lnTo>
                  <a:lnTo>
                    <a:pt x="322" y="110"/>
                  </a:lnTo>
                  <a:lnTo>
                    <a:pt x="322" y="108"/>
                  </a:lnTo>
                  <a:lnTo>
                    <a:pt x="336" y="102"/>
                  </a:lnTo>
                  <a:lnTo>
                    <a:pt x="338" y="96"/>
                  </a:lnTo>
                  <a:lnTo>
                    <a:pt x="330" y="96"/>
                  </a:lnTo>
                  <a:lnTo>
                    <a:pt x="328" y="94"/>
                  </a:lnTo>
                  <a:lnTo>
                    <a:pt x="328" y="90"/>
                  </a:lnTo>
                  <a:lnTo>
                    <a:pt x="328" y="88"/>
                  </a:lnTo>
                  <a:lnTo>
                    <a:pt x="330" y="86"/>
                  </a:lnTo>
                  <a:lnTo>
                    <a:pt x="332" y="86"/>
                  </a:lnTo>
                  <a:lnTo>
                    <a:pt x="334" y="86"/>
                  </a:lnTo>
                  <a:lnTo>
                    <a:pt x="342" y="84"/>
                  </a:lnTo>
                  <a:lnTo>
                    <a:pt x="352" y="76"/>
                  </a:lnTo>
                  <a:lnTo>
                    <a:pt x="404" y="40"/>
                  </a:lnTo>
                  <a:lnTo>
                    <a:pt x="420" y="48"/>
                  </a:lnTo>
                  <a:lnTo>
                    <a:pt x="428" y="48"/>
                  </a:lnTo>
                  <a:lnTo>
                    <a:pt x="424" y="30"/>
                  </a:lnTo>
                  <a:lnTo>
                    <a:pt x="424" y="28"/>
                  </a:lnTo>
                  <a:lnTo>
                    <a:pt x="434" y="12"/>
                  </a:lnTo>
                  <a:lnTo>
                    <a:pt x="432" y="12"/>
                  </a:lnTo>
                  <a:lnTo>
                    <a:pt x="426" y="12"/>
                  </a:lnTo>
                  <a:lnTo>
                    <a:pt x="426" y="14"/>
                  </a:lnTo>
                  <a:lnTo>
                    <a:pt x="424" y="14"/>
                  </a:lnTo>
                  <a:lnTo>
                    <a:pt x="408" y="16"/>
                  </a:lnTo>
                  <a:lnTo>
                    <a:pt x="404" y="16"/>
                  </a:lnTo>
                  <a:lnTo>
                    <a:pt x="404" y="12"/>
                  </a:lnTo>
                  <a:lnTo>
                    <a:pt x="400" y="8"/>
                  </a:lnTo>
                  <a:lnTo>
                    <a:pt x="396"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17" name="上海"/>
            <p:cNvSpPr/>
            <p:nvPr/>
          </p:nvSpPr>
          <p:spPr bwMode="auto">
            <a:xfrm>
              <a:off x="6718300" y="3933825"/>
              <a:ext cx="125413" cy="109538"/>
            </a:xfrm>
            <a:custGeom>
              <a:avLst/>
              <a:gdLst>
                <a:gd name="T0" fmla="*/ 2147483646 w 68"/>
                <a:gd name="T1" fmla="*/ 2147483646 h 60"/>
                <a:gd name="T2" fmla="*/ 2147483646 w 68"/>
                <a:gd name="T3" fmla="*/ 2147483646 h 60"/>
                <a:gd name="T4" fmla="*/ 2147483646 w 68"/>
                <a:gd name="T5" fmla="*/ 2147483646 h 60"/>
                <a:gd name="T6" fmla="*/ 2147483646 w 68"/>
                <a:gd name="T7" fmla="*/ 2147483646 h 60"/>
                <a:gd name="T8" fmla="*/ 2147483646 w 68"/>
                <a:gd name="T9" fmla="*/ 2147483646 h 60"/>
                <a:gd name="T10" fmla="*/ 2147483646 w 68"/>
                <a:gd name="T11" fmla="*/ 2147483646 h 60"/>
                <a:gd name="T12" fmla="*/ 2147483646 w 68"/>
                <a:gd name="T13" fmla="*/ 2147483646 h 60"/>
                <a:gd name="T14" fmla="*/ 2147483646 w 68"/>
                <a:gd name="T15" fmla="*/ 2147483646 h 60"/>
                <a:gd name="T16" fmla="*/ 2147483646 w 68"/>
                <a:gd name="T17" fmla="*/ 0 h 60"/>
                <a:gd name="T18" fmla="*/ 2147483646 w 68"/>
                <a:gd name="T19" fmla="*/ 0 h 60"/>
                <a:gd name="T20" fmla="*/ 2147483646 w 68"/>
                <a:gd name="T21" fmla="*/ 0 h 60"/>
                <a:gd name="T22" fmla="*/ 2147483646 w 68"/>
                <a:gd name="T23" fmla="*/ 2147483646 h 60"/>
                <a:gd name="T24" fmla="*/ 2147483646 w 68"/>
                <a:gd name="T25" fmla="*/ 2147483646 h 60"/>
                <a:gd name="T26" fmla="*/ 2147483646 w 68"/>
                <a:gd name="T27" fmla="*/ 2147483646 h 60"/>
                <a:gd name="T28" fmla="*/ 2147483646 w 68"/>
                <a:gd name="T29" fmla="*/ 2147483646 h 60"/>
                <a:gd name="T30" fmla="*/ 2147483646 w 68"/>
                <a:gd name="T31" fmla="*/ 2147483646 h 60"/>
                <a:gd name="T32" fmla="*/ 0 w 68"/>
                <a:gd name="T33" fmla="*/ 2147483646 h 60"/>
                <a:gd name="T34" fmla="*/ 2147483646 w 68"/>
                <a:gd name="T35" fmla="*/ 2147483646 h 60"/>
                <a:gd name="T36" fmla="*/ 2147483646 w 68"/>
                <a:gd name="T37" fmla="*/ 2147483646 h 60"/>
                <a:gd name="T38" fmla="*/ 2147483646 w 68"/>
                <a:gd name="T39" fmla="*/ 2147483646 h 60"/>
                <a:gd name="T40" fmla="*/ 2147483646 w 68"/>
                <a:gd name="T41" fmla="*/ 2147483646 h 60"/>
                <a:gd name="T42" fmla="*/ 2147483646 w 68"/>
                <a:gd name="T43" fmla="*/ 2147483646 h 60"/>
                <a:gd name="T44" fmla="*/ 2147483646 w 68"/>
                <a:gd name="T45" fmla="*/ 2147483646 h 60"/>
                <a:gd name="T46" fmla="*/ 2147483646 w 68"/>
                <a:gd name="T47" fmla="*/ 2147483646 h 60"/>
                <a:gd name="T48" fmla="*/ 2147483646 w 68"/>
                <a:gd name="T49" fmla="*/ 2147483646 h 60"/>
                <a:gd name="T50" fmla="*/ 2147483646 w 68"/>
                <a:gd name="T51" fmla="*/ 2147483646 h 60"/>
                <a:gd name="T52" fmla="*/ 2147483646 w 68"/>
                <a:gd name="T53" fmla="*/ 2147483646 h 60"/>
                <a:gd name="T54" fmla="*/ 2147483646 w 68"/>
                <a:gd name="T55" fmla="*/ 2147483646 h 60"/>
                <a:gd name="T56" fmla="*/ 2147483646 w 68"/>
                <a:gd name="T57" fmla="*/ 2147483646 h 60"/>
                <a:gd name="T58" fmla="*/ 2147483646 w 68"/>
                <a:gd name="T59" fmla="*/ 2147483646 h 60"/>
                <a:gd name="T60" fmla="*/ 2147483646 w 68"/>
                <a:gd name="T61" fmla="*/ 2147483646 h 60"/>
                <a:gd name="T62" fmla="*/ 2147483646 w 68"/>
                <a:gd name="T63" fmla="*/ 2147483646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8" h="60">
                  <a:moveTo>
                    <a:pt x="62" y="32"/>
                  </a:moveTo>
                  <a:lnTo>
                    <a:pt x="68" y="24"/>
                  </a:lnTo>
                  <a:lnTo>
                    <a:pt x="48" y="8"/>
                  </a:lnTo>
                  <a:lnTo>
                    <a:pt x="40" y="4"/>
                  </a:lnTo>
                  <a:lnTo>
                    <a:pt x="34" y="0"/>
                  </a:lnTo>
                  <a:lnTo>
                    <a:pt x="28" y="0"/>
                  </a:lnTo>
                  <a:lnTo>
                    <a:pt x="22" y="0"/>
                  </a:lnTo>
                  <a:lnTo>
                    <a:pt x="14" y="2"/>
                  </a:lnTo>
                  <a:lnTo>
                    <a:pt x="14" y="20"/>
                  </a:lnTo>
                  <a:lnTo>
                    <a:pt x="10" y="28"/>
                  </a:lnTo>
                  <a:lnTo>
                    <a:pt x="4" y="36"/>
                  </a:lnTo>
                  <a:lnTo>
                    <a:pt x="0" y="40"/>
                  </a:lnTo>
                  <a:lnTo>
                    <a:pt x="8" y="48"/>
                  </a:lnTo>
                  <a:lnTo>
                    <a:pt x="10" y="48"/>
                  </a:lnTo>
                  <a:lnTo>
                    <a:pt x="12" y="56"/>
                  </a:lnTo>
                  <a:lnTo>
                    <a:pt x="22" y="60"/>
                  </a:lnTo>
                  <a:lnTo>
                    <a:pt x="28" y="56"/>
                  </a:lnTo>
                  <a:lnTo>
                    <a:pt x="34" y="54"/>
                  </a:lnTo>
                  <a:lnTo>
                    <a:pt x="52" y="58"/>
                  </a:lnTo>
                  <a:lnTo>
                    <a:pt x="52" y="52"/>
                  </a:lnTo>
                  <a:lnTo>
                    <a:pt x="54" y="44"/>
                  </a:lnTo>
                  <a:lnTo>
                    <a:pt x="56" y="38"/>
                  </a:lnTo>
                  <a:lnTo>
                    <a:pt x="58" y="34"/>
                  </a:lnTo>
                  <a:lnTo>
                    <a:pt x="62"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18" name="江苏"/>
            <p:cNvSpPr/>
            <p:nvPr/>
          </p:nvSpPr>
          <p:spPr bwMode="auto">
            <a:xfrm>
              <a:off x="6137275" y="3513138"/>
              <a:ext cx="692150" cy="533400"/>
            </a:xfrm>
            <a:custGeom>
              <a:avLst/>
              <a:gdLst>
                <a:gd name="T0" fmla="*/ 2147483646 w 378"/>
                <a:gd name="T1" fmla="*/ 2147483646 h 292"/>
                <a:gd name="T2" fmla="*/ 2147483646 w 378"/>
                <a:gd name="T3" fmla="*/ 2147483646 h 292"/>
                <a:gd name="T4" fmla="*/ 2147483646 w 378"/>
                <a:gd name="T5" fmla="*/ 2147483646 h 292"/>
                <a:gd name="T6" fmla="*/ 2147483646 w 378"/>
                <a:gd name="T7" fmla="*/ 2147483646 h 292"/>
                <a:gd name="T8" fmla="*/ 2147483646 w 378"/>
                <a:gd name="T9" fmla="*/ 2147483646 h 292"/>
                <a:gd name="T10" fmla="*/ 2147483646 w 378"/>
                <a:gd name="T11" fmla="*/ 0 h 292"/>
                <a:gd name="T12" fmla="*/ 2147483646 w 378"/>
                <a:gd name="T13" fmla="*/ 2147483646 h 292"/>
                <a:gd name="T14" fmla="*/ 2147483646 w 378"/>
                <a:gd name="T15" fmla="*/ 2147483646 h 292"/>
                <a:gd name="T16" fmla="*/ 2147483646 w 378"/>
                <a:gd name="T17" fmla="*/ 2147483646 h 292"/>
                <a:gd name="T18" fmla="*/ 2147483646 w 378"/>
                <a:gd name="T19" fmla="*/ 2147483646 h 292"/>
                <a:gd name="T20" fmla="*/ 2147483646 w 378"/>
                <a:gd name="T21" fmla="*/ 2147483646 h 292"/>
                <a:gd name="T22" fmla="*/ 2147483646 w 378"/>
                <a:gd name="T23" fmla="*/ 2147483646 h 292"/>
                <a:gd name="T24" fmla="*/ 2147483646 w 378"/>
                <a:gd name="T25" fmla="*/ 2147483646 h 292"/>
                <a:gd name="T26" fmla="*/ 2147483646 w 378"/>
                <a:gd name="T27" fmla="*/ 2147483646 h 292"/>
                <a:gd name="T28" fmla="*/ 2147483646 w 378"/>
                <a:gd name="T29" fmla="*/ 2147483646 h 292"/>
                <a:gd name="T30" fmla="*/ 2147483646 w 378"/>
                <a:gd name="T31" fmla="*/ 2147483646 h 292"/>
                <a:gd name="T32" fmla="*/ 2147483646 w 378"/>
                <a:gd name="T33" fmla="*/ 2147483646 h 292"/>
                <a:gd name="T34" fmla="*/ 2147483646 w 378"/>
                <a:gd name="T35" fmla="*/ 2147483646 h 292"/>
                <a:gd name="T36" fmla="*/ 2147483646 w 378"/>
                <a:gd name="T37" fmla="*/ 2147483646 h 292"/>
                <a:gd name="T38" fmla="*/ 2147483646 w 378"/>
                <a:gd name="T39" fmla="*/ 2147483646 h 292"/>
                <a:gd name="T40" fmla="*/ 2147483646 w 378"/>
                <a:gd name="T41" fmla="*/ 2147483646 h 292"/>
                <a:gd name="T42" fmla="*/ 2147483646 w 378"/>
                <a:gd name="T43" fmla="*/ 2147483646 h 292"/>
                <a:gd name="T44" fmla="*/ 2147483646 w 378"/>
                <a:gd name="T45" fmla="*/ 2147483646 h 292"/>
                <a:gd name="T46" fmla="*/ 2147483646 w 378"/>
                <a:gd name="T47" fmla="*/ 2147483646 h 292"/>
                <a:gd name="T48" fmla="*/ 2147483646 w 378"/>
                <a:gd name="T49" fmla="*/ 2147483646 h 292"/>
                <a:gd name="T50" fmla="*/ 2147483646 w 378"/>
                <a:gd name="T51" fmla="*/ 2147483646 h 292"/>
                <a:gd name="T52" fmla="*/ 2147483646 w 378"/>
                <a:gd name="T53" fmla="*/ 2147483646 h 292"/>
                <a:gd name="T54" fmla="*/ 2147483646 w 378"/>
                <a:gd name="T55" fmla="*/ 2147483646 h 292"/>
                <a:gd name="T56" fmla="*/ 2147483646 w 378"/>
                <a:gd name="T57" fmla="*/ 2147483646 h 292"/>
                <a:gd name="T58" fmla="*/ 2147483646 w 378"/>
                <a:gd name="T59" fmla="*/ 2147483646 h 292"/>
                <a:gd name="T60" fmla="*/ 2147483646 w 378"/>
                <a:gd name="T61" fmla="*/ 2147483646 h 292"/>
                <a:gd name="T62" fmla="*/ 2147483646 w 378"/>
                <a:gd name="T63" fmla="*/ 2147483646 h 292"/>
                <a:gd name="T64" fmla="*/ 2147483646 w 378"/>
                <a:gd name="T65" fmla="*/ 2147483646 h 292"/>
                <a:gd name="T66" fmla="*/ 2147483646 w 378"/>
                <a:gd name="T67" fmla="*/ 2147483646 h 292"/>
                <a:gd name="T68" fmla="*/ 2147483646 w 378"/>
                <a:gd name="T69" fmla="*/ 2147483646 h 292"/>
                <a:gd name="T70" fmla="*/ 2147483646 w 378"/>
                <a:gd name="T71" fmla="*/ 2147483646 h 292"/>
                <a:gd name="T72" fmla="*/ 2147483646 w 378"/>
                <a:gd name="T73" fmla="*/ 2147483646 h 292"/>
                <a:gd name="T74" fmla="*/ 2147483646 w 378"/>
                <a:gd name="T75" fmla="*/ 2147483646 h 292"/>
                <a:gd name="T76" fmla="*/ 2147483646 w 378"/>
                <a:gd name="T77" fmla="*/ 2147483646 h 292"/>
                <a:gd name="T78" fmla="*/ 2147483646 w 378"/>
                <a:gd name="T79" fmla="*/ 2147483646 h 292"/>
                <a:gd name="T80" fmla="*/ 2147483646 w 378"/>
                <a:gd name="T81" fmla="*/ 2147483646 h 292"/>
                <a:gd name="T82" fmla="*/ 2147483646 w 378"/>
                <a:gd name="T83" fmla="*/ 2147483646 h 292"/>
                <a:gd name="T84" fmla="*/ 2147483646 w 378"/>
                <a:gd name="T85" fmla="*/ 2147483646 h 292"/>
                <a:gd name="T86" fmla="*/ 2147483646 w 378"/>
                <a:gd name="T87" fmla="*/ 2147483646 h 292"/>
                <a:gd name="T88" fmla="*/ 2147483646 w 378"/>
                <a:gd name="T89" fmla="*/ 2147483646 h 292"/>
                <a:gd name="T90" fmla="*/ 2147483646 w 378"/>
                <a:gd name="T91" fmla="*/ 2147483646 h 292"/>
                <a:gd name="T92" fmla="*/ 2147483646 w 378"/>
                <a:gd name="T93" fmla="*/ 2147483646 h 292"/>
                <a:gd name="T94" fmla="*/ 2147483646 w 378"/>
                <a:gd name="T95" fmla="*/ 2147483646 h 292"/>
                <a:gd name="T96" fmla="*/ 2147483646 w 378"/>
                <a:gd name="T97" fmla="*/ 2147483646 h 292"/>
                <a:gd name="T98" fmla="*/ 2147483646 w 378"/>
                <a:gd name="T99" fmla="*/ 2147483646 h 292"/>
                <a:gd name="T100" fmla="*/ 2147483646 w 378"/>
                <a:gd name="T101" fmla="*/ 2147483646 h 2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78" h="292">
                  <a:moveTo>
                    <a:pt x="264" y="86"/>
                  </a:moveTo>
                  <a:lnTo>
                    <a:pt x="264" y="86"/>
                  </a:lnTo>
                  <a:lnTo>
                    <a:pt x="258" y="78"/>
                  </a:lnTo>
                  <a:lnTo>
                    <a:pt x="252" y="70"/>
                  </a:lnTo>
                  <a:lnTo>
                    <a:pt x="240" y="46"/>
                  </a:lnTo>
                  <a:lnTo>
                    <a:pt x="226" y="44"/>
                  </a:lnTo>
                  <a:lnTo>
                    <a:pt x="214" y="42"/>
                  </a:lnTo>
                  <a:lnTo>
                    <a:pt x="204" y="38"/>
                  </a:lnTo>
                  <a:lnTo>
                    <a:pt x="198" y="34"/>
                  </a:lnTo>
                  <a:lnTo>
                    <a:pt x="194" y="28"/>
                  </a:lnTo>
                  <a:lnTo>
                    <a:pt x="188" y="24"/>
                  </a:lnTo>
                  <a:lnTo>
                    <a:pt x="170" y="18"/>
                  </a:lnTo>
                  <a:lnTo>
                    <a:pt x="166" y="16"/>
                  </a:lnTo>
                  <a:lnTo>
                    <a:pt x="170" y="2"/>
                  </a:lnTo>
                  <a:lnTo>
                    <a:pt x="168" y="2"/>
                  </a:lnTo>
                  <a:lnTo>
                    <a:pt x="164" y="0"/>
                  </a:lnTo>
                  <a:lnTo>
                    <a:pt x="152" y="8"/>
                  </a:lnTo>
                  <a:lnTo>
                    <a:pt x="148" y="12"/>
                  </a:lnTo>
                  <a:lnTo>
                    <a:pt x="144" y="16"/>
                  </a:lnTo>
                  <a:lnTo>
                    <a:pt x="140" y="26"/>
                  </a:lnTo>
                  <a:lnTo>
                    <a:pt x="132" y="32"/>
                  </a:lnTo>
                  <a:lnTo>
                    <a:pt x="126" y="46"/>
                  </a:lnTo>
                  <a:lnTo>
                    <a:pt x="124" y="50"/>
                  </a:lnTo>
                  <a:lnTo>
                    <a:pt x="120" y="52"/>
                  </a:lnTo>
                  <a:lnTo>
                    <a:pt x="118" y="52"/>
                  </a:lnTo>
                  <a:lnTo>
                    <a:pt x="116" y="48"/>
                  </a:lnTo>
                  <a:lnTo>
                    <a:pt x="108" y="42"/>
                  </a:lnTo>
                  <a:lnTo>
                    <a:pt x="102" y="40"/>
                  </a:lnTo>
                  <a:lnTo>
                    <a:pt x="96" y="38"/>
                  </a:lnTo>
                  <a:lnTo>
                    <a:pt x="88" y="40"/>
                  </a:lnTo>
                  <a:lnTo>
                    <a:pt x="76" y="46"/>
                  </a:lnTo>
                  <a:lnTo>
                    <a:pt x="62" y="50"/>
                  </a:lnTo>
                  <a:lnTo>
                    <a:pt x="32" y="50"/>
                  </a:lnTo>
                  <a:lnTo>
                    <a:pt x="26" y="44"/>
                  </a:lnTo>
                  <a:lnTo>
                    <a:pt x="22" y="38"/>
                  </a:lnTo>
                  <a:lnTo>
                    <a:pt x="20" y="32"/>
                  </a:lnTo>
                  <a:lnTo>
                    <a:pt x="20" y="22"/>
                  </a:lnTo>
                  <a:lnTo>
                    <a:pt x="8" y="18"/>
                  </a:lnTo>
                  <a:lnTo>
                    <a:pt x="4" y="34"/>
                  </a:lnTo>
                  <a:lnTo>
                    <a:pt x="4" y="36"/>
                  </a:lnTo>
                  <a:lnTo>
                    <a:pt x="2" y="36"/>
                  </a:lnTo>
                  <a:lnTo>
                    <a:pt x="0" y="40"/>
                  </a:lnTo>
                  <a:lnTo>
                    <a:pt x="8" y="42"/>
                  </a:lnTo>
                  <a:lnTo>
                    <a:pt x="10" y="42"/>
                  </a:lnTo>
                  <a:lnTo>
                    <a:pt x="28" y="66"/>
                  </a:lnTo>
                  <a:lnTo>
                    <a:pt x="40" y="76"/>
                  </a:lnTo>
                  <a:lnTo>
                    <a:pt x="68" y="86"/>
                  </a:lnTo>
                  <a:lnTo>
                    <a:pt x="98" y="96"/>
                  </a:lnTo>
                  <a:lnTo>
                    <a:pt x="104" y="102"/>
                  </a:lnTo>
                  <a:lnTo>
                    <a:pt x="112" y="112"/>
                  </a:lnTo>
                  <a:lnTo>
                    <a:pt x="118" y="128"/>
                  </a:lnTo>
                  <a:lnTo>
                    <a:pt x="124" y="150"/>
                  </a:lnTo>
                  <a:lnTo>
                    <a:pt x="140" y="158"/>
                  </a:lnTo>
                  <a:lnTo>
                    <a:pt x="146" y="162"/>
                  </a:lnTo>
                  <a:lnTo>
                    <a:pt x="152" y="162"/>
                  </a:lnTo>
                  <a:lnTo>
                    <a:pt x="180" y="144"/>
                  </a:lnTo>
                  <a:lnTo>
                    <a:pt x="182" y="142"/>
                  </a:lnTo>
                  <a:lnTo>
                    <a:pt x="184" y="144"/>
                  </a:lnTo>
                  <a:lnTo>
                    <a:pt x="198" y="146"/>
                  </a:lnTo>
                  <a:lnTo>
                    <a:pt x="200" y="146"/>
                  </a:lnTo>
                  <a:lnTo>
                    <a:pt x="200" y="150"/>
                  </a:lnTo>
                  <a:lnTo>
                    <a:pt x="198" y="152"/>
                  </a:lnTo>
                  <a:lnTo>
                    <a:pt x="192" y="174"/>
                  </a:lnTo>
                  <a:lnTo>
                    <a:pt x="186" y="186"/>
                  </a:lnTo>
                  <a:lnTo>
                    <a:pt x="168" y="186"/>
                  </a:lnTo>
                  <a:lnTo>
                    <a:pt x="166" y="194"/>
                  </a:lnTo>
                  <a:lnTo>
                    <a:pt x="164" y="202"/>
                  </a:lnTo>
                  <a:lnTo>
                    <a:pt x="152" y="222"/>
                  </a:lnTo>
                  <a:lnTo>
                    <a:pt x="148" y="228"/>
                  </a:lnTo>
                  <a:lnTo>
                    <a:pt x="148" y="234"/>
                  </a:lnTo>
                  <a:lnTo>
                    <a:pt x="166" y="246"/>
                  </a:lnTo>
                  <a:lnTo>
                    <a:pt x="172" y="252"/>
                  </a:lnTo>
                  <a:lnTo>
                    <a:pt x="178" y="254"/>
                  </a:lnTo>
                  <a:lnTo>
                    <a:pt x="182" y="254"/>
                  </a:lnTo>
                  <a:lnTo>
                    <a:pt x="186" y="266"/>
                  </a:lnTo>
                  <a:lnTo>
                    <a:pt x="194" y="270"/>
                  </a:lnTo>
                  <a:lnTo>
                    <a:pt x="200" y="266"/>
                  </a:lnTo>
                  <a:lnTo>
                    <a:pt x="204" y="262"/>
                  </a:lnTo>
                  <a:lnTo>
                    <a:pt x="208" y="262"/>
                  </a:lnTo>
                  <a:lnTo>
                    <a:pt x="214" y="264"/>
                  </a:lnTo>
                  <a:lnTo>
                    <a:pt x="218" y="266"/>
                  </a:lnTo>
                  <a:lnTo>
                    <a:pt x="224" y="270"/>
                  </a:lnTo>
                  <a:lnTo>
                    <a:pt x="230" y="278"/>
                  </a:lnTo>
                  <a:lnTo>
                    <a:pt x="236" y="286"/>
                  </a:lnTo>
                  <a:lnTo>
                    <a:pt x="238" y="286"/>
                  </a:lnTo>
                  <a:lnTo>
                    <a:pt x="242" y="284"/>
                  </a:lnTo>
                  <a:lnTo>
                    <a:pt x="248" y="284"/>
                  </a:lnTo>
                  <a:lnTo>
                    <a:pt x="264" y="288"/>
                  </a:lnTo>
                  <a:lnTo>
                    <a:pt x="284" y="292"/>
                  </a:lnTo>
                  <a:lnTo>
                    <a:pt x="304" y="286"/>
                  </a:lnTo>
                  <a:lnTo>
                    <a:pt x="312" y="282"/>
                  </a:lnTo>
                  <a:lnTo>
                    <a:pt x="318" y="278"/>
                  </a:lnTo>
                  <a:lnTo>
                    <a:pt x="312" y="272"/>
                  </a:lnTo>
                  <a:lnTo>
                    <a:pt x="312" y="268"/>
                  </a:lnTo>
                  <a:lnTo>
                    <a:pt x="316" y="262"/>
                  </a:lnTo>
                  <a:lnTo>
                    <a:pt x="322" y="256"/>
                  </a:lnTo>
                  <a:lnTo>
                    <a:pt x="324" y="248"/>
                  </a:lnTo>
                  <a:lnTo>
                    <a:pt x="324" y="238"/>
                  </a:lnTo>
                  <a:lnTo>
                    <a:pt x="324" y="232"/>
                  </a:lnTo>
                  <a:lnTo>
                    <a:pt x="326" y="230"/>
                  </a:lnTo>
                  <a:lnTo>
                    <a:pt x="330" y="226"/>
                  </a:lnTo>
                  <a:lnTo>
                    <a:pt x="340" y="222"/>
                  </a:lnTo>
                  <a:lnTo>
                    <a:pt x="348" y="222"/>
                  </a:lnTo>
                  <a:lnTo>
                    <a:pt x="356" y="226"/>
                  </a:lnTo>
                  <a:lnTo>
                    <a:pt x="366" y="230"/>
                  </a:lnTo>
                  <a:lnTo>
                    <a:pt x="378" y="238"/>
                  </a:lnTo>
                  <a:lnTo>
                    <a:pt x="372" y="222"/>
                  </a:lnTo>
                  <a:lnTo>
                    <a:pt x="364" y="210"/>
                  </a:lnTo>
                  <a:lnTo>
                    <a:pt x="362" y="196"/>
                  </a:lnTo>
                  <a:lnTo>
                    <a:pt x="348" y="194"/>
                  </a:lnTo>
                  <a:lnTo>
                    <a:pt x="312" y="172"/>
                  </a:lnTo>
                  <a:lnTo>
                    <a:pt x="294" y="170"/>
                  </a:lnTo>
                  <a:lnTo>
                    <a:pt x="294" y="166"/>
                  </a:lnTo>
                  <a:lnTo>
                    <a:pt x="292" y="146"/>
                  </a:lnTo>
                  <a:lnTo>
                    <a:pt x="276" y="106"/>
                  </a:lnTo>
                  <a:lnTo>
                    <a:pt x="270" y="94"/>
                  </a:lnTo>
                  <a:lnTo>
                    <a:pt x="264" y="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19" name="河北"/>
            <p:cNvSpPr/>
            <p:nvPr/>
          </p:nvSpPr>
          <p:spPr bwMode="auto">
            <a:xfrm>
              <a:off x="5776913" y="2492375"/>
              <a:ext cx="642937" cy="917575"/>
            </a:xfrm>
            <a:custGeom>
              <a:avLst/>
              <a:gdLst>
                <a:gd name="T0" fmla="*/ 2147483646 w 352"/>
                <a:gd name="T1" fmla="*/ 2147483646 h 502"/>
                <a:gd name="T2" fmla="*/ 2147483646 w 352"/>
                <a:gd name="T3" fmla="*/ 2147483646 h 502"/>
                <a:gd name="T4" fmla="*/ 2147483646 w 352"/>
                <a:gd name="T5" fmla="*/ 2147483646 h 502"/>
                <a:gd name="T6" fmla="*/ 2147483646 w 352"/>
                <a:gd name="T7" fmla="*/ 2147483646 h 502"/>
                <a:gd name="T8" fmla="*/ 2147483646 w 352"/>
                <a:gd name="T9" fmla="*/ 2147483646 h 502"/>
                <a:gd name="T10" fmla="*/ 2147483646 w 352"/>
                <a:gd name="T11" fmla="*/ 2147483646 h 502"/>
                <a:gd name="T12" fmla="*/ 2147483646 w 352"/>
                <a:gd name="T13" fmla="*/ 2147483646 h 502"/>
                <a:gd name="T14" fmla="*/ 2147483646 w 352"/>
                <a:gd name="T15" fmla="*/ 2147483646 h 502"/>
                <a:gd name="T16" fmla="*/ 2147483646 w 352"/>
                <a:gd name="T17" fmla="*/ 2147483646 h 502"/>
                <a:gd name="T18" fmla="*/ 2147483646 w 352"/>
                <a:gd name="T19" fmla="*/ 2147483646 h 502"/>
                <a:gd name="T20" fmla="*/ 2147483646 w 352"/>
                <a:gd name="T21" fmla="*/ 2147483646 h 502"/>
                <a:gd name="T22" fmla="*/ 2147483646 w 352"/>
                <a:gd name="T23" fmla="*/ 2147483646 h 502"/>
                <a:gd name="T24" fmla="*/ 2147483646 w 352"/>
                <a:gd name="T25" fmla="*/ 2147483646 h 502"/>
                <a:gd name="T26" fmla="*/ 2147483646 w 352"/>
                <a:gd name="T27" fmla="*/ 2147483646 h 502"/>
                <a:gd name="T28" fmla="*/ 2147483646 w 352"/>
                <a:gd name="T29" fmla="*/ 2147483646 h 502"/>
                <a:gd name="T30" fmla="*/ 2147483646 w 352"/>
                <a:gd name="T31" fmla="*/ 2147483646 h 502"/>
                <a:gd name="T32" fmla="*/ 2147483646 w 352"/>
                <a:gd name="T33" fmla="*/ 2147483646 h 502"/>
                <a:gd name="T34" fmla="*/ 2147483646 w 352"/>
                <a:gd name="T35" fmla="*/ 2147483646 h 502"/>
                <a:gd name="T36" fmla="*/ 2147483646 w 352"/>
                <a:gd name="T37" fmla="*/ 2147483646 h 502"/>
                <a:gd name="T38" fmla="*/ 2147483646 w 352"/>
                <a:gd name="T39" fmla="*/ 2147483646 h 502"/>
                <a:gd name="T40" fmla="*/ 2147483646 w 352"/>
                <a:gd name="T41" fmla="*/ 2147483646 h 502"/>
                <a:gd name="T42" fmla="*/ 2147483646 w 352"/>
                <a:gd name="T43" fmla="*/ 2147483646 h 502"/>
                <a:gd name="T44" fmla="*/ 2147483646 w 352"/>
                <a:gd name="T45" fmla="*/ 2147483646 h 502"/>
                <a:gd name="T46" fmla="*/ 2147483646 w 352"/>
                <a:gd name="T47" fmla="*/ 2147483646 h 502"/>
                <a:gd name="T48" fmla="*/ 2147483646 w 352"/>
                <a:gd name="T49" fmla="*/ 2147483646 h 502"/>
                <a:gd name="T50" fmla="*/ 2147483646 w 352"/>
                <a:gd name="T51" fmla="*/ 2147483646 h 502"/>
                <a:gd name="T52" fmla="*/ 2147483646 w 352"/>
                <a:gd name="T53" fmla="*/ 2147483646 h 502"/>
                <a:gd name="T54" fmla="*/ 2147483646 w 352"/>
                <a:gd name="T55" fmla="*/ 2147483646 h 502"/>
                <a:gd name="T56" fmla="*/ 2147483646 w 352"/>
                <a:gd name="T57" fmla="*/ 2147483646 h 502"/>
                <a:gd name="T58" fmla="*/ 2147483646 w 352"/>
                <a:gd name="T59" fmla="*/ 2147483646 h 502"/>
                <a:gd name="T60" fmla="*/ 2147483646 w 352"/>
                <a:gd name="T61" fmla="*/ 2147483646 h 502"/>
                <a:gd name="T62" fmla="*/ 2147483646 w 352"/>
                <a:gd name="T63" fmla="*/ 2147483646 h 502"/>
                <a:gd name="T64" fmla="*/ 2147483646 w 352"/>
                <a:gd name="T65" fmla="*/ 2147483646 h 502"/>
                <a:gd name="T66" fmla="*/ 2147483646 w 352"/>
                <a:gd name="T67" fmla="*/ 2147483646 h 502"/>
                <a:gd name="T68" fmla="*/ 2147483646 w 352"/>
                <a:gd name="T69" fmla="*/ 2147483646 h 502"/>
                <a:gd name="T70" fmla="*/ 2147483646 w 352"/>
                <a:gd name="T71" fmla="*/ 2147483646 h 502"/>
                <a:gd name="T72" fmla="*/ 2147483646 w 352"/>
                <a:gd name="T73" fmla="*/ 2147483646 h 502"/>
                <a:gd name="T74" fmla="*/ 2147483646 w 352"/>
                <a:gd name="T75" fmla="*/ 2147483646 h 502"/>
                <a:gd name="T76" fmla="*/ 2147483646 w 352"/>
                <a:gd name="T77" fmla="*/ 2147483646 h 502"/>
                <a:gd name="T78" fmla="*/ 2147483646 w 352"/>
                <a:gd name="T79" fmla="*/ 2147483646 h 502"/>
                <a:gd name="T80" fmla="*/ 2147483646 w 352"/>
                <a:gd name="T81" fmla="*/ 2147483646 h 502"/>
                <a:gd name="T82" fmla="*/ 2147483646 w 352"/>
                <a:gd name="T83" fmla="*/ 2147483646 h 502"/>
                <a:gd name="T84" fmla="*/ 2147483646 w 352"/>
                <a:gd name="T85" fmla="*/ 2147483646 h 502"/>
                <a:gd name="T86" fmla="*/ 2147483646 w 352"/>
                <a:gd name="T87" fmla="*/ 2147483646 h 502"/>
                <a:gd name="T88" fmla="*/ 2147483646 w 352"/>
                <a:gd name="T89" fmla="*/ 2147483646 h 502"/>
                <a:gd name="T90" fmla="*/ 2147483646 w 352"/>
                <a:gd name="T91" fmla="*/ 2147483646 h 502"/>
                <a:gd name="T92" fmla="*/ 2147483646 w 352"/>
                <a:gd name="T93" fmla="*/ 2147483646 h 502"/>
                <a:gd name="T94" fmla="*/ 2147483646 w 352"/>
                <a:gd name="T95" fmla="*/ 2147483646 h 502"/>
                <a:gd name="T96" fmla="*/ 2147483646 w 352"/>
                <a:gd name="T97" fmla="*/ 2147483646 h 502"/>
                <a:gd name="T98" fmla="*/ 2147483646 w 352"/>
                <a:gd name="T99" fmla="*/ 2147483646 h 502"/>
                <a:gd name="T100" fmla="*/ 2147483646 w 352"/>
                <a:gd name="T101" fmla="*/ 2147483646 h 502"/>
                <a:gd name="T102" fmla="*/ 2147483646 w 352"/>
                <a:gd name="T103" fmla="*/ 2147483646 h 502"/>
                <a:gd name="T104" fmla="*/ 2147483646 w 352"/>
                <a:gd name="T105" fmla="*/ 2147483646 h 502"/>
                <a:gd name="T106" fmla="*/ 2147483646 w 352"/>
                <a:gd name="T107" fmla="*/ 2147483646 h 502"/>
                <a:gd name="T108" fmla="*/ 2147483646 w 352"/>
                <a:gd name="T109" fmla="*/ 2147483646 h 50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52" h="502">
                  <a:moveTo>
                    <a:pt x="324" y="152"/>
                  </a:moveTo>
                  <a:lnTo>
                    <a:pt x="318" y="148"/>
                  </a:lnTo>
                  <a:lnTo>
                    <a:pt x="316" y="148"/>
                  </a:lnTo>
                  <a:lnTo>
                    <a:pt x="312" y="144"/>
                  </a:lnTo>
                  <a:lnTo>
                    <a:pt x="290" y="136"/>
                  </a:lnTo>
                  <a:lnTo>
                    <a:pt x="284" y="136"/>
                  </a:lnTo>
                  <a:lnTo>
                    <a:pt x="280" y="138"/>
                  </a:lnTo>
                  <a:lnTo>
                    <a:pt x="270" y="122"/>
                  </a:lnTo>
                  <a:lnTo>
                    <a:pt x="272" y="120"/>
                  </a:lnTo>
                  <a:lnTo>
                    <a:pt x="278" y="112"/>
                  </a:lnTo>
                  <a:lnTo>
                    <a:pt x="278" y="104"/>
                  </a:lnTo>
                  <a:lnTo>
                    <a:pt x="278" y="102"/>
                  </a:lnTo>
                  <a:lnTo>
                    <a:pt x="282" y="96"/>
                  </a:lnTo>
                  <a:lnTo>
                    <a:pt x="280" y="94"/>
                  </a:lnTo>
                  <a:lnTo>
                    <a:pt x="268" y="92"/>
                  </a:lnTo>
                  <a:lnTo>
                    <a:pt x="246" y="88"/>
                  </a:lnTo>
                  <a:lnTo>
                    <a:pt x="234" y="76"/>
                  </a:lnTo>
                  <a:lnTo>
                    <a:pt x="230" y="68"/>
                  </a:lnTo>
                  <a:lnTo>
                    <a:pt x="228" y="64"/>
                  </a:lnTo>
                  <a:lnTo>
                    <a:pt x="234" y="48"/>
                  </a:lnTo>
                  <a:lnTo>
                    <a:pt x="234" y="36"/>
                  </a:lnTo>
                  <a:lnTo>
                    <a:pt x="234" y="32"/>
                  </a:lnTo>
                  <a:lnTo>
                    <a:pt x="228" y="40"/>
                  </a:lnTo>
                  <a:lnTo>
                    <a:pt x="226" y="40"/>
                  </a:lnTo>
                  <a:lnTo>
                    <a:pt x="226" y="42"/>
                  </a:lnTo>
                  <a:lnTo>
                    <a:pt x="224" y="40"/>
                  </a:lnTo>
                  <a:lnTo>
                    <a:pt x="222" y="40"/>
                  </a:lnTo>
                  <a:lnTo>
                    <a:pt x="210" y="30"/>
                  </a:lnTo>
                  <a:lnTo>
                    <a:pt x="208" y="28"/>
                  </a:lnTo>
                  <a:lnTo>
                    <a:pt x="208" y="26"/>
                  </a:lnTo>
                  <a:lnTo>
                    <a:pt x="206" y="8"/>
                  </a:lnTo>
                  <a:lnTo>
                    <a:pt x="200" y="0"/>
                  </a:lnTo>
                  <a:lnTo>
                    <a:pt x="188" y="0"/>
                  </a:lnTo>
                  <a:lnTo>
                    <a:pt x="180" y="14"/>
                  </a:lnTo>
                  <a:lnTo>
                    <a:pt x="180" y="16"/>
                  </a:lnTo>
                  <a:lnTo>
                    <a:pt x="178" y="16"/>
                  </a:lnTo>
                  <a:lnTo>
                    <a:pt x="160" y="12"/>
                  </a:lnTo>
                  <a:lnTo>
                    <a:pt x="156" y="30"/>
                  </a:lnTo>
                  <a:lnTo>
                    <a:pt x="156" y="48"/>
                  </a:lnTo>
                  <a:lnTo>
                    <a:pt x="146" y="64"/>
                  </a:lnTo>
                  <a:lnTo>
                    <a:pt x="146" y="66"/>
                  </a:lnTo>
                  <a:lnTo>
                    <a:pt x="144" y="66"/>
                  </a:lnTo>
                  <a:lnTo>
                    <a:pt x="142" y="66"/>
                  </a:lnTo>
                  <a:lnTo>
                    <a:pt x="130" y="68"/>
                  </a:lnTo>
                  <a:lnTo>
                    <a:pt x="118" y="76"/>
                  </a:lnTo>
                  <a:lnTo>
                    <a:pt x="118" y="78"/>
                  </a:lnTo>
                  <a:lnTo>
                    <a:pt x="116" y="78"/>
                  </a:lnTo>
                  <a:lnTo>
                    <a:pt x="114" y="78"/>
                  </a:lnTo>
                  <a:lnTo>
                    <a:pt x="92" y="70"/>
                  </a:lnTo>
                  <a:lnTo>
                    <a:pt x="90" y="78"/>
                  </a:lnTo>
                  <a:lnTo>
                    <a:pt x="90" y="80"/>
                  </a:lnTo>
                  <a:lnTo>
                    <a:pt x="80" y="96"/>
                  </a:lnTo>
                  <a:lnTo>
                    <a:pt x="76" y="100"/>
                  </a:lnTo>
                  <a:lnTo>
                    <a:pt x="74" y="100"/>
                  </a:lnTo>
                  <a:lnTo>
                    <a:pt x="64" y="100"/>
                  </a:lnTo>
                  <a:lnTo>
                    <a:pt x="50" y="94"/>
                  </a:lnTo>
                  <a:lnTo>
                    <a:pt x="48" y="92"/>
                  </a:lnTo>
                  <a:lnTo>
                    <a:pt x="48" y="90"/>
                  </a:lnTo>
                  <a:lnTo>
                    <a:pt x="46" y="72"/>
                  </a:lnTo>
                  <a:lnTo>
                    <a:pt x="42" y="56"/>
                  </a:lnTo>
                  <a:lnTo>
                    <a:pt x="38" y="52"/>
                  </a:lnTo>
                  <a:lnTo>
                    <a:pt x="34" y="64"/>
                  </a:lnTo>
                  <a:lnTo>
                    <a:pt x="24" y="76"/>
                  </a:lnTo>
                  <a:lnTo>
                    <a:pt x="16" y="96"/>
                  </a:lnTo>
                  <a:lnTo>
                    <a:pt x="14" y="96"/>
                  </a:lnTo>
                  <a:lnTo>
                    <a:pt x="8" y="108"/>
                  </a:lnTo>
                  <a:lnTo>
                    <a:pt x="6" y="114"/>
                  </a:lnTo>
                  <a:lnTo>
                    <a:pt x="0" y="122"/>
                  </a:lnTo>
                  <a:lnTo>
                    <a:pt x="6" y="140"/>
                  </a:lnTo>
                  <a:lnTo>
                    <a:pt x="30" y="168"/>
                  </a:lnTo>
                  <a:lnTo>
                    <a:pt x="38" y="184"/>
                  </a:lnTo>
                  <a:lnTo>
                    <a:pt x="38" y="186"/>
                  </a:lnTo>
                  <a:lnTo>
                    <a:pt x="36" y="188"/>
                  </a:lnTo>
                  <a:lnTo>
                    <a:pt x="30" y="196"/>
                  </a:lnTo>
                  <a:lnTo>
                    <a:pt x="28" y="196"/>
                  </a:lnTo>
                  <a:lnTo>
                    <a:pt x="12" y="200"/>
                  </a:lnTo>
                  <a:lnTo>
                    <a:pt x="14" y="212"/>
                  </a:lnTo>
                  <a:lnTo>
                    <a:pt x="26" y="220"/>
                  </a:lnTo>
                  <a:lnTo>
                    <a:pt x="42" y="224"/>
                  </a:lnTo>
                  <a:lnTo>
                    <a:pt x="48" y="240"/>
                  </a:lnTo>
                  <a:lnTo>
                    <a:pt x="44" y="268"/>
                  </a:lnTo>
                  <a:lnTo>
                    <a:pt x="38" y="280"/>
                  </a:lnTo>
                  <a:lnTo>
                    <a:pt x="38" y="284"/>
                  </a:lnTo>
                  <a:lnTo>
                    <a:pt x="36" y="284"/>
                  </a:lnTo>
                  <a:lnTo>
                    <a:pt x="16" y="286"/>
                  </a:lnTo>
                  <a:lnTo>
                    <a:pt x="16" y="294"/>
                  </a:lnTo>
                  <a:lnTo>
                    <a:pt x="10" y="312"/>
                  </a:lnTo>
                  <a:lnTo>
                    <a:pt x="8" y="332"/>
                  </a:lnTo>
                  <a:lnTo>
                    <a:pt x="12" y="344"/>
                  </a:lnTo>
                  <a:lnTo>
                    <a:pt x="36" y="358"/>
                  </a:lnTo>
                  <a:lnTo>
                    <a:pt x="38" y="360"/>
                  </a:lnTo>
                  <a:lnTo>
                    <a:pt x="48" y="376"/>
                  </a:lnTo>
                  <a:lnTo>
                    <a:pt x="48" y="378"/>
                  </a:lnTo>
                  <a:lnTo>
                    <a:pt x="48" y="380"/>
                  </a:lnTo>
                  <a:lnTo>
                    <a:pt x="34" y="408"/>
                  </a:lnTo>
                  <a:lnTo>
                    <a:pt x="32" y="416"/>
                  </a:lnTo>
                  <a:lnTo>
                    <a:pt x="24" y="434"/>
                  </a:lnTo>
                  <a:lnTo>
                    <a:pt x="20" y="448"/>
                  </a:lnTo>
                  <a:lnTo>
                    <a:pt x="20" y="450"/>
                  </a:lnTo>
                  <a:lnTo>
                    <a:pt x="14" y="456"/>
                  </a:lnTo>
                  <a:lnTo>
                    <a:pt x="12" y="462"/>
                  </a:lnTo>
                  <a:lnTo>
                    <a:pt x="12" y="464"/>
                  </a:lnTo>
                  <a:lnTo>
                    <a:pt x="12" y="466"/>
                  </a:lnTo>
                  <a:lnTo>
                    <a:pt x="14" y="468"/>
                  </a:lnTo>
                  <a:lnTo>
                    <a:pt x="22" y="476"/>
                  </a:lnTo>
                  <a:lnTo>
                    <a:pt x="26" y="482"/>
                  </a:lnTo>
                  <a:lnTo>
                    <a:pt x="28" y="484"/>
                  </a:lnTo>
                  <a:lnTo>
                    <a:pt x="28" y="488"/>
                  </a:lnTo>
                  <a:lnTo>
                    <a:pt x="30" y="492"/>
                  </a:lnTo>
                  <a:lnTo>
                    <a:pt x="36" y="496"/>
                  </a:lnTo>
                  <a:lnTo>
                    <a:pt x="66" y="502"/>
                  </a:lnTo>
                  <a:lnTo>
                    <a:pt x="80" y="500"/>
                  </a:lnTo>
                  <a:lnTo>
                    <a:pt x="94" y="496"/>
                  </a:lnTo>
                  <a:lnTo>
                    <a:pt x="108" y="492"/>
                  </a:lnTo>
                  <a:lnTo>
                    <a:pt x="122" y="492"/>
                  </a:lnTo>
                  <a:lnTo>
                    <a:pt x="122" y="486"/>
                  </a:lnTo>
                  <a:lnTo>
                    <a:pt x="114" y="464"/>
                  </a:lnTo>
                  <a:lnTo>
                    <a:pt x="112" y="464"/>
                  </a:lnTo>
                  <a:lnTo>
                    <a:pt x="114" y="464"/>
                  </a:lnTo>
                  <a:lnTo>
                    <a:pt x="158" y="400"/>
                  </a:lnTo>
                  <a:lnTo>
                    <a:pt x="208" y="352"/>
                  </a:lnTo>
                  <a:lnTo>
                    <a:pt x="224" y="348"/>
                  </a:lnTo>
                  <a:lnTo>
                    <a:pt x="232" y="338"/>
                  </a:lnTo>
                  <a:lnTo>
                    <a:pt x="240" y="332"/>
                  </a:lnTo>
                  <a:lnTo>
                    <a:pt x="250" y="328"/>
                  </a:lnTo>
                  <a:lnTo>
                    <a:pt x="246" y="324"/>
                  </a:lnTo>
                  <a:lnTo>
                    <a:pt x="234" y="312"/>
                  </a:lnTo>
                  <a:lnTo>
                    <a:pt x="226" y="302"/>
                  </a:lnTo>
                  <a:lnTo>
                    <a:pt x="226" y="300"/>
                  </a:lnTo>
                  <a:lnTo>
                    <a:pt x="230" y="294"/>
                  </a:lnTo>
                  <a:lnTo>
                    <a:pt x="218" y="296"/>
                  </a:lnTo>
                  <a:lnTo>
                    <a:pt x="196" y="292"/>
                  </a:lnTo>
                  <a:lnTo>
                    <a:pt x="186" y="284"/>
                  </a:lnTo>
                  <a:lnTo>
                    <a:pt x="182" y="280"/>
                  </a:lnTo>
                  <a:lnTo>
                    <a:pt x="180" y="276"/>
                  </a:lnTo>
                  <a:lnTo>
                    <a:pt x="176" y="256"/>
                  </a:lnTo>
                  <a:lnTo>
                    <a:pt x="174" y="238"/>
                  </a:lnTo>
                  <a:lnTo>
                    <a:pt x="170" y="242"/>
                  </a:lnTo>
                  <a:lnTo>
                    <a:pt x="164" y="244"/>
                  </a:lnTo>
                  <a:lnTo>
                    <a:pt x="146" y="240"/>
                  </a:lnTo>
                  <a:lnTo>
                    <a:pt x="136" y="232"/>
                  </a:lnTo>
                  <a:lnTo>
                    <a:pt x="122" y="228"/>
                  </a:lnTo>
                  <a:lnTo>
                    <a:pt x="116" y="228"/>
                  </a:lnTo>
                  <a:lnTo>
                    <a:pt x="110" y="226"/>
                  </a:lnTo>
                  <a:lnTo>
                    <a:pt x="104" y="224"/>
                  </a:lnTo>
                  <a:lnTo>
                    <a:pt x="98" y="218"/>
                  </a:lnTo>
                  <a:lnTo>
                    <a:pt x="96" y="214"/>
                  </a:lnTo>
                  <a:lnTo>
                    <a:pt x="96" y="210"/>
                  </a:lnTo>
                  <a:lnTo>
                    <a:pt x="96" y="206"/>
                  </a:lnTo>
                  <a:lnTo>
                    <a:pt x="98" y="202"/>
                  </a:lnTo>
                  <a:lnTo>
                    <a:pt x="102" y="200"/>
                  </a:lnTo>
                  <a:lnTo>
                    <a:pt x="110" y="192"/>
                  </a:lnTo>
                  <a:lnTo>
                    <a:pt x="118" y="180"/>
                  </a:lnTo>
                  <a:lnTo>
                    <a:pt x="116" y="176"/>
                  </a:lnTo>
                  <a:lnTo>
                    <a:pt x="114" y="170"/>
                  </a:lnTo>
                  <a:lnTo>
                    <a:pt x="112" y="164"/>
                  </a:lnTo>
                  <a:lnTo>
                    <a:pt x="114" y="160"/>
                  </a:lnTo>
                  <a:lnTo>
                    <a:pt x="114" y="158"/>
                  </a:lnTo>
                  <a:lnTo>
                    <a:pt x="116" y="156"/>
                  </a:lnTo>
                  <a:lnTo>
                    <a:pt x="120" y="152"/>
                  </a:lnTo>
                  <a:lnTo>
                    <a:pt x="134" y="148"/>
                  </a:lnTo>
                  <a:lnTo>
                    <a:pt x="136" y="142"/>
                  </a:lnTo>
                  <a:lnTo>
                    <a:pt x="138" y="140"/>
                  </a:lnTo>
                  <a:lnTo>
                    <a:pt x="150" y="140"/>
                  </a:lnTo>
                  <a:lnTo>
                    <a:pt x="148" y="140"/>
                  </a:lnTo>
                  <a:lnTo>
                    <a:pt x="142" y="136"/>
                  </a:lnTo>
                  <a:lnTo>
                    <a:pt x="140" y="132"/>
                  </a:lnTo>
                  <a:lnTo>
                    <a:pt x="140" y="128"/>
                  </a:lnTo>
                  <a:lnTo>
                    <a:pt x="142" y="122"/>
                  </a:lnTo>
                  <a:lnTo>
                    <a:pt x="148" y="118"/>
                  </a:lnTo>
                  <a:lnTo>
                    <a:pt x="154" y="116"/>
                  </a:lnTo>
                  <a:lnTo>
                    <a:pt x="160" y="116"/>
                  </a:lnTo>
                  <a:lnTo>
                    <a:pt x="166" y="118"/>
                  </a:lnTo>
                  <a:lnTo>
                    <a:pt x="172" y="120"/>
                  </a:lnTo>
                  <a:lnTo>
                    <a:pt x="190" y="134"/>
                  </a:lnTo>
                  <a:lnTo>
                    <a:pt x="208" y="134"/>
                  </a:lnTo>
                  <a:lnTo>
                    <a:pt x="214" y="138"/>
                  </a:lnTo>
                  <a:lnTo>
                    <a:pt x="214" y="144"/>
                  </a:lnTo>
                  <a:lnTo>
                    <a:pt x="214" y="150"/>
                  </a:lnTo>
                  <a:lnTo>
                    <a:pt x="210" y="152"/>
                  </a:lnTo>
                  <a:lnTo>
                    <a:pt x="206" y="152"/>
                  </a:lnTo>
                  <a:lnTo>
                    <a:pt x="204" y="154"/>
                  </a:lnTo>
                  <a:lnTo>
                    <a:pt x="202" y="160"/>
                  </a:lnTo>
                  <a:lnTo>
                    <a:pt x="210" y="180"/>
                  </a:lnTo>
                  <a:lnTo>
                    <a:pt x="218" y="170"/>
                  </a:lnTo>
                  <a:lnTo>
                    <a:pt x="226" y="168"/>
                  </a:lnTo>
                  <a:lnTo>
                    <a:pt x="230" y="168"/>
                  </a:lnTo>
                  <a:lnTo>
                    <a:pt x="234" y="172"/>
                  </a:lnTo>
                  <a:lnTo>
                    <a:pt x="236" y="180"/>
                  </a:lnTo>
                  <a:lnTo>
                    <a:pt x="240" y="190"/>
                  </a:lnTo>
                  <a:lnTo>
                    <a:pt x="242" y="202"/>
                  </a:lnTo>
                  <a:lnTo>
                    <a:pt x="246" y="210"/>
                  </a:lnTo>
                  <a:lnTo>
                    <a:pt x="252" y="220"/>
                  </a:lnTo>
                  <a:lnTo>
                    <a:pt x="264" y="236"/>
                  </a:lnTo>
                  <a:lnTo>
                    <a:pt x="268" y="248"/>
                  </a:lnTo>
                  <a:lnTo>
                    <a:pt x="300" y="244"/>
                  </a:lnTo>
                  <a:lnTo>
                    <a:pt x="314" y="236"/>
                  </a:lnTo>
                  <a:lnTo>
                    <a:pt x="326" y="220"/>
                  </a:lnTo>
                  <a:lnTo>
                    <a:pt x="332" y="204"/>
                  </a:lnTo>
                  <a:lnTo>
                    <a:pt x="336" y="188"/>
                  </a:lnTo>
                  <a:lnTo>
                    <a:pt x="336" y="186"/>
                  </a:lnTo>
                  <a:lnTo>
                    <a:pt x="336" y="184"/>
                  </a:lnTo>
                  <a:lnTo>
                    <a:pt x="338" y="184"/>
                  </a:lnTo>
                  <a:lnTo>
                    <a:pt x="350" y="176"/>
                  </a:lnTo>
                  <a:lnTo>
                    <a:pt x="352" y="176"/>
                  </a:lnTo>
                  <a:lnTo>
                    <a:pt x="350" y="174"/>
                  </a:lnTo>
                  <a:lnTo>
                    <a:pt x="330" y="168"/>
                  </a:lnTo>
                  <a:lnTo>
                    <a:pt x="326" y="156"/>
                  </a:lnTo>
                  <a:lnTo>
                    <a:pt x="324" y="1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20" name="河南"/>
            <p:cNvSpPr/>
            <p:nvPr/>
          </p:nvSpPr>
          <p:spPr bwMode="auto">
            <a:xfrm>
              <a:off x="5483225" y="3373438"/>
              <a:ext cx="676275" cy="669925"/>
            </a:xfrm>
            <a:custGeom>
              <a:avLst/>
              <a:gdLst>
                <a:gd name="T0" fmla="*/ 2147483646 w 370"/>
                <a:gd name="T1" fmla="*/ 2147483646 h 366"/>
                <a:gd name="T2" fmla="*/ 0 w 370"/>
                <a:gd name="T3" fmla="*/ 2147483646 h 366"/>
                <a:gd name="T4" fmla="*/ 2147483646 w 370"/>
                <a:gd name="T5" fmla="*/ 2147483646 h 366"/>
                <a:gd name="T6" fmla="*/ 2147483646 w 370"/>
                <a:gd name="T7" fmla="*/ 2147483646 h 366"/>
                <a:gd name="T8" fmla="*/ 2147483646 w 370"/>
                <a:gd name="T9" fmla="*/ 2147483646 h 366"/>
                <a:gd name="T10" fmla="*/ 2147483646 w 370"/>
                <a:gd name="T11" fmla="*/ 2147483646 h 366"/>
                <a:gd name="T12" fmla="*/ 2147483646 w 370"/>
                <a:gd name="T13" fmla="*/ 2147483646 h 366"/>
                <a:gd name="T14" fmla="*/ 2147483646 w 370"/>
                <a:gd name="T15" fmla="*/ 2147483646 h 366"/>
                <a:gd name="T16" fmla="*/ 2147483646 w 370"/>
                <a:gd name="T17" fmla="*/ 2147483646 h 366"/>
                <a:gd name="T18" fmla="*/ 2147483646 w 370"/>
                <a:gd name="T19" fmla="*/ 2147483646 h 366"/>
                <a:gd name="T20" fmla="*/ 2147483646 w 370"/>
                <a:gd name="T21" fmla="*/ 2147483646 h 366"/>
                <a:gd name="T22" fmla="*/ 2147483646 w 370"/>
                <a:gd name="T23" fmla="*/ 2147483646 h 366"/>
                <a:gd name="T24" fmla="*/ 2147483646 w 370"/>
                <a:gd name="T25" fmla="*/ 2147483646 h 366"/>
                <a:gd name="T26" fmla="*/ 2147483646 w 370"/>
                <a:gd name="T27" fmla="*/ 2147483646 h 366"/>
                <a:gd name="T28" fmla="*/ 2147483646 w 370"/>
                <a:gd name="T29" fmla="*/ 2147483646 h 366"/>
                <a:gd name="T30" fmla="*/ 2147483646 w 370"/>
                <a:gd name="T31" fmla="*/ 2147483646 h 366"/>
                <a:gd name="T32" fmla="*/ 2147483646 w 370"/>
                <a:gd name="T33" fmla="*/ 2147483646 h 366"/>
                <a:gd name="T34" fmla="*/ 2147483646 w 370"/>
                <a:gd name="T35" fmla="*/ 2147483646 h 366"/>
                <a:gd name="T36" fmla="*/ 2147483646 w 370"/>
                <a:gd name="T37" fmla="*/ 2147483646 h 366"/>
                <a:gd name="T38" fmla="*/ 2147483646 w 370"/>
                <a:gd name="T39" fmla="*/ 2147483646 h 366"/>
                <a:gd name="T40" fmla="*/ 2147483646 w 370"/>
                <a:gd name="T41" fmla="*/ 2147483646 h 366"/>
                <a:gd name="T42" fmla="*/ 2147483646 w 370"/>
                <a:gd name="T43" fmla="*/ 2147483646 h 366"/>
                <a:gd name="T44" fmla="*/ 2147483646 w 370"/>
                <a:gd name="T45" fmla="*/ 2147483646 h 366"/>
                <a:gd name="T46" fmla="*/ 2147483646 w 370"/>
                <a:gd name="T47" fmla="*/ 2147483646 h 366"/>
                <a:gd name="T48" fmla="*/ 2147483646 w 370"/>
                <a:gd name="T49" fmla="*/ 2147483646 h 366"/>
                <a:gd name="T50" fmla="*/ 2147483646 w 370"/>
                <a:gd name="T51" fmla="*/ 2147483646 h 366"/>
                <a:gd name="T52" fmla="*/ 2147483646 w 370"/>
                <a:gd name="T53" fmla="*/ 2147483646 h 366"/>
                <a:gd name="T54" fmla="*/ 2147483646 w 370"/>
                <a:gd name="T55" fmla="*/ 2147483646 h 366"/>
                <a:gd name="T56" fmla="*/ 2147483646 w 370"/>
                <a:gd name="T57" fmla="*/ 2147483646 h 366"/>
                <a:gd name="T58" fmla="*/ 2147483646 w 370"/>
                <a:gd name="T59" fmla="*/ 2147483646 h 366"/>
                <a:gd name="T60" fmla="*/ 2147483646 w 370"/>
                <a:gd name="T61" fmla="*/ 2147483646 h 366"/>
                <a:gd name="T62" fmla="*/ 2147483646 w 370"/>
                <a:gd name="T63" fmla="*/ 2147483646 h 366"/>
                <a:gd name="T64" fmla="*/ 2147483646 w 370"/>
                <a:gd name="T65" fmla="*/ 2147483646 h 366"/>
                <a:gd name="T66" fmla="*/ 2147483646 w 370"/>
                <a:gd name="T67" fmla="*/ 2147483646 h 366"/>
                <a:gd name="T68" fmla="*/ 2147483646 w 370"/>
                <a:gd name="T69" fmla="*/ 2147483646 h 366"/>
                <a:gd name="T70" fmla="*/ 2147483646 w 370"/>
                <a:gd name="T71" fmla="*/ 2147483646 h 366"/>
                <a:gd name="T72" fmla="*/ 2147483646 w 370"/>
                <a:gd name="T73" fmla="*/ 2147483646 h 366"/>
                <a:gd name="T74" fmla="*/ 2147483646 w 370"/>
                <a:gd name="T75" fmla="*/ 2147483646 h 366"/>
                <a:gd name="T76" fmla="*/ 2147483646 w 370"/>
                <a:gd name="T77" fmla="*/ 2147483646 h 366"/>
                <a:gd name="T78" fmla="*/ 2147483646 w 370"/>
                <a:gd name="T79" fmla="*/ 2147483646 h 366"/>
                <a:gd name="T80" fmla="*/ 2147483646 w 370"/>
                <a:gd name="T81" fmla="*/ 2147483646 h 366"/>
                <a:gd name="T82" fmla="*/ 2147483646 w 370"/>
                <a:gd name="T83" fmla="*/ 2147483646 h 366"/>
                <a:gd name="T84" fmla="*/ 2147483646 w 370"/>
                <a:gd name="T85" fmla="*/ 2147483646 h 366"/>
                <a:gd name="T86" fmla="*/ 2147483646 w 370"/>
                <a:gd name="T87" fmla="*/ 2147483646 h 366"/>
                <a:gd name="T88" fmla="*/ 2147483646 w 370"/>
                <a:gd name="T89" fmla="*/ 2147483646 h 366"/>
                <a:gd name="T90" fmla="*/ 2147483646 w 370"/>
                <a:gd name="T91" fmla="*/ 2147483646 h 366"/>
                <a:gd name="T92" fmla="*/ 2147483646 w 370"/>
                <a:gd name="T93" fmla="*/ 2147483646 h 366"/>
                <a:gd name="T94" fmla="*/ 2147483646 w 370"/>
                <a:gd name="T95" fmla="*/ 0 h 366"/>
                <a:gd name="T96" fmla="*/ 2147483646 w 370"/>
                <a:gd name="T97" fmla="*/ 2147483646 h 366"/>
                <a:gd name="T98" fmla="*/ 2147483646 w 370"/>
                <a:gd name="T99" fmla="*/ 2147483646 h 366"/>
                <a:gd name="T100" fmla="*/ 2147483646 w 370"/>
                <a:gd name="T101" fmla="*/ 2147483646 h 366"/>
                <a:gd name="T102" fmla="*/ 2147483646 w 370"/>
                <a:gd name="T103" fmla="*/ 2147483646 h 366"/>
                <a:gd name="T104" fmla="*/ 2147483646 w 370"/>
                <a:gd name="T105" fmla="*/ 2147483646 h 366"/>
                <a:gd name="T106" fmla="*/ 2147483646 w 370"/>
                <a:gd name="T107" fmla="*/ 2147483646 h 366"/>
                <a:gd name="T108" fmla="*/ 2147483646 w 370"/>
                <a:gd name="T109" fmla="*/ 2147483646 h 36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70" h="366">
                  <a:moveTo>
                    <a:pt x="82" y="120"/>
                  </a:moveTo>
                  <a:lnTo>
                    <a:pt x="80" y="120"/>
                  </a:lnTo>
                  <a:lnTo>
                    <a:pt x="20" y="146"/>
                  </a:lnTo>
                  <a:lnTo>
                    <a:pt x="2" y="162"/>
                  </a:lnTo>
                  <a:lnTo>
                    <a:pt x="0" y="182"/>
                  </a:lnTo>
                  <a:lnTo>
                    <a:pt x="2" y="196"/>
                  </a:lnTo>
                  <a:lnTo>
                    <a:pt x="4" y="206"/>
                  </a:lnTo>
                  <a:lnTo>
                    <a:pt x="10" y="210"/>
                  </a:lnTo>
                  <a:lnTo>
                    <a:pt x="28" y="222"/>
                  </a:lnTo>
                  <a:lnTo>
                    <a:pt x="30" y="222"/>
                  </a:lnTo>
                  <a:lnTo>
                    <a:pt x="34" y="252"/>
                  </a:lnTo>
                  <a:lnTo>
                    <a:pt x="54" y="276"/>
                  </a:lnTo>
                  <a:lnTo>
                    <a:pt x="60" y="282"/>
                  </a:lnTo>
                  <a:lnTo>
                    <a:pt x="66" y="286"/>
                  </a:lnTo>
                  <a:lnTo>
                    <a:pt x="82" y="290"/>
                  </a:lnTo>
                  <a:lnTo>
                    <a:pt x="86" y="290"/>
                  </a:lnTo>
                  <a:lnTo>
                    <a:pt x="92" y="296"/>
                  </a:lnTo>
                  <a:lnTo>
                    <a:pt x="104" y="300"/>
                  </a:lnTo>
                  <a:lnTo>
                    <a:pt x="152" y="302"/>
                  </a:lnTo>
                  <a:lnTo>
                    <a:pt x="194" y="304"/>
                  </a:lnTo>
                  <a:lnTo>
                    <a:pt x="204" y="306"/>
                  </a:lnTo>
                  <a:lnTo>
                    <a:pt x="210" y="310"/>
                  </a:lnTo>
                  <a:lnTo>
                    <a:pt x="214" y="312"/>
                  </a:lnTo>
                  <a:lnTo>
                    <a:pt x="214" y="318"/>
                  </a:lnTo>
                  <a:lnTo>
                    <a:pt x="214" y="332"/>
                  </a:lnTo>
                  <a:lnTo>
                    <a:pt x="214" y="342"/>
                  </a:lnTo>
                  <a:lnTo>
                    <a:pt x="216" y="346"/>
                  </a:lnTo>
                  <a:lnTo>
                    <a:pt x="234" y="342"/>
                  </a:lnTo>
                  <a:lnTo>
                    <a:pt x="242" y="340"/>
                  </a:lnTo>
                  <a:lnTo>
                    <a:pt x="250" y="338"/>
                  </a:lnTo>
                  <a:lnTo>
                    <a:pt x="256" y="340"/>
                  </a:lnTo>
                  <a:lnTo>
                    <a:pt x="258" y="342"/>
                  </a:lnTo>
                  <a:lnTo>
                    <a:pt x="266" y="350"/>
                  </a:lnTo>
                  <a:lnTo>
                    <a:pt x="278" y="362"/>
                  </a:lnTo>
                  <a:lnTo>
                    <a:pt x="280" y="364"/>
                  </a:lnTo>
                  <a:lnTo>
                    <a:pt x="282" y="366"/>
                  </a:lnTo>
                  <a:lnTo>
                    <a:pt x="290" y="360"/>
                  </a:lnTo>
                  <a:lnTo>
                    <a:pt x="298" y="350"/>
                  </a:lnTo>
                  <a:lnTo>
                    <a:pt x="300" y="348"/>
                  </a:lnTo>
                  <a:lnTo>
                    <a:pt x="314" y="358"/>
                  </a:lnTo>
                  <a:lnTo>
                    <a:pt x="324" y="350"/>
                  </a:lnTo>
                  <a:lnTo>
                    <a:pt x="326" y="342"/>
                  </a:lnTo>
                  <a:lnTo>
                    <a:pt x="330" y="338"/>
                  </a:lnTo>
                  <a:lnTo>
                    <a:pt x="334" y="334"/>
                  </a:lnTo>
                  <a:lnTo>
                    <a:pt x="342" y="332"/>
                  </a:lnTo>
                  <a:lnTo>
                    <a:pt x="346" y="330"/>
                  </a:lnTo>
                  <a:lnTo>
                    <a:pt x="344" y="328"/>
                  </a:lnTo>
                  <a:lnTo>
                    <a:pt x="342" y="326"/>
                  </a:lnTo>
                  <a:lnTo>
                    <a:pt x="344" y="306"/>
                  </a:lnTo>
                  <a:lnTo>
                    <a:pt x="338" y="300"/>
                  </a:lnTo>
                  <a:lnTo>
                    <a:pt x="334" y="296"/>
                  </a:lnTo>
                  <a:lnTo>
                    <a:pt x="328" y="294"/>
                  </a:lnTo>
                  <a:lnTo>
                    <a:pt x="320" y="294"/>
                  </a:lnTo>
                  <a:lnTo>
                    <a:pt x="310" y="296"/>
                  </a:lnTo>
                  <a:lnTo>
                    <a:pt x="306" y="296"/>
                  </a:lnTo>
                  <a:lnTo>
                    <a:pt x="302" y="294"/>
                  </a:lnTo>
                  <a:lnTo>
                    <a:pt x="302" y="290"/>
                  </a:lnTo>
                  <a:lnTo>
                    <a:pt x="302" y="286"/>
                  </a:lnTo>
                  <a:lnTo>
                    <a:pt x="292" y="272"/>
                  </a:lnTo>
                  <a:lnTo>
                    <a:pt x="282" y="262"/>
                  </a:lnTo>
                  <a:lnTo>
                    <a:pt x="278" y="256"/>
                  </a:lnTo>
                  <a:lnTo>
                    <a:pt x="274" y="250"/>
                  </a:lnTo>
                  <a:lnTo>
                    <a:pt x="272" y="244"/>
                  </a:lnTo>
                  <a:lnTo>
                    <a:pt x="274" y="238"/>
                  </a:lnTo>
                  <a:lnTo>
                    <a:pt x="274" y="236"/>
                  </a:lnTo>
                  <a:lnTo>
                    <a:pt x="298" y="240"/>
                  </a:lnTo>
                  <a:lnTo>
                    <a:pt x="296" y="226"/>
                  </a:lnTo>
                  <a:lnTo>
                    <a:pt x="296" y="216"/>
                  </a:lnTo>
                  <a:lnTo>
                    <a:pt x="298" y="212"/>
                  </a:lnTo>
                  <a:lnTo>
                    <a:pt x="300" y="210"/>
                  </a:lnTo>
                  <a:lnTo>
                    <a:pt x="304" y="206"/>
                  </a:lnTo>
                  <a:lnTo>
                    <a:pt x="310" y="204"/>
                  </a:lnTo>
                  <a:lnTo>
                    <a:pt x="318" y="200"/>
                  </a:lnTo>
                  <a:lnTo>
                    <a:pt x="318" y="196"/>
                  </a:lnTo>
                  <a:lnTo>
                    <a:pt x="312" y="178"/>
                  </a:lnTo>
                  <a:lnTo>
                    <a:pt x="312" y="170"/>
                  </a:lnTo>
                  <a:lnTo>
                    <a:pt x="312" y="166"/>
                  </a:lnTo>
                  <a:lnTo>
                    <a:pt x="318" y="162"/>
                  </a:lnTo>
                  <a:lnTo>
                    <a:pt x="324" y="162"/>
                  </a:lnTo>
                  <a:lnTo>
                    <a:pt x="338" y="166"/>
                  </a:lnTo>
                  <a:lnTo>
                    <a:pt x="340" y="166"/>
                  </a:lnTo>
                  <a:lnTo>
                    <a:pt x="340" y="168"/>
                  </a:lnTo>
                  <a:lnTo>
                    <a:pt x="356" y="186"/>
                  </a:lnTo>
                  <a:lnTo>
                    <a:pt x="370" y="162"/>
                  </a:lnTo>
                  <a:lnTo>
                    <a:pt x="356" y="140"/>
                  </a:lnTo>
                  <a:lnTo>
                    <a:pt x="348" y="128"/>
                  </a:lnTo>
                  <a:lnTo>
                    <a:pt x="336" y="136"/>
                  </a:lnTo>
                  <a:lnTo>
                    <a:pt x="334" y="134"/>
                  </a:lnTo>
                  <a:lnTo>
                    <a:pt x="302" y="126"/>
                  </a:lnTo>
                  <a:lnTo>
                    <a:pt x="292" y="122"/>
                  </a:lnTo>
                  <a:lnTo>
                    <a:pt x="286" y="116"/>
                  </a:lnTo>
                  <a:lnTo>
                    <a:pt x="280" y="110"/>
                  </a:lnTo>
                  <a:lnTo>
                    <a:pt x="278" y="106"/>
                  </a:lnTo>
                  <a:lnTo>
                    <a:pt x="260" y="96"/>
                  </a:lnTo>
                  <a:lnTo>
                    <a:pt x="260" y="78"/>
                  </a:lnTo>
                  <a:lnTo>
                    <a:pt x="294" y="58"/>
                  </a:lnTo>
                  <a:lnTo>
                    <a:pt x="292" y="44"/>
                  </a:lnTo>
                  <a:lnTo>
                    <a:pt x="286" y="30"/>
                  </a:lnTo>
                  <a:lnTo>
                    <a:pt x="282" y="18"/>
                  </a:lnTo>
                  <a:lnTo>
                    <a:pt x="258" y="22"/>
                  </a:lnTo>
                  <a:lnTo>
                    <a:pt x="242" y="26"/>
                  </a:lnTo>
                  <a:lnTo>
                    <a:pt x="226" y="28"/>
                  </a:lnTo>
                  <a:lnTo>
                    <a:pt x="200" y="22"/>
                  </a:lnTo>
                  <a:lnTo>
                    <a:pt x="200" y="14"/>
                  </a:lnTo>
                  <a:lnTo>
                    <a:pt x="196" y="14"/>
                  </a:lnTo>
                  <a:lnTo>
                    <a:pt x="190" y="10"/>
                  </a:lnTo>
                  <a:lnTo>
                    <a:pt x="188" y="6"/>
                  </a:lnTo>
                  <a:lnTo>
                    <a:pt x="186" y="2"/>
                  </a:lnTo>
                  <a:lnTo>
                    <a:pt x="186" y="0"/>
                  </a:lnTo>
                  <a:lnTo>
                    <a:pt x="184" y="22"/>
                  </a:lnTo>
                  <a:lnTo>
                    <a:pt x="182" y="28"/>
                  </a:lnTo>
                  <a:lnTo>
                    <a:pt x="180" y="34"/>
                  </a:lnTo>
                  <a:lnTo>
                    <a:pt x="182" y="36"/>
                  </a:lnTo>
                  <a:lnTo>
                    <a:pt x="184" y="40"/>
                  </a:lnTo>
                  <a:lnTo>
                    <a:pt x="184" y="46"/>
                  </a:lnTo>
                  <a:lnTo>
                    <a:pt x="182" y="50"/>
                  </a:lnTo>
                  <a:lnTo>
                    <a:pt x="180" y="54"/>
                  </a:lnTo>
                  <a:lnTo>
                    <a:pt x="184" y="68"/>
                  </a:lnTo>
                  <a:lnTo>
                    <a:pt x="182" y="68"/>
                  </a:lnTo>
                  <a:lnTo>
                    <a:pt x="182" y="70"/>
                  </a:lnTo>
                  <a:lnTo>
                    <a:pt x="172" y="78"/>
                  </a:lnTo>
                  <a:lnTo>
                    <a:pt x="172" y="96"/>
                  </a:lnTo>
                  <a:lnTo>
                    <a:pt x="170" y="98"/>
                  </a:lnTo>
                  <a:lnTo>
                    <a:pt x="148" y="106"/>
                  </a:lnTo>
                  <a:lnTo>
                    <a:pt x="132" y="110"/>
                  </a:lnTo>
                  <a:lnTo>
                    <a:pt x="98" y="106"/>
                  </a:lnTo>
                  <a:lnTo>
                    <a:pt x="82" y="1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21" name="台湾"/>
            <p:cNvSpPr/>
            <p:nvPr/>
          </p:nvSpPr>
          <p:spPr bwMode="auto">
            <a:xfrm>
              <a:off x="6754813" y="4803775"/>
              <a:ext cx="193675" cy="468313"/>
            </a:xfrm>
            <a:custGeom>
              <a:avLst/>
              <a:gdLst>
                <a:gd name="T0" fmla="*/ 2147483646 w 106"/>
                <a:gd name="T1" fmla="*/ 0 h 256"/>
                <a:gd name="T2" fmla="*/ 2147483646 w 106"/>
                <a:gd name="T3" fmla="*/ 0 h 256"/>
                <a:gd name="T4" fmla="*/ 2147483646 w 106"/>
                <a:gd name="T5" fmla="*/ 2147483646 h 256"/>
                <a:gd name="T6" fmla="*/ 2147483646 w 106"/>
                <a:gd name="T7" fmla="*/ 2147483646 h 256"/>
                <a:gd name="T8" fmla="*/ 2147483646 w 106"/>
                <a:gd name="T9" fmla="*/ 2147483646 h 256"/>
                <a:gd name="T10" fmla="*/ 2147483646 w 106"/>
                <a:gd name="T11" fmla="*/ 2147483646 h 256"/>
                <a:gd name="T12" fmla="*/ 2147483646 w 106"/>
                <a:gd name="T13" fmla="*/ 2147483646 h 256"/>
                <a:gd name="T14" fmla="*/ 2147483646 w 106"/>
                <a:gd name="T15" fmla="*/ 2147483646 h 256"/>
                <a:gd name="T16" fmla="*/ 2147483646 w 106"/>
                <a:gd name="T17" fmla="*/ 2147483646 h 256"/>
                <a:gd name="T18" fmla="*/ 0 w 106"/>
                <a:gd name="T19" fmla="*/ 2147483646 h 256"/>
                <a:gd name="T20" fmla="*/ 2147483646 w 106"/>
                <a:gd name="T21" fmla="*/ 2147483646 h 256"/>
                <a:gd name="T22" fmla="*/ 2147483646 w 106"/>
                <a:gd name="T23" fmla="*/ 2147483646 h 256"/>
                <a:gd name="T24" fmla="*/ 2147483646 w 106"/>
                <a:gd name="T25" fmla="*/ 2147483646 h 256"/>
                <a:gd name="T26" fmla="*/ 2147483646 w 106"/>
                <a:gd name="T27" fmla="*/ 2147483646 h 256"/>
                <a:gd name="T28" fmla="*/ 2147483646 w 106"/>
                <a:gd name="T29" fmla="*/ 2147483646 h 256"/>
                <a:gd name="T30" fmla="*/ 2147483646 w 106"/>
                <a:gd name="T31" fmla="*/ 2147483646 h 256"/>
                <a:gd name="T32" fmla="*/ 2147483646 w 106"/>
                <a:gd name="T33" fmla="*/ 2147483646 h 256"/>
                <a:gd name="T34" fmla="*/ 2147483646 w 106"/>
                <a:gd name="T35" fmla="*/ 2147483646 h 256"/>
                <a:gd name="T36" fmla="*/ 2147483646 w 106"/>
                <a:gd name="T37" fmla="*/ 2147483646 h 256"/>
                <a:gd name="T38" fmla="*/ 2147483646 w 106"/>
                <a:gd name="T39" fmla="*/ 2147483646 h 256"/>
                <a:gd name="T40" fmla="*/ 2147483646 w 106"/>
                <a:gd name="T41" fmla="*/ 2147483646 h 256"/>
                <a:gd name="T42" fmla="*/ 2147483646 w 106"/>
                <a:gd name="T43" fmla="*/ 2147483646 h 256"/>
                <a:gd name="T44" fmla="*/ 2147483646 w 106"/>
                <a:gd name="T45" fmla="*/ 2147483646 h 256"/>
                <a:gd name="T46" fmla="*/ 2147483646 w 106"/>
                <a:gd name="T47" fmla="*/ 2147483646 h 256"/>
                <a:gd name="T48" fmla="*/ 2147483646 w 106"/>
                <a:gd name="T49" fmla="*/ 2147483646 h 256"/>
                <a:gd name="T50" fmla="*/ 2147483646 w 106"/>
                <a:gd name="T51" fmla="*/ 2147483646 h 256"/>
                <a:gd name="T52" fmla="*/ 2147483646 w 106"/>
                <a:gd name="T53" fmla="*/ 2147483646 h 256"/>
                <a:gd name="T54" fmla="*/ 2147483646 w 106"/>
                <a:gd name="T55" fmla="*/ 2147483646 h 256"/>
                <a:gd name="T56" fmla="*/ 2147483646 w 106"/>
                <a:gd name="T57" fmla="*/ 2147483646 h 256"/>
                <a:gd name="T58" fmla="*/ 2147483646 w 106"/>
                <a:gd name="T59" fmla="*/ 2147483646 h 256"/>
                <a:gd name="T60" fmla="*/ 2147483646 w 106"/>
                <a:gd name="T61" fmla="*/ 2147483646 h 256"/>
                <a:gd name="T62" fmla="*/ 2147483646 w 106"/>
                <a:gd name="T63" fmla="*/ 2147483646 h 256"/>
                <a:gd name="T64" fmla="*/ 2147483646 w 106"/>
                <a:gd name="T65" fmla="*/ 2147483646 h 256"/>
                <a:gd name="T66" fmla="*/ 2147483646 w 106"/>
                <a:gd name="T67" fmla="*/ 2147483646 h 256"/>
                <a:gd name="T68" fmla="*/ 2147483646 w 106"/>
                <a:gd name="T69" fmla="*/ 2147483646 h 256"/>
                <a:gd name="T70" fmla="*/ 2147483646 w 106"/>
                <a:gd name="T71" fmla="*/ 2147483646 h 256"/>
                <a:gd name="T72" fmla="*/ 2147483646 w 106"/>
                <a:gd name="T73" fmla="*/ 2147483646 h 256"/>
                <a:gd name="T74" fmla="*/ 2147483646 w 106"/>
                <a:gd name="T75" fmla="*/ 2147483646 h 256"/>
                <a:gd name="T76" fmla="*/ 2147483646 w 106"/>
                <a:gd name="T77" fmla="*/ 2147483646 h 256"/>
                <a:gd name="T78" fmla="*/ 2147483646 w 106"/>
                <a:gd name="T79" fmla="*/ 2147483646 h 256"/>
                <a:gd name="T80" fmla="*/ 2147483646 w 106"/>
                <a:gd name="T81" fmla="*/ 2147483646 h 256"/>
                <a:gd name="T82" fmla="*/ 2147483646 w 106"/>
                <a:gd name="T83" fmla="*/ 2147483646 h 256"/>
                <a:gd name="T84" fmla="*/ 2147483646 w 106"/>
                <a:gd name="T85" fmla="*/ 2147483646 h 256"/>
                <a:gd name="T86" fmla="*/ 2147483646 w 106"/>
                <a:gd name="T87" fmla="*/ 2147483646 h 256"/>
                <a:gd name="T88" fmla="*/ 2147483646 w 106"/>
                <a:gd name="T89" fmla="*/ 0 h 25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6" h="256">
                  <a:moveTo>
                    <a:pt x="80" y="0"/>
                  </a:moveTo>
                  <a:lnTo>
                    <a:pt x="80" y="0"/>
                  </a:lnTo>
                  <a:lnTo>
                    <a:pt x="62" y="14"/>
                  </a:lnTo>
                  <a:lnTo>
                    <a:pt x="46" y="32"/>
                  </a:lnTo>
                  <a:lnTo>
                    <a:pt x="34" y="50"/>
                  </a:lnTo>
                  <a:lnTo>
                    <a:pt x="24" y="70"/>
                  </a:lnTo>
                  <a:lnTo>
                    <a:pt x="10" y="98"/>
                  </a:lnTo>
                  <a:lnTo>
                    <a:pt x="4" y="104"/>
                  </a:lnTo>
                  <a:lnTo>
                    <a:pt x="0" y="108"/>
                  </a:lnTo>
                  <a:lnTo>
                    <a:pt x="6" y="152"/>
                  </a:lnTo>
                  <a:lnTo>
                    <a:pt x="6" y="154"/>
                  </a:lnTo>
                  <a:lnTo>
                    <a:pt x="2" y="184"/>
                  </a:lnTo>
                  <a:lnTo>
                    <a:pt x="2" y="196"/>
                  </a:lnTo>
                  <a:lnTo>
                    <a:pt x="2" y="200"/>
                  </a:lnTo>
                  <a:lnTo>
                    <a:pt x="4" y="202"/>
                  </a:lnTo>
                  <a:lnTo>
                    <a:pt x="36" y="224"/>
                  </a:lnTo>
                  <a:lnTo>
                    <a:pt x="38" y="224"/>
                  </a:lnTo>
                  <a:lnTo>
                    <a:pt x="38" y="226"/>
                  </a:lnTo>
                  <a:lnTo>
                    <a:pt x="42" y="236"/>
                  </a:lnTo>
                  <a:lnTo>
                    <a:pt x="50" y="248"/>
                  </a:lnTo>
                  <a:lnTo>
                    <a:pt x="56" y="252"/>
                  </a:lnTo>
                  <a:lnTo>
                    <a:pt x="62" y="256"/>
                  </a:lnTo>
                  <a:lnTo>
                    <a:pt x="66" y="204"/>
                  </a:lnTo>
                  <a:lnTo>
                    <a:pt x="66" y="202"/>
                  </a:lnTo>
                  <a:lnTo>
                    <a:pt x="90" y="146"/>
                  </a:lnTo>
                  <a:lnTo>
                    <a:pt x="98" y="80"/>
                  </a:lnTo>
                  <a:lnTo>
                    <a:pt x="98" y="78"/>
                  </a:lnTo>
                  <a:lnTo>
                    <a:pt x="106" y="60"/>
                  </a:lnTo>
                  <a:lnTo>
                    <a:pt x="100" y="44"/>
                  </a:lnTo>
                  <a:lnTo>
                    <a:pt x="98" y="44"/>
                  </a:lnTo>
                  <a:lnTo>
                    <a:pt x="98" y="24"/>
                  </a:lnTo>
                  <a:lnTo>
                    <a:pt x="98" y="22"/>
                  </a:lnTo>
                  <a:lnTo>
                    <a:pt x="102" y="16"/>
                  </a:lnTo>
                  <a:lnTo>
                    <a:pt x="106" y="12"/>
                  </a:lnTo>
                  <a:lnTo>
                    <a:pt x="8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422" name="海南"/>
            <p:cNvSpPr/>
            <p:nvPr/>
          </p:nvSpPr>
          <p:spPr bwMode="auto">
            <a:xfrm>
              <a:off x="5330825" y="5634038"/>
              <a:ext cx="292100" cy="255587"/>
            </a:xfrm>
            <a:custGeom>
              <a:avLst/>
              <a:gdLst>
                <a:gd name="T0" fmla="*/ 2147483646 w 160"/>
                <a:gd name="T1" fmla="*/ 2147483646 h 140"/>
                <a:gd name="T2" fmla="*/ 2147483646 w 160"/>
                <a:gd name="T3" fmla="*/ 2147483646 h 140"/>
                <a:gd name="T4" fmla="*/ 2147483646 w 160"/>
                <a:gd name="T5" fmla="*/ 2147483646 h 140"/>
                <a:gd name="T6" fmla="*/ 2147483646 w 160"/>
                <a:gd name="T7" fmla="*/ 2147483646 h 140"/>
                <a:gd name="T8" fmla="*/ 2147483646 w 160"/>
                <a:gd name="T9" fmla="*/ 2147483646 h 140"/>
                <a:gd name="T10" fmla="*/ 2147483646 w 160"/>
                <a:gd name="T11" fmla="*/ 2147483646 h 140"/>
                <a:gd name="T12" fmla="*/ 2147483646 w 160"/>
                <a:gd name="T13" fmla="*/ 2147483646 h 140"/>
                <a:gd name="T14" fmla="*/ 2147483646 w 160"/>
                <a:gd name="T15" fmla="*/ 2147483646 h 140"/>
                <a:gd name="T16" fmla="*/ 2147483646 w 160"/>
                <a:gd name="T17" fmla="*/ 2147483646 h 140"/>
                <a:gd name="T18" fmla="*/ 2147483646 w 160"/>
                <a:gd name="T19" fmla="*/ 2147483646 h 140"/>
                <a:gd name="T20" fmla="*/ 2147483646 w 160"/>
                <a:gd name="T21" fmla="*/ 2147483646 h 140"/>
                <a:gd name="T22" fmla="*/ 2147483646 w 160"/>
                <a:gd name="T23" fmla="*/ 2147483646 h 140"/>
                <a:gd name="T24" fmla="*/ 2147483646 w 160"/>
                <a:gd name="T25" fmla="*/ 2147483646 h 140"/>
                <a:gd name="T26" fmla="*/ 0 w 160"/>
                <a:gd name="T27" fmla="*/ 2147483646 h 140"/>
                <a:gd name="T28" fmla="*/ 2147483646 w 160"/>
                <a:gd name="T29" fmla="*/ 2147483646 h 140"/>
                <a:gd name="T30" fmla="*/ 2147483646 w 160"/>
                <a:gd name="T31" fmla="*/ 2147483646 h 140"/>
                <a:gd name="T32" fmla="*/ 2147483646 w 160"/>
                <a:gd name="T33" fmla="*/ 2147483646 h 140"/>
                <a:gd name="T34" fmla="*/ 2147483646 w 160"/>
                <a:gd name="T35" fmla="*/ 2147483646 h 140"/>
                <a:gd name="T36" fmla="*/ 2147483646 w 160"/>
                <a:gd name="T37" fmla="*/ 2147483646 h 140"/>
                <a:gd name="T38" fmla="*/ 2147483646 w 160"/>
                <a:gd name="T39" fmla="*/ 2147483646 h 140"/>
                <a:gd name="T40" fmla="*/ 2147483646 w 160"/>
                <a:gd name="T41" fmla="*/ 2147483646 h 140"/>
                <a:gd name="T42" fmla="*/ 2147483646 w 160"/>
                <a:gd name="T43" fmla="*/ 2147483646 h 140"/>
                <a:gd name="T44" fmla="*/ 2147483646 w 160"/>
                <a:gd name="T45" fmla="*/ 2147483646 h 140"/>
                <a:gd name="T46" fmla="*/ 2147483646 w 160"/>
                <a:gd name="T47" fmla="*/ 2147483646 h 140"/>
                <a:gd name="T48" fmla="*/ 2147483646 w 160"/>
                <a:gd name="T49" fmla="*/ 2147483646 h 140"/>
                <a:gd name="T50" fmla="*/ 2147483646 w 160"/>
                <a:gd name="T51" fmla="*/ 2147483646 h 140"/>
                <a:gd name="T52" fmla="*/ 2147483646 w 160"/>
                <a:gd name="T53" fmla="*/ 2147483646 h 140"/>
                <a:gd name="T54" fmla="*/ 2147483646 w 160"/>
                <a:gd name="T55" fmla="*/ 2147483646 h 140"/>
                <a:gd name="T56" fmla="*/ 2147483646 w 160"/>
                <a:gd name="T57" fmla="*/ 2147483646 h 140"/>
                <a:gd name="T58" fmla="*/ 2147483646 w 160"/>
                <a:gd name="T59" fmla="*/ 2147483646 h 140"/>
                <a:gd name="T60" fmla="*/ 2147483646 w 160"/>
                <a:gd name="T61" fmla="*/ 2147483646 h 140"/>
                <a:gd name="T62" fmla="*/ 2147483646 w 160"/>
                <a:gd name="T63" fmla="*/ 2147483646 h 140"/>
                <a:gd name="T64" fmla="*/ 2147483646 w 160"/>
                <a:gd name="T65" fmla="*/ 2147483646 h 140"/>
                <a:gd name="T66" fmla="*/ 2147483646 w 160"/>
                <a:gd name="T67" fmla="*/ 2147483646 h 140"/>
                <a:gd name="T68" fmla="*/ 2147483646 w 160"/>
                <a:gd name="T69" fmla="*/ 2147483646 h 140"/>
                <a:gd name="T70" fmla="*/ 2147483646 w 160"/>
                <a:gd name="T71" fmla="*/ 2147483646 h 140"/>
                <a:gd name="T72" fmla="*/ 2147483646 w 160"/>
                <a:gd name="T73" fmla="*/ 2147483646 h 140"/>
                <a:gd name="T74" fmla="*/ 2147483646 w 160"/>
                <a:gd name="T75" fmla="*/ 2147483646 h 140"/>
                <a:gd name="T76" fmla="*/ 2147483646 w 160"/>
                <a:gd name="T77" fmla="*/ 2147483646 h 140"/>
                <a:gd name="T78" fmla="*/ 2147483646 w 160"/>
                <a:gd name="T79" fmla="*/ 2147483646 h 140"/>
                <a:gd name="T80" fmla="*/ 2147483646 w 160"/>
                <a:gd name="T81" fmla="*/ 2147483646 h 140"/>
                <a:gd name="T82" fmla="*/ 2147483646 w 160"/>
                <a:gd name="T83" fmla="*/ 0 h 140"/>
                <a:gd name="T84" fmla="*/ 2147483646 w 160"/>
                <a:gd name="T85" fmla="*/ 2147483646 h 140"/>
                <a:gd name="T86" fmla="*/ 2147483646 w 160"/>
                <a:gd name="T87" fmla="*/ 2147483646 h 140"/>
                <a:gd name="T88" fmla="*/ 2147483646 w 160"/>
                <a:gd name="T89" fmla="*/ 2147483646 h 140"/>
                <a:gd name="T90" fmla="*/ 2147483646 w 160"/>
                <a:gd name="T91" fmla="*/ 2147483646 h 140"/>
                <a:gd name="T92" fmla="*/ 2147483646 w 160"/>
                <a:gd name="T93" fmla="*/ 2147483646 h 140"/>
                <a:gd name="T94" fmla="*/ 2147483646 w 160"/>
                <a:gd name="T95" fmla="*/ 2147483646 h 1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60" h="140">
                  <a:moveTo>
                    <a:pt x="72" y="14"/>
                  </a:moveTo>
                  <a:lnTo>
                    <a:pt x="70" y="18"/>
                  </a:lnTo>
                  <a:lnTo>
                    <a:pt x="68" y="20"/>
                  </a:lnTo>
                  <a:lnTo>
                    <a:pt x="36" y="28"/>
                  </a:lnTo>
                  <a:lnTo>
                    <a:pt x="38" y="32"/>
                  </a:lnTo>
                  <a:lnTo>
                    <a:pt x="48" y="44"/>
                  </a:lnTo>
                  <a:lnTo>
                    <a:pt x="44" y="46"/>
                  </a:lnTo>
                  <a:lnTo>
                    <a:pt x="30" y="54"/>
                  </a:lnTo>
                  <a:lnTo>
                    <a:pt x="6" y="72"/>
                  </a:lnTo>
                  <a:lnTo>
                    <a:pt x="2" y="80"/>
                  </a:lnTo>
                  <a:lnTo>
                    <a:pt x="0" y="92"/>
                  </a:lnTo>
                  <a:lnTo>
                    <a:pt x="4" y="108"/>
                  </a:lnTo>
                  <a:lnTo>
                    <a:pt x="10" y="126"/>
                  </a:lnTo>
                  <a:lnTo>
                    <a:pt x="34" y="128"/>
                  </a:lnTo>
                  <a:lnTo>
                    <a:pt x="36" y="128"/>
                  </a:lnTo>
                  <a:lnTo>
                    <a:pt x="60" y="140"/>
                  </a:lnTo>
                  <a:lnTo>
                    <a:pt x="86" y="136"/>
                  </a:lnTo>
                  <a:lnTo>
                    <a:pt x="94" y="132"/>
                  </a:lnTo>
                  <a:lnTo>
                    <a:pt x="102" y="126"/>
                  </a:lnTo>
                  <a:lnTo>
                    <a:pt x="112" y="118"/>
                  </a:lnTo>
                  <a:lnTo>
                    <a:pt x="122" y="106"/>
                  </a:lnTo>
                  <a:lnTo>
                    <a:pt x="124" y="106"/>
                  </a:lnTo>
                  <a:lnTo>
                    <a:pt x="126" y="104"/>
                  </a:lnTo>
                  <a:lnTo>
                    <a:pt x="136" y="100"/>
                  </a:lnTo>
                  <a:lnTo>
                    <a:pt x="134" y="66"/>
                  </a:lnTo>
                  <a:lnTo>
                    <a:pt x="148" y="44"/>
                  </a:lnTo>
                  <a:lnTo>
                    <a:pt x="160" y="34"/>
                  </a:lnTo>
                  <a:lnTo>
                    <a:pt x="160" y="22"/>
                  </a:lnTo>
                  <a:lnTo>
                    <a:pt x="158" y="14"/>
                  </a:lnTo>
                  <a:lnTo>
                    <a:pt x="156" y="10"/>
                  </a:lnTo>
                  <a:lnTo>
                    <a:pt x="152" y="2"/>
                  </a:lnTo>
                  <a:lnTo>
                    <a:pt x="146" y="0"/>
                  </a:lnTo>
                  <a:lnTo>
                    <a:pt x="146" y="12"/>
                  </a:lnTo>
                  <a:lnTo>
                    <a:pt x="126" y="8"/>
                  </a:lnTo>
                  <a:lnTo>
                    <a:pt x="116" y="14"/>
                  </a:lnTo>
                  <a:lnTo>
                    <a:pt x="114" y="14"/>
                  </a:lnTo>
                  <a:lnTo>
                    <a:pt x="7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grpSp>
      <p:cxnSp>
        <p:nvCxnSpPr>
          <p:cNvPr id="49" name="原创设计师QQ598969553      _2"/>
          <p:cNvCxnSpPr/>
          <p:nvPr/>
        </p:nvCxnSpPr>
        <p:spPr>
          <a:xfrm rot="5400000">
            <a:off x="3580535" y="3125060"/>
            <a:ext cx="3643744" cy="1588"/>
          </a:xfrm>
          <a:prstGeom prst="line">
            <a:avLst/>
          </a:prstGeom>
          <a:ln w="1270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原创设计师QQ598969553      _3"/>
          <p:cNvCxnSpPr/>
          <p:nvPr/>
        </p:nvCxnSpPr>
        <p:spPr>
          <a:xfrm rot="10800000">
            <a:off x="6039899" y="2386785"/>
            <a:ext cx="2572196" cy="1587"/>
          </a:xfrm>
          <a:prstGeom prst="line">
            <a:avLst/>
          </a:prstGeom>
          <a:ln w="1270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原创设计师QQ598969553      _4"/>
          <p:cNvCxnSpPr/>
          <p:nvPr/>
        </p:nvCxnSpPr>
        <p:spPr>
          <a:xfrm rot="10800000">
            <a:off x="6039899" y="3672813"/>
            <a:ext cx="2572196" cy="1587"/>
          </a:xfrm>
          <a:prstGeom prst="line">
            <a:avLst/>
          </a:prstGeom>
          <a:ln w="12700">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2" name="原创设计师QQ598969553      _5"/>
          <p:cNvSpPr/>
          <p:nvPr/>
        </p:nvSpPr>
        <p:spPr>
          <a:xfrm>
            <a:off x="7148166" y="1318271"/>
            <a:ext cx="1686218" cy="311188"/>
          </a:xfrm>
          <a:prstGeom prst="rect">
            <a:avLst/>
          </a:prstGeom>
        </p:spPr>
        <p:txBody>
          <a:bodyPr lIns="91453" tIns="45726" rIns="91453" bIns="45726">
            <a:spAutoFit/>
          </a:bodyPr>
          <a:lstStyle/>
          <a:p>
            <a:pPr defTabSz="685800" fontAlgn="auto">
              <a:spcBef>
                <a:spcPts val="0"/>
              </a:spcBef>
              <a:spcAft>
                <a:spcPts val="0"/>
              </a:spcAft>
              <a:defRPr/>
            </a:pPr>
            <a:r>
              <a:rPr lang="en-US" sz="1420" dirty="0">
                <a:solidFill>
                  <a:schemeClr val="bg1">
                    <a:lumMod val="50000"/>
                  </a:schemeClr>
                </a:solidFill>
                <a:latin typeface="+mn-lt"/>
                <a:ea typeface="Open Sans" pitchFamily="34" charset="0"/>
                <a:cs typeface="Open Sans" pitchFamily="34" charset="0"/>
              </a:rPr>
              <a:t>G</a:t>
            </a:r>
            <a:r>
              <a:rPr lang="en-US" altLang="zh-CN" sz="1420" dirty="0">
                <a:solidFill>
                  <a:schemeClr val="bg1">
                    <a:lumMod val="50000"/>
                  </a:schemeClr>
                </a:solidFill>
                <a:latin typeface="+mn-lt"/>
                <a:ea typeface="Open Sans" pitchFamily="34" charset="0"/>
                <a:cs typeface="Open Sans" pitchFamily="34" charset="0"/>
              </a:rPr>
              <a:t>uang Dong</a:t>
            </a:r>
            <a:endParaRPr lang="en-US" sz="1420" dirty="0">
              <a:solidFill>
                <a:schemeClr val="bg1">
                  <a:lumMod val="50000"/>
                </a:schemeClr>
              </a:solidFill>
              <a:latin typeface="+mn-lt"/>
              <a:ea typeface="Open Sans" pitchFamily="34" charset="0"/>
              <a:cs typeface="Open Sans" pitchFamily="34" charset="0"/>
            </a:endParaRPr>
          </a:p>
        </p:txBody>
      </p:sp>
      <p:sp>
        <p:nvSpPr>
          <p:cNvPr id="17415" name="原创设计师QQ598969553      _6"/>
          <p:cNvSpPr>
            <a:spLocks noChangeArrowheads="1"/>
          </p:cNvSpPr>
          <p:nvPr/>
        </p:nvSpPr>
        <p:spPr bwMode="auto">
          <a:xfrm>
            <a:off x="7176746" y="1619931"/>
            <a:ext cx="1656051" cy="661732"/>
          </a:xfrm>
          <a:prstGeom prst="rect">
            <a:avLst/>
          </a:prstGeom>
          <a:noFill/>
          <a:ln w="9525">
            <a:noFill/>
            <a:miter lim="800000"/>
          </a:ln>
        </p:spPr>
        <p:txBody>
          <a:bodyPr lIns="91453" tIns="45726" rIns="91453" bIns="45726">
            <a:spAutoFit/>
          </a:bodyPr>
          <a:lstStyle/>
          <a:p>
            <a:pPr eaLnBrk="1" hangingPunct="1"/>
            <a:r>
              <a:rPr lang="ms-MY" altLang="zh-CN" sz="925" dirty="0">
                <a:solidFill>
                  <a:schemeClr val="bg1">
                    <a:lumMod val="50000"/>
                  </a:schemeClr>
                </a:solidFill>
              </a:rPr>
              <a:t>consectetur adipiscing elit. Lorem ipsum dolor sit ametelit. Lorem ipsum dolor sit consectetur</a:t>
            </a:r>
            <a:endParaRPr lang="id-ID" altLang="zh-CN" sz="925" dirty="0">
              <a:solidFill>
                <a:schemeClr val="bg1">
                  <a:lumMod val="50000"/>
                </a:schemeClr>
              </a:solidFill>
            </a:endParaRPr>
          </a:p>
        </p:txBody>
      </p:sp>
      <p:sp>
        <p:nvSpPr>
          <p:cNvPr id="60" name="原创设计师QQ598969553      _7"/>
          <p:cNvSpPr/>
          <p:nvPr/>
        </p:nvSpPr>
        <p:spPr bwMode="auto">
          <a:xfrm>
            <a:off x="5997030" y="1411945"/>
            <a:ext cx="903444" cy="714460"/>
          </a:xfrm>
          <a:custGeom>
            <a:avLst/>
            <a:gdLst>
              <a:gd name="T0" fmla="*/ 2147483646 w 508"/>
              <a:gd name="T1" fmla="*/ 2147483646 h 402"/>
              <a:gd name="T2" fmla="*/ 2147483646 w 508"/>
              <a:gd name="T3" fmla="*/ 2147483646 h 402"/>
              <a:gd name="T4" fmla="*/ 2147483646 w 508"/>
              <a:gd name="T5" fmla="*/ 2147483646 h 402"/>
              <a:gd name="T6" fmla="*/ 2147483646 w 508"/>
              <a:gd name="T7" fmla="*/ 2147483646 h 402"/>
              <a:gd name="T8" fmla="*/ 2147483646 w 508"/>
              <a:gd name="T9" fmla="*/ 2147483646 h 402"/>
              <a:gd name="T10" fmla="*/ 2147483646 w 508"/>
              <a:gd name="T11" fmla="*/ 2147483646 h 402"/>
              <a:gd name="T12" fmla="*/ 2147483646 w 508"/>
              <a:gd name="T13" fmla="*/ 2147483646 h 402"/>
              <a:gd name="T14" fmla="*/ 2147483646 w 508"/>
              <a:gd name="T15" fmla="*/ 2147483646 h 402"/>
              <a:gd name="T16" fmla="*/ 2147483646 w 508"/>
              <a:gd name="T17" fmla="*/ 2147483646 h 402"/>
              <a:gd name="T18" fmla="*/ 2147483646 w 508"/>
              <a:gd name="T19" fmla="*/ 2147483646 h 402"/>
              <a:gd name="T20" fmla="*/ 2147483646 w 508"/>
              <a:gd name="T21" fmla="*/ 2147483646 h 402"/>
              <a:gd name="T22" fmla="*/ 2147483646 w 508"/>
              <a:gd name="T23" fmla="*/ 2147483646 h 402"/>
              <a:gd name="T24" fmla="*/ 2147483646 w 508"/>
              <a:gd name="T25" fmla="*/ 2147483646 h 402"/>
              <a:gd name="T26" fmla="*/ 2147483646 w 508"/>
              <a:gd name="T27" fmla="*/ 2147483646 h 402"/>
              <a:gd name="T28" fmla="*/ 2147483646 w 508"/>
              <a:gd name="T29" fmla="*/ 2147483646 h 402"/>
              <a:gd name="T30" fmla="*/ 2147483646 w 508"/>
              <a:gd name="T31" fmla="*/ 2147483646 h 402"/>
              <a:gd name="T32" fmla="*/ 2147483646 w 508"/>
              <a:gd name="T33" fmla="*/ 2147483646 h 402"/>
              <a:gd name="T34" fmla="*/ 2147483646 w 508"/>
              <a:gd name="T35" fmla="*/ 2147483646 h 402"/>
              <a:gd name="T36" fmla="*/ 2147483646 w 508"/>
              <a:gd name="T37" fmla="*/ 2147483646 h 402"/>
              <a:gd name="T38" fmla="*/ 2147483646 w 508"/>
              <a:gd name="T39" fmla="*/ 2147483646 h 402"/>
              <a:gd name="T40" fmla="*/ 2147483646 w 508"/>
              <a:gd name="T41" fmla="*/ 2147483646 h 402"/>
              <a:gd name="T42" fmla="*/ 2147483646 w 508"/>
              <a:gd name="T43" fmla="*/ 2147483646 h 402"/>
              <a:gd name="T44" fmla="*/ 2147483646 w 508"/>
              <a:gd name="T45" fmla="*/ 2147483646 h 402"/>
              <a:gd name="T46" fmla="*/ 2147483646 w 508"/>
              <a:gd name="T47" fmla="*/ 2147483646 h 402"/>
              <a:gd name="T48" fmla="*/ 2147483646 w 508"/>
              <a:gd name="T49" fmla="*/ 2147483646 h 402"/>
              <a:gd name="T50" fmla="*/ 2147483646 w 508"/>
              <a:gd name="T51" fmla="*/ 2147483646 h 402"/>
              <a:gd name="T52" fmla="*/ 2147483646 w 508"/>
              <a:gd name="T53" fmla="*/ 2147483646 h 402"/>
              <a:gd name="T54" fmla="*/ 2147483646 w 508"/>
              <a:gd name="T55" fmla="*/ 2147483646 h 402"/>
              <a:gd name="T56" fmla="*/ 2147483646 w 508"/>
              <a:gd name="T57" fmla="*/ 2147483646 h 402"/>
              <a:gd name="T58" fmla="*/ 2147483646 w 508"/>
              <a:gd name="T59" fmla="*/ 2147483646 h 402"/>
              <a:gd name="T60" fmla="*/ 2147483646 w 508"/>
              <a:gd name="T61" fmla="*/ 2147483646 h 402"/>
              <a:gd name="T62" fmla="*/ 2147483646 w 508"/>
              <a:gd name="T63" fmla="*/ 2147483646 h 402"/>
              <a:gd name="T64" fmla="*/ 2147483646 w 508"/>
              <a:gd name="T65" fmla="*/ 2147483646 h 402"/>
              <a:gd name="T66" fmla="*/ 2147483646 w 508"/>
              <a:gd name="T67" fmla="*/ 2147483646 h 402"/>
              <a:gd name="T68" fmla="*/ 2147483646 w 508"/>
              <a:gd name="T69" fmla="*/ 2147483646 h 402"/>
              <a:gd name="T70" fmla="*/ 2147483646 w 508"/>
              <a:gd name="T71" fmla="*/ 2147483646 h 402"/>
              <a:gd name="T72" fmla="*/ 2147483646 w 508"/>
              <a:gd name="T73" fmla="*/ 2147483646 h 402"/>
              <a:gd name="T74" fmla="*/ 2147483646 w 508"/>
              <a:gd name="T75" fmla="*/ 2147483646 h 402"/>
              <a:gd name="T76" fmla="*/ 2147483646 w 508"/>
              <a:gd name="T77" fmla="*/ 2147483646 h 402"/>
              <a:gd name="T78" fmla="*/ 2147483646 w 508"/>
              <a:gd name="T79" fmla="*/ 2147483646 h 402"/>
              <a:gd name="T80" fmla="*/ 2147483646 w 508"/>
              <a:gd name="T81" fmla="*/ 2147483646 h 402"/>
              <a:gd name="T82" fmla="*/ 2147483646 w 508"/>
              <a:gd name="T83" fmla="*/ 2147483646 h 402"/>
              <a:gd name="T84" fmla="*/ 2147483646 w 508"/>
              <a:gd name="T85" fmla="*/ 2147483646 h 402"/>
              <a:gd name="T86" fmla="*/ 2147483646 w 508"/>
              <a:gd name="T87" fmla="*/ 2147483646 h 402"/>
              <a:gd name="T88" fmla="*/ 2147483646 w 508"/>
              <a:gd name="T89" fmla="*/ 2147483646 h 402"/>
              <a:gd name="T90" fmla="*/ 2147483646 w 508"/>
              <a:gd name="T91" fmla="*/ 2147483646 h 402"/>
              <a:gd name="T92" fmla="*/ 2147483646 w 508"/>
              <a:gd name="T93" fmla="*/ 2147483646 h 402"/>
              <a:gd name="T94" fmla="*/ 2147483646 w 508"/>
              <a:gd name="T95" fmla="*/ 2147483646 h 402"/>
              <a:gd name="T96" fmla="*/ 2147483646 w 508"/>
              <a:gd name="T97" fmla="*/ 2147483646 h 402"/>
              <a:gd name="T98" fmla="*/ 2147483646 w 508"/>
              <a:gd name="T99" fmla="*/ 2147483646 h 402"/>
              <a:gd name="T100" fmla="*/ 2147483646 w 508"/>
              <a:gd name="T101" fmla="*/ 2147483646 h 4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08" h="402">
                <a:moveTo>
                  <a:pt x="476" y="138"/>
                </a:moveTo>
                <a:lnTo>
                  <a:pt x="476" y="138"/>
                </a:lnTo>
                <a:lnTo>
                  <a:pt x="484" y="134"/>
                </a:lnTo>
                <a:lnTo>
                  <a:pt x="488" y="130"/>
                </a:lnTo>
                <a:lnTo>
                  <a:pt x="488" y="128"/>
                </a:lnTo>
                <a:lnTo>
                  <a:pt x="490" y="126"/>
                </a:lnTo>
                <a:lnTo>
                  <a:pt x="492" y="126"/>
                </a:lnTo>
                <a:lnTo>
                  <a:pt x="508" y="126"/>
                </a:lnTo>
                <a:lnTo>
                  <a:pt x="508" y="116"/>
                </a:lnTo>
                <a:lnTo>
                  <a:pt x="502" y="114"/>
                </a:lnTo>
                <a:lnTo>
                  <a:pt x="496" y="110"/>
                </a:lnTo>
                <a:lnTo>
                  <a:pt x="472" y="88"/>
                </a:lnTo>
                <a:lnTo>
                  <a:pt x="460" y="58"/>
                </a:lnTo>
                <a:lnTo>
                  <a:pt x="446" y="44"/>
                </a:lnTo>
                <a:lnTo>
                  <a:pt x="424" y="42"/>
                </a:lnTo>
                <a:lnTo>
                  <a:pt x="406" y="44"/>
                </a:lnTo>
                <a:lnTo>
                  <a:pt x="402" y="44"/>
                </a:lnTo>
                <a:lnTo>
                  <a:pt x="404" y="54"/>
                </a:lnTo>
                <a:lnTo>
                  <a:pt x="404" y="56"/>
                </a:lnTo>
                <a:lnTo>
                  <a:pt x="404" y="58"/>
                </a:lnTo>
                <a:lnTo>
                  <a:pt x="400" y="58"/>
                </a:lnTo>
                <a:lnTo>
                  <a:pt x="388" y="64"/>
                </a:lnTo>
                <a:lnTo>
                  <a:pt x="386" y="62"/>
                </a:lnTo>
                <a:lnTo>
                  <a:pt x="372" y="50"/>
                </a:lnTo>
                <a:lnTo>
                  <a:pt x="368" y="50"/>
                </a:lnTo>
                <a:lnTo>
                  <a:pt x="364" y="50"/>
                </a:lnTo>
                <a:lnTo>
                  <a:pt x="332" y="64"/>
                </a:lnTo>
                <a:lnTo>
                  <a:pt x="322" y="68"/>
                </a:lnTo>
                <a:lnTo>
                  <a:pt x="316" y="66"/>
                </a:lnTo>
                <a:lnTo>
                  <a:pt x="310" y="70"/>
                </a:lnTo>
                <a:lnTo>
                  <a:pt x="304" y="76"/>
                </a:lnTo>
                <a:lnTo>
                  <a:pt x="300" y="80"/>
                </a:lnTo>
                <a:lnTo>
                  <a:pt x="298" y="76"/>
                </a:lnTo>
                <a:lnTo>
                  <a:pt x="288" y="66"/>
                </a:lnTo>
                <a:lnTo>
                  <a:pt x="286" y="62"/>
                </a:lnTo>
                <a:lnTo>
                  <a:pt x="286" y="58"/>
                </a:lnTo>
                <a:lnTo>
                  <a:pt x="290" y="50"/>
                </a:lnTo>
                <a:lnTo>
                  <a:pt x="300" y="38"/>
                </a:lnTo>
                <a:lnTo>
                  <a:pt x="314" y="22"/>
                </a:lnTo>
                <a:lnTo>
                  <a:pt x="318" y="16"/>
                </a:lnTo>
                <a:lnTo>
                  <a:pt x="316" y="12"/>
                </a:lnTo>
                <a:lnTo>
                  <a:pt x="312" y="12"/>
                </a:lnTo>
                <a:lnTo>
                  <a:pt x="308" y="14"/>
                </a:lnTo>
                <a:lnTo>
                  <a:pt x="298" y="20"/>
                </a:lnTo>
                <a:lnTo>
                  <a:pt x="288" y="26"/>
                </a:lnTo>
                <a:lnTo>
                  <a:pt x="282" y="28"/>
                </a:lnTo>
                <a:lnTo>
                  <a:pt x="280" y="26"/>
                </a:lnTo>
                <a:lnTo>
                  <a:pt x="278" y="20"/>
                </a:lnTo>
                <a:lnTo>
                  <a:pt x="276" y="20"/>
                </a:lnTo>
                <a:lnTo>
                  <a:pt x="270" y="6"/>
                </a:lnTo>
                <a:lnTo>
                  <a:pt x="254" y="16"/>
                </a:lnTo>
                <a:lnTo>
                  <a:pt x="252" y="18"/>
                </a:lnTo>
                <a:lnTo>
                  <a:pt x="252" y="16"/>
                </a:lnTo>
                <a:lnTo>
                  <a:pt x="236" y="8"/>
                </a:lnTo>
                <a:lnTo>
                  <a:pt x="220" y="2"/>
                </a:lnTo>
                <a:lnTo>
                  <a:pt x="214" y="0"/>
                </a:lnTo>
                <a:lnTo>
                  <a:pt x="208" y="2"/>
                </a:lnTo>
                <a:lnTo>
                  <a:pt x="204" y="6"/>
                </a:lnTo>
                <a:lnTo>
                  <a:pt x="198" y="12"/>
                </a:lnTo>
                <a:lnTo>
                  <a:pt x="204" y="24"/>
                </a:lnTo>
                <a:lnTo>
                  <a:pt x="210" y="38"/>
                </a:lnTo>
                <a:lnTo>
                  <a:pt x="210" y="44"/>
                </a:lnTo>
                <a:lnTo>
                  <a:pt x="210" y="48"/>
                </a:lnTo>
                <a:lnTo>
                  <a:pt x="208" y="52"/>
                </a:lnTo>
                <a:lnTo>
                  <a:pt x="204" y="54"/>
                </a:lnTo>
                <a:lnTo>
                  <a:pt x="200" y="54"/>
                </a:lnTo>
                <a:lnTo>
                  <a:pt x="194" y="54"/>
                </a:lnTo>
                <a:lnTo>
                  <a:pt x="188" y="50"/>
                </a:lnTo>
                <a:lnTo>
                  <a:pt x="182" y="46"/>
                </a:lnTo>
                <a:lnTo>
                  <a:pt x="164" y="36"/>
                </a:lnTo>
                <a:lnTo>
                  <a:pt x="156" y="32"/>
                </a:lnTo>
                <a:lnTo>
                  <a:pt x="156" y="34"/>
                </a:lnTo>
                <a:lnTo>
                  <a:pt x="156" y="52"/>
                </a:lnTo>
                <a:lnTo>
                  <a:pt x="144" y="66"/>
                </a:lnTo>
                <a:lnTo>
                  <a:pt x="144" y="80"/>
                </a:lnTo>
                <a:lnTo>
                  <a:pt x="148" y="94"/>
                </a:lnTo>
                <a:lnTo>
                  <a:pt x="150" y="94"/>
                </a:lnTo>
                <a:lnTo>
                  <a:pt x="140" y="108"/>
                </a:lnTo>
                <a:lnTo>
                  <a:pt x="136" y="120"/>
                </a:lnTo>
                <a:lnTo>
                  <a:pt x="136" y="122"/>
                </a:lnTo>
                <a:lnTo>
                  <a:pt x="124" y="134"/>
                </a:lnTo>
                <a:lnTo>
                  <a:pt x="104" y="180"/>
                </a:lnTo>
                <a:lnTo>
                  <a:pt x="104" y="204"/>
                </a:lnTo>
                <a:lnTo>
                  <a:pt x="60" y="230"/>
                </a:lnTo>
                <a:lnTo>
                  <a:pt x="58" y="234"/>
                </a:lnTo>
                <a:lnTo>
                  <a:pt x="64" y="248"/>
                </a:lnTo>
                <a:lnTo>
                  <a:pt x="60" y="266"/>
                </a:lnTo>
                <a:lnTo>
                  <a:pt x="42" y="264"/>
                </a:lnTo>
                <a:lnTo>
                  <a:pt x="38" y="284"/>
                </a:lnTo>
                <a:lnTo>
                  <a:pt x="16" y="284"/>
                </a:lnTo>
                <a:lnTo>
                  <a:pt x="10" y="292"/>
                </a:lnTo>
                <a:lnTo>
                  <a:pt x="4" y="306"/>
                </a:lnTo>
                <a:lnTo>
                  <a:pt x="0" y="356"/>
                </a:lnTo>
                <a:lnTo>
                  <a:pt x="4" y="368"/>
                </a:lnTo>
                <a:lnTo>
                  <a:pt x="6" y="368"/>
                </a:lnTo>
                <a:lnTo>
                  <a:pt x="6" y="380"/>
                </a:lnTo>
                <a:lnTo>
                  <a:pt x="16" y="392"/>
                </a:lnTo>
                <a:lnTo>
                  <a:pt x="16" y="402"/>
                </a:lnTo>
                <a:lnTo>
                  <a:pt x="42" y="400"/>
                </a:lnTo>
                <a:lnTo>
                  <a:pt x="44" y="398"/>
                </a:lnTo>
                <a:lnTo>
                  <a:pt x="44" y="396"/>
                </a:lnTo>
                <a:lnTo>
                  <a:pt x="52" y="388"/>
                </a:lnTo>
                <a:lnTo>
                  <a:pt x="36" y="372"/>
                </a:lnTo>
                <a:lnTo>
                  <a:pt x="34" y="372"/>
                </a:lnTo>
                <a:lnTo>
                  <a:pt x="24" y="364"/>
                </a:lnTo>
                <a:lnTo>
                  <a:pt x="24" y="362"/>
                </a:lnTo>
                <a:lnTo>
                  <a:pt x="24" y="346"/>
                </a:lnTo>
                <a:lnTo>
                  <a:pt x="36" y="346"/>
                </a:lnTo>
                <a:lnTo>
                  <a:pt x="38" y="340"/>
                </a:lnTo>
                <a:lnTo>
                  <a:pt x="32" y="324"/>
                </a:lnTo>
                <a:lnTo>
                  <a:pt x="64" y="324"/>
                </a:lnTo>
                <a:lnTo>
                  <a:pt x="120" y="298"/>
                </a:lnTo>
                <a:lnTo>
                  <a:pt x="126" y="286"/>
                </a:lnTo>
                <a:lnTo>
                  <a:pt x="128" y="282"/>
                </a:lnTo>
                <a:lnTo>
                  <a:pt x="140" y="288"/>
                </a:lnTo>
                <a:lnTo>
                  <a:pt x="140" y="290"/>
                </a:lnTo>
                <a:lnTo>
                  <a:pt x="146" y="296"/>
                </a:lnTo>
                <a:lnTo>
                  <a:pt x="152" y="294"/>
                </a:lnTo>
                <a:lnTo>
                  <a:pt x="150" y="282"/>
                </a:lnTo>
                <a:lnTo>
                  <a:pt x="168" y="282"/>
                </a:lnTo>
                <a:lnTo>
                  <a:pt x="186" y="286"/>
                </a:lnTo>
                <a:lnTo>
                  <a:pt x="192" y="274"/>
                </a:lnTo>
                <a:lnTo>
                  <a:pt x="194" y="272"/>
                </a:lnTo>
                <a:lnTo>
                  <a:pt x="196" y="272"/>
                </a:lnTo>
                <a:lnTo>
                  <a:pt x="214" y="266"/>
                </a:lnTo>
                <a:lnTo>
                  <a:pt x="218" y="238"/>
                </a:lnTo>
                <a:lnTo>
                  <a:pt x="238" y="256"/>
                </a:lnTo>
                <a:lnTo>
                  <a:pt x="246" y="256"/>
                </a:lnTo>
                <a:lnTo>
                  <a:pt x="250" y="252"/>
                </a:lnTo>
                <a:lnTo>
                  <a:pt x="248" y="192"/>
                </a:lnTo>
                <a:lnTo>
                  <a:pt x="248" y="190"/>
                </a:lnTo>
                <a:lnTo>
                  <a:pt x="248" y="186"/>
                </a:lnTo>
                <a:lnTo>
                  <a:pt x="260" y="188"/>
                </a:lnTo>
                <a:lnTo>
                  <a:pt x="262" y="188"/>
                </a:lnTo>
                <a:lnTo>
                  <a:pt x="264" y="190"/>
                </a:lnTo>
                <a:lnTo>
                  <a:pt x="286" y="230"/>
                </a:lnTo>
                <a:lnTo>
                  <a:pt x="312" y="226"/>
                </a:lnTo>
                <a:lnTo>
                  <a:pt x="318" y="224"/>
                </a:lnTo>
                <a:lnTo>
                  <a:pt x="322" y="216"/>
                </a:lnTo>
                <a:lnTo>
                  <a:pt x="314" y="208"/>
                </a:lnTo>
                <a:lnTo>
                  <a:pt x="312" y="206"/>
                </a:lnTo>
                <a:lnTo>
                  <a:pt x="330" y="200"/>
                </a:lnTo>
                <a:lnTo>
                  <a:pt x="332" y="198"/>
                </a:lnTo>
                <a:lnTo>
                  <a:pt x="340" y="206"/>
                </a:lnTo>
                <a:lnTo>
                  <a:pt x="346" y="202"/>
                </a:lnTo>
                <a:lnTo>
                  <a:pt x="346" y="190"/>
                </a:lnTo>
                <a:lnTo>
                  <a:pt x="350" y="190"/>
                </a:lnTo>
                <a:lnTo>
                  <a:pt x="364" y="190"/>
                </a:lnTo>
                <a:lnTo>
                  <a:pt x="370" y="192"/>
                </a:lnTo>
                <a:lnTo>
                  <a:pt x="376" y="194"/>
                </a:lnTo>
                <a:lnTo>
                  <a:pt x="382" y="198"/>
                </a:lnTo>
                <a:lnTo>
                  <a:pt x="386" y="202"/>
                </a:lnTo>
                <a:lnTo>
                  <a:pt x="388" y="206"/>
                </a:lnTo>
                <a:lnTo>
                  <a:pt x="392" y="186"/>
                </a:lnTo>
                <a:lnTo>
                  <a:pt x="396" y="184"/>
                </a:lnTo>
                <a:lnTo>
                  <a:pt x="400" y="182"/>
                </a:lnTo>
                <a:lnTo>
                  <a:pt x="406" y="182"/>
                </a:lnTo>
                <a:lnTo>
                  <a:pt x="412" y="184"/>
                </a:lnTo>
                <a:lnTo>
                  <a:pt x="414" y="186"/>
                </a:lnTo>
                <a:lnTo>
                  <a:pt x="414" y="188"/>
                </a:lnTo>
                <a:lnTo>
                  <a:pt x="418" y="188"/>
                </a:lnTo>
                <a:lnTo>
                  <a:pt x="432" y="180"/>
                </a:lnTo>
                <a:lnTo>
                  <a:pt x="460" y="160"/>
                </a:lnTo>
                <a:lnTo>
                  <a:pt x="460" y="152"/>
                </a:lnTo>
                <a:lnTo>
                  <a:pt x="464" y="146"/>
                </a:lnTo>
                <a:lnTo>
                  <a:pt x="470" y="140"/>
                </a:lnTo>
                <a:lnTo>
                  <a:pt x="476" y="13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91453" tIns="45726" rIns="91453" bIns="45726"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61" name="原创设计师QQ598969553      _8"/>
          <p:cNvSpPr/>
          <p:nvPr/>
        </p:nvSpPr>
        <p:spPr bwMode="auto">
          <a:xfrm>
            <a:off x="6071655" y="2656693"/>
            <a:ext cx="982834" cy="862114"/>
          </a:xfrm>
          <a:custGeom>
            <a:avLst/>
            <a:gdLst>
              <a:gd name="T0" fmla="*/ 2147483646 w 702"/>
              <a:gd name="T1" fmla="*/ 2147483646 h 616"/>
              <a:gd name="T2" fmla="*/ 2147483646 w 702"/>
              <a:gd name="T3" fmla="*/ 2147483646 h 616"/>
              <a:gd name="T4" fmla="*/ 2147483646 w 702"/>
              <a:gd name="T5" fmla="*/ 2147483646 h 616"/>
              <a:gd name="T6" fmla="*/ 2147483646 w 702"/>
              <a:gd name="T7" fmla="*/ 2147483646 h 616"/>
              <a:gd name="T8" fmla="*/ 2147483646 w 702"/>
              <a:gd name="T9" fmla="*/ 2147483646 h 616"/>
              <a:gd name="T10" fmla="*/ 2147483646 w 702"/>
              <a:gd name="T11" fmla="*/ 2147483646 h 616"/>
              <a:gd name="T12" fmla="*/ 2147483646 w 702"/>
              <a:gd name="T13" fmla="*/ 2147483646 h 616"/>
              <a:gd name="T14" fmla="*/ 2147483646 w 702"/>
              <a:gd name="T15" fmla="*/ 2147483646 h 616"/>
              <a:gd name="T16" fmla="*/ 2147483646 w 702"/>
              <a:gd name="T17" fmla="*/ 2147483646 h 616"/>
              <a:gd name="T18" fmla="*/ 2147483646 w 702"/>
              <a:gd name="T19" fmla="*/ 2147483646 h 616"/>
              <a:gd name="T20" fmla="*/ 2147483646 w 702"/>
              <a:gd name="T21" fmla="*/ 2147483646 h 616"/>
              <a:gd name="T22" fmla="*/ 2147483646 w 702"/>
              <a:gd name="T23" fmla="*/ 2147483646 h 616"/>
              <a:gd name="T24" fmla="*/ 2147483646 w 702"/>
              <a:gd name="T25" fmla="*/ 2147483646 h 616"/>
              <a:gd name="T26" fmla="*/ 2147483646 w 702"/>
              <a:gd name="T27" fmla="*/ 2147483646 h 616"/>
              <a:gd name="T28" fmla="*/ 2147483646 w 702"/>
              <a:gd name="T29" fmla="*/ 2147483646 h 616"/>
              <a:gd name="T30" fmla="*/ 2147483646 w 702"/>
              <a:gd name="T31" fmla="*/ 2147483646 h 616"/>
              <a:gd name="T32" fmla="*/ 2147483646 w 702"/>
              <a:gd name="T33" fmla="*/ 2147483646 h 616"/>
              <a:gd name="T34" fmla="*/ 2147483646 w 702"/>
              <a:gd name="T35" fmla="*/ 2147483646 h 616"/>
              <a:gd name="T36" fmla="*/ 2147483646 w 702"/>
              <a:gd name="T37" fmla="*/ 2147483646 h 616"/>
              <a:gd name="T38" fmla="*/ 2147483646 w 702"/>
              <a:gd name="T39" fmla="*/ 2147483646 h 616"/>
              <a:gd name="T40" fmla="*/ 2147483646 w 702"/>
              <a:gd name="T41" fmla="*/ 2147483646 h 616"/>
              <a:gd name="T42" fmla="*/ 2147483646 w 702"/>
              <a:gd name="T43" fmla="*/ 2147483646 h 616"/>
              <a:gd name="T44" fmla="*/ 2147483646 w 702"/>
              <a:gd name="T45" fmla="*/ 2147483646 h 616"/>
              <a:gd name="T46" fmla="*/ 2147483646 w 702"/>
              <a:gd name="T47" fmla="*/ 2147483646 h 616"/>
              <a:gd name="T48" fmla="*/ 2147483646 w 702"/>
              <a:gd name="T49" fmla="*/ 2147483646 h 616"/>
              <a:gd name="T50" fmla="*/ 2147483646 w 702"/>
              <a:gd name="T51" fmla="*/ 2147483646 h 616"/>
              <a:gd name="T52" fmla="*/ 2147483646 w 702"/>
              <a:gd name="T53" fmla="*/ 2147483646 h 616"/>
              <a:gd name="T54" fmla="*/ 2147483646 w 702"/>
              <a:gd name="T55" fmla="*/ 2147483646 h 616"/>
              <a:gd name="T56" fmla="*/ 2147483646 w 702"/>
              <a:gd name="T57" fmla="*/ 2147483646 h 616"/>
              <a:gd name="T58" fmla="*/ 2147483646 w 702"/>
              <a:gd name="T59" fmla="*/ 2147483646 h 616"/>
              <a:gd name="T60" fmla="*/ 2147483646 w 702"/>
              <a:gd name="T61" fmla="*/ 2147483646 h 616"/>
              <a:gd name="T62" fmla="*/ 2147483646 w 702"/>
              <a:gd name="T63" fmla="*/ 2147483646 h 616"/>
              <a:gd name="T64" fmla="*/ 2147483646 w 702"/>
              <a:gd name="T65" fmla="*/ 2147483646 h 616"/>
              <a:gd name="T66" fmla="*/ 2147483646 w 702"/>
              <a:gd name="T67" fmla="*/ 2147483646 h 616"/>
              <a:gd name="T68" fmla="*/ 2147483646 w 702"/>
              <a:gd name="T69" fmla="*/ 2147483646 h 616"/>
              <a:gd name="T70" fmla="*/ 2147483646 w 702"/>
              <a:gd name="T71" fmla="*/ 2147483646 h 616"/>
              <a:gd name="T72" fmla="*/ 2147483646 w 702"/>
              <a:gd name="T73" fmla="*/ 2147483646 h 616"/>
              <a:gd name="T74" fmla="*/ 2147483646 w 702"/>
              <a:gd name="T75" fmla="*/ 2147483646 h 616"/>
              <a:gd name="T76" fmla="*/ 2147483646 w 702"/>
              <a:gd name="T77" fmla="*/ 2147483646 h 616"/>
              <a:gd name="T78" fmla="*/ 2147483646 w 702"/>
              <a:gd name="T79" fmla="*/ 2147483646 h 616"/>
              <a:gd name="T80" fmla="*/ 2147483646 w 702"/>
              <a:gd name="T81" fmla="*/ 2147483646 h 616"/>
              <a:gd name="T82" fmla="*/ 2147483646 w 702"/>
              <a:gd name="T83" fmla="*/ 2147483646 h 616"/>
              <a:gd name="T84" fmla="*/ 2147483646 w 702"/>
              <a:gd name="T85" fmla="*/ 2147483646 h 616"/>
              <a:gd name="T86" fmla="*/ 2147483646 w 702"/>
              <a:gd name="T87" fmla="*/ 2147483646 h 616"/>
              <a:gd name="T88" fmla="*/ 2147483646 w 702"/>
              <a:gd name="T89" fmla="*/ 2147483646 h 616"/>
              <a:gd name="T90" fmla="*/ 2147483646 w 702"/>
              <a:gd name="T91" fmla="*/ 2147483646 h 616"/>
              <a:gd name="T92" fmla="*/ 2147483646 w 702"/>
              <a:gd name="T93" fmla="*/ 2147483646 h 616"/>
              <a:gd name="T94" fmla="*/ 2147483646 w 702"/>
              <a:gd name="T95" fmla="*/ 2147483646 h 616"/>
              <a:gd name="T96" fmla="*/ 2147483646 w 702"/>
              <a:gd name="T97" fmla="*/ 2147483646 h 616"/>
              <a:gd name="T98" fmla="*/ 2147483646 w 702"/>
              <a:gd name="T99" fmla="*/ 0 h 616"/>
              <a:gd name="T100" fmla="*/ 2147483646 w 702"/>
              <a:gd name="T101" fmla="*/ 2147483646 h 616"/>
              <a:gd name="T102" fmla="*/ 2147483646 w 702"/>
              <a:gd name="T103" fmla="*/ 2147483646 h 616"/>
              <a:gd name="T104" fmla="*/ 2147483646 w 702"/>
              <a:gd name="T105" fmla="*/ 2147483646 h 616"/>
              <a:gd name="T106" fmla="*/ 2147483646 w 702"/>
              <a:gd name="T107" fmla="*/ 2147483646 h 616"/>
              <a:gd name="T108" fmla="*/ 2147483646 w 702"/>
              <a:gd name="T109" fmla="*/ 2147483646 h 616"/>
              <a:gd name="T110" fmla="*/ 2147483646 w 702"/>
              <a:gd name="T111" fmla="*/ 2147483646 h 616"/>
              <a:gd name="T112" fmla="*/ 2147483646 w 702"/>
              <a:gd name="T113" fmla="*/ 2147483646 h 616"/>
              <a:gd name="T114" fmla="*/ 2147483646 w 702"/>
              <a:gd name="T115" fmla="*/ 2147483646 h 616"/>
              <a:gd name="T116" fmla="*/ 2147483646 w 702"/>
              <a:gd name="T117" fmla="*/ 2147483646 h 616"/>
              <a:gd name="T118" fmla="*/ 2147483646 w 702"/>
              <a:gd name="T119" fmla="*/ 2147483646 h 6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02" h="616">
                <a:moveTo>
                  <a:pt x="66" y="14"/>
                </a:moveTo>
                <a:lnTo>
                  <a:pt x="46" y="10"/>
                </a:lnTo>
                <a:lnTo>
                  <a:pt x="28" y="6"/>
                </a:lnTo>
                <a:lnTo>
                  <a:pt x="22" y="14"/>
                </a:lnTo>
                <a:lnTo>
                  <a:pt x="20" y="28"/>
                </a:lnTo>
                <a:lnTo>
                  <a:pt x="26" y="50"/>
                </a:lnTo>
                <a:lnTo>
                  <a:pt x="26" y="66"/>
                </a:lnTo>
                <a:lnTo>
                  <a:pt x="26" y="70"/>
                </a:lnTo>
                <a:lnTo>
                  <a:pt x="18" y="70"/>
                </a:lnTo>
                <a:lnTo>
                  <a:pt x="22" y="90"/>
                </a:lnTo>
                <a:lnTo>
                  <a:pt x="6" y="94"/>
                </a:lnTo>
                <a:lnTo>
                  <a:pt x="0" y="106"/>
                </a:lnTo>
                <a:lnTo>
                  <a:pt x="8" y="114"/>
                </a:lnTo>
                <a:lnTo>
                  <a:pt x="10" y="114"/>
                </a:lnTo>
                <a:lnTo>
                  <a:pt x="38" y="136"/>
                </a:lnTo>
                <a:lnTo>
                  <a:pt x="38" y="138"/>
                </a:lnTo>
                <a:lnTo>
                  <a:pt x="42" y="158"/>
                </a:lnTo>
                <a:lnTo>
                  <a:pt x="56" y="178"/>
                </a:lnTo>
                <a:lnTo>
                  <a:pt x="62" y="184"/>
                </a:lnTo>
                <a:lnTo>
                  <a:pt x="70" y="194"/>
                </a:lnTo>
                <a:lnTo>
                  <a:pt x="72" y="194"/>
                </a:lnTo>
                <a:lnTo>
                  <a:pt x="70" y="196"/>
                </a:lnTo>
                <a:lnTo>
                  <a:pt x="70" y="214"/>
                </a:lnTo>
                <a:lnTo>
                  <a:pt x="74" y="226"/>
                </a:lnTo>
                <a:lnTo>
                  <a:pt x="74" y="244"/>
                </a:lnTo>
                <a:lnTo>
                  <a:pt x="82" y="258"/>
                </a:lnTo>
                <a:lnTo>
                  <a:pt x="84" y="266"/>
                </a:lnTo>
                <a:lnTo>
                  <a:pt x="86" y="274"/>
                </a:lnTo>
                <a:lnTo>
                  <a:pt x="90" y="286"/>
                </a:lnTo>
                <a:lnTo>
                  <a:pt x="92" y="302"/>
                </a:lnTo>
                <a:lnTo>
                  <a:pt x="90" y="314"/>
                </a:lnTo>
                <a:lnTo>
                  <a:pt x="88" y="320"/>
                </a:lnTo>
                <a:lnTo>
                  <a:pt x="90" y="326"/>
                </a:lnTo>
                <a:lnTo>
                  <a:pt x="94" y="336"/>
                </a:lnTo>
                <a:lnTo>
                  <a:pt x="98" y="346"/>
                </a:lnTo>
                <a:lnTo>
                  <a:pt x="100" y="346"/>
                </a:lnTo>
                <a:lnTo>
                  <a:pt x="100" y="348"/>
                </a:lnTo>
                <a:lnTo>
                  <a:pt x="100" y="350"/>
                </a:lnTo>
                <a:lnTo>
                  <a:pt x="86" y="378"/>
                </a:lnTo>
                <a:lnTo>
                  <a:pt x="90" y="386"/>
                </a:lnTo>
                <a:lnTo>
                  <a:pt x="90" y="392"/>
                </a:lnTo>
                <a:lnTo>
                  <a:pt x="86" y="418"/>
                </a:lnTo>
                <a:lnTo>
                  <a:pt x="86" y="428"/>
                </a:lnTo>
                <a:lnTo>
                  <a:pt x="88" y="432"/>
                </a:lnTo>
                <a:lnTo>
                  <a:pt x="90" y="434"/>
                </a:lnTo>
                <a:lnTo>
                  <a:pt x="94" y="436"/>
                </a:lnTo>
                <a:lnTo>
                  <a:pt x="102" y="442"/>
                </a:lnTo>
                <a:lnTo>
                  <a:pt x="104" y="448"/>
                </a:lnTo>
                <a:lnTo>
                  <a:pt x="102" y="462"/>
                </a:lnTo>
                <a:lnTo>
                  <a:pt x="106" y="462"/>
                </a:lnTo>
                <a:lnTo>
                  <a:pt x="108" y="464"/>
                </a:lnTo>
                <a:lnTo>
                  <a:pt x="110" y="462"/>
                </a:lnTo>
                <a:lnTo>
                  <a:pt x="114" y="458"/>
                </a:lnTo>
                <a:lnTo>
                  <a:pt x="116" y="452"/>
                </a:lnTo>
                <a:lnTo>
                  <a:pt x="118" y="450"/>
                </a:lnTo>
                <a:lnTo>
                  <a:pt x="118" y="448"/>
                </a:lnTo>
                <a:lnTo>
                  <a:pt x="122" y="444"/>
                </a:lnTo>
                <a:lnTo>
                  <a:pt x="126" y="440"/>
                </a:lnTo>
                <a:lnTo>
                  <a:pt x="126" y="434"/>
                </a:lnTo>
                <a:lnTo>
                  <a:pt x="124" y="426"/>
                </a:lnTo>
                <a:lnTo>
                  <a:pt x="122" y="422"/>
                </a:lnTo>
                <a:lnTo>
                  <a:pt x="126" y="420"/>
                </a:lnTo>
                <a:lnTo>
                  <a:pt x="136" y="418"/>
                </a:lnTo>
                <a:lnTo>
                  <a:pt x="142" y="418"/>
                </a:lnTo>
                <a:lnTo>
                  <a:pt x="146" y="420"/>
                </a:lnTo>
                <a:lnTo>
                  <a:pt x="150" y="424"/>
                </a:lnTo>
                <a:lnTo>
                  <a:pt x="156" y="440"/>
                </a:lnTo>
                <a:lnTo>
                  <a:pt x="156" y="442"/>
                </a:lnTo>
                <a:lnTo>
                  <a:pt x="158" y="468"/>
                </a:lnTo>
                <a:lnTo>
                  <a:pt x="170" y="474"/>
                </a:lnTo>
                <a:lnTo>
                  <a:pt x="178" y="478"/>
                </a:lnTo>
                <a:lnTo>
                  <a:pt x="184" y="472"/>
                </a:lnTo>
                <a:lnTo>
                  <a:pt x="190" y="466"/>
                </a:lnTo>
                <a:lnTo>
                  <a:pt x="194" y="466"/>
                </a:lnTo>
                <a:lnTo>
                  <a:pt x="200" y="470"/>
                </a:lnTo>
                <a:lnTo>
                  <a:pt x="204" y="478"/>
                </a:lnTo>
                <a:lnTo>
                  <a:pt x="206" y="498"/>
                </a:lnTo>
                <a:lnTo>
                  <a:pt x="208" y="502"/>
                </a:lnTo>
                <a:lnTo>
                  <a:pt x="230" y="548"/>
                </a:lnTo>
                <a:lnTo>
                  <a:pt x="238" y="556"/>
                </a:lnTo>
                <a:lnTo>
                  <a:pt x="238" y="558"/>
                </a:lnTo>
                <a:lnTo>
                  <a:pt x="242" y="578"/>
                </a:lnTo>
                <a:lnTo>
                  <a:pt x="244" y="596"/>
                </a:lnTo>
                <a:lnTo>
                  <a:pt x="246" y="598"/>
                </a:lnTo>
                <a:lnTo>
                  <a:pt x="254" y="588"/>
                </a:lnTo>
                <a:lnTo>
                  <a:pt x="256" y="586"/>
                </a:lnTo>
                <a:lnTo>
                  <a:pt x="258" y="586"/>
                </a:lnTo>
                <a:lnTo>
                  <a:pt x="262" y="588"/>
                </a:lnTo>
                <a:lnTo>
                  <a:pt x="262" y="592"/>
                </a:lnTo>
                <a:lnTo>
                  <a:pt x="262" y="598"/>
                </a:lnTo>
                <a:lnTo>
                  <a:pt x="262" y="612"/>
                </a:lnTo>
                <a:lnTo>
                  <a:pt x="262" y="616"/>
                </a:lnTo>
                <a:lnTo>
                  <a:pt x="268" y="616"/>
                </a:lnTo>
                <a:lnTo>
                  <a:pt x="270" y="614"/>
                </a:lnTo>
                <a:lnTo>
                  <a:pt x="278" y="602"/>
                </a:lnTo>
                <a:lnTo>
                  <a:pt x="288" y="594"/>
                </a:lnTo>
                <a:lnTo>
                  <a:pt x="296" y="588"/>
                </a:lnTo>
                <a:lnTo>
                  <a:pt x="306" y="586"/>
                </a:lnTo>
                <a:lnTo>
                  <a:pt x="322" y="590"/>
                </a:lnTo>
                <a:lnTo>
                  <a:pt x="328" y="588"/>
                </a:lnTo>
                <a:lnTo>
                  <a:pt x="336" y="576"/>
                </a:lnTo>
                <a:lnTo>
                  <a:pt x="334" y="558"/>
                </a:lnTo>
                <a:lnTo>
                  <a:pt x="330" y="546"/>
                </a:lnTo>
                <a:lnTo>
                  <a:pt x="328" y="540"/>
                </a:lnTo>
                <a:lnTo>
                  <a:pt x="328" y="536"/>
                </a:lnTo>
                <a:lnTo>
                  <a:pt x="330" y="522"/>
                </a:lnTo>
                <a:lnTo>
                  <a:pt x="330" y="520"/>
                </a:lnTo>
                <a:lnTo>
                  <a:pt x="332" y="518"/>
                </a:lnTo>
                <a:lnTo>
                  <a:pt x="346" y="510"/>
                </a:lnTo>
                <a:lnTo>
                  <a:pt x="348" y="510"/>
                </a:lnTo>
                <a:lnTo>
                  <a:pt x="358" y="502"/>
                </a:lnTo>
                <a:lnTo>
                  <a:pt x="372" y="484"/>
                </a:lnTo>
                <a:lnTo>
                  <a:pt x="374" y="470"/>
                </a:lnTo>
                <a:lnTo>
                  <a:pt x="358" y="436"/>
                </a:lnTo>
                <a:lnTo>
                  <a:pt x="390" y="450"/>
                </a:lnTo>
                <a:lnTo>
                  <a:pt x="390" y="438"/>
                </a:lnTo>
                <a:lnTo>
                  <a:pt x="390" y="436"/>
                </a:lnTo>
                <a:lnTo>
                  <a:pt x="402" y="426"/>
                </a:lnTo>
                <a:lnTo>
                  <a:pt x="426" y="420"/>
                </a:lnTo>
                <a:lnTo>
                  <a:pt x="428" y="420"/>
                </a:lnTo>
                <a:lnTo>
                  <a:pt x="442" y="450"/>
                </a:lnTo>
                <a:lnTo>
                  <a:pt x="440" y="462"/>
                </a:lnTo>
                <a:lnTo>
                  <a:pt x="442" y="472"/>
                </a:lnTo>
                <a:lnTo>
                  <a:pt x="444" y="478"/>
                </a:lnTo>
                <a:lnTo>
                  <a:pt x="448" y="480"/>
                </a:lnTo>
                <a:lnTo>
                  <a:pt x="454" y="478"/>
                </a:lnTo>
                <a:lnTo>
                  <a:pt x="458" y="474"/>
                </a:lnTo>
                <a:lnTo>
                  <a:pt x="458" y="472"/>
                </a:lnTo>
                <a:lnTo>
                  <a:pt x="460" y="472"/>
                </a:lnTo>
                <a:lnTo>
                  <a:pt x="478" y="466"/>
                </a:lnTo>
                <a:lnTo>
                  <a:pt x="480" y="466"/>
                </a:lnTo>
                <a:lnTo>
                  <a:pt x="492" y="468"/>
                </a:lnTo>
                <a:lnTo>
                  <a:pt x="496" y="470"/>
                </a:lnTo>
                <a:lnTo>
                  <a:pt x="498" y="472"/>
                </a:lnTo>
                <a:lnTo>
                  <a:pt x="498" y="494"/>
                </a:lnTo>
                <a:lnTo>
                  <a:pt x="502" y="496"/>
                </a:lnTo>
                <a:lnTo>
                  <a:pt x="510" y="498"/>
                </a:lnTo>
                <a:lnTo>
                  <a:pt x="522" y="498"/>
                </a:lnTo>
                <a:lnTo>
                  <a:pt x="542" y="492"/>
                </a:lnTo>
                <a:lnTo>
                  <a:pt x="554" y="482"/>
                </a:lnTo>
                <a:lnTo>
                  <a:pt x="556" y="472"/>
                </a:lnTo>
                <a:lnTo>
                  <a:pt x="550" y="466"/>
                </a:lnTo>
                <a:lnTo>
                  <a:pt x="530" y="458"/>
                </a:lnTo>
                <a:lnTo>
                  <a:pt x="528" y="458"/>
                </a:lnTo>
                <a:lnTo>
                  <a:pt x="504" y="434"/>
                </a:lnTo>
                <a:lnTo>
                  <a:pt x="506" y="432"/>
                </a:lnTo>
                <a:lnTo>
                  <a:pt x="518" y="422"/>
                </a:lnTo>
                <a:lnTo>
                  <a:pt x="518" y="420"/>
                </a:lnTo>
                <a:lnTo>
                  <a:pt x="530" y="416"/>
                </a:lnTo>
                <a:lnTo>
                  <a:pt x="534" y="416"/>
                </a:lnTo>
                <a:lnTo>
                  <a:pt x="550" y="418"/>
                </a:lnTo>
                <a:lnTo>
                  <a:pt x="550" y="420"/>
                </a:lnTo>
                <a:lnTo>
                  <a:pt x="550" y="414"/>
                </a:lnTo>
                <a:lnTo>
                  <a:pt x="544" y="402"/>
                </a:lnTo>
                <a:lnTo>
                  <a:pt x="532" y="396"/>
                </a:lnTo>
                <a:lnTo>
                  <a:pt x="518" y="374"/>
                </a:lnTo>
                <a:lnTo>
                  <a:pt x="516" y="372"/>
                </a:lnTo>
                <a:lnTo>
                  <a:pt x="510" y="346"/>
                </a:lnTo>
                <a:lnTo>
                  <a:pt x="510" y="326"/>
                </a:lnTo>
                <a:lnTo>
                  <a:pt x="522" y="314"/>
                </a:lnTo>
                <a:lnTo>
                  <a:pt x="542" y="314"/>
                </a:lnTo>
                <a:lnTo>
                  <a:pt x="586" y="318"/>
                </a:lnTo>
                <a:lnTo>
                  <a:pt x="606" y="288"/>
                </a:lnTo>
                <a:lnTo>
                  <a:pt x="606" y="286"/>
                </a:lnTo>
                <a:lnTo>
                  <a:pt x="608" y="286"/>
                </a:lnTo>
                <a:lnTo>
                  <a:pt x="626" y="278"/>
                </a:lnTo>
                <a:lnTo>
                  <a:pt x="634" y="260"/>
                </a:lnTo>
                <a:lnTo>
                  <a:pt x="634" y="258"/>
                </a:lnTo>
                <a:lnTo>
                  <a:pt x="654" y="242"/>
                </a:lnTo>
                <a:lnTo>
                  <a:pt x="664" y="224"/>
                </a:lnTo>
                <a:lnTo>
                  <a:pt x="666" y="224"/>
                </a:lnTo>
                <a:lnTo>
                  <a:pt x="666" y="222"/>
                </a:lnTo>
                <a:lnTo>
                  <a:pt x="674" y="214"/>
                </a:lnTo>
                <a:lnTo>
                  <a:pt x="682" y="198"/>
                </a:lnTo>
                <a:lnTo>
                  <a:pt x="686" y="174"/>
                </a:lnTo>
                <a:lnTo>
                  <a:pt x="686" y="172"/>
                </a:lnTo>
                <a:lnTo>
                  <a:pt x="686" y="170"/>
                </a:lnTo>
                <a:lnTo>
                  <a:pt x="700" y="162"/>
                </a:lnTo>
                <a:lnTo>
                  <a:pt x="702" y="158"/>
                </a:lnTo>
                <a:lnTo>
                  <a:pt x="684" y="156"/>
                </a:lnTo>
                <a:lnTo>
                  <a:pt x="652" y="158"/>
                </a:lnTo>
                <a:lnTo>
                  <a:pt x="650" y="156"/>
                </a:lnTo>
                <a:lnTo>
                  <a:pt x="638" y="146"/>
                </a:lnTo>
                <a:lnTo>
                  <a:pt x="630" y="136"/>
                </a:lnTo>
                <a:lnTo>
                  <a:pt x="630" y="138"/>
                </a:lnTo>
                <a:lnTo>
                  <a:pt x="628" y="138"/>
                </a:lnTo>
                <a:lnTo>
                  <a:pt x="624" y="142"/>
                </a:lnTo>
                <a:lnTo>
                  <a:pt x="618" y="142"/>
                </a:lnTo>
                <a:lnTo>
                  <a:pt x="614" y="144"/>
                </a:lnTo>
                <a:lnTo>
                  <a:pt x="612" y="146"/>
                </a:lnTo>
                <a:lnTo>
                  <a:pt x="608" y="146"/>
                </a:lnTo>
                <a:lnTo>
                  <a:pt x="606" y="144"/>
                </a:lnTo>
                <a:lnTo>
                  <a:pt x="604" y="138"/>
                </a:lnTo>
                <a:lnTo>
                  <a:pt x="602" y="132"/>
                </a:lnTo>
                <a:lnTo>
                  <a:pt x="598" y="126"/>
                </a:lnTo>
                <a:lnTo>
                  <a:pt x="596" y="126"/>
                </a:lnTo>
                <a:lnTo>
                  <a:pt x="592" y="114"/>
                </a:lnTo>
                <a:lnTo>
                  <a:pt x="588" y="114"/>
                </a:lnTo>
                <a:lnTo>
                  <a:pt x="576" y="122"/>
                </a:lnTo>
                <a:lnTo>
                  <a:pt x="576" y="124"/>
                </a:lnTo>
                <a:lnTo>
                  <a:pt x="574" y="124"/>
                </a:lnTo>
                <a:lnTo>
                  <a:pt x="546" y="130"/>
                </a:lnTo>
                <a:lnTo>
                  <a:pt x="544" y="128"/>
                </a:lnTo>
                <a:lnTo>
                  <a:pt x="526" y="116"/>
                </a:lnTo>
                <a:lnTo>
                  <a:pt x="524" y="114"/>
                </a:lnTo>
                <a:lnTo>
                  <a:pt x="518" y="104"/>
                </a:lnTo>
                <a:lnTo>
                  <a:pt x="506" y="118"/>
                </a:lnTo>
                <a:lnTo>
                  <a:pt x="498" y="126"/>
                </a:lnTo>
                <a:lnTo>
                  <a:pt x="492" y="130"/>
                </a:lnTo>
                <a:lnTo>
                  <a:pt x="488" y="132"/>
                </a:lnTo>
                <a:lnTo>
                  <a:pt x="484" y="130"/>
                </a:lnTo>
                <a:lnTo>
                  <a:pt x="466" y="120"/>
                </a:lnTo>
                <a:lnTo>
                  <a:pt x="452" y="118"/>
                </a:lnTo>
                <a:lnTo>
                  <a:pt x="450" y="120"/>
                </a:lnTo>
                <a:lnTo>
                  <a:pt x="438" y="110"/>
                </a:lnTo>
                <a:lnTo>
                  <a:pt x="436" y="110"/>
                </a:lnTo>
                <a:lnTo>
                  <a:pt x="442" y="88"/>
                </a:lnTo>
                <a:lnTo>
                  <a:pt x="442" y="80"/>
                </a:lnTo>
                <a:lnTo>
                  <a:pt x="434" y="78"/>
                </a:lnTo>
                <a:lnTo>
                  <a:pt x="416" y="58"/>
                </a:lnTo>
                <a:lnTo>
                  <a:pt x="418" y="46"/>
                </a:lnTo>
                <a:lnTo>
                  <a:pt x="376" y="42"/>
                </a:lnTo>
                <a:lnTo>
                  <a:pt x="360" y="32"/>
                </a:lnTo>
                <a:lnTo>
                  <a:pt x="354" y="28"/>
                </a:lnTo>
                <a:lnTo>
                  <a:pt x="350" y="18"/>
                </a:lnTo>
                <a:lnTo>
                  <a:pt x="348" y="12"/>
                </a:lnTo>
                <a:lnTo>
                  <a:pt x="344" y="0"/>
                </a:lnTo>
                <a:lnTo>
                  <a:pt x="338" y="0"/>
                </a:lnTo>
                <a:lnTo>
                  <a:pt x="326" y="10"/>
                </a:lnTo>
                <a:lnTo>
                  <a:pt x="310" y="30"/>
                </a:lnTo>
                <a:lnTo>
                  <a:pt x="314" y="42"/>
                </a:lnTo>
                <a:lnTo>
                  <a:pt x="318" y="60"/>
                </a:lnTo>
                <a:lnTo>
                  <a:pt x="318" y="62"/>
                </a:lnTo>
                <a:lnTo>
                  <a:pt x="320" y="62"/>
                </a:lnTo>
                <a:lnTo>
                  <a:pt x="318" y="62"/>
                </a:lnTo>
                <a:lnTo>
                  <a:pt x="318" y="66"/>
                </a:lnTo>
                <a:lnTo>
                  <a:pt x="314" y="68"/>
                </a:lnTo>
                <a:lnTo>
                  <a:pt x="306" y="70"/>
                </a:lnTo>
                <a:lnTo>
                  <a:pt x="290" y="70"/>
                </a:lnTo>
                <a:lnTo>
                  <a:pt x="280" y="66"/>
                </a:lnTo>
                <a:lnTo>
                  <a:pt x="268" y="70"/>
                </a:lnTo>
                <a:lnTo>
                  <a:pt x="266" y="70"/>
                </a:lnTo>
                <a:lnTo>
                  <a:pt x="264" y="70"/>
                </a:lnTo>
                <a:lnTo>
                  <a:pt x="262" y="82"/>
                </a:lnTo>
                <a:lnTo>
                  <a:pt x="262" y="86"/>
                </a:lnTo>
                <a:lnTo>
                  <a:pt x="258" y="86"/>
                </a:lnTo>
                <a:lnTo>
                  <a:pt x="238" y="78"/>
                </a:lnTo>
                <a:lnTo>
                  <a:pt x="240" y="88"/>
                </a:lnTo>
                <a:lnTo>
                  <a:pt x="242" y="96"/>
                </a:lnTo>
                <a:lnTo>
                  <a:pt x="246" y="104"/>
                </a:lnTo>
                <a:lnTo>
                  <a:pt x="244" y="110"/>
                </a:lnTo>
                <a:lnTo>
                  <a:pt x="242" y="116"/>
                </a:lnTo>
                <a:lnTo>
                  <a:pt x="234" y="118"/>
                </a:lnTo>
                <a:lnTo>
                  <a:pt x="222" y="118"/>
                </a:lnTo>
                <a:lnTo>
                  <a:pt x="208" y="118"/>
                </a:lnTo>
                <a:lnTo>
                  <a:pt x="206" y="142"/>
                </a:lnTo>
                <a:lnTo>
                  <a:pt x="190" y="134"/>
                </a:lnTo>
                <a:lnTo>
                  <a:pt x="188" y="134"/>
                </a:lnTo>
                <a:lnTo>
                  <a:pt x="178" y="118"/>
                </a:lnTo>
                <a:lnTo>
                  <a:pt x="160" y="110"/>
                </a:lnTo>
                <a:lnTo>
                  <a:pt x="154" y="100"/>
                </a:lnTo>
                <a:lnTo>
                  <a:pt x="148" y="106"/>
                </a:lnTo>
                <a:lnTo>
                  <a:pt x="146" y="106"/>
                </a:lnTo>
                <a:lnTo>
                  <a:pt x="134" y="108"/>
                </a:lnTo>
                <a:lnTo>
                  <a:pt x="132" y="108"/>
                </a:lnTo>
                <a:lnTo>
                  <a:pt x="126" y="94"/>
                </a:lnTo>
                <a:lnTo>
                  <a:pt x="118" y="86"/>
                </a:lnTo>
                <a:lnTo>
                  <a:pt x="118" y="84"/>
                </a:lnTo>
                <a:lnTo>
                  <a:pt x="110" y="74"/>
                </a:lnTo>
                <a:lnTo>
                  <a:pt x="106" y="66"/>
                </a:lnTo>
                <a:lnTo>
                  <a:pt x="106" y="64"/>
                </a:lnTo>
                <a:lnTo>
                  <a:pt x="102" y="62"/>
                </a:lnTo>
                <a:lnTo>
                  <a:pt x="98" y="62"/>
                </a:lnTo>
                <a:lnTo>
                  <a:pt x="90" y="56"/>
                </a:lnTo>
                <a:lnTo>
                  <a:pt x="86" y="46"/>
                </a:lnTo>
                <a:lnTo>
                  <a:pt x="82" y="34"/>
                </a:lnTo>
                <a:lnTo>
                  <a:pt x="82" y="22"/>
                </a:lnTo>
                <a:lnTo>
                  <a:pt x="78" y="12"/>
                </a:lnTo>
                <a:lnTo>
                  <a:pt x="68" y="14"/>
                </a:lnTo>
                <a:lnTo>
                  <a:pt x="66" y="14"/>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91453" tIns="45726" rIns="91453" bIns="45726"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62" name="原创设计师QQ598969553      _9"/>
          <p:cNvSpPr/>
          <p:nvPr/>
        </p:nvSpPr>
        <p:spPr bwMode="auto">
          <a:xfrm>
            <a:off x="6092296" y="3852221"/>
            <a:ext cx="855811" cy="992306"/>
          </a:xfrm>
          <a:custGeom>
            <a:avLst/>
            <a:gdLst>
              <a:gd name="T0" fmla="*/ 2147483646 w 242"/>
              <a:gd name="T1" fmla="*/ 2147483646 h 280"/>
              <a:gd name="T2" fmla="*/ 2147483646 w 242"/>
              <a:gd name="T3" fmla="*/ 2147483646 h 280"/>
              <a:gd name="T4" fmla="*/ 2147483646 w 242"/>
              <a:gd name="T5" fmla="*/ 2147483646 h 280"/>
              <a:gd name="T6" fmla="*/ 2147483646 w 242"/>
              <a:gd name="T7" fmla="*/ 2147483646 h 280"/>
              <a:gd name="T8" fmla="*/ 2147483646 w 242"/>
              <a:gd name="T9" fmla="*/ 2147483646 h 280"/>
              <a:gd name="T10" fmla="*/ 2147483646 w 242"/>
              <a:gd name="T11" fmla="*/ 2147483646 h 280"/>
              <a:gd name="T12" fmla="*/ 2147483646 w 242"/>
              <a:gd name="T13" fmla="*/ 2147483646 h 280"/>
              <a:gd name="T14" fmla="*/ 2147483646 w 242"/>
              <a:gd name="T15" fmla="*/ 2147483646 h 280"/>
              <a:gd name="T16" fmla="*/ 2147483646 w 242"/>
              <a:gd name="T17" fmla="*/ 2147483646 h 280"/>
              <a:gd name="T18" fmla="*/ 0 w 242"/>
              <a:gd name="T19" fmla="*/ 2147483646 h 280"/>
              <a:gd name="T20" fmla="*/ 2147483646 w 242"/>
              <a:gd name="T21" fmla="*/ 2147483646 h 280"/>
              <a:gd name="T22" fmla="*/ 2147483646 w 242"/>
              <a:gd name="T23" fmla="*/ 2147483646 h 280"/>
              <a:gd name="T24" fmla="*/ 2147483646 w 242"/>
              <a:gd name="T25" fmla="*/ 2147483646 h 280"/>
              <a:gd name="T26" fmla="*/ 2147483646 w 242"/>
              <a:gd name="T27" fmla="*/ 2147483646 h 280"/>
              <a:gd name="T28" fmla="*/ 2147483646 w 242"/>
              <a:gd name="T29" fmla="*/ 2147483646 h 280"/>
              <a:gd name="T30" fmla="*/ 2147483646 w 242"/>
              <a:gd name="T31" fmla="*/ 2147483646 h 280"/>
              <a:gd name="T32" fmla="*/ 2147483646 w 242"/>
              <a:gd name="T33" fmla="*/ 2147483646 h 280"/>
              <a:gd name="T34" fmla="*/ 2147483646 w 242"/>
              <a:gd name="T35" fmla="*/ 2147483646 h 280"/>
              <a:gd name="T36" fmla="*/ 2147483646 w 242"/>
              <a:gd name="T37" fmla="*/ 2147483646 h 280"/>
              <a:gd name="T38" fmla="*/ 2147483646 w 242"/>
              <a:gd name="T39" fmla="*/ 2147483646 h 280"/>
              <a:gd name="T40" fmla="*/ 2147483646 w 242"/>
              <a:gd name="T41" fmla="*/ 2147483646 h 280"/>
              <a:gd name="T42" fmla="*/ 2147483646 w 242"/>
              <a:gd name="T43" fmla="*/ 2147483646 h 280"/>
              <a:gd name="T44" fmla="*/ 2147483646 w 242"/>
              <a:gd name="T45" fmla="*/ 2147483646 h 280"/>
              <a:gd name="T46" fmla="*/ 2147483646 w 242"/>
              <a:gd name="T47" fmla="*/ 2147483646 h 280"/>
              <a:gd name="T48" fmla="*/ 2147483646 w 242"/>
              <a:gd name="T49" fmla="*/ 2147483646 h 280"/>
              <a:gd name="T50" fmla="*/ 2147483646 w 242"/>
              <a:gd name="T51" fmla="*/ 2147483646 h 280"/>
              <a:gd name="T52" fmla="*/ 2147483646 w 242"/>
              <a:gd name="T53" fmla="*/ 2147483646 h 280"/>
              <a:gd name="T54" fmla="*/ 2147483646 w 242"/>
              <a:gd name="T55" fmla="*/ 2147483646 h 280"/>
              <a:gd name="T56" fmla="*/ 2147483646 w 242"/>
              <a:gd name="T57" fmla="*/ 2147483646 h 280"/>
              <a:gd name="T58" fmla="*/ 2147483646 w 242"/>
              <a:gd name="T59" fmla="*/ 2147483646 h 280"/>
              <a:gd name="T60" fmla="*/ 2147483646 w 242"/>
              <a:gd name="T61" fmla="*/ 2147483646 h 280"/>
              <a:gd name="T62" fmla="*/ 2147483646 w 242"/>
              <a:gd name="T63" fmla="*/ 2147483646 h 280"/>
              <a:gd name="T64" fmla="*/ 2147483646 w 242"/>
              <a:gd name="T65" fmla="*/ 2147483646 h 280"/>
              <a:gd name="T66" fmla="*/ 2147483646 w 242"/>
              <a:gd name="T67" fmla="*/ 2147483646 h 280"/>
              <a:gd name="T68" fmla="*/ 2147483646 w 242"/>
              <a:gd name="T69" fmla="*/ 2147483646 h 280"/>
              <a:gd name="T70" fmla="*/ 2147483646 w 242"/>
              <a:gd name="T71" fmla="*/ 2147483646 h 280"/>
              <a:gd name="T72" fmla="*/ 2147483646 w 242"/>
              <a:gd name="T73" fmla="*/ 2147483646 h 280"/>
              <a:gd name="T74" fmla="*/ 2147483646 w 242"/>
              <a:gd name="T75" fmla="*/ 2147483646 h 280"/>
              <a:gd name="T76" fmla="*/ 2147483646 w 242"/>
              <a:gd name="T77" fmla="*/ 2147483646 h 280"/>
              <a:gd name="T78" fmla="*/ 2147483646 w 242"/>
              <a:gd name="T79" fmla="*/ 2147483646 h 280"/>
              <a:gd name="T80" fmla="*/ 2147483646 w 242"/>
              <a:gd name="T81" fmla="*/ 2147483646 h 280"/>
              <a:gd name="T82" fmla="*/ 2147483646 w 242"/>
              <a:gd name="T83" fmla="*/ 2147483646 h 280"/>
              <a:gd name="T84" fmla="*/ 2147483646 w 242"/>
              <a:gd name="T85" fmla="*/ 2147483646 h 280"/>
              <a:gd name="T86" fmla="*/ 2147483646 w 242"/>
              <a:gd name="T87" fmla="*/ 2147483646 h 280"/>
              <a:gd name="T88" fmla="*/ 2147483646 w 242"/>
              <a:gd name="T89" fmla="*/ 2147483646 h 280"/>
              <a:gd name="T90" fmla="*/ 2147483646 w 242"/>
              <a:gd name="T91" fmla="*/ 2147483646 h 28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2" h="280">
                <a:moveTo>
                  <a:pt x="148" y="4"/>
                </a:moveTo>
                <a:lnTo>
                  <a:pt x="148" y="4"/>
                </a:lnTo>
                <a:lnTo>
                  <a:pt x="136" y="8"/>
                </a:lnTo>
                <a:lnTo>
                  <a:pt x="126" y="12"/>
                </a:lnTo>
                <a:lnTo>
                  <a:pt x="116" y="10"/>
                </a:lnTo>
                <a:lnTo>
                  <a:pt x="102" y="6"/>
                </a:lnTo>
                <a:lnTo>
                  <a:pt x="84" y="4"/>
                </a:lnTo>
                <a:lnTo>
                  <a:pt x="78" y="6"/>
                </a:lnTo>
                <a:lnTo>
                  <a:pt x="74" y="12"/>
                </a:lnTo>
                <a:lnTo>
                  <a:pt x="62" y="28"/>
                </a:lnTo>
                <a:lnTo>
                  <a:pt x="74" y="52"/>
                </a:lnTo>
                <a:lnTo>
                  <a:pt x="54" y="64"/>
                </a:lnTo>
                <a:lnTo>
                  <a:pt x="38" y="60"/>
                </a:lnTo>
                <a:lnTo>
                  <a:pt x="44" y="74"/>
                </a:lnTo>
                <a:lnTo>
                  <a:pt x="44" y="78"/>
                </a:lnTo>
                <a:lnTo>
                  <a:pt x="44" y="82"/>
                </a:lnTo>
                <a:lnTo>
                  <a:pt x="42" y="88"/>
                </a:lnTo>
                <a:lnTo>
                  <a:pt x="36" y="100"/>
                </a:lnTo>
                <a:lnTo>
                  <a:pt x="32" y="106"/>
                </a:lnTo>
                <a:lnTo>
                  <a:pt x="4" y="132"/>
                </a:lnTo>
                <a:lnTo>
                  <a:pt x="10" y="136"/>
                </a:lnTo>
                <a:lnTo>
                  <a:pt x="6" y="140"/>
                </a:lnTo>
                <a:lnTo>
                  <a:pt x="2" y="144"/>
                </a:lnTo>
                <a:lnTo>
                  <a:pt x="0" y="148"/>
                </a:lnTo>
                <a:lnTo>
                  <a:pt x="0" y="152"/>
                </a:lnTo>
                <a:lnTo>
                  <a:pt x="0" y="156"/>
                </a:lnTo>
                <a:lnTo>
                  <a:pt x="20" y="186"/>
                </a:lnTo>
                <a:lnTo>
                  <a:pt x="30" y="202"/>
                </a:lnTo>
                <a:lnTo>
                  <a:pt x="30" y="204"/>
                </a:lnTo>
                <a:lnTo>
                  <a:pt x="30" y="206"/>
                </a:lnTo>
                <a:lnTo>
                  <a:pt x="30" y="208"/>
                </a:lnTo>
                <a:lnTo>
                  <a:pt x="28" y="210"/>
                </a:lnTo>
                <a:lnTo>
                  <a:pt x="34" y="210"/>
                </a:lnTo>
                <a:lnTo>
                  <a:pt x="40" y="214"/>
                </a:lnTo>
                <a:lnTo>
                  <a:pt x="44" y="218"/>
                </a:lnTo>
                <a:lnTo>
                  <a:pt x="48" y="224"/>
                </a:lnTo>
                <a:lnTo>
                  <a:pt x="50" y="234"/>
                </a:lnTo>
                <a:lnTo>
                  <a:pt x="52" y="246"/>
                </a:lnTo>
                <a:lnTo>
                  <a:pt x="56" y="262"/>
                </a:lnTo>
                <a:lnTo>
                  <a:pt x="58" y="266"/>
                </a:lnTo>
                <a:lnTo>
                  <a:pt x="64" y="270"/>
                </a:lnTo>
                <a:lnTo>
                  <a:pt x="68" y="272"/>
                </a:lnTo>
                <a:lnTo>
                  <a:pt x="74" y="272"/>
                </a:lnTo>
                <a:lnTo>
                  <a:pt x="80" y="270"/>
                </a:lnTo>
                <a:lnTo>
                  <a:pt x="84" y="268"/>
                </a:lnTo>
                <a:lnTo>
                  <a:pt x="90" y="264"/>
                </a:lnTo>
                <a:lnTo>
                  <a:pt x="90" y="260"/>
                </a:lnTo>
                <a:lnTo>
                  <a:pt x="90" y="258"/>
                </a:lnTo>
                <a:lnTo>
                  <a:pt x="104" y="248"/>
                </a:lnTo>
                <a:lnTo>
                  <a:pt x="104" y="250"/>
                </a:lnTo>
                <a:lnTo>
                  <a:pt x="116" y="268"/>
                </a:lnTo>
                <a:lnTo>
                  <a:pt x="122" y="270"/>
                </a:lnTo>
                <a:lnTo>
                  <a:pt x="130" y="272"/>
                </a:lnTo>
                <a:lnTo>
                  <a:pt x="134" y="272"/>
                </a:lnTo>
                <a:lnTo>
                  <a:pt x="130" y="262"/>
                </a:lnTo>
                <a:lnTo>
                  <a:pt x="146" y="268"/>
                </a:lnTo>
                <a:lnTo>
                  <a:pt x="150" y="268"/>
                </a:lnTo>
                <a:lnTo>
                  <a:pt x="152" y="270"/>
                </a:lnTo>
                <a:lnTo>
                  <a:pt x="166" y="280"/>
                </a:lnTo>
                <a:lnTo>
                  <a:pt x="170" y="274"/>
                </a:lnTo>
                <a:lnTo>
                  <a:pt x="168" y="248"/>
                </a:lnTo>
                <a:lnTo>
                  <a:pt x="170" y="246"/>
                </a:lnTo>
                <a:lnTo>
                  <a:pt x="180" y="234"/>
                </a:lnTo>
                <a:lnTo>
                  <a:pt x="180" y="232"/>
                </a:lnTo>
                <a:lnTo>
                  <a:pt x="176" y="226"/>
                </a:lnTo>
                <a:lnTo>
                  <a:pt x="172" y="224"/>
                </a:lnTo>
                <a:lnTo>
                  <a:pt x="174" y="222"/>
                </a:lnTo>
                <a:lnTo>
                  <a:pt x="176" y="220"/>
                </a:lnTo>
                <a:lnTo>
                  <a:pt x="178" y="220"/>
                </a:lnTo>
                <a:lnTo>
                  <a:pt x="198" y="186"/>
                </a:lnTo>
                <a:lnTo>
                  <a:pt x="200" y="188"/>
                </a:lnTo>
                <a:lnTo>
                  <a:pt x="204" y="188"/>
                </a:lnTo>
                <a:lnTo>
                  <a:pt x="204" y="190"/>
                </a:lnTo>
                <a:lnTo>
                  <a:pt x="204" y="204"/>
                </a:lnTo>
                <a:lnTo>
                  <a:pt x="228" y="184"/>
                </a:lnTo>
                <a:lnTo>
                  <a:pt x="226" y="172"/>
                </a:lnTo>
                <a:lnTo>
                  <a:pt x="222" y="172"/>
                </a:lnTo>
                <a:lnTo>
                  <a:pt x="214" y="174"/>
                </a:lnTo>
                <a:lnTo>
                  <a:pt x="228" y="136"/>
                </a:lnTo>
                <a:lnTo>
                  <a:pt x="216" y="136"/>
                </a:lnTo>
                <a:lnTo>
                  <a:pt x="214" y="136"/>
                </a:lnTo>
                <a:lnTo>
                  <a:pt x="214" y="134"/>
                </a:lnTo>
                <a:lnTo>
                  <a:pt x="210" y="128"/>
                </a:lnTo>
                <a:lnTo>
                  <a:pt x="208" y="122"/>
                </a:lnTo>
                <a:lnTo>
                  <a:pt x="210" y="116"/>
                </a:lnTo>
                <a:lnTo>
                  <a:pt x="230" y="116"/>
                </a:lnTo>
                <a:lnTo>
                  <a:pt x="242" y="116"/>
                </a:lnTo>
                <a:lnTo>
                  <a:pt x="240" y="106"/>
                </a:lnTo>
                <a:lnTo>
                  <a:pt x="232" y="92"/>
                </a:lnTo>
                <a:lnTo>
                  <a:pt x="216" y="86"/>
                </a:lnTo>
                <a:lnTo>
                  <a:pt x="232" y="70"/>
                </a:lnTo>
                <a:lnTo>
                  <a:pt x="232" y="66"/>
                </a:lnTo>
                <a:lnTo>
                  <a:pt x="224" y="68"/>
                </a:lnTo>
                <a:lnTo>
                  <a:pt x="220" y="68"/>
                </a:lnTo>
                <a:lnTo>
                  <a:pt x="220" y="66"/>
                </a:lnTo>
                <a:lnTo>
                  <a:pt x="220" y="64"/>
                </a:lnTo>
                <a:lnTo>
                  <a:pt x="218" y="58"/>
                </a:lnTo>
                <a:lnTo>
                  <a:pt x="214" y="54"/>
                </a:lnTo>
                <a:lnTo>
                  <a:pt x="210" y="50"/>
                </a:lnTo>
                <a:lnTo>
                  <a:pt x="204" y="48"/>
                </a:lnTo>
                <a:lnTo>
                  <a:pt x="172" y="48"/>
                </a:lnTo>
                <a:lnTo>
                  <a:pt x="160" y="64"/>
                </a:lnTo>
                <a:lnTo>
                  <a:pt x="156" y="64"/>
                </a:lnTo>
                <a:lnTo>
                  <a:pt x="104" y="48"/>
                </a:lnTo>
                <a:lnTo>
                  <a:pt x="154" y="36"/>
                </a:lnTo>
                <a:lnTo>
                  <a:pt x="158" y="34"/>
                </a:lnTo>
                <a:lnTo>
                  <a:pt x="162" y="30"/>
                </a:lnTo>
                <a:lnTo>
                  <a:pt x="178" y="12"/>
                </a:lnTo>
                <a:lnTo>
                  <a:pt x="162" y="0"/>
                </a:lnTo>
                <a:lnTo>
                  <a:pt x="148" y="4"/>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lIns="91453" tIns="45726" rIns="91453" bIns="45726" anchor="ctr">
            <a:scene3d>
              <a:camera prst="orthographicFront"/>
              <a:lightRig rig="threePt" dir="t"/>
            </a:scene3d>
            <a:sp3d>
              <a:contourClr>
                <a:srgbClr val="FFFFFF"/>
              </a:contourClr>
            </a:sp3d>
          </a:bodyPr>
          <a:lstStyle/>
          <a:p>
            <a:pPr algn="ctr" defTabSz="685800" fontAlgn="auto">
              <a:spcBef>
                <a:spcPts val="0"/>
              </a:spcBef>
              <a:spcAft>
                <a:spcPts val="0"/>
              </a:spcAft>
              <a:defRPr/>
            </a:pPr>
            <a:endParaRPr lang="zh-CN" altLang="en-US" sz="1350" dirty="0">
              <a:solidFill>
                <a:srgbClr val="FFFFFF"/>
              </a:solidFill>
              <a:latin typeface="+mn-lt"/>
              <a:ea typeface="+mn-ea"/>
            </a:endParaRPr>
          </a:p>
        </p:txBody>
      </p:sp>
      <p:sp>
        <p:nvSpPr>
          <p:cNvPr id="63" name="原创设计师QQ598969553      _10"/>
          <p:cNvSpPr/>
          <p:nvPr/>
        </p:nvSpPr>
        <p:spPr>
          <a:xfrm>
            <a:off x="7186273" y="2697972"/>
            <a:ext cx="1686218" cy="311188"/>
          </a:xfrm>
          <a:prstGeom prst="rect">
            <a:avLst/>
          </a:prstGeom>
        </p:spPr>
        <p:txBody>
          <a:bodyPr lIns="91453" tIns="45726" rIns="91453" bIns="45726">
            <a:spAutoFit/>
          </a:bodyPr>
          <a:lstStyle/>
          <a:p>
            <a:pPr defTabSz="685800" fontAlgn="auto">
              <a:spcBef>
                <a:spcPts val="0"/>
              </a:spcBef>
              <a:spcAft>
                <a:spcPts val="0"/>
              </a:spcAft>
              <a:defRPr/>
            </a:pPr>
            <a:r>
              <a:rPr lang="en-US" sz="1420" dirty="0">
                <a:solidFill>
                  <a:schemeClr val="bg1">
                    <a:lumMod val="50000"/>
                  </a:schemeClr>
                </a:solidFill>
                <a:latin typeface="+mn-lt"/>
                <a:ea typeface="Open Sans" pitchFamily="34" charset="0"/>
                <a:cs typeface="Open Sans" pitchFamily="34" charset="0"/>
              </a:rPr>
              <a:t>S</a:t>
            </a:r>
            <a:r>
              <a:rPr lang="en-US" altLang="zh-CN" sz="1420" dirty="0">
                <a:solidFill>
                  <a:schemeClr val="bg1">
                    <a:lumMod val="50000"/>
                  </a:schemeClr>
                </a:solidFill>
                <a:latin typeface="+mn-lt"/>
                <a:ea typeface="Open Sans" pitchFamily="34" charset="0"/>
                <a:cs typeface="Open Sans" pitchFamily="34" charset="0"/>
              </a:rPr>
              <a:t>i Chuan</a:t>
            </a:r>
            <a:endParaRPr lang="en-US" sz="1420" dirty="0">
              <a:solidFill>
                <a:schemeClr val="bg1">
                  <a:lumMod val="50000"/>
                </a:schemeClr>
              </a:solidFill>
              <a:latin typeface="+mn-lt"/>
              <a:ea typeface="Open Sans" pitchFamily="34" charset="0"/>
              <a:cs typeface="Open Sans" pitchFamily="34" charset="0"/>
            </a:endParaRPr>
          </a:p>
        </p:txBody>
      </p:sp>
      <p:sp>
        <p:nvSpPr>
          <p:cNvPr id="17420" name="原创设计师QQ598969553      _11"/>
          <p:cNvSpPr>
            <a:spLocks noChangeArrowheads="1"/>
          </p:cNvSpPr>
          <p:nvPr/>
        </p:nvSpPr>
        <p:spPr bwMode="auto">
          <a:xfrm>
            <a:off x="7214854" y="2999632"/>
            <a:ext cx="1656051" cy="661732"/>
          </a:xfrm>
          <a:prstGeom prst="rect">
            <a:avLst/>
          </a:prstGeom>
          <a:noFill/>
          <a:ln w="9525">
            <a:noFill/>
            <a:miter lim="800000"/>
          </a:ln>
        </p:spPr>
        <p:txBody>
          <a:bodyPr lIns="91453" tIns="45726" rIns="91453" bIns="45726">
            <a:spAutoFit/>
          </a:bodyPr>
          <a:lstStyle/>
          <a:p>
            <a:pPr eaLnBrk="1" hangingPunct="1"/>
            <a:r>
              <a:rPr lang="ms-MY" altLang="zh-CN" sz="925" dirty="0">
                <a:solidFill>
                  <a:schemeClr val="bg1">
                    <a:lumMod val="50000"/>
                  </a:schemeClr>
                </a:solidFill>
              </a:rPr>
              <a:t>consectetur adipiscing elit. Lorem ipsum dolor sit ametelit. Lorem ipsum dolor sit consectetur</a:t>
            </a:r>
            <a:endParaRPr lang="id-ID" altLang="zh-CN" sz="925" dirty="0">
              <a:solidFill>
                <a:schemeClr val="bg1">
                  <a:lumMod val="50000"/>
                </a:schemeClr>
              </a:solidFill>
            </a:endParaRPr>
          </a:p>
        </p:txBody>
      </p:sp>
      <p:sp>
        <p:nvSpPr>
          <p:cNvPr id="65" name="原创设计师QQ598969553      _12"/>
          <p:cNvSpPr/>
          <p:nvPr/>
        </p:nvSpPr>
        <p:spPr>
          <a:xfrm>
            <a:off x="7186273" y="3882388"/>
            <a:ext cx="1686218" cy="311188"/>
          </a:xfrm>
          <a:prstGeom prst="rect">
            <a:avLst/>
          </a:prstGeom>
        </p:spPr>
        <p:txBody>
          <a:bodyPr lIns="91453" tIns="45726" rIns="91453" bIns="45726">
            <a:spAutoFit/>
          </a:bodyPr>
          <a:lstStyle/>
          <a:p>
            <a:pPr defTabSz="685800" fontAlgn="auto">
              <a:spcBef>
                <a:spcPts val="0"/>
              </a:spcBef>
              <a:spcAft>
                <a:spcPts val="0"/>
              </a:spcAft>
              <a:defRPr/>
            </a:pPr>
            <a:r>
              <a:rPr lang="en-US" sz="1420" dirty="0">
                <a:solidFill>
                  <a:schemeClr val="bg1">
                    <a:lumMod val="50000"/>
                  </a:schemeClr>
                </a:solidFill>
                <a:latin typeface="+mn-lt"/>
                <a:ea typeface="Open Sans" pitchFamily="34" charset="0"/>
                <a:cs typeface="Open Sans" pitchFamily="34" charset="0"/>
              </a:rPr>
              <a:t>Z</a:t>
            </a:r>
            <a:r>
              <a:rPr lang="en-US" altLang="zh-CN" sz="1420" dirty="0">
                <a:solidFill>
                  <a:schemeClr val="bg1">
                    <a:lumMod val="50000"/>
                  </a:schemeClr>
                </a:solidFill>
                <a:latin typeface="+mn-lt"/>
                <a:ea typeface="Open Sans" pitchFamily="34" charset="0"/>
                <a:cs typeface="Open Sans" pitchFamily="34" charset="0"/>
              </a:rPr>
              <a:t>he Jiang</a:t>
            </a:r>
            <a:endParaRPr lang="en-US" sz="1420" dirty="0">
              <a:solidFill>
                <a:schemeClr val="bg1">
                  <a:lumMod val="50000"/>
                </a:schemeClr>
              </a:solidFill>
              <a:latin typeface="+mn-lt"/>
              <a:ea typeface="Open Sans" pitchFamily="34" charset="0"/>
              <a:cs typeface="Open Sans" pitchFamily="34" charset="0"/>
            </a:endParaRPr>
          </a:p>
        </p:txBody>
      </p:sp>
      <p:sp>
        <p:nvSpPr>
          <p:cNvPr id="17422" name="原创设计师QQ598969553      _13"/>
          <p:cNvSpPr>
            <a:spLocks noChangeArrowheads="1"/>
          </p:cNvSpPr>
          <p:nvPr/>
        </p:nvSpPr>
        <p:spPr bwMode="auto">
          <a:xfrm>
            <a:off x="7214854" y="4184049"/>
            <a:ext cx="1656051" cy="661732"/>
          </a:xfrm>
          <a:prstGeom prst="rect">
            <a:avLst/>
          </a:prstGeom>
          <a:noFill/>
          <a:ln w="9525">
            <a:noFill/>
            <a:miter lim="800000"/>
          </a:ln>
        </p:spPr>
        <p:txBody>
          <a:bodyPr lIns="91453" tIns="45726" rIns="91453" bIns="45726">
            <a:spAutoFit/>
          </a:bodyPr>
          <a:lstStyle/>
          <a:p>
            <a:pPr eaLnBrk="1" hangingPunct="1"/>
            <a:r>
              <a:rPr lang="ms-MY" altLang="zh-CN" sz="925" dirty="0">
                <a:solidFill>
                  <a:schemeClr val="bg1">
                    <a:lumMod val="50000"/>
                  </a:schemeClr>
                </a:solidFill>
              </a:rPr>
              <a:t>consectetur adipiscing elit. Lorem ipsum dolor sit ametelit. Lorem ipsum dolor sit consectetur</a:t>
            </a:r>
            <a:endParaRPr lang="id-ID" altLang="zh-CN" sz="925" dirty="0">
              <a:solidFill>
                <a:schemeClr val="bg1">
                  <a:lumMod val="50000"/>
                </a:schemeClr>
              </a:solidFill>
            </a:endParaRPr>
          </a:p>
        </p:txBody>
      </p:sp>
      <p:pic>
        <p:nvPicPr>
          <p:cNvPr id="17423" name="Picture 64"/>
          <p:cNvPicPr>
            <a:picLocks noGrp="1" noSelect="1" noRot="1" noChangeAspect="1" noMove="1" noResize="1" noChangeShapeType="1"/>
          </p:cNvPicPr>
          <p:nvPr/>
        </p:nvPicPr>
        <p:blipFill>
          <a:blip r:embed="rId3" cstate="email"/>
          <a:srcRect/>
          <a:stretch>
            <a:fillRect/>
          </a:stretch>
        </p:blipFill>
        <p:spPr bwMode="auto">
          <a:xfrm>
            <a:off x="3583610" y="17708468"/>
            <a:ext cx="1978369" cy="51123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500" advClick="0" advTm="5000">
        <p:split orient="vert"/>
      </p:transition>
    </mc:Choice>
    <mc:Fallback xmlns="">
      <p:transition spd="slow" advClick="0" advTm="5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slide(fromTop)">
                                      <p:cBhvr>
                                        <p:cTn id="7" dur="500"/>
                                        <p:tgtEl>
                                          <p:spTgt spid="49"/>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slide(fromRight)">
                                      <p:cBhvr>
                                        <p:cTn id="11" dur="500"/>
                                        <p:tgtEl>
                                          <p:spTgt spid="50"/>
                                        </p:tgtEl>
                                      </p:cBhvr>
                                    </p:animEffect>
                                  </p:childTnLst>
                                </p:cTn>
                              </p:par>
                            </p:childTnLst>
                          </p:cTn>
                        </p:par>
                        <p:par>
                          <p:cTn id="12" fill="hold">
                            <p:stCondLst>
                              <p:cond delay="1000"/>
                            </p:stCondLst>
                            <p:childTnLst>
                              <p:par>
                                <p:cTn id="13" presetID="12" presetClass="entr" presetSubtype="2" fill="hold" nodeType="after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slide(fromRight)">
                                      <p:cBhvr>
                                        <p:cTn id="15"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cstate="email"/>
          <a:stretch>
            <a:fillRect/>
          </a:stretch>
        </p:blipFill>
        <p:spPr>
          <a:xfrm>
            <a:off x="4062" y="348"/>
            <a:ext cx="9137465" cy="5144393"/>
          </a:xfrm>
          <a:prstGeom prst="rect">
            <a:avLst/>
          </a:prstGeom>
        </p:spPr>
      </p:pic>
      <p:sp>
        <p:nvSpPr>
          <p:cNvPr id="11" name="TextBox 11"/>
          <p:cNvSpPr txBox="1"/>
          <p:nvPr/>
        </p:nvSpPr>
        <p:spPr>
          <a:xfrm>
            <a:off x="3022442" y="1941954"/>
            <a:ext cx="1257075" cy="675698"/>
          </a:xfrm>
          <a:prstGeom prst="rect">
            <a:avLst/>
          </a:prstGeom>
          <a:noFill/>
        </p:spPr>
        <p:txBody>
          <a:bodyPr wrap="none" rtlCol="0">
            <a:spAutoFit/>
          </a:bodyPr>
          <a:lstStyle/>
          <a:p>
            <a:pPr marL="0" lvl="1"/>
            <a:r>
              <a:rPr lang="zh-CN" altLang="en-US" sz="1400" b="1" dirty="0">
                <a:solidFill>
                  <a:schemeClr val="accent2"/>
                </a:solidFill>
                <a:latin typeface="微软雅黑" panose="020B0503020204020204" pitchFamily="34" charset="-122"/>
                <a:ea typeface="微软雅黑" panose="020B0503020204020204" pitchFamily="34" charset="-122"/>
              </a:rPr>
              <a:t> </a:t>
            </a:r>
            <a:r>
              <a:rPr lang="zh-CN" altLang="en-US" sz="1990" b="1" dirty="0">
                <a:solidFill>
                  <a:schemeClr val="accent2"/>
                </a:solidFill>
                <a:latin typeface="微软雅黑" panose="020B0503020204020204" pitchFamily="34" charset="-122"/>
                <a:ea typeface="微软雅黑" panose="020B0503020204020204" pitchFamily="34" charset="-122"/>
              </a:rPr>
              <a:t>第四部分</a:t>
            </a:r>
            <a:endParaRPr lang="en-US" altLang="zh-CN" sz="1990" b="1" dirty="0">
              <a:solidFill>
                <a:schemeClr val="accent2"/>
              </a:solidFill>
              <a:latin typeface="微软雅黑" panose="020B0503020204020204" pitchFamily="34" charset="-122"/>
              <a:ea typeface="微软雅黑" panose="020B0503020204020204" pitchFamily="34" charset="-122"/>
            </a:endParaRPr>
          </a:p>
          <a:p>
            <a:r>
              <a:rPr lang="zh-CN" altLang="en-US"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公司介绍</a:t>
            </a:r>
            <a:endParaRPr lang="zh-CN" altLang="en-US" sz="8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12" name="直接连接符 11"/>
          <p:cNvCxnSpPr/>
          <p:nvPr/>
        </p:nvCxnSpPr>
        <p:spPr>
          <a:xfrm flipV="1">
            <a:off x="2887691" y="1843828"/>
            <a:ext cx="0" cy="1420588"/>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3" name="TextBox 13"/>
          <p:cNvSpPr txBox="1"/>
          <p:nvPr/>
        </p:nvSpPr>
        <p:spPr>
          <a:xfrm>
            <a:off x="1633690" y="3018214"/>
            <a:ext cx="902731" cy="246264"/>
          </a:xfrm>
          <a:prstGeom prst="rect">
            <a:avLst/>
          </a:prstGeom>
          <a:noFill/>
        </p:spPr>
        <p:txBody>
          <a:bodyPr wrap="square" lIns="0" tIns="0" rIns="0" bIns="0" rtlCol="0">
            <a:spAutoFit/>
          </a:bodyPr>
          <a:lstStyle/>
          <a:p>
            <a:r>
              <a:rPr lang="en-US" altLang="zh-CN" sz="1600" dirty="0">
                <a:solidFill>
                  <a:schemeClr val="tx1">
                    <a:lumMod val="65000"/>
                    <a:lumOff val="35000"/>
                  </a:schemeClr>
                </a:solidFill>
                <a:latin typeface="Arial" panose="020B0604020202020204" pitchFamily="34" charset="0"/>
                <a:ea typeface="+mj-ea"/>
                <a:cs typeface="Arial" panose="020B0604020202020204" pitchFamily="34" charset="0"/>
              </a:rPr>
              <a:t>PART 04</a:t>
            </a:r>
            <a:endParaRPr lang="zh-CN" altLang="en-US" sz="1600" dirty="0">
              <a:solidFill>
                <a:schemeClr val="tx1">
                  <a:lumMod val="65000"/>
                  <a:lumOff val="35000"/>
                </a:schemeClr>
              </a:solidFill>
              <a:latin typeface="Arial" panose="020B0604020202020204" pitchFamily="34" charset="0"/>
              <a:ea typeface="+mj-ea"/>
              <a:cs typeface="Arial" panose="020B0604020202020204" pitchFamily="34" charset="0"/>
            </a:endParaRPr>
          </a:p>
        </p:txBody>
      </p:sp>
      <p:sp>
        <p:nvSpPr>
          <p:cNvPr id="14" name="椭圆 13"/>
          <p:cNvSpPr/>
          <p:nvPr/>
        </p:nvSpPr>
        <p:spPr>
          <a:xfrm>
            <a:off x="1477652" y="1840587"/>
            <a:ext cx="1004396" cy="10043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dirty="0">
              <a:solidFill>
                <a:srgbClr val="080808"/>
              </a:solidFill>
              <a:latin typeface="+mj-ea"/>
              <a:ea typeface="+mj-ea"/>
            </a:endParaRPr>
          </a:p>
        </p:txBody>
      </p:sp>
      <p:sp>
        <p:nvSpPr>
          <p:cNvPr id="15" name="TextBox 24"/>
          <p:cNvSpPr txBox="1"/>
          <p:nvPr/>
        </p:nvSpPr>
        <p:spPr>
          <a:xfrm>
            <a:off x="3200348" y="2927190"/>
            <a:ext cx="1064596"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01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TextBox 25"/>
          <p:cNvSpPr txBox="1"/>
          <p:nvPr/>
        </p:nvSpPr>
        <p:spPr>
          <a:xfrm>
            <a:off x="4252884" y="2927190"/>
            <a:ext cx="1112135"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02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7" name="TextBox 13"/>
          <p:cNvSpPr txBox="1"/>
          <p:nvPr/>
        </p:nvSpPr>
        <p:spPr>
          <a:xfrm>
            <a:off x="1615454" y="1982596"/>
            <a:ext cx="902731" cy="769255"/>
          </a:xfrm>
          <a:prstGeom prst="rect">
            <a:avLst/>
          </a:prstGeom>
          <a:noFill/>
        </p:spPr>
        <p:txBody>
          <a:bodyPr wrap="square" lIns="0" tIns="0" rIns="0" bIns="0" rtlCol="0">
            <a:spAutoFit/>
          </a:bodyPr>
          <a:lstStyle/>
          <a:p>
            <a:r>
              <a:rPr lang="en-US" altLang="zh-CN" sz="5000" b="1" dirty="0">
                <a:solidFill>
                  <a:schemeClr val="bg1"/>
                </a:solidFill>
                <a:latin typeface="Arial" panose="020B0604020202020204" pitchFamily="34" charset="0"/>
                <a:ea typeface="+mj-ea"/>
                <a:cs typeface="Arial" panose="020B0604020202020204" pitchFamily="34" charset="0"/>
              </a:rPr>
              <a:t>04</a:t>
            </a:r>
            <a:endParaRPr lang="zh-CN" altLang="en-US" sz="5000" b="1" dirty="0">
              <a:solidFill>
                <a:schemeClr val="bg1"/>
              </a:solidFill>
              <a:latin typeface="Arial" panose="020B0604020202020204" pitchFamily="34" charset="0"/>
              <a:ea typeface="+mj-ea"/>
              <a:cs typeface="Arial" panose="020B0604020202020204" pitchFamily="34" charset="0"/>
            </a:endParaRPr>
          </a:p>
        </p:txBody>
      </p:sp>
      <p:sp>
        <p:nvSpPr>
          <p:cNvPr id="18" name="TextBox 24"/>
          <p:cNvSpPr txBox="1"/>
          <p:nvPr/>
        </p:nvSpPr>
        <p:spPr>
          <a:xfrm>
            <a:off x="3200348" y="3133191"/>
            <a:ext cx="1064596"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03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25"/>
          <p:cNvSpPr txBox="1"/>
          <p:nvPr/>
        </p:nvSpPr>
        <p:spPr>
          <a:xfrm>
            <a:off x="4252884" y="3133191"/>
            <a:ext cx="1112135"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04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strVal val="#ppt_w+.3"/>
                                          </p:val>
                                        </p:tav>
                                        <p:tav tm="100000">
                                          <p:val>
                                            <p:strVal val="#ppt_w"/>
                                          </p:val>
                                        </p:tav>
                                      </p:tavLst>
                                    </p:anim>
                                    <p:anim calcmode="lin" valueType="num">
                                      <p:cBhvr>
                                        <p:cTn id="8" dur="1000" fill="hold"/>
                                        <p:tgtEl>
                                          <p:spTgt spid="20"/>
                                        </p:tgtEl>
                                        <p:attrNameLst>
                                          <p:attrName>ppt_h</p:attrName>
                                        </p:attrNameLst>
                                      </p:cBhvr>
                                      <p:tavLst>
                                        <p:tav tm="0">
                                          <p:val>
                                            <p:strVal val="#ppt_h"/>
                                          </p:val>
                                        </p:tav>
                                        <p:tav tm="100000">
                                          <p:val>
                                            <p:strVal val="#ppt_h"/>
                                          </p:val>
                                        </p:tav>
                                      </p:tavLst>
                                    </p:anim>
                                    <p:animEffect transition="in" filter="fade">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0-#ppt_w/2"/>
                                          </p:val>
                                        </p:tav>
                                        <p:tav tm="100000">
                                          <p:val>
                                            <p:strVal val="#ppt_x"/>
                                          </p:val>
                                        </p:tav>
                                      </p:tavLst>
                                    </p:anim>
                                    <p:anim calcmode="lin" valueType="num">
                                      <p:cBhvr additive="base">
                                        <p:cTn id="15" dur="500" fill="hold"/>
                                        <p:tgtEl>
                                          <p:spTgt spid="14"/>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p:stCondLst>
                              <p:cond delay="1000"/>
                            </p:stCondLst>
                            <p:childTnLst>
                              <p:par>
                                <p:cTn id="21" presetID="47"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anim calcmode="lin" valueType="num">
                                      <p:cBhvr>
                                        <p:cTn id="24" dur="500" fill="hold"/>
                                        <p:tgtEl>
                                          <p:spTgt spid="17"/>
                                        </p:tgtEl>
                                        <p:attrNameLst>
                                          <p:attrName>ppt_x</p:attrName>
                                        </p:attrNameLst>
                                      </p:cBhvr>
                                      <p:tavLst>
                                        <p:tav tm="0">
                                          <p:val>
                                            <p:strVal val="#ppt_x"/>
                                          </p:val>
                                        </p:tav>
                                        <p:tav tm="100000">
                                          <p:val>
                                            <p:strVal val="#ppt_x"/>
                                          </p:val>
                                        </p:tav>
                                      </p:tavLst>
                                    </p:anim>
                                    <p:anim calcmode="lin" valueType="num">
                                      <p:cBhvr>
                                        <p:cTn id="25" dur="500" fill="hold"/>
                                        <p:tgtEl>
                                          <p:spTgt spid="17"/>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12" presetClass="entr" presetSubtype="8"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p:tgtEl>
                                          <p:spTgt spid="11"/>
                                        </p:tgtEl>
                                        <p:attrNameLst>
                                          <p:attrName>ppt_x</p:attrName>
                                        </p:attrNameLst>
                                      </p:cBhvr>
                                      <p:tavLst>
                                        <p:tav tm="0">
                                          <p:val>
                                            <p:strVal val="#ppt_x-#ppt_w*1.125000"/>
                                          </p:val>
                                        </p:tav>
                                        <p:tav tm="100000">
                                          <p:val>
                                            <p:strVal val="#ppt_x"/>
                                          </p:val>
                                        </p:tav>
                                      </p:tavLst>
                                    </p:anim>
                                    <p:animEffect transition="in" filter="wipe(right)">
                                      <p:cBhvr>
                                        <p:cTn id="30" dur="500"/>
                                        <p:tgtEl>
                                          <p:spTgt spid="11"/>
                                        </p:tgtEl>
                                      </p:cBhvr>
                                    </p:animEffect>
                                  </p:childTnLst>
                                </p:cTn>
                              </p:par>
                            </p:childTnLst>
                          </p:cTn>
                        </p:par>
                        <p:par>
                          <p:cTn id="31" fill="hold">
                            <p:stCondLst>
                              <p:cond delay="2000"/>
                            </p:stCondLst>
                            <p:childTnLst>
                              <p:par>
                                <p:cTn id="32" presetID="47"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anim calcmode="lin" valueType="num">
                                      <p:cBhvr>
                                        <p:cTn id="35" dur="500" fill="hold"/>
                                        <p:tgtEl>
                                          <p:spTgt spid="13"/>
                                        </p:tgtEl>
                                        <p:attrNameLst>
                                          <p:attrName>ppt_x</p:attrName>
                                        </p:attrNameLst>
                                      </p:cBhvr>
                                      <p:tavLst>
                                        <p:tav tm="0">
                                          <p:val>
                                            <p:strVal val="#ppt_x"/>
                                          </p:val>
                                        </p:tav>
                                        <p:tav tm="100000">
                                          <p:val>
                                            <p:strVal val="#ppt_x"/>
                                          </p:val>
                                        </p:tav>
                                      </p:tavLst>
                                    </p:anim>
                                    <p:anim calcmode="lin" valueType="num">
                                      <p:cBhvr>
                                        <p:cTn id="36" dur="500" fill="hold"/>
                                        <p:tgtEl>
                                          <p:spTgt spid="13"/>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ppt_x"/>
                                          </p:val>
                                        </p:tav>
                                        <p:tav tm="100000">
                                          <p:val>
                                            <p:strVal val="#ppt_x"/>
                                          </p:val>
                                        </p:tav>
                                      </p:tavLst>
                                    </p:anim>
                                    <p:anim calcmode="lin" valueType="num">
                                      <p:cBhvr additive="base">
                                        <p:cTn id="41" dur="500" fill="hold"/>
                                        <p:tgtEl>
                                          <p:spTgt spid="15"/>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20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fill="hold"/>
                                        <p:tgtEl>
                                          <p:spTgt spid="16"/>
                                        </p:tgtEl>
                                        <p:attrNameLst>
                                          <p:attrName>ppt_x</p:attrName>
                                        </p:attrNameLst>
                                      </p:cBhvr>
                                      <p:tavLst>
                                        <p:tav tm="0">
                                          <p:val>
                                            <p:strVal val="#ppt_x"/>
                                          </p:val>
                                        </p:tav>
                                        <p:tav tm="100000">
                                          <p:val>
                                            <p:strVal val="#ppt_x"/>
                                          </p:val>
                                        </p:tav>
                                      </p:tavLst>
                                    </p:anim>
                                    <p:anim calcmode="lin" valueType="num">
                                      <p:cBhvr additive="base">
                                        <p:cTn id="45" dur="500" fill="hold"/>
                                        <p:tgtEl>
                                          <p:spTgt spid="16"/>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20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animBg="1"/>
      <p:bldP spid="15"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a:spLocks noChangeArrowheads="1"/>
          </p:cNvSpPr>
          <p:nvPr/>
        </p:nvSpPr>
        <p:spPr bwMode="auto">
          <a:xfrm>
            <a:off x="4165296" y="196107"/>
            <a:ext cx="4321857"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5032" tIns="32516" rIns="65032" bIns="32516" anchor="ctr">
            <a:spAutoFit/>
          </a:bodyPr>
          <a:lstStyle/>
          <a:p>
            <a:pPr algn="r"/>
            <a:r>
              <a:rPr lang="en-US" sz="29400" dirty="0">
                <a:solidFill>
                  <a:schemeClr val="bg1">
                    <a:lumMod val="95000"/>
                  </a:schemeClr>
                </a:solidFill>
                <a:latin typeface="Arial" panose="020B0604020202020204" pitchFamily="34" charset="0"/>
                <a:ea typeface="微软雅黑" panose="020B0503020204020204" pitchFamily="34" charset="-122"/>
                <a:sym typeface="Arial" panose="020B0604020202020204" pitchFamily="34" charset="0"/>
              </a:rPr>
              <a:t>01</a:t>
            </a:r>
            <a:endParaRPr lang="zh-CN" altLang="en-US" sz="29400" b="1" dirty="0">
              <a:solidFill>
                <a:schemeClr val="bg1">
                  <a:lumMod val="9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MH_Entry_1"/>
          <p:cNvSpPr>
            <a:spLocks noChangeArrowheads="1"/>
          </p:cNvSpPr>
          <p:nvPr>
            <p:custDataLst>
              <p:tags r:id="rId1"/>
            </p:custDataLst>
          </p:nvPr>
        </p:nvSpPr>
        <p:spPr bwMode="auto">
          <a:xfrm>
            <a:off x="5156773" y="1825373"/>
            <a:ext cx="2093471" cy="54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lvl="0">
              <a:buNone/>
            </a:pPr>
            <a:r>
              <a:rPr lang="zh-CN" altLang="zh-CN" sz="2000" b="1" dirty="0">
                <a:solidFill>
                  <a:schemeClr val="bg1">
                    <a:lumMod val="50000"/>
                  </a:schemeClr>
                </a:solidFill>
                <a:latin typeface="微软雅黑" panose="020B0503020204020204" pitchFamily="34" charset="-122"/>
                <a:ea typeface="微软雅黑" panose="020B0503020204020204" pitchFamily="34" charset="-122"/>
              </a:rPr>
              <a:t>年度工作概述</a:t>
            </a:r>
          </a:p>
          <a:p>
            <a:pPr defTabSz="685800">
              <a:defRPr/>
            </a:pPr>
            <a:r>
              <a:rPr lang="en-US" altLang="zh-CN" sz="1200" dirty="0">
                <a:solidFill>
                  <a:schemeClr val="bg1">
                    <a:lumMod val="50000"/>
                  </a:schemeClr>
                </a:solidFill>
                <a:cs typeface="+mn-ea"/>
                <a:sym typeface="+mn-lt"/>
              </a:rPr>
              <a:t>Annual work summary</a:t>
            </a:r>
            <a:endParaRPr lang="zh-CN" altLang="en-US" sz="1200" dirty="0">
              <a:solidFill>
                <a:schemeClr val="bg1">
                  <a:lumMod val="50000"/>
                </a:schemeClr>
              </a:solidFill>
              <a:cs typeface="+mn-ea"/>
              <a:sym typeface="+mn-lt"/>
            </a:endParaRPr>
          </a:p>
        </p:txBody>
      </p:sp>
      <p:sp>
        <p:nvSpPr>
          <p:cNvPr id="32" name="MH_Entry_2"/>
          <p:cNvSpPr>
            <a:spLocks noChangeArrowheads="1"/>
          </p:cNvSpPr>
          <p:nvPr>
            <p:custDataLst>
              <p:tags r:id="rId2"/>
            </p:custDataLst>
          </p:nvPr>
        </p:nvSpPr>
        <p:spPr bwMode="auto">
          <a:xfrm>
            <a:off x="2390971" y="2491616"/>
            <a:ext cx="2037807" cy="54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lvl="0">
              <a:buNone/>
            </a:pPr>
            <a:r>
              <a:rPr lang="zh-CN" altLang="zh-CN" sz="2000" b="1" dirty="0">
                <a:solidFill>
                  <a:schemeClr val="bg1">
                    <a:lumMod val="50000"/>
                  </a:schemeClr>
                </a:solidFill>
                <a:latin typeface="微软雅黑" panose="020B0503020204020204" pitchFamily="34" charset="-122"/>
                <a:ea typeface="微软雅黑" panose="020B0503020204020204" pitchFamily="34" charset="-122"/>
              </a:rPr>
              <a:t>工作完成情况</a:t>
            </a:r>
          </a:p>
          <a:p>
            <a:pPr defTabSz="685800">
              <a:defRPr/>
            </a:pPr>
            <a:r>
              <a:rPr lang="en-US" altLang="zh-CN" sz="1200" dirty="0">
                <a:solidFill>
                  <a:schemeClr val="bg1">
                    <a:lumMod val="50000"/>
                  </a:schemeClr>
                </a:solidFill>
                <a:cs typeface="+mn-ea"/>
                <a:sym typeface="+mn-lt"/>
              </a:rPr>
              <a:t>Job completion</a:t>
            </a:r>
            <a:endParaRPr lang="zh-CN" altLang="en-US" sz="1200" dirty="0">
              <a:solidFill>
                <a:schemeClr val="bg1">
                  <a:lumMod val="50000"/>
                </a:schemeClr>
              </a:solidFill>
              <a:cs typeface="+mn-ea"/>
              <a:sym typeface="+mn-lt"/>
            </a:endParaRPr>
          </a:p>
        </p:txBody>
      </p:sp>
      <p:sp>
        <p:nvSpPr>
          <p:cNvPr id="33" name="MH_Entry_3"/>
          <p:cNvSpPr>
            <a:spLocks noChangeArrowheads="1"/>
          </p:cNvSpPr>
          <p:nvPr>
            <p:custDataLst>
              <p:tags r:id="rId3"/>
            </p:custDataLst>
          </p:nvPr>
        </p:nvSpPr>
        <p:spPr bwMode="auto">
          <a:xfrm>
            <a:off x="4870431" y="3158574"/>
            <a:ext cx="2093471" cy="54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lvl="0">
              <a:buNone/>
            </a:pPr>
            <a:r>
              <a:rPr lang="zh-CN" altLang="zh-CN" sz="2000" b="1" dirty="0">
                <a:solidFill>
                  <a:schemeClr val="bg1">
                    <a:lumMod val="50000"/>
                  </a:schemeClr>
                </a:solidFill>
                <a:latin typeface="微软雅黑" panose="020B0503020204020204" pitchFamily="34" charset="-122"/>
                <a:ea typeface="微软雅黑" panose="020B0503020204020204" pitchFamily="34" charset="-122"/>
              </a:rPr>
              <a:t>成功项目展示</a:t>
            </a:r>
          </a:p>
          <a:p>
            <a:pPr defTabSz="685800">
              <a:defRPr/>
            </a:pPr>
            <a:r>
              <a:rPr lang="en-US" altLang="zh-CN" sz="1200" dirty="0">
                <a:solidFill>
                  <a:schemeClr val="bg1">
                    <a:lumMod val="50000"/>
                  </a:schemeClr>
                </a:solidFill>
                <a:cs typeface="+mn-ea"/>
                <a:sym typeface="+mn-lt"/>
              </a:rPr>
              <a:t>Successful project presentation</a:t>
            </a:r>
            <a:endParaRPr lang="zh-CN" altLang="en-US" sz="1200" dirty="0">
              <a:solidFill>
                <a:schemeClr val="bg1">
                  <a:lumMod val="50000"/>
                </a:schemeClr>
              </a:solidFill>
              <a:cs typeface="+mn-ea"/>
              <a:sym typeface="+mn-lt"/>
            </a:endParaRPr>
          </a:p>
        </p:txBody>
      </p:sp>
      <p:sp>
        <p:nvSpPr>
          <p:cNvPr id="34" name="MH_Entry_4"/>
          <p:cNvSpPr>
            <a:spLocks noChangeArrowheads="1"/>
          </p:cNvSpPr>
          <p:nvPr>
            <p:custDataLst>
              <p:tags r:id="rId4"/>
            </p:custDataLst>
          </p:nvPr>
        </p:nvSpPr>
        <p:spPr bwMode="auto">
          <a:xfrm>
            <a:off x="2105946" y="3826954"/>
            <a:ext cx="2037807" cy="545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lvl="0">
              <a:buNone/>
            </a:pPr>
            <a:r>
              <a:rPr lang="zh-CN" altLang="zh-CN" sz="2000" b="1" dirty="0">
                <a:solidFill>
                  <a:schemeClr val="bg1">
                    <a:lumMod val="50000"/>
                  </a:schemeClr>
                </a:solidFill>
                <a:latin typeface="微软雅黑" panose="020B0503020204020204" pitchFamily="34" charset="-122"/>
                <a:ea typeface="微软雅黑" panose="020B0503020204020204" pitchFamily="34" charset="-122"/>
              </a:rPr>
              <a:t>明年工作计划</a:t>
            </a:r>
          </a:p>
          <a:p>
            <a:pPr defTabSz="685800">
              <a:defRPr/>
            </a:pPr>
            <a:r>
              <a:rPr lang="en-US" altLang="zh-CN" sz="1200" dirty="0">
                <a:solidFill>
                  <a:schemeClr val="bg1">
                    <a:lumMod val="50000"/>
                  </a:schemeClr>
                </a:solidFill>
                <a:cs typeface="+mn-ea"/>
                <a:sym typeface="+mn-lt"/>
              </a:rPr>
              <a:t>Work plan for next yea</a:t>
            </a:r>
            <a:endParaRPr lang="zh-CN" altLang="en-US" sz="1200" dirty="0">
              <a:solidFill>
                <a:schemeClr val="bg1">
                  <a:lumMod val="50000"/>
                </a:schemeClr>
              </a:solidFill>
              <a:cs typeface="+mn-ea"/>
              <a:sym typeface="+mn-lt"/>
            </a:endParaRPr>
          </a:p>
        </p:txBody>
      </p:sp>
      <p:sp>
        <p:nvSpPr>
          <p:cNvPr id="35" name="MH_Number_1"/>
          <p:cNvSpPr/>
          <p:nvPr>
            <p:custDataLst>
              <p:tags r:id="rId5"/>
            </p:custDataLst>
          </p:nvPr>
        </p:nvSpPr>
        <p:spPr>
          <a:xfrm rot="413314">
            <a:off x="4633311" y="1859778"/>
            <a:ext cx="345580" cy="374109"/>
          </a:xfrm>
          <a:custGeom>
            <a:avLst/>
            <a:gdLst>
              <a:gd name="connsiteX0" fmla="*/ 370244 w 370244"/>
              <a:gd name="connsiteY0" fmla="*/ 0 h 400732"/>
              <a:gd name="connsiteX1" fmla="*/ 325083 w 370244"/>
              <a:gd name="connsiteY1" fmla="*/ 361458 h 400732"/>
              <a:gd name="connsiteX2" fmla="*/ 0 w 370244"/>
              <a:gd name="connsiteY2" fmla="*/ 400732 h 400732"/>
              <a:gd name="connsiteX3" fmla="*/ 45161 w 370244"/>
              <a:gd name="connsiteY3" fmla="*/ 39274 h 400732"/>
            </a:gdLst>
            <a:ahLst/>
            <a:cxnLst>
              <a:cxn ang="0">
                <a:pos x="connsiteX0" y="connsiteY0"/>
              </a:cxn>
              <a:cxn ang="0">
                <a:pos x="connsiteX1" y="connsiteY1"/>
              </a:cxn>
              <a:cxn ang="0">
                <a:pos x="connsiteX2" y="connsiteY2"/>
              </a:cxn>
              <a:cxn ang="0">
                <a:pos x="connsiteX3" y="connsiteY3"/>
              </a:cxn>
            </a:cxnLst>
            <a:rect l="l" t="t" r="r" b="b"/>
            <a:pathLst>
              <a:path w="370244" h="400732">
                <a:moveTo>
                  <a:pt x="370244" y="0"/>
                </a:moveTo>
                <a:lnTo>
                  <a:pt x="325083" y="361458"/>
                </a:lnTo>
                <a:lnTo>
                  <a:pt x="0" y="400732"/>
                </a:lnTo>
                <a:lnTo>
                  <a:pt x="45161" y="39274"/>
                </a:lnTo>
                <a:close/>
              </a:path>
            </a:pathLst>
          </a:custGeom>
          <a:solidFill>
            <a:schemeClr val="accent1"/>
          </a:solidFill>
          <a:ln>
            <a:noFill/>
          </a:ln>
        </p:spPr>
        <p:txBody>
          <a:bodyPr wrap="square" lIns="0" tIns="0" rIns="0" bIns="0" anchor="ctr">
            <a:noAutofit/>
          </a:bodyPr>
          <a:lstStyle/>
          <a:p>
            <a:pPr algn="ctr">
              <a:spcBef>
                <a:spcPct val="0"/>
              </a:spcBef>
              <a:buFont typeface="Arial" panose="020B0604020202020204" pitchFamily="34" charset="0"/>
              <a:buNone/>
            </a:pPr>
            <a:r>
              <a:rPr lang="en-US" altLang="zh-CN" sz="2100" dirty="0">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1</a:t>
            </a:r>
            <a:endParaRPr lang="zh-CN" altLang="en-US" sz="2100" dirty="0">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36" name="MH_Number_2"/>
          <p:cNvSpPr/>
          <p:nvPr>
            <p:custDataLst>
              <p:tags r:id="rId6"/>
            </p:custDataLst>
          </p:nvPr>
        </p:nvSpPr>
        <p:spPr>
          <a:xfrm rot="413314">
            <a:off x="4486559" y="2528361"/>
            <a:ext cx="345580" cy="374108"/>
          </a:xfrm>
          <a:custGeom>
            <a:avLst/>
            <a:gdLst>
              <a:gd name="connsiteX0" fmla="*/ 45161 w 370245"/>
              <a:gd name="connsiteY0" fmla="*/ 39273 h 400731"/>
              <a:gd name="connsiteX1" fmla="*/ 370245 w 370245"/>
              <a:gd name="connsiteY1" fmla="*/ 0 h 400731"/>
              <a:gd name="connsiteX2" fmla="*/ 325083 w 370245"/>
              <a:gd name="connsiteY2" fmla="*/ 361458 h 400731"/>
              <a:gd name="connsiteX3" fmla="*/ 0 w 370245"/>
              <a:gd name="connsiteY3" fmla="*/ 400731 h 400731"/>
            </a:gdLst>
            <a:ahLst/>
            <a:cxnLst>
              <a:cxn ang="0">
                <a:pos x="connsiteX0" y="connsiteY0"/>
              </a:cxn>
              <a:cxn ang="0">
                <a:pos x="connsiteX1" y="connsiteY1"/>
              </a:cxn>
              <a:cxn ang="0">
                <a:pos x="connsiteX2" y="connsiteY2"/>
              </a:cxn>
              <a:cxn ang="0">
                <a:pos x="connsiteX3" y="connsiteY3"/>
              </a:cxn>
            </a:cxnLst>
            <a:rect l="l" t="t" r="r" b="b"/>
            <a:pathLst>
              <a:path w="370245" h="400731">
                <a:moveTo>
                  <a:pt x="45161" y="39273"/>
                </a:moveTo>
                <a:lnTo>
                  <a:pt x="370245" y="0"/>
                </a:lnTo>
                <a:lnTo>
                  <a:pt x="325083" y="361458"/>
                </a:lnTo>
                <a:lnTo>
                  <a:pt x="0" y="400731"/>
                </a:lnTo>
                <a:close/>
              </a:path>
            </a:pathLst>
          </a:custGeom>
          <a:solidFill>
            <a:schemeClr val="accent2"/>
          </a:solidFill>
          <a:ln>
            <a:noFill/>
          </a:ln>
        </p:spPr>
        <p:txBody>
          <a:bodyPr wrap="square" lIns="0" tIns="0" rIns="0" bIns="0" anchor="ctr">
            <a:noAutofit/>
          </a:bodyPr>
          <a:lstStyle/>
          <a:p>
            <a:pPr algn="ctr">
              <a:spcBef>
                <a:spcPct val="0"/>
              </a:spcBef>
              <a:buFont typeface="Arial" panose="020B0604020202020204" pitchFamily="34" charset="0"/>
              <a:buNone/>
            </a:pPr>
            <a:r>
              <a:rPr lang="en-US" altLang="zh-CN" sz="2100" dirty="0">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2</a:t>
            </a:r>
            <a:endParaRPr lang="zh-CN" altLang="en-US" sz="2100" dirty="0">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37" name="MH_Number_3"/>
          <p:cNvSpPr/>
          <p:nvPr>
            <p:custDataLst>
              <p:tags r:id="rId7"/>
            </p:custDataLst>
          </p:nvPr>
        </p:nvSpPr>
        <p:spPr>
          <a:xfrm rot="413314">
            <a:off x="4339808" y="3196942"/>
            <a:ext cx="345580" cy="374109"/>
          </a:xfrm>
          <a:custGeom>
            <a:avLst/>
            <a:gdLst>
              <a:gd name="connsiteX0" fmla="*/ 370244 w 370244"/>
              <a:gd name="connsiteY0" fmla="*/ 0 h 400732"/>
              <a:gd name="connsiteX1" fmla="*/ 325083 w 370244"/>
              <a:gd name="connsiteY1" fmla="*/ 361458 h 400732"/>
              <a:gd name="connsiteX2" fmla="*/ 0 w 370244"/>
              <a:gd name="connsiteY2" fmla="*/ 400732 h 400732"/>
              <a:gd name="connsiteX3" fmla="*/ 45161 w 370244"/>
              <a:gd name="connsiteY3" fmla="*/ 39274 h 400732"/>
            </a:gdLst>
            <a:ahLst/>
            <a:cxnLst>
              <a:cxn ang="0">
                <a:pos x="connsiteX0" y="connsiteY0"/>
              </a:cxn>
              <a:cxn ang="0">
                <a:pos x="connsiteX1" y="connsiteY1"/>
              </a:cxn>
              <a:cxn ang="0">
                <a:pos x="connsiteX2" y="connsiteY2"/>
              </a:cxn>
              <a:cxn ang="0">
                <a:pos x="connsiteX3" y="connsiteY3"/>
              </a:cxn>
            </a:cxnLst>
            <a:rect l="l" t="t" r="r" b="b"/>
            <a:pathLst>
              <a:path w="370244" h="400732">
                <a:moveTo>
                  <a:pt x="370244" y="0"/>
                </a:moveTo>
                <a:lnTo>
                  <a:pt x="325083" y="361458"/>
                </a:lnTo>
                <a:lnTo>
                  <a:pt x="0" y="400732"/>
                </a:lnTo>
                <a:lnTo>
                  <a:pt x="45161" y="39274"/>
                </a:lnTo>
                <a:close/>
              </a:path>
            </a:pathLst>
          </a:custGeom>
          <a:solidFill>
            <a:schemeClr val="accent1"/>
          </a:solidFill>
          <a:ln>
            <a:noFill/>
          </a:ln>
        </p:spPr>
        <p:txBody>
          <a:bodyPr wrap="square" lIns="0" tIns="0" rIns="0" bIns="0" anchor="ctr">
            <a:noAutofit/>
          </a:bodyPr>
          <a:lstStyle/>
          <a:p>
            <a:pPr algn="ctr">
              <a:spcBef>
                <a:spcPct val="0"/>
              </a:spcBef>
              <a:buFont typeface="Arial" panose="020B0604020202020204" pitchFamily="34" charset="0"/>
              <a:buNone/>
            </a:pPr>
            <a:r>
              <a:rPr lang="en-US" altLang="zh-CN" sz="2100" dirty="0">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3</a:t>
            </a:r>
            <a:endParaRPr lang="zh-CN" altLang="en-US" sz="2100" dirty="0">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38" name="MH_Number_4"/>
          <p:cNvSpPr/>
          <p:nvPr>
            <p:custDataLst>
              <p:tags r:id="rId8"/>
            </p:custDataLst>
          </p:nvPr>
        </p:nvSpPr>
        <p:spPr>
          <a:xfrm rot="413314">
            <a:off x="4192974" y="3865525"/>
            <a:ext cx="345739" cy="372796"/>
          </a:xfrm>
          <a:custGeom>
            <a:avLst/>
            <a:gdLst>
              <a:gd name="connsiteX0" fmla="*/ 45331 w 370414"/>
              <a:gd name="connsiteY0" fmla="*/ 39273 h 399327"/>
              <a:gd name="connsiteX1" fmla="*/ 370414 w 370414"/>
              <a:gd name="connsiteY1" fmla="*/ 0 h 399327"/>
              <a:gd name="connsiteX2" fmla="*/ 325084 w 370414"/>
              <a:gd name="connsiteY2" fmla="*/ 360054 h 399327"/>
              <a:gd name="connsiteX3" fmla="*/ 0 w 370414"/>
              <a:gd name="connsiteY3" fmla="*/ 399327 h 399327"/>
            </a:gdLst>
            <a:ahLst/>
            <a:cxnLst>
              <a:cxn ang="0">
                <a:pos x="connsiteX0" y="connsiteY0"/>
              </a:cxn>
              <a:cxn ang="0">
                <a:pos x="connsiteX1" y="connsiteY1"/>
              </a:cxn>
              <a:cxn ang="0">
                <a:pos x="connsiteX2" y="connsiteY2"/>
              </a:cxn>
              <a:cxn ang="0">
                <a:pos x="connsiteX3" y="connsiteY3"/>
              </a:cxn>
            </a:cxnLst>
            <a:rect l="l" t="t" r="r" b="b"/>
            <a:pathLst>
              <a:path w="370414" h="399327">
                <a:moveTo>
                  <a:pt x="45331" y="39273"/>
                </a:moveTo>
                <a:lnTo>
                  <a:pt x="370414" y="0"/>
                </a:lnTo>
                <a:lnTo>
                  <a:pt x="325084" y="360054"/>
                </a:lnTo>
                <a:lnTo>
                  <a:pt x="0" y="399327"/>
                </a:lnTo>
                <a:close/>
              </a:path>
            </a:pathLst>
          </a:custGeom>
          <a:solidFill>
            <a:schemeClr val="accent2"/>
          </a:solidFill>
          <a:ln>
            <a:noFill/>
          </a:ln>
        </p:spPr>
        <p:txBody>
          <a:bodyPr wrap="square" lIns="0" tIns="0" rIns="0" bIns="0" anchor="ctr">
            <a:noAutofit/>
          </a:bodyPr>
          <a:lstStyle/>
          <a:p>
            <a:pPr algn="ctr">
              <a:spcBef>
                <a:spcPct val="0"/>
              </a:spcBef>
              <a:buFont typeface="Arial" panose="020B0604020202020204" pitchFamily="34" charset="0"/>
              <a:buNone/>
            </a:pPr>
            <a:r>
              <a:rPr lang="en-US" altLang="zh-CN" sz="2100" dirty="0">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4</a:t>
            </a:r>
            <a:endParaRPr lang="zh-CN" altLang="en-US" sz="2100" dirty="0">
              <a:solidFill>
                <a:srgbClr val="FFFFFF"/>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15" name="MH_Others_2"/>
          <p:cNvSpPr/>
          <p:nvPr>
            <p:custDataLst>
              <p:tags r:id="rId9"/>
            </p:custDataLst>
          </p:nvPr>
        </p:nvSpPr>
        <p:spPr>
          <a:xfrm>
            <a:off x="754" y="550669"/>
            <a:ext cx="1038622" cy="355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endParaRPr lang="zh-CN" altLang="en-US" sz="1425">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MH_Others_1"/>
          <p:cNvSpPr txBox="1"/>
          <p:nvPr>
            <p:custDataLst>
              <p:tags r:id="rId10"/>
            </p:custDataLst>
          </p:nvPr>
        </p:nvSpPr>
        <p:spPr>
          <a:xfrm>
            <a:off x="1129705" y="518326"/>
            <a:ext cx="811948" cy="437684"/>
          </a:xfrm>
          <a:prstGeom prst="rect">
            <a:avLst/>
          </a:prstGeom>
          <a:noFill/>
        </p:spPr>
        <p:txBody>
          <a:bodyPr vert="horz" wrap="square" lIns="0" tIns="0" rIns="0" bIns="0" rtlCol="0" anchor="ctr" anchorCtr="0">
            <a:spAutoFit/>
          </a:bodyPr>
          <a:lstStyle/>
          <a:p>
            <a:pPr algn="ctr"/>
            <a:r>
              <a:rPr lang="zh-CN" altLang="en-US" sz="2845" b="1" dirty="0">
                <a:solidFill>
                  <a:schemeClr val="accent1"/>
                </a:solidFill>
                <a:latin typeface="Arial" panose="020B0604020202020204" pitchFamily="34" charset="0"/>
                <a:ea typeface="微软雅黑" panose="020B0503020204020204" pitchFamily="34" charset="-122"/>
                <a:sym typeface="Arial" panose="020B0604020202020204" pitchFamily="34" charset="0"/>
              </a:rPr>
              <a:t>目录</a:t>
            </a:r>
          </a:p>
        </p:txBody>
      </p:sp>
      <p:sp>
        <p:nvSpPr>
          <p:cNvPr id="17" name="MH_Others_2"/>
          <p:cNvSpPr txBox="1"/>
          <p:nvPr>
            <p:custDataLst>
              <p:tags r:id="rId11"/>
            </p:custDataLst>
          </p:nvPr>
        </p:nvSpPr>
        <p:spPr>
          <a:xfrm>
            <a:off x="610393" y="956047"/>
            <a:ext cx="1850572" cy="350417"/>
          </a:xfrm>
          <a:prstGeom prst="rect">
            <a:avLst/>
          </a:prstGeom>
          <a:noFill/>
        </p:spPr>
        <p:txBody>
          <a:bodyPr wrap="square" lIns="0" tIns="0" rIns="0" bIns="0">
            <a:spAutoFit/>
          </a:bodyPr>
          <a:lstStyle/>
          <a:p>
            <a:pPr algn="ctr">
              <a:defRPr/>
            </a:pPr>
            <a:r>
              <a:rPr lang="en-US" altLang="zh-CN" sz="2275" dirty="0">
                <a:solidFill>
                  <a:schemeClr val="accent1"/>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2275"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MH_Others_2"/>
          <p:cNvSpPr/>
          <p:nvPr>
            <p:custDataLst>
              <p:tags r:id="rId12"/>
            </p:custDataLst>
          </p:nvPr>
        </p:nvSpPr>
        <p:spPr>
          <a:xfrm>
            <a:off x="2078000" y="550669"/>
            <a:ext cx="7067086" cy="355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endParaRPr lang="zh-CN" altLang="en-US" sz="1425">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6000">
        <p15:prstTrans prst="fracture"/>
      </p:transition>
    </mc:Choice>
    <mc:Fallback xmlns="">
      <p:transition spd="slow"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1+#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par>
                          <p:cTn id="23" fill="hold">
                            <p:stCondLst>
                              <p:cond delay="500"/>
                            </p:stCondLst>
                            <p:childTnLst>
                              <p:par>
                                <p:cTn id="24" presetID="14" presetClass="entr" presetSubtype="1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randombar(horizontal)">
                                      <p:cBhvr>
                                        <p:cTn id="26" dur="500"/>
                                        <p:tgtEl>
                                          <p:spTgt spid="7"/>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500"/>
                                        <p:tgtEl>
                                          <p:spTgt spid="35"/>
                                        </p:tgtEl>
                                      </p:cBhvr>
                                    </p:animEffect>
                                  </p:childTnLst>
                                </p:cTn>
                              </p:par>
                            </p:childTnLst>
                          </p:cTn>
                        </p:par>
                        <p:par>
                          <p:cTn id="31" fill="hold">
                            <p:stCondLst>
                              <p:cond delay="1500"/>
                            </p:stCondLst>
                            <p:childTnLst>
                              <p:par>
                                <p:cTn id="32" presetID="2" presetClass="entr" presetSubtype="2" fill="hold" grpId="0" nodeType="after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1+#ppt_w/2"/>
                                          </p:val>
                                        </p:tav>
                                        <p:tav tm="100000">
                                          <p:val>
                                            <p:strVal val="#ppt_x"/>
                                          </p:val>
                                        </p:tav>
                                      </p:tavLst>
                                    </p:anim>
                                    <p:anim calcmode="lin" valueType="num">
                                      <p:cBhvr additive="base">
                                        <p:cTn id="35" dur="500" fill="hold"/>
                                        <p:tgtEl>
                                          <p:spTgt spid="31"/>
                                        </p:tgtEl>
                                        <p:attrNameLst>
                                          <p:attrName>ppt_y</p:attrName>
                                        </p:attrNameLst>
                                      </p:cBhvr>
                                      <p:tavLst>
                                        <p:tav tm="0">
                                          <p:val>
                                            <p:strVal val="#ppt_y"/>
                                          </p:val>
                                        </p:tav>
                                        <p:tav tm="100000">
                                          <p:val>
                                            <p:strVal val="#ppt_y"/>
                                          </p:val>
                                        </p:tav>
                                      </p:tavLst>
                                    </p:anim>
                                  </p:childTnLst>
                                </p:cTn>
                              </p:par>
                            </p:childTnLst>
                          </p:cTn>
                        </p:par>
                        <p:par>
                          <p:cTn id="36" fill="hold">
                            <p:stCondLst>
                              <p:cond delay="2000"/>
                            </p:stCondLst>
                            <p:childTnLst>
                              <p:par>
                                <p:cTn id="37" presetID="10" presetClass="entr" presetSubtype="0"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childTnLst>
                                </p:cTn>
                              </p:par>
                            </p:childTnLst>
                          </p:cTn>
                        </p:par>
                        <p:par>
                          <p:cTn id="40" fill="hold">
                            <p:stCondLst>
                              <p:cond delay="2500"/>
                            </p:stCondLst>
                            <p:childTnLst>
                              <p:par>
                                <p:cTn id="41" presetID="2" presetClass="entr" presetSubtype="8"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0-#ppt_w/2"/>
                                          </p:val>
                                        </p:tav>
                                        <p:tav tm="100000">
                                          <p:val>
                                            <p:strVal val="#ppt_x"/>
                                          </p:val>
                                        </p:tav>
                                      </p:tavLst>
                                    </p:anim>
                                    <p:anim calcmode="lin" valueType="num">
                                      <p:cBhvr additive="base">
                                        <p:cTn id="44" dur="500" fill="hold"/>
                                        <p:tgtEl>
                                          <p:spTgt spid="32"/>
                                        </p:tgtEl>
                                        <p:attrNameLst>
                                          <p:attrName>ppt_y</p:attrName>
                                        </p:attrNameLst>
                                      </p:cBhvr>
                                      <p:tavLst>
                                        <p:tav tm="0">
                                          <p:val>
                                            <p:strVal val="#ppt_y"/>
                                          </p:val>
                                        </p:tav>
                                        <p:tav tm="100000">
                                          <p:val>
                                            <p:strVal val="#ppt_y"/>
                                          </p:val>
                                        </p:tav>
                                      </p:tavLst>
                                    </p:anim>
                                  </p:childTnLst>
                                </p:cTn>
                              </p:par>
                            </p:childTnLst>
                          </p:cTn>
                        </p:par>
                        <p:par>
                          <p:cTn id="45" fill="hold">
                            <p:stCondLst>
                              <p:cond delay="3000"/>
                            </p:stCondLst>
                            <p:childTnLst>
                              <p:par>
                                <p:cTn id="46" presetID="10" presetClass="entr" presetSubtype="0"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fade">
                                      <p:cBhvr>
                                        <p:cTn id="48" dur="500"/>
                                        <p:tgtEl>
                                          <p:spTgt spid="37"/>
                                        </p:tgtEl>
                                      </p:cBhvr>
                                    </p:animEffect>
                                  </p:childTnLst>
                                </p:cTn>
                              </p:par>
                            </p:childTnLst>
                          </p:cTn>
                        </p:par>
                        <p:par>
                          <p:cTn id="49" fill="hold">
                            <p:stCondLst>
                              <p:cond delay="3500"/>
                            </p:stCondLst>
                            <p:childTnLst>
                              <p:par>
                                <p:cTn id="50" presetID="2" presetClass="entr" presetSubtype="2" fill="hold" grpId="0" nodeType="afterEffect">
                                  <p:stCondLst>
                                    <p:cond delay="0"/>
                                  </p:stCondLst>
                                  <p:childTnLst>
                                    <p:set>
                                      <p:cBhvr>
                                        <p:cTn id="51" dur="1" fill="hold">
                                          <p:stCondLst>
                                            <p:cond delay="0"/>
                                          </p:stCondLst>
                                        </p:cTn>
                                        <p:tgtEl>
                                          <p:spTgt spid="33"/>
                                        </p:tgtEl>
                                        <p:attrNameLst>
                                          <p:attrName>style.visibility</p:attrName>
                                        </p:attrNameLst>
                                      </p:cBhvr>
                                      <p:to>
                                        <p:strVal val="visible"/>
                                      </p:to>
                                    </p:set>
                                    <p:anim calcmode="lin" valueType="num">
                                      <p:cBhvr additive="base">
                                        <p:cTn id="52" dur="500" fill="hold"/>
                                        <p:tgtEl>
                                          <p:spTgt spid="33"/>
                                        </p:tgtEl>
                                        <p:attrNameLst>
                                          <p:attrName>ppt_x</p:attrName>
                                        </p:attrNameLst>
                                      </p:cBhvr>
                                      <p:tavLst>
                                        <p:tav tm="0">
                                          <p:val>
                                            <p:strVal val="1+#ppt_w/2"/>
                                          </p:val>
                                        </p:tav>
                                        <p:tav tm="100000">
                                          <p:val>
                                            <p:strVal val="#ppt_x"/>
                                          </p:val>
                                        </p:tav>
                                      </p:tavLst>
                                    </p:anim>
                                    <p:anim calcmode="lin" valueType="num">
                                      <p:cBhvr additive="base">
                                        <p:cTn id="53" dur="500" fill="hold"/>
                                        <p:tgtEl>
                                          <p:spTgt spid="33"/>
                                        </p:tgtEl>
                                        <p:attrNameLst>
                                          <p:attrName>ppt_y</p:attrName>
                                        </p:attrNameLst>
                                      </p:cBhvr>
                                      <p:tavLst>
                                        <p:tav tm="0">
                                          <p:val>
                                            <p:strVal val="#ppt_y"/>
                                          </p:val>
                                        </p:tav>
                                        <p:tav tm="100000">
                                          <p:val>
                                            <p:strVal val="#ppt_y"/>
                                          </p:val>
                                        </p:tav>
                                      </p:tavLst>
                                    </p:anim>
                                  </p:childTnLst>
                                </p:cTn>
                              </p:par>
                            </p:childTnLst>
                          </p:cTn>
                        </p:par>
                        <p:par>
                          <p:cTn id="54" fill="hold">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500"/>
                                        <p:tgtEl>
                                          <p:spTgt spid="38"/>
                                        </p:tgtEl>
                                      </p:cBhvr>
                                    </p:animEffect>
                                  </p:childTnLst>
                                </p:cTn>
                              </p:par>
                            </p:childTnLst>
                          </p:cTn>
                        </p:par>
                        <p:par>
                          <p:cTn id="58" fill="hold">
                            <p:stCondLst>
                              <p:cond delay="4500"/>
                            </p:stCondLst>
                            <p:childTnLst>
                              <p:par>
                                <p:cTn id="59" presetID="2" presetClass="entr" presetSubtype="8" fill="hold" grpId="0" nodeType="after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0-#ppt_w/2"/>
                                          </p:val>
                                        </p:tav>
                                        <p:tav tm="100000">
                                          <p:val>
                                            <p:strVal val="#ppt_x"/>
                                          </p:val>
                                        </p:tav>
                                      </p:tavLst>
                                    </p:anim>
                                    <p:anim calcmode="lin" valueType="num">
                                      <p:cBhvr additive="base">
                                        <p:cTn id="62"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1" grpId="0"/>
      <p:bldP spid="32" grpId="0"/>
      <p:bldP spid="33" grpId="0"/>
      <p:bldP spid="34" grpId="0"/>
      <p:bldP spid="35" grpId="0" animBg="1"/>
      <p:bldP spid="36" grpId="0" animBg="1"/>
      <p:bldP spid="37" grpId="0" animBg="1"/>
      <p:bldP spid="38" grpId="0" animBg="1"/>
      <p:bldP spid="15" grpId="0" animBg="1"/>
      <p:bldP spid="16" grpId="0"/>
      <p:bldP spid="17" grpId="0"/>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原创设计师QQ598969553             _5"/>
          <p:cNvSpPr/>
          <p:nvPr/>
        </p:nvSpPr>
        <p:spPr bwMode="auto">
          <a:xfrm>
            <a:off x="4577558" y="1726840"/>
            <a:ext cx="947903" cy="1051374"/>
          </a:xfrm>
          <a:custGeom>
            <a:avLst/>
            <a:gdLst>
              <a:gd name="T0" fmla="*/ 0 w 1075"/>
              <a:gd name="T1" fmla="*/ 0 h 1196"/>
              <a:gd name="T2" fmla="*/ 0 w 1075"/>
              <a:gd name="T3" fmla="*/ 98 h 1196"/>
              <a:gd name="T4" fmla="*/ 44 w 1075"/>
              <a:gd name="T5" fmla="*/ 84 h 1196"/>
              <a:gd name="T6" fmla="*/ 121 w 1075"/>
              <a:gd name="T7" fmla="*/ 160 h 1196"/>
              <a:gd name="T8" fmla="*/ 44 w 1075"/>
              <a:gd name="T9" fmla="*/ 237 h 1196"/>
              <a:gd name="T10" fmla="*/ 0 w 1075"/>
              <a:gd name="T11" fmla="*/ 223 h 1196"/>
              <a:gd name="T12" fmla="*/ 0 w 1075"/>
              <a:gd name="T13" fmla="*/ 321 h 1196"/>
              <a:gd name="T14" fmla="*/ 754 w 1075"/>
              <a:gd name="T15" fmla="*/ 1075 h 1196"/>
              <a:gd name="T16" fmla="*/ 880 w 1075"/>
              <a:gd name="T17" fmla="*/ 1075 h 1196"/>
              <a:gd name="T18" fmla="*/ 869 w 1075"/>
              <a:gd name="T19" fmla="*/ 1085 h 1196"/>
              <a:gd name="T20" fmla="*/ 850 w 1075"/>
              <a:gd name="T21" fmla="*/ 1132 h 1196"/>
              <a:gd name="T22" fmla="*/ 914 w 1075"/>
              <a:gd name="T23" fmla="*/ 1196 h 1196"/>
              <a:gd name="T24" fmla="*/ 979 w 1075"/>
              <a:gd name="T25" fmla="*/ 1132 h 1196"/>
              <a:gd name="T26" fmla="*/ 959 w 1075"/>
              <a:gd name="T27" fmla="*/ 1085 h 1196"/>
              <a:gd name="T28" fmla="*/ 949 w 1075"/>
              <a:gd name="T29" fmla="*/ 1075 h 1196"/>
              <a:gd name="T30" fmla="*/ 1075 w 1075"/>
              <a:gd name="T31" fmla="*/ 1075 h 1196"/>
              <a:gd name="T32" fmla="*/ 0 w 1075"/>
              <a:gd name="T33" fmla="*/ 0 h 1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75" h="1196">
                <a:moveTo>
                  <a:pt x="0" y="0"/>
                </a:moveTo>
                <a:cubicBezTo>
                  <a:pt x="0" y="98"/>
                  <a:pt x="0" y="98"/>
                  <a:pt x="0" y="98"/>
                </a:cubicBezTo>
                <a:cubicBezTo>
                  <a:pt x="13" y="89"/>
                  <a:pt x="28" y="84"/>
                  <a:pt x="44" y="84"/>
                </a:cubicBezTo>
                <a:cubicBezTo>
                  <a:pt x="87" y="84"/>
                  <a:pt x="121" y="118"/>
                  <a:pt x="121" y="160"/>
                </a:cubicBezTo>
                <a:cubicBezTo>
                  <a:pt x="121" y="203"/>
                  <a:pt x="87" y="237"/>
                  <a:pt x="44" y="237"/>
                </a:cubicBezTo>
                <a:cubicBezTo>
                  <a:pt x="28" y="237"/>
                  <a:pt x="13" y="232"/>
                  <a:pt x="0" y="223"/>
                </a:cubicBezTo>
                <a:cubicBezTo>
                  <a:pt x="0" y="321"/>
                  <a:pt x="0" y="321"/>
                  <a:pt x="0" y="321"/>
                </a:cubicBezTo>
                <a:cubicBezTo>
                  <a:pt x="414" y="324"/>
                  <a:pt x="750" y="661"/>
                  <a:pt x="754" y="1075"/>
                </a:cubicBezTo>
                <a:cubicBezTo>
                  <a:pt x="880" y="1075"/>
                  <a:pt x="880" y="1075"/>
                  <a:pt x="880" y="1075"/>
                </a:cubicBezTo>
                <a:cubicBezTo>
                  <a:pt x="869" y="1085"/>
                  <a:pt x="869" y="1085"/>
                  <a:pt x="869" y="1085"/>
                </a:cubicBezTo>
                <a:cubicBezTo>
                  <a:pt x="857" y="1097"/>
                  <a:pt x="850" y="1114"/>
                  <a:pt x="850" y="1132"/>
                </a:cubicBezTo>
                <a:cubicBezTo>
                  <a:pt x="850" y="1167"/>
                  <a:pt x="879" y="1196"/>
                  <a:pt x="914" y="1196"/>
                </a:cubicBezTo>
                <a:cubicBezTo>
                  <a:pt x="950" y="1196"/>
                  <a:pt x="979" y="1167"/>
                  <a:pt x="979" y="1132"/>
                </a:cubicBezTo>
                <a:cubicBezTo>
                  <a:pt x="979" y="1114"/>
                  <a:pt x="972" y="1097"/>
                  <a:pt x="959" y="1085"/>
                </a:cubicBezTo>
                <a:cubicBezTo>
                  <a:pt x="949" y="1075"/>
                  <a:pt x="949" y="1075"/>
                  <a:pt x="949" y="1075"/>
                </a:cubicBezTo>
                <a:cubicBezTo>
                  <a:pt x="1075" y="1075"/>
                  <a:pt x="1075" y="1075"/>
                  <a:pt x="1075" y="1075"/>
                </a:cubicBezTo>
                <a:cubicBezTo>
                  <a:pt x="1072" y="483"/>
                  <a:pt x="591" y="3"/>
                  <a:pt x="0" y="0"/>
                </a:cubicBezTo>
                <a:close/>
              </a:path>
            </a:pathLst>
          </a:custGeom>
          <a:solidFill>
            <a:schemeClr val="accent4"/>
          </a:solidFill>
          <a:ln>
            <a:noFill/>
          </a:ln>
        </p:spPr>
        <p:txBody>
          <a:bodyPr vert="horz" wrap="square" lIns="91459" tIns="45730" rIns="91459" bIns="45730" numCol="1" anchor="t" anchorCtr="0" compatLnSpc="1"/>
          <a:lstStyle/>
          <a:p>
            <a:endParaRPr lang="zh-CN" altLang="en-US"/>
          </a:p>
        </p:txBody>
      </p:sp>
      <p:sp>
        <p:nvSpPr>
          <p:cNvPr id="7" name="原创设计师QQ598969553             _6"/>
          <p:cNvSpPr/>
          <p:nvPr/>
        </p:nvSpPr>
        <p:spPr bwMode="auto">
          <a:xfrm>
            <a:off x="4471177" y="2682924"/>
            <a:ext cx="1054283" cy="944967"/>
          </a:xfrm>
          <a:custGeom>
            <a:avLst/>
            <a:gdLst>
              <a:gd name="T0" fmla="*/ 1099 w 1197"/>
              <a:gd name="T1" fmla="*/ 0 h 1075"/>
              <a:gd name="T2" fmla="*/ 1113 w 1197"/>
              <a:gd name="T3" fmla="*/ 45 h 1075"/>
              <a:gd name="T4" fmla="*/ 1036 w 1197"/>
              <a:gd name="T5" fmla="*/ 121 h 1075"/>
              <a:gd name="T6" fmla="*/ 960 w 1197"/>
              <a:gd name="T7" fmla="*/ 45 h 1075"/>
              <a:gd name="T8" fmla="*/ 974 w 1197"/>
              <a:gd name="T9" fmla="*/ 0 h 1075"/>
              <a:gd name="T10" fmla="*/ 876 w 1197"/>
              <a:gd name="T11" fmla="*/ 0 h 1075"/>
              <a:gd name="T12" fmla="*/ 122 w 1197"/>
              <a:gd name="T13" fmla="*/ 754 h 1075"/>
              <a:gd name="T14" fmla="*/ 122 w 1197"/>
              <a:gd name="T15" fmla="*/ 880 h 1075"/>
              <a:gd name="T16" fmla="*/ 111 w 1197"/>
              <a:gd name="T17" fmla="*/ 869 h 1075"/>
              <a:gd name="T18" fmla="*/ 65 w 1197"/>
              <a:gd name="T19" fmla="*/ 850 h 1075"/>
              <a:gd name="T20" fmla="*/ 0 w 1197"/>
              <a:gd name="T21" fmla="*/ 914 h 1075"/>
              <a:gd name="T22" fmla="*/ 65 w 1197"/>
              <a:gd name="T23" fmla="*/ 979 h 1075"/>
              <a:gd name="T24" fmla="*/ 111 w 1197"/>
              <a:gd name="T25" fmla="*/ 959 h 1075"/>
              <a:gd name="T26" fmla="*/ 122 w 1197"/>
              <a:gd name="T27" fmla="*/ 949 h 1075"/>
              <a:gd name="T28" fmla="*/ 122 w 1197"/>
              <a:gd name="T29" fmla="*/ 1075 h 1075"/>
              <a:gd name="T30" fmla="*/ 1197 w 1197"/>
              <a:gd name="T31" fmla="*/ 0 h 1075"/>
              <a:gd name="T32" fmla="*/ 1099 w 1197"/>
              <a:gd name="T33" fmla="*/ 0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97" h="1075">
                <a:moveTo>
                  <a:pt x="1099" y="0"/>
                </a:moveTo>
                <a:cubicBezTo>
                  <a:pt x="1108" y="13"/>
                  <a:pt x="1113" y="28"/>
                  <a:pt x="1113" y="45"/>
                </a:cubicBezTo>
                <a:cubicBezTo>
                  <a:pt x="1113" y="87"/>
                  <a:pt x="1079" y="121"/>
                  <a:pt x="1036" y="121"/>
                </a:cubicBezTo>
                <a:cubicBezTo>
                  <a:pt x="994" y="121"/>
                  <a:pt x="960" y="87"/>
                  <a:pt x="960" y="45"/>
                </a:cubicBezTo>
                <a:cubicBezTo>
                  <a:pt x="960" y="28"/>
                  <a:pt x="965" y="13"/>
                  <a:pt x="974" y="0"/>
                </a:cubicBezTo>
                <a:cubicBezTo>
                  <a:pt x="876" y="0"/>
                  <a:pt x="876" y="0"/>
                  <a:pt x="876" y="0"/>
                </a:cubicBezTo>
                <a:cubicBezTo>
                  <a:pt x="872" y="414"/>
                  <a:pt x="536" y="751"/>
                  <a:pt x="122" y="754"/>
                </a:cubicBezTo>
                <a:cubicBezTo>
                  <a:pt x="122" y="880"/>
                  <a:pt x="122" y="880"/>
                  <a:pt x="122" y="880"/>
                </a:cubicBezTo>
                <a:cubicBezTo>
                  <a:pt x="111" y="869"/>
                  <a:pt x="111" y="869"/>
                  <a:pt x="111" y="869"/>
                </a:cubicBezTo>
                <a:cubicBezTo>
                  <a:pt x="99" y="857"/>
                  <a:pt x="83" y="850"/>
                  <a:pt x="65" y="850"/>
                </a:cubicBezTo>
                <a:cubicBezTo>
                  <a:pt x="29" y="850"/>
                  <a:pt x="0" y="879"/>
                  <a:pt x="0" y="914"/>
                </a:cubicBezTo>
                <a:cubicBezTo>
                  <a:pt x="0" y="950"/>
                  <a:pt x="29" y="979"/>
                  <a:pt x="65" y="979"/>
                </a:cubicBezTo>
                <a:cubicBezTo>
                  <a:pt x="83" y="979"/>
                  <a:pt x="99" y="972"/>
                  <a:pt x="111" y="959"/>
                </a:cubicBezTo>
                <a:cubicBezTo>
                  <a:pt x="122" y="949"/>
                  <a:pt x="122" y="949"/>
                  <a:pt x="122" y="949"/>
                </a:cubicBezTo>
                <a:cubicBezTo>
                  <a:pt x="122" y="1075"/>
                  <a:pt x="122" y="1075"/>
                  <a:pt x="122" y="1075"/>
                </a:cubicBezTo>
                <a:cubicBezTo>
                  <a:pt x="713" y="1072"/>
                  <a:pt x="1194" y="591"/>
                  <a:pt x="1197" y="0"/>
                </a:cubicBezTo>
                <a:lnTo>
                  <a:pt x="1099" y="0"/>
                </a:lnTo>
                <a:close/>
              </a:path>
            </a:pathLst>
          </a:custGeom>
          <a:solidFill>
            <a:schemeClr val="accent3"/>
          </a:solidFill>
          <a:ln>
            <a:noFill/>
          </a:ln>
        </p:spPr>
        <p:txBody>
          <a:bodyPr vert="horz" wrap="square" lIns="91459" tIns="45730" rIns="91459" bIns="45730" numCol="1" anchor="t" anchorCtr="0" compatLnSpc="1"/>
          <a:lstStyle/>
          <a:p>
            <a:endParaRPr lang="zh-CN" altLang="en-US"/>
          </a:p>
        </p:txBody>
      </p:sp>
      <p:sp>
        <p:nvSpPr>
          <p:cNvPr id="8" name="原创设计师QQ598969553             _7"/>
          <p:cNvSpPr/>
          <p:nvPr/>
        </p:nvSpPr>
        <p:spPr bwMode="auto">
          <a:xfrm>
            <a:off x="3620130" y="2576515"/>
            <a:ext cx="947903" cy="1051374"/>
          </a:xfrm>
          <a:custGeom>
            <a:avLst/>
            <a:gdLst>
              <a:gd name="T0" fmla="*/ 1075 w 1075"/>
              <a:gd name="T1" fmla="*/ 1196 h 1196"/>
              <a:gd name="T2" fmla="*/ 1075 w 1075"/>
              <a:gd name="T3" fmla="*/ 1098 h 1196"/>
              <a:gd name="T4" fmla="*/ 1030 w 1075"/>
              <a:gd name="T5" fmla="*/ 1112 h 1196"/>
              <a:gd name="T6" fmla="*/ 953 w 1075"/>
              <a:gd name="T7" fmla="*/ 1035 h 1196"/>
              <a:gd name="T8" fmla="*/ 1030 w 1075"/>
              <a:gd name="T9" fmla="*/ 959 h 1196"/>
              <a:gd name="T10" fmla="*/ 1075 w 1075"/>
              <a:gd name="T11" fmla="*/ 973 h 1196"/>
              <a:gd name="T12" fmla="*/ 1075 w 1075"/>
              <a:gd name="T13" fmla="*/ 875 h 1196"/>
              <a:gd name="T14" fmla="*/ 321 w 1075"/>
              <a:gd name="T15" fmla="*/ 121 h 1196"/>
              <a:gd name="T16" fmla="*/ 195 w 1075"/>
              <a:gd name="T17" fmla="*/ 121 h 1196"/>
              <a:gd name="T18" fmla="*/ 205 w 1075"/>
              <a:gd name="T19" fmla="*/ 111 h 1196"/>
              <a:gd name="T20" fmla="*/ 225 w 1075"/>
              <a:gd name="T21" fmla="*/ 64 h 1196"/>
              <a:gd name="T22" fmla="*/ 160 w 1075"/>
              <a:gd name="T23" fmla="*/ 0 h 1196"/>
              <a:gd name="T24" fmla="*/ 96 w 1075"/>
              <a:gd name="T25" fmla="*/ 64 h 1196"/>
              <a:gd name="T26" fmla="*/ 115 w 1075"/>
              <a:gd name="T27" fmla="*/ 111 h 1196"/>
              <a:gd name="T28" fmla="*/ 126 w 1075"/>
              <a:gd name="T29" fmla="*/ 121 h 1196"/>
              <a:gd name="T30" fmla="*/ 0 w 1075"/>
              <a:gd name="T31" fmla="*/ 121 h 1196"/>
              <a:gd name="T32" fmla="*/ 1075 w 1075"/>
              <a:gd name="T33" fmla="*/ 1196 h 1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75" h="1196">
                <a:moveTo>
                  <a:pt x="1075" y="1196"/>
                </a:moveTo>
                <a:cubicBezTo>
                  <a:pt x="1075" y="1098"/>
                  <a:pt x="1075" y="1098"/>
                  <a:pt x="1075" y="1098"/>
                </a:cubicBezTo>
                <a:cubicBezTo>
                  <a:pt x="1062" y="1107"/>
                  <a:pt x="1046" y="1112"/>
                  <a:pt x="1030" y="1112"/>
                </a:cubicBezTo>
                <a:cubicBezTo>
                  <a:pt x="988" y="1112"/>
                  <a:pt x="953" y="1078"/>
                  <a:pt x="953" y="1035"/>
                </a:cubicBezTo>
                <a:cubicBezTo>
                  <a:pt x="953" y="993"/>
                  <a:pt x="988" y="959"/>
                  <a:pt x="1030" y="959"/>
                </a:cubicBezTo>
                <a:cubicBezTo>
                  <a:pt x="1046" y="959"/>
                  <a:pt x="1062" y="964"/>
                  <a:pt x="1075" y="973"/>
                </a:cubicBezTo>
                <a:cubicBezTo>
                  <a:pt x="1075" y="875"/>
                  <a:pt x="1075" y="875"/>
                  <a:pt x="1075" y="875"/>
                </a:cubicBezTo>
                <a:cubicBezTo>
                  <a:pt x="660" y="872"/>
                  <a:pt x="324" y="535"/>
                  <a:pt x="321" y="121"/>
                </a:cubicBezTo>
                <a:cubicBezTo>
                  <a:pt x="195" y="121"/>
                  <a:pt x="195" y="121"/>
                  <a:pt x="195" y="121"/>
                </a:cubicBezTo>
                <a:cubicBezTo>
                  <a:pt x="205" y="111"/>
                  <a:pt x="205" y="111"/>
                  <a:pt x="205" y="111"/>
                </a:cubicBezTo>
                <a:cubicBezTo>
                  <a:pt x="218" y="98"/>
                  <a:pt x="225" y="82"/>
                  <a:pt x="225" y="64"/>
                </a:cubicBezTo>
                <a:cubicBezTo>
                  <a:pt x="225" y="29"/>
                  <a:pt x="196" y="0"/>
                  <a:pt x="160" y="0"/>
                </a:cubicBezTo>
                <a:cubicBezTo>
                  <a:pt x="125" y="0"/>
                  <a:pt x="96" y="29"/>
                  <a:pt x="96" y="64"/>
                </a:cubicBezTo>
                <a:cubicBezTo>
                  <a:pt x="96" y="82"/>
                  <a:pt x="103" y="98"/>
                  <a:pt x="115" y="111"/>
                </a:cubicBezTo>
                <a:cubicBezTo>
                  <a:pt x="126" y="121"/>
                  <a:pt x="126" y="121"/>
                  <a:pt x="126" y="121"/>
                </a:cubicBezTo>
                <a:cubicBezTo>
                  <a:pt x="0" y="121"/>
                  <a:pt x="0" y="121"/>
                  <a:pt x="0" y="121"/>
                </a:cubicBezTo>
                <a:cubicBezTo>
                  <a:pt x="3" y="712"/>
                  <a:pt x="483" y="1193"/>
                  <a:pt x="1075" y="1196"/>
                </a:cubicBezTo>
                <a:close/>
              </a:path>
            </a:pathLst>
          </a:custGeom>
          <a:solidFill>
            <a:schemeClr val="accent2"/>
          </a:solidFill>
          <a:ln>
            <a:noFill/>
          </a:ln>
        </p:spPr>
        <p:txBody>
          <a:bodyPr vert="horz" wrap="square" lIns="91459" tIns="45730" rIns="91459" bIns="45730" numCol="1" anchor="t" anchorCtr="0" compatLnSpc="1"/>
          <a:lstStyle/>
          <a:p>
            <a:endParaRPr lang="zh-CN" altLang="en-US"/>
          </a:p>
        </p:txBody>
      </p:sp>
      <p:sp>
        <p:nvSpPr>
          <p:cNvPr id="9" name="原创设计师QQ598969553             _8"/>
          <p:cNvSpPr/>
          <p:nvPr/>
        </p:nvSpPr>
        <p:spPr bwMode="auto">
          <a:xfrm>
            <a:off x="3620129" y="1726840"/>
            <a:ext cx="1054283" cy="944967"/>
          </a:xfrm>
          <a:custGeom>
            <a:avLst/>
            <a:gdLst>
              <a:gd name="T0" fmla="*/ 1131 w 1196"/>
              <a:gd name="T1" fmla="*/ 96 h 1075"/>
              <a:gd name="T2" fmla="*/ 1085 w 1196"/>
              <a:gd name="T3" fmla="*/ 115 h 1075"/>
              <a:gd name="T4" fmla="*/ 1075 w 1196"/>
              <a:gd name="T5" fmla="*/ 126 h 1075"/>
              <a:gd name="T6" fmla="*/ 1075 w 1196"/>
              <a:gd name="T7" fmla="*/ 0 h 1075"/>
              <a:gd name="T8" fmla="*/ 0 w 1196"/>
              <a:gd name="T9" fmla="*/ 1075 h 1075"/>
              <a:gd name="T10" fmla="*/ 98 w 1196"/>
              <a:gd name="T11" fmla="*/ 1075 h 1075"/>
              <a:gd name="T12" fmla="*/ 84 w 1196"/>
              <a:gd name="T13" fmla="*/ 1030 h 1075"/>
              <a:gd name="T14" fmla="*/ 160 w 1196"/>
              <a:gd name="T15" fmla="*/ 954 h 1075"/>
              <a:gd name="T16" fmla="*/ 237 w 1196"/>
              <a:gd name="T17" fmla="*/ 1030 h 1075"/>
              <a:gd name="T18" fmla="*/ 223 w 1196"/>
              <a:gd name="T19" fmla="*/ 1075 h 1075"/>
              <a:gd name="T20" fmla="*/ 321 w 1196"/>
              <a:gd name="T21" fmla="*/ 1075 h 1075"/>
              <a:gd name="T22" fmla="*/ 1075 w 1196"/>
              <a:gd name="T23" fmla="*/ 321 h 1075"/>
              <a:gd name="T24" fmla="*/ 1075 w 1196"/>
              <a:gd name="T25" fmla="*/ 195 h 1075"/>
              <a:gd name="T26" fmla="*/ 1085 w 1196"/>
              <a:gd name="T27" fmla="*/ 205 h 1075"/>
              <a:gd name="T28" fmla="*/ 1131 w 1196"/>
              <a:gd name="T29" fmla="*/ 225 h 1075"/>
              <a:gd name="T30" fmla="*/ 1196 w 1196"/>
              <a:gd name="T31" fmla="*/ 160 h 1075"/>
              <a:gd name="T32" fmla="*/ 1131 w 1196"/>
              <a:gd name="T33" fmla="*/ 96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96" h="1075">
                <a:moveTo>
                  <a:pt x="1131" y="96"/>
                </a:moveTo>
                <a:cubicBezTo>
                  <a:pt x="1114" y="96"/>
                  <a:pt x="1097" y="103"/>
                  <a:pt x="1085" y="115"/>
                </a:cubicBezTo>
                <a:cubicBezTo>
                  <a:pt x="1075" y="126"/>
                  <a:pt x="1075" y="126"/>
                  <a:pt x="1075" y="126"/>
                </a:cubicBezTo>
                <a:cubicBezTo>
                  <a:pt x="1075" y="0"/>
                  <a:pt x="1075" y="0"/>
                  <a:pt x="1075" y="0"/>
                </a:cubicBezTo>
                <a:cubicBezTo>
                  <a:pt x="483" y="3"/>
                  <a:pt x="3" y="483"/>
                  <a:pt x="0" y="1075"/>
                </a:cubicBezTo>
                <a:cubicBezTo>
                  <a:pt x="98" y="1075"/>
                  <a:pt x="98" y="1075"/>
                  <a:pt x="98" y="1075"/>
                </a:cubicBezTo>
                <a:cubicBezTo>
                  <a:pt x="89" y="1062"/>
                  <a:pt x="84" y="1046"/>
                  <a:pt x="84" y="1030"/>
                </a:cubicBezTo>
                <a:cubicBezTo>
                  <a:pt x="84" y="988"/>
                  <a:pt x="118" y="954"/>
                  <a:pt x="160" y="954"/>
                </a:cubicBezTo>
                <a:cubicBezTo>
                  <a:pt x="202" y="954"/>
                  <a:pt x="237" y="988"/>
                  <a:pt x="237" y="1030"/>
                </a:cubicBezTo>
                <a:cubicBezTo>
                  <a:pt x="237" y="1046"/>
                  <a:pt x="232" y="1062"/>
                  <a:pt x="223" y="1075"/>
                </a:cubicBezTo>
                <a:cubicBezTo>
                  <a:pt x="321" y="1075"/>
                  <a:pt x="321" y="1075"/>
                  <a:pt x="321" y="1075"/>
                </a:cubicBezTo>
                <a:cubicBezTo>
                  <a:pt x="324" y="661"/>
                  <a:pt x="660" y="324"/>
                  <a:pt x="1075" y="321"/>
                </a:cubicBezTo>
                <a:cubicBezTo>
                  <a:pt x="1075" y="195"/>
                  <a:pt x="1075" y="195"/>
                  <a:pt x="1075" y="195"/>
                </a:cubicBezTo>
                <a:cubicBezTo>
                  <a:pt x="1085" y="205"/>
                  <a:pt x="1085" y="205"/>
                  <a:pt x="1085" y="205"/>
                </a:cubicBezTo>
                <a:cubicBezTo>
                  <a:pt x="1097" y="218"/>
                  <a:pt x="1114" y="225"/>
                  <a:pt x="1131" y="225"/>
                </a:cubicBezTo>
                <a:cubicBezTo>
                  <a:pt x="1167" y="225"/>
                  <a:pt x="1196" y="196"/>
                  <a:pt x="1196" y="160"/>
                </a:cubicBezTo>
                <a:cubicBezTo>
                  <a:pt x="1196" y="125"/>
                  <a:pt x="1167" y="96"/>
                  <a:pt x="1131" y="96"/>
                </a:cubicBezTo>
                <a:close/>
              </a:path>
            </a:pathLst>
          </a:custGeom>
          <a:solidFill>
            <a:schemeClr val="accent1"/>
          </a:solidFill>
          <a:ln>
            <a:noFill/>
          </a:ln>
        </p:spPr>
        <p:txBody>
          <a:bodyPr vert="horz" wrap="square" lIns="0" tIns="0" rIns="0" bIns="0" numCol="1" anchor="ctr" anchorCtr="0" compatLnSpc="1"/>
          <a:lstStyle/>
          <a:p>
            <a:pPr algn="ctr"/>
            <a:endParaRPr lang="zh-CN" altLang="en-US" dirty="0"/>
          </a:p>
        </p:txBody>
      </p:sp>
      <p:grpSp>
        <p:nvGrpSpPr>
          <p:cNvPr id="2" name="原创设计师QQ598969553             _9"/>
          <p:cNvGrpSpPr/>
          <p:nvPr/>
        </p:nvGrpSpPr>
        <p:grpSpPr>
          <a:xfrm>
            <a:off x="4264766" y="2293818"/>
            <a:ext cx="616057" cy="808384"/>
            <a:chOff x="4264026" y="2292350"/>
            <a:chExt cx="615950" cy="808038"/>
          </a:xfrm>
          <a:solidFill>
            <a:schemeClr val="bg1">
              <a:lumMod val="50000"/>
            </a:schemeClr>
          </a:solidFill>
        </p:grpSpPr>
        <p:sp>
          <p:nvSpPr>
            <p:cNvPr id="11" name="Oval 10"/>
            <p:cNvSpPr>
              <a:spLocks noChangeArrowheads="1"/>
            </p:cNvSpPr>
            <p:nvPr/>
          </p:nvSpPr>
          <p:spPr bwMode="auto">
            <a:xfrm>
              <a:off x="4510088" y="2305050"/>
              <a:ext cx="122238" cy="1222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sp>
          <p:nvSpPr>
            <p:cNvPr id="12" name="Freeform 11"/>
            <p:cNvSpPr/>
            <p:nvPr/>
          </p:nvSpPr>
          <p:spPr bwMode="auto">
            <a:xfrm>
              <a:off x="4264026" y="2292350"/>
              <a:ext cx="615950" cy="808038"/>
            </a:xfrm>
            <a:custGeom>
              <a:avLst/>
              <a:gdLst>
                <a:gd name="T0" fmla="*/ 689 w 698"/>
                <a:gd name="T1" fmla="*/ 10 h 918"/>
                <a:gd name="T2" fmla="*/ 657 w 698"/>
                <a:gd name="T3" fmla="*/ 9 h 918"/>
                <a:gd name="T4" fmla="*/ 485 w 698"/>
                <a:gd name="T5" fmla="*/ 168 h 918"/>
                <a:gd name="T6" fmla="*/ 485 w 698"/>
                <a:gd name="T7" fmla="*/ 168 h 918"/>
                <a:gd name="T8" fmla="*/ 436 w 698"/>
                <a:gd name="T9" fmla="*/ 168 h 918"/>
                <a:gd name="T10" fmla="*/ 399 w 698"/>
                <a:gd name="T11" fmla="*/ 168 h 918"/>
                <a:gd name="T12" fmla="*/ 375 w 698"/>
                <a:gd name="T13" fmla="*/ 279 h 918"/>
                <a:gd name="T14" fmla="*/ 356 w 698"/>
                <a:gd name="T15" fmla="*/ 217 h 918"/>
                <a:gd name="T16" fmla="*/ 367 w 698"/>
                <a:gd name="T17" fmla="*/ 203 h 918"/>
                <a:gd name="T18" fmla="*/ 349 w 698"/>
                <a:gd name="T19" fmla="*/ 183 h 918"/>
                <a:gd name="T20" fmla="*/ 329 w 698"/>
                <a:gd name="T21" fmla="*/ 201 h 918"/>
                <a:gd name="T22" fmla="*/ 341 w 698"/>
                <a:gd name="T23" fmla="*/ 217 h 918"/>
                <a:gd name="T24" fmla="*/ 324 w 698"/>
                <a:gd name="T25" fmla="*/ 279 h 918"/>
                <a:gd name="T26" fmla="*/ 298 w 698"/>
                <a:gd name="T27" fmla="*/ 168 h 918"/>
                <a:gd name="T28" fmla="*/ 262 w 698"/>
                <a:gd name="T29" fmla="*/ 168 h 918"/>
                <a:gd name="T30" fmla="*/ 213 w 698"/>
                <a:gd name="T31" fmla="*/ 168 h 918"/>
                <a:gd name="T32" fmla="*/ 213 w 698"/>
                <a:gd name="T33" fmla="*/ 168 h 918"/>
                <a:gd name="T34" fmla="*/ 40 w 698"/>
                <a:gd name="T35" fmla="*/ 9 h 918"/>
                <a:gd name="T36" fmla="*/ 8 w 698"/>
                <a:gd name="T37" fmla="*/ 10 h 918"/>
                <a:gd name="T38" fmla="*/ 9 w 698"/>
                <a:gd name="T39" fmla="*/ 42 h 918"/>
                <a:gd name="T40" fmla="*/ 262 w 698"/>
                <a:gd name="T41" fmla="*/ 285 h 918"/>
                <a:gd name="T42" fmla="*/ 262 w 698"/>
                <a:gd name="T43" fmla="*/ 532 h 918"/>
                <a:gd name="T44" fmla="*/ 262 w 698"/>
                <a:gd name="T45" fmla="*/ 881 h 918"/>
                <a:gd name="T46" fmla="*/ 298 w 698"/>
                <a:gd name="T47" fmla="*/ 918 h 918"/>
                <a:gd name="T48" fmla="*/ 335 w 698"/>
                <a:gd name="T49" fmla="*/ 881 h 918"/>
                <a:gd name="T50" fmla="*/ 335 w 698"/>
                <a:gd name="T51" fmla="*/ 532 h 918"/>
                <a:gd name="T52" fmla="*/ 363 w 698"/>
                <a:gd name="T53" fmla="*/ 532 h 918"/>
                <a:gd name="T54" fmla="*/ 363 w 698"/>
                <a:gd name="T55" fmla="*/ 881 h 918"/>
                <a:gd name="T56" fmla="*/ 399 w 698"/>
                <a:gd name="T57" fmla="*/ 918 h 918"/>
                <a:gd name="T58" fmla="*/ 436 w 698"/>
                <a:gd name="T59" fmla="*/ 881 h 918"/>
                <a:gd name="T60" fmla="*/ 436 w 698"/>
                <a:gd name="T61" fmla="*/ 532 h 918"/>
                <a:gd name="T62" fmla="*/ 436 w 698"/>
                <a:gd name="T63" fmla="*/ 285 h 918"/>
                <a:gd name="T64" fmla="*/ 688 w 698"/>
                <a:gd name="T65" fmla="*/ 42 h 918"/>
                <a:gd name="T66" fmla="*/ 689 w 698"/>
                <a:gd name="T67" fmla="*/ 10 h 9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98" h="918">
                  <a:moveTo>
                    <a:pt x="689" y="10"/>
                  </a:moveTo>
                  <a:cubicBezTo>
                    <a:pt x="681" y="1"/>
                    <a:pt x="666" y="0"/>
                    <a:pt x="657" y="9"/>
                  </a:cubicBezTo>
                  <a:cubicBezTo>
                    <a:pt x="485" y="168"/>
                    <a:pt x="485" y="168"/>
                    <a:pt x="485" y="168"/>
                  </a:cubicBezTo>
                  <a:cubicBezTo>
                    <a:pt x="485" y="168"/>
                    <a:pt x="485" y="168"/>
                    <a:pt x="485" y="168"/>
                  </a:cubicBezTo>
                  <a:cubicBezTo>
                    <a:pt x="436" y="168"/>
                    <a:pt x="436" y="168"/>
                    <a:pt x="436" y="168"/>
                  </a:cubicBezTo>
                  <a:cubicBezTo>
                    <a:pt x="399" y="168"/>
                    <a:pt x="399" y="168"/>
                    <a:pt x="399" y="168"/>
                  </a:cubicBezTo>
                  <a:cubicBezTo>
                    <a:pt x="391" y="256"/>
                    <a:pt x="375" y="279"/>
                    <a:pt x="375" y="279"/>
                  </a:cubicBezTo>
                  <a:cubicBezTo>
                    <a:pt x="356" y="217"/>
                    <a:pt x="356" y="217"/>
                    <a:pt x="356" y="217"/>
                  </a:cubicBezTo>
                  <a:cubicBezTo>
                    <a:pt x="367" y="203"/>
                    <a:pt x="367" y="203"/>
                    <a:pt x="367" y="203"/>
                  </a:cubicBezTo>
                  <a:cubicBezTo>
                    <a:pt x="349" y="183"/>
                    <a:pt x="349" y="183"/>
                    <a:pt x="349" y="183"/>
                  </a:cubicBezTo>
                  <a:cubicBezTo>
                    <a:pt x="329" y="201"/>
                    <a:pt x="329" y="201"/>
                    <a:pt x="329" y="201"/>
                  </a:cubicBezTo>
                  <a:cubicBezTo>
                    <a:pt x="341" y="217"/>
                    <a:pt x="341" y="217"/>
                    <a:pt x="341" y="217"/>
                  </a:cubicBezTo>
                  <a:cubicBezTo>
                    <a:pt x="324" y="279"/>
                    <a:pt x="324" y="279"/>
                    <a:pt x="324" y="279"/>
                  </a:cubicBezTo>
                  <a:cubicBezTo>
                    <a:pt x="309" y="262"/>
                    <a:pt x="301" y="196"/>
                    <a:pt x="298" y="168"/>
                  </a:cubicBezTo>
                  <a:cubicBezTo>
                    <a:pt x="262" y="168"/>
                    <a:pt x="262" y="168"/>
                    <a:pt x="262" y="168"/>
                  </a:cubicBezTo>
                  <a:cubicBezTo>
                    <a:pt x="213" y="168"/>
                    <a:pt x="213" y="168"/>
                    <a:pt x="213" y="168"/>
                  </a:cubicBezTo>
                  <a:cubicBezTo>
                    <a:pt x="213" y="168"/>
                    <a:pt x="213" y="168"/>
                    <a:pt x="213" y="168"/>
                  </a:cubicBezTo>
                  <a:cubicBezTo>
                    <a:pt x="40" y="9"/>
                    <a:pt x="40" y="9"/>
                    <a:pt x="40" y="9"/>
                  </a:cubicBezTo>
                  <a:cubicBezTo>
                    <a:pt x="31" y="0"/>
                    <a:pt x="17" y="1"/>
                    <a:pt x="8" y="10"/>
                  </a:cubicBezTo>
                  <a:cubicBezTo>
                    <a:pt x="0" y="19"/>
                    <a:pt x="0" y="34"/>
                    <a:pt x="9" y="42"/>
                  </a:cubicBezTo>
                  <a:cubicBezTo>
                    <a:pt x="262" y="285"/>
                    <a:pt x="262" y="285"/>
                    <a:pt x="262" y="285"/>
                  </a:cubicBezTo>
                  <a:cubicBezTo>
                    <a:pt x="262" y="532"/>
                    <a:pt x="262" y="532"/>
                    <a:pt x="262" y="532"/>
                  </a:cubicBezTo>
                  <a:cubicBezTo>
                    <a:pt x="262" y="881"/>
                    <a:pt x="262" y="881"/>
                    <a:pt x="262" y="881"/>
                  </a:cubicBezTo>
                  <a:cubicBezTo>
                    <a:pt x="262" y="901"/>
                    <a:pt x="278" y="918"/>
                    <a:pt x="298" y="918"/>
                  </a:cubicBezTo>
                  <a:cubicBezTo>
                    <a:pt x="318" y="918"/>
                    <a:pt x="335" y="901"/>
                    <a:pt x="335" y="881"/>
                  </a:cubicBezTo>
                  <a:cubicBezTo>
                    <a:pt x="335" y="532"/>
                    <a:pt x="335" y="532"/>
                    <a:pt x="335" y="532"/>
                  </a:cubicBezTo>
                  <a:cubicBezTo>
                    <a:pt x="363" y="532"/>
                    <a:pt x="363" y="532"/>
                    <a:pt x="363" y="532"/>
                  </a:cubicBezTo>
                  <a:cubicBezTo>
                    <a:pt x="363" y="881"/>
                    <a:pt x="363" y="881"/>
                    <a:pt x="363" y="881"/>
                  </a:cubicBezTo>
                  <a:cubicBezTo>
                    <a:pt x="363" y="901"/>
                    <a:pt x="379" y="918"/>
                    <a:pt x="399" y="918"/>
                  </a:cubicBezTo>
                  <a:cubicBezTo>
                    <a:pt x="419" y="918"/>
                    <a:pt x="436" y="901"/>
                    <a:pt x="436" y="881"/>
                  </a:cubicBezTo>
                  <a:cubicBezTo>
                    <a:pt x="436" y="532"/>
                    <a:pt x="436" y="532"/>
                    <a:pt x="436" y="532"/>
                  </a:cubicBezTo>
                  <a:cubicBezTo>
                    <a:pt x="436" y="285"/>
                    <a:pt x="436" y="285"/>
                    <a:pt x="436" y="285"/>
                  </a:cubicBezTo>
                  <a:cubicBezTo>
                    <a:pt x="688" y="42"/>
                    <a:pt x="688" y="42"/>
                    <a:pt x="688" y="42"/>
                  </a:cubicBezTo>
                  <a:cubicBezTo>
                    <a:pt x="697" y="34"/>
                    <a:pt x="698" y="19"/>
                    <a:pt x="689"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5035" tIns="32518" rIns="65035" bIns="32518" numCol="1" anchor="t" anchorCtr="0" compatLnSpc="1"/>
            <a:lstStyle/>
            <a:p>
              <a:endParaRPr lang="zh-CN" altLang="en-US"/>
            </a:p>
          </p:txBody>
        </p:sp>
      </p:grpSp>
      <p:sp>
        <p:nvSpPr>
          <p:cNvPr id="13" name="原创设计师QQ598969553             _10"/>
          <p:cNvSpPr txBox="1"/>
          <p:nvPr/>
        </p:nvSpPr>
        <p:spPr>
          <a:xfrm>
            <a:off x="3845533" y="1977854"/>
            <a:ext cx="263252" cy="278430"/>
          </a:xfrm>
          <a:prstGeom prst="rect">
            <a:avLst/>
          </a:prstGeom>
          <a:noFill/>
        </p:spPr>
        <p:txBody>
          <a:bodyPr wrap="none" lIns="91459" tIns="45730" rIns="91459" bIns="45730" rtlCol="0">
            <a:spAutoFit/>
          </a:bodyPr>
          <a:lstStyle/>
          <a:p>
            <a:r>
              <a:rPr lang="en-US" altLang="zh-CN" sz="1210" dirty="0">
                <a:solidFill>
                  <a:schemeClr val="bg1"/>
                </a:solidFill>
              </a:rPr>
              <a:t>1</a:t>
            </a:r>
            <a:endParaRPr lang="zh-CN" altLang="en-US" sz="1210" dirty="0">
              <a:solidFill>
                <a:schemeClr val="bg1"/>
              </a:solidFill>
            </a:endParaRPr>
          </a:p>
        </p:txBody>
      </p:sp>
      <p:sp>
        <p:nvSpPr>
          <p:cNvPr id="14" name="原创设计师QQ598969553             _11"/>
          <p:cNvSpPr txBox="1"/>
          <p:nvPr/>
        </p:nvSpPr>
        <p:spPr>
          <a:xfrm>
            <a:off x="5031601" y="1977854"/>
            <a:ext cx="263252" cy="278430"/>
          </a:xfrm>
          <a:prstGeom prst="rect">
            <a:avLst/>
          </a:prstGeom>
          <a:noFill/>
        </p:spPr>
        <p:txBody>
          <a:bodyPr wrap="none" lIns="91459" tIns="45730" rIns="91459" bIns="45730" rtlCol="0">
            <a:spAutoFit/>
          </a:bodyPr>
          <a:lstStyle/>
          <a:p>
            <a:r>
              <a:rPr lang="en-US" altLang="zh-CN" sz="1210" dirty="0">
                <a:solidFill>
                  <a:schemeClr val="bg1"/>
                </a:solidFill>
              </a:rPr>
              <a:t>3</a:t>
            </a:r>
            <a:endParaRPr lang="zh-CN" altLang="en-US" sz="1210" dirty="0">
              <a:solidFill>
                <a:schemeClr val="bg1"/>
              </a:solidFill>
            </a:endParaRPr>
          </a:p>
        </p:txBody>
      </p:sp>
      <p:sp>
        <p:nvSpPr>
          <p:cNvPr id="15" name="原创设计师QQ598969553             _12"/>
          <p:cNvSpPr txBox="1"/>
          <p:nvPr/>
        </p:nvSpPr>
        <p:spPr>
          <a:xfrm>
            <a:off x="3845533" y="3078462"/>
            <a:ext cx="263252" cy="278430"/>
          </a:xfrm>
          <a:prstGeom prst="rect">
            <a:avLst/>
          </a:prstGeom>
          <a:noFill/>
        </p:spPr>
        <p:txBody>
          <a:bodyPr wrap="none" lIns="91459" tIns="45730" rIns="91459" bIns="45730" rtlCol="0">
            <a:spAutoFit/>
          </a:bodyPr>
          <a:lstStyle/>
          <a:p>
            <a:r>
              <a:rPr lang="en-US" altLang="zh-CN" sz="1210" dirty="0">
                <a:solidFill>
                  <a:schemeClr val="bg1"/>
                </a:solidFill>
              </a:rPr>
              <a:t>2</a:t>
            </a:r>
            <a:endParaRPr lang="zh-CN" altLang="en-US" sz="1210" dirty="0">
              <a:solidFill>
                <a:schemeClr val="bg1"/>
              </a:solidFill>
            </a:endParaRPr>
          </a:p>
        </p:txBody>
      </p:sp>
      <p:sp>
        <p:nvSpPr>
          <p:cNvPr id="16" name="原创设计师QQ598969553             _13"/>
          <p:cNvSpPr txBox="1"/>
          <p:nvPr/>
        </p:nvSpPr>
        <p:spPr>
          <a:xfrm>
            <a:off x="5031601" y="3078462"/>
            <a:ext cx="263252" cy="278430"/>
          </a:xfrm>
          <a:prstGeom prst="rect">
            <a:avLst/>
          </a:prstGeom>
          <a:noFill/>
        </p:spPr>
        <p:txBody>
          <a:bodyPr wrap="none" lIns="91459" tIns="45730" rIns="91459" bIns="45730" rtlCol="0">
            <a:spAutoFit/>
          </a:bodyPr>
          <a:lstStyle/>
          <a:p>
            <a:r>
              <a:rPr lang="en-US" altLang="zh-CN" sz="1210" dirty="0">
                <a:solidFill>
                  <a:schemeClr val="bg1"/>
                </a:solidFill>
              </a:rPr>
              <a:t>4</a:t>
            </a:r>
            <a:endParaRPr lang="zh-CN" altLang="en-US" sz="1210" dirty="0">
              <a:solidFill>
                <a:schemeClr val="bg1"/>
              </a:solidFill>
            </a:endParaRPr>
          </a:p>
        </p:txBody>
      </p:sp>
      <p:sp>
        <p:nvSpPr>
          <p:cNvPr id="17" name="原创设计师QQ598969553             _14"/>
          <p:cNvSpPr>
            <a:spLocks noChangeArrowheads="1"/>
          </p:cNvSpPr>
          <p:nvPr/>
        </p:nvSpPr>
        <p:spPr bwMode="auto">
          <a:xfrm>
            <a:off x="827729" y="1783101"/>
            <a:ext cx="2399319" cy="655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995" b="1" dirty="0">
                <a:solidFill>
                  <a:schemeClr val="tx1">
                    <a:lumMod val="75000"/>
                    <a:lumOff val="25000"/>
                  </a:schemeClr>
                </a:solidFill>
              </a:rPr>
              <a:t>TOPIC HEADER HERE</a:t>
            </a:r>
            <a:endParaRPr lang="zh-CN" altLang="en-US" sz="995" dirty="0">
              <a:solidFill>
                <a:schemeClr val="tx1">
                  <a:lumMod val="75000"/>
                  <a:lumOff val="25000"/>
                </a:schemeClr>
              </a:solidFill>
            </a:endParaRPr>
          </a:p>
          <a:p>
            <a:pPr algn="r">
              <a:lnSpc>
                <a:spcPct val="120000"/>
              </a:lnSpc>
              <a:spcBef>
                <a:spcPts val="300"/>
              </a:spcBef>
            </a:pPr>
            <a:r>
              <a:rPr lang="en-US" altLang="zh-CN" sz="78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18" name="原创设计师QQ598969553             _15"/>
          <p:cNvSpPr>
            <a:spLocks noChangeArrowheads="1"/>
          </p:cNvSpPr>
          <p:nvPr/>
        </p:nvSpPr>
        <p:spPr bwMode="auto">
          <a:xfrm>
            <a:off x="827729" y="2883709"/>
            <a:ext cx="2399319" cy="655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a:lnSpc>
                <a:spcPct val="120000"/>
              </a:lnSpc>
              <a:spcBef>
                <a:spcPts val="300"/>
              </a:spcBef>
            </a:pPr>
            <a:r>
              <a:rPr lang="zh-CN" altLang="en-US" sz="995" b="1" dirty="0">
                <a:solidFill>
                  <a:schemeClr val="tx1">
                    <a:lumMod val="75000"/>
                    <a:lumOff val="25000"/>
                  </a:schemeClr>
                </a:solidFill>
              </a:rPr>
              <a:t>TOPIC HEADER HERE</a:t>
            </a:r>
            <a:endParaRPr lang="zh-CN" altLang="en-US" sz="995" dirty="0">
              <a:solidFill>
                <a:schemeClr val="tx1">
                  <a:lumMod val="75000"/>
                  <a:lumOff val="25000"/>
                </a:schemeClr>
              </a:solidFill>
            </a:endParaRPr>
          </a:p>
          <a:p>
            <a:pPr algn="r">
              <a:lnSpc>
                <a:spcPct val="120000"/>
              </a:lnSpc>
              <a:spcBef>
                <a:spcPts val="300"/>
              </a:spcBef>
            </a:pPr>
            <a:r>
              <a:rPr lang="en-US" altLang="zh-CN" sz="78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19" name="原创设计师QQ598969553             _16"/>
          <p:cNvSpPr>
            <a:spLocks noChangeArrowheads="1"/>
          </p:cNvSpPr>
          <p:nvPr/>
        </p:nvSpPr>
        <p:spPr bwMode="auto">
          <a:xfrm>
            <a:off x="5910820" y="1783101"/>
            <a:ext cx="2399319" cy="655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995" b="1" dirty="0">
                <a:solidFill>
                  <a:schemeClr val="tx1">
                    <a:lumMod val="75000"/>
                    <a:lumOff val="25000"/>
                  </a:schemeClr>
                </a:solidFill>
              </a:rPr>
              <a:t>TOPIC HEADER HERE</a:t>
            </a:r>
            <a:endParaRPr lang="zh-CN" altLang="en-US" sz="995" dirty="0">
              <a:solidFill>
                <a:schemeClr val="tx1">
                  <a:lumMod val="75000"/>
                  <a:lumOff val="25000"/>
                </a:schemeClr>
              </a:solidFill>
            </a:endParaRPr>
          </a:p>
          <a:p>
            <a:pPr>
              <a:lnSpc>
                <a:spcPct val="120000"/>
              </a:lnSpc>
              <a:spcBef>
                <a:spcPts val="300"/>
              </a:spcBef>
            </a:pPr>
            <a:r>
              <a:rPr lang="en-US" altLang="zh-CN" sz="780" dirty="0">
                <a:solidFill>
                  <a:schemeClr val="bg1">
                    <a:lumMod val="50000"/>
                  </a:schemeClr>
                </a:solidFill>
              </a:rPr>
              <a:t>We have many PowerPoint templates that has been specifically designed to help anyone that is stepping into the world of PowerPoint for the very first time. </a:t>
            </a:r>
          </a:p>
        </p:txBody>
      </p:sp>
      <p:sp>
        <p:nvSpPr>
          <p:cNvPr id="20" name="原创设计师QQ598969553             _17"/>
          <p:cNvSpPr>
            <a:spLocks noChangeArrowheads="1"/>
          </p:cNvSpPr>
          <p:nvPr/>
        </p:nvSpPr>
        <p:spPr bwMode="auto">
          <a:xfrm>
            <a:off x="5910820" y="2883709"/>
            <a:ext cx="2399319" cy="655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20000"/>
              </a:lnSpc>
              <a:spcBef>
                <a:spcPts val="300"/>
              </a:spcBef>
            </a:pPr>
            <a:r>
              <a:rPr lang="zh-CN" altLang="en-US" sz="995" b="1" dirty="0">
                <a:solidFill>
                  <a:schemeClr val="tx1">
                    <a:lumMod val="75000"/>
                    <a:lumOff val="25000"/>
                  </a:schemeClr>
                </a:solidFill>
              </a:rPr>
              <a:t>TOPIC HEADER HERE</a:t>
            </a:r>
            <a:endParaRPr lang="zh-CN" altLang="en-US" sz="995" dirty="0">
              <a:solidFill>
                <a:schemeClr val="tx1">
                  <a:lumMod val="75000"/>
                  <a:lumOff val="25000"/>
                </a:schemeClr>
              </a:solidFill>
            </a:endParaRPr>
          </a:p>
          <a:p>
            <a:pPr>
              <a:lnSpc>
                <a:spcPct val="120000"/>
              </a:lnSpc>
              <a:spcBef>
                <a:spcPts val="300"/>
              </a:spcBef>
            </a:pPr>
            <a:r>
              <a:rPr lang="en-US" altLang="zh-CN" sz="780" dirty="0">
                <a:solidFill>
                  <a:schemeClr val="bg1">
                    <a:lumMod val="50000"/>
                  </a:schemeClr>
                </a:solidFill>
              </a:rPr>
              <a:t>We have many PowerPoint templates that has been specifically designed to help anyone that is stepping into the world of PowerPoint for the very first time. </a:t>
            </a:r>
          </a:p>
        </p:txBody>
      </p:sp>
      <p:pic>
        <p:nvPicPr>
          <p:cNvPr id="21" name="Picture 64"/>
          <p:cNvPicPr>
            <a:picLocks noGrp="1" noSelect="1" noRot="1" noChangeAspect="1" noMove="1" noResize="1" noChangeShapeType="1"/>
          </p:cNvPicPr>
          <p:nvPr/>
        </p:nvPicPr>
        <p:blipFill>
          <a:blip r:embed="rId3" cstate="email"/>
          <a:srcRect/>
          <a:stretch>
            <a:fillRect/>
          </a:stretch>
        </p:blipFill>
        <p:spPr bwMode="auto">
          <a:xfrm>
            <a:off x="3583610" y="17713934"/>
            <a:ext cx="1978369" cy="511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7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par>
                                <p:cTn id="10" presetID="53" presetClass="entr" presetSubtype="528" fill="hold" grpId="0" nodeType="withEffect">
                                  <p:stCondLst>
                                    <p:cond delay="120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anim calcmode="lin" valueType="num">
                                      <p:cBhvr>
                                        <p:cTn id="15" dur="500" fill="hold"/>
                                        <p:tgtEl>
                                          <p:spTgt spid="9"/>
                                        </p:tgtEl>
                                        <p:attrNameLst>
                                          <p:attrName>ppt_x</p:attrName>
                                        </p:attrNameLst>
                                      </p:cBhvr>
                                      <p:tavLst>
                                        <p:tav tm="0">
                                          <p:val>
                                            <p:fltVal val="0.5"/>
                                          </p:val>
                                        </p:tav>
                                        <p:tav tm="100000">
                                          <p:val>
                                            <p:strVal val="#ppt_x"/>
                                          </p:val>
                                        </p:tav>
                                      </p:tavLst>
                                    </p:anim>
                                    <p:anim calcmode="lin" valueType="num">
                                      <p:cBhvr>
                                        <p:cTn id="16" dur="500" fill="hold"/>
                                        <p:tgtEl>
                                          <p:spTgt spid="9"/>
                                        </p:tgtEl>
                                        <p:attrNameLst>
                                          <p:attrName>ppt_y</p:attrName>
                                        </p:attrNameLst>
                                      </p:cBhvr>
                                      <p:tavLst>
                                        <p:tav tm="0">
                                          <p:val>
                                            <p:fltVal val="0.5"/>
                                          </p:val>
                                        </p:tav>
                                        <p:tav tm="100000">
                                          <p:val>
                                            <p:strVal val="#ppt_y"/>
                                          </p:val>
                                        </p:tav>
                                      </p:tavLst>
                                    </p:anim>
                                  </p:childTnLst>
                                </p:cTn>
                              </p:par>
                              <p:par>
                                <p:cTn id="17" presetID="53" presetClass="entr" presetSubtype="16" fill="hold" grpId="0" nodeType="withEffect">
                                  <p:stCondLst>
                                    <p:cond delay="150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par>
                                <p:cTn id="22" presetID="2" presetClass="entr" presetSubtype="8" fill="hold" grpId="0" nodeType="withEffect">
                                  <p:stCondLst>
                                    <p:cond delay="2000"/>
                                  </p:stCondLst>
                                  <p:childTnLst>
                                    <p:set>
                                      <p:cBhvr>
                                        <p:cTn id="23" dur="1" fill="hold">
                                          <p:stCondLst>
                                            <p:cond delay="0"/>
                                          </p:stCondLst>
                                        </p:cTn>
                                        <p:tgtEl>
                                          <p:spTgt spid="17"/>
                                        </p:tgtEl>
                                        <p:attrNameLst>
                                          <p:attrName>style.visibility</p:attrName>
                                        </p:attrNameLst>
                                      </p:cBhvr>
                                      <p:to>
                                        <p:strVal val="visible"/>
                                      </p:to>
                                    </p:set>
                                    <p:anim calcmode="lin" valueType="num">
                                      <p:cBhvr additive="base">
                                        <p:cTn id="24" dur="500" fill="hold"/>
                                        <p:tgtEl>
                                          <p:spTgt spid="17"/>
                                        </p:tgtEl>
                                        <p:attrNameLst>
                                          <p:attrName>ppt_x</p:attrName>
                                        </p:attrNameLst>
                                      </p:cBhvr>
                                      <p:tavLst>
                                        <p:tav tm="0">
                                          <p:val>
                                            <p:strVal val="0-#ppt_w/2"/>
                                          </p:val>
                                        </p:tav>
                                        <p:tav tm="100000">
                                          <p:val>
                                            <p:strVal val="#ppt_x"/>
                                          </p:val>
                                        </p:tav>
                                      </p:tavLst>
                                    </p:anim>
                                    <p:anim calcmode="lin" valueType="num">
                                      <p:cBhvr additive="base">
                                        <p:cTn id="25" dur="500" fill="hold"/>
                                        <p:tgtEl>
                                          <p:spTgt spid="17"/>
                                        </p:tgtEl>
                                        <p:attrNameLst>
                                          <p:attrName>ppt_y</p:attrName>
                                        </p:attrNameLst>
                                      </p:cBhvr>
                                      <p:tavLst>
                                        <p:tav tm="0">
                                          <p:val>
                                            <p:strVal val="#ppt_y"/>
                                          </p:val>
                                        </p:tav>
                                        <p:tav tm="100000">
                                          <p:val>
                                            <p:strVal val="#ppt_y"/>
                                          </p:val>
                                        </p:tav>
                                      </p:tavLst>
                                    </p:anim>
                                  </p:childTnLst>
                                </p:cTn>
                              </p:par>
                              <p:par>
                                <p:cTn id="26" presetID="53" presetClass="entr" presetSubtype="528" fill="hold" grpId="0" nodeType="withEffect">
                                  <p:stCondLst>
                                    <p:cond delay="200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anim calcmode="lin" valueType="num">
                                      <p:cBhvr>
                                        <p:cTn id="31" dur="500" fill="hold"/>
                                        <p:tgtEl>
                                          <p:spTgt spid="8"/>
                                        </p:tgtEl>
                                        <p:attrNameLst>
                                          <p:attrName>ppt_x</p:attrName>
                                        </p:attrNameLst>
                                      </p:cBhvr>
                                      <p:tavLst>
                                        <p:tav tm="0">
                                          <p:val>
                                            <p:fltVal val="0.5"/>
                                          </p:val>
                                        </p:tav>
                                        <p:tav tm="100000">
                                          <p:val>
                                            <p:strVal val="#ppt_x"/>
                                          </p:val>
                                        </p:tav>
                                      </p:tavLst>
                                    </p:anim>
                                    <p:anim calcmode="lin" valueType="num">
                                      <p:cBhvr>
                                        <p:cTn id="32" dur="500" fill="hold"/>
                                        <p:tgtEl>
                                          <p:spTgt spid="8"/>
                                        </p:tgtEl>
                                        <p:attrNameLst>
                                          <p:attrName>ppt_y</p:attrName>
                                        </p:attrNameLst>
                                      </p:cBhvr>
                                      <p:tavLst>
                                        <p:tav tm="0">
                                          <p:val>
                                            <p:fltVal val="0.5"/>
                                          </p:val>
                                        </p:tav>
                                        <p:tav tm="100000">
                                          <p:val>
                                            <p:strVal val="#ppt_y"/>
                                          </p:val>
                                        </p:tav>
                                      </p:tavLst>
                                    </p:anim>
                                  </p:childTnLst>
                                </p:cTn>
                              </p:par>
                              <p:par>
                                <p:cTn id="33" presetID="53" presetClass="entr" presetSubtype="16" fill="hold" grpId="0" nodeType="withEffect">
                                  <p:stCondLst>
                                    <p:cond delay="230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par>
                                <p:cTn id="38" presetID="2" presetClass="entr" presetSubtype="8" fill="hold" grpId="0" nodeType="withEffect">
                                  <p:stCondLst>
                                    <p:cond delay="2800"/>
                                  </p:stCondLst>
                                  <p:childTnLst>
                                    <p:set>
                                      <p:cBhvr>
                                        <p:cTn id="39" dur="1" fill="hold">
                                          <p:stCondLst>
                                            <p:cond delay="0"/>
                                          </p:stCondLst>
                                        </p:cTn>
                                        <p:tgtEl>
                                          <p:spTgt spid="18"/>
                                        </p:tgtEl>
                                        <p:attrNameLst>
                                          <p:attrName>style.visibility</p:attrName>
                                        </p:attrNameLst>
                                      </p:cBhvr>
                                      <p:to>
                                        <p:strVal val="visible"/>
                                      </p:to>
                                    </p:set>
                                    <p:anim calcmode="lin" valueType="num">
                                      <p:cBhvr additive="base">
                                        <p:cTn id="40" dur="500" fill="hold"/>
                                        <p:tgtEl>
                                          <p:spTgt spid="18"/>
                                        </p:tgtEl>
                                        <p:attrNameLst>
                                          <p:attrName>ppt_x</p:attrName>
                                        </p:attrNameLst>
                                      </p:cBhvr>
                                      <p:tavLst>
                                        <p:tav tm="0">
                                          <p:val>
                                            <p:strVal val="0-#ppt_w/2"/>
                                          </p:val>
                                        </p:tav>
                                        <p:tav tm="100000">
                                          <p:val>
                                            <p:strVal val="#ppt_x"/>
                                          </p:val>
                                        </p:tav>
                                      </p:tavLst>
                                    </p:anim>
                                    <p:anim calcmode="lin" valueType="num">
                                      <p:cBhvr additive="base">
                                        <p:cTn id="41" dur="500" fill="hold"/>
                                        <p:tgtEl>
                                          <p:spTgt spid="18"/>
                                        </p:tgtEl>
                                        <p:attrNameLst>
                                          <p:attrName>ppt_y</p:attrName>
                                        </p:attrNameLst>
                                      </p:cBhvr>
                                      <p:tavLst>
                                        <p:tav tm="0">
                                          <p:val>
                                            <p:strVal val="#ppt_y"/>
                                          </p:val>
                                        </p:tav>
                                        <p:tav tm="100000">
                                          <p:val>
                                            <p:strVal val="#ppt_y"/>
                                          </p:val>
                                        </p:tav>
                                      </p:tavLst>
                                    </p:anim>
                                  </p:childTnLst>
                                </p:cTn>
                              </p:par>
                              <p:par>
                                <p:cTn id="42" presetID="53" presetClass="entr" presetSubtype="528" fill="hold" grpId="0" nodeType="withEffect">
                                  <p:stCondLst>
                                    <p:cond delay="280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fltVal val="0"/>
                                          </p:val>
                                        </p:tav>
                                        <p:tav tm="100000">
                                          <p:val>
                                            <p:strVal val="#ppt_w"/>
                                          </p:val>
                                        </p:tav>
                                      </p:tavLst>
                                    </p:anim>
                                    <p:anim calcmode="lin" valueType="num">
                                      <p:cBhvr>
                                        <p:cTn id="45" dur="500" fill="hold"/>
                                        <p:tgtEl>
                                          <p:spTgt spid="6"/>
                                        </p:tgtEl>
                                        <p:attrNameLst>
                                          <p:attrName>ppt_h</p:attrName>
                                        </p:attrNameLst>
                                      </p:cBhvr>
                                      <p:tavLst>
                                        <p:tav tm="0">
                                          <p:val>
                                            <p:fltVal val="0"/>
                                          </p:val>
                                        </p:tav>
                                        <p:tav tm="100000">
                                          <p:val>
                                            <p:strVal val="#ppt_h"/>
                                          </p:val>
                                        </p:tav>
                                      </p:tavLst>
                                    </p:anim>
                                    <p:animEffect transition="in" filter="fade">
                                      <p:cBhvr>
                                        <p:cTn id="46" dur="500"/>
                                        <p:tgtEl>
                                          <p:spTgt spid="6"/>
                                        </p:tgtEl>
                                      </p:cBhvr>
                                    </p:animEffect>
                                    <p:anim calcmode="lin" valueType="num">
                                      <p:cBhvr>
                                        <p:cTn id="47" dur="500" fill="hold"/>
                                        <p:tgtEl>
                                          <p:spTgt spid="6"/>
                                        </p:tgtEl>
                                        <p:attrNameLst>
                                          <p:attrName>ppt_x</p:attrName>
                                        </p:attrNameLst>
                                      </p:cBhvr>
                                      <p:tavLst>
                                        <p:tav tm="0">
                                          <p:val>
                                            <p:fltVal val="0.5"/>
                                          </p:val>
                                        </p:tav>
                                        <p:tav tm="100000">
                                          <p:val>
                                            <p:strVal val="#ppt_x"/>
                                          </p:val>
                                        </p:tav>
                                      </p:tavLst>
                                    </p:anim>
                                    <p:anim calcmode="lin" valueType="num">
                                      <p:cBhvr>
                                        <p:cTn id="48" dur="500" fill="hold"/>
                                        <p:tgtEl>
                                          <p:spTgt spid="6"/>
                                        </p:tgtEl>
                                        <p:attrNameLst>
                                          <p:attrName>ppt_y</p:attrName>
                                        </p:attrNameLst>
                                      </p:cBhvr>
                                      <p:tavLst>
                                        <p:tav tm="0">
                                          <p:val>
                                            <p:fltVal val="0.5"/>
                                          </p:val>
                                        </p:tav>
                                        <p:tav tm="100000">
                                          <p:val>
                                            <p:strVal val="#ppt_y"/>
                                          </p:val>
                                        </p:tav>
                                      </p:tavLst>
                                    </p:anim>
                                  </p:childTnLst>
                                </p:cTn>
                              </p:par>
                              <p:par>
                                <p:cTn id="49" presetID="53" presetClass="entr" presetSubtype="16" fill="hold" grpId="0" nodeType="withEffect">
                                  <p:stCondLst>
                                    <p:cond delay="3100"/>
                                  </p:stCondLst>
                                  <p:childTnLst>
                                    <p:set>
                                      <p:cBhvr>
                                        <p:cTn id="50" dur="1" fill="hold">
                                          <p:stCondLst>
                                            <p:cond delay="0"/>
                                          </p:stCondLst>
                                        </p:cTn>
                                        <p:tgtEl>
                                          <p:spTgt spid="14"/>
                                        </p:tgtEl>
                                        <p:attrNameLst>
                                          <p:attrName>style.visibility</p:attrName>
                                        </p:attrNameLst>
                                      </p:cBhvr>
                                      <p:to>
                                        <p:strVal val="visible"/>
                                      </p:to>
                                    </p:set>
                                    <p:anim calcmode="lin" valueType="num">
                                      <p:cBhvr>
                                        <p:cTn id="51" dur="500" fill="hold"/>
                                        <p:tgtEl>
                                          <p:spTgt spid="14"/>
                                        </p:tgtEl>
                                        <p:attrNameLst>
                                          <p:attrName>ppt_w</p:attrName>
                                        </p:attrNameLst>
                                      </p:cBhvr>
                                      <p:tavLst>
                                        <p:tav tm="0">
                                          <p:val>
                                            <p:fltVal val="0"/>
                                          </p:val>
                                        </p:tav>
                                        <p:tav tm="100000">
                                          <p:val>
                                            <p:strVal val="#ppt_w"/>
                                          </p:val>
                                        </p:tav>
                                      </p:tavLst>
                                    </p:anim>
                                    <p:anim calcmode="lin" valueType="num">
                                      <p:cBhvr>
                                        <p:cTn id="52" dur="500" fill="hold"/>
                                        <p:tgtEl>
                                          <p:spTgt spid="14"/>
                                        </p:tgtEl>
                                        <p:attrNameLst>
                                          <p:attrName>ppt_h</p:attrName>
                                        </p:attrNameLst>
                                      </p:cBhvr>
                                      <p:tavLst>
                                        <p:tav tm="0">
                                          <p:val>
                                            <p:fltVal val="0"/>
                                          </p:val>
                                        </p:tav>
                                        <p:tav tm="100000">
                                          <p:val>
                                            <p:strVal val="#ppt_h"/>
                                          </p:val>
                                        </p:tav>
                                      </p:tavLst>
                                    </p:anim>
                                    <p:animEffect transition="in" filter="fade">
                                      <p:cBhvr>
                                        <p:cTn id="53" dur="500"/>
                                        <p:tgtEl>
                                          <p:spTgt spid="14"/>
                                        </p:tgtEl>
                                      </p:cBhvr>
                                    </p:animEffect>
                                  </p:childTnLst>
                                </p:cTn>
                              </p:par>
                              <p:par>
                                <p:cTn id="54" presetID="2" presetClass="entr" presetSubtype="2" fill="hold" grpId="0" nodeType="withEffect">
                                  <p:stCondLst>
                                    <p:cond delay="360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fill="hold"/>
                                        <p:tgtEl>
                                          <p:spTgt spid="19"/>
                                        </p:tgtEl>
                                        <p:attrNameLst>
                                          <p:attrName>ppt_x</p:attrName>
                                        </p:attrNameLst>
                                      </p:cBhvr>
                                      <p:tavLst>
                                        <p:tav tm="0">
                                          <p:val>
                                            <p:strVal val="1+#ppt_w/2"/>
                                          </p:val>
                                        </p:tav>
                                        <p:tav tm="100000">
                                          <p:val>
                                            <p:strVal val="#ppt_x"/>
                                          </p:val>
                                        </p:tav>
                                      </p:tavLst>
                                    </p:anim>
                                    <p:anim calcmode="lin" valueType="num">
                                      <p:cBhvr additive="base">
                                        <p:cTn id="57" dur="500" fill="hold"/>
                                        <p:tgtEl>
                                          <p:spTgt spid="19"/>
                                        </p:tgtEl>
                                        <p:attrNameLst>
                                          <p:attrName>ppt_y</p:attrName>
                                        </p:attrNameLst>
                                      </p:cBhvr>
                                      <p:tavLst>
                                        <p:tav tm="0">
                                          <p:val>
                                            <p:strVal val="#ppt_y"/>
                                          </p:val>
                                        </p:tav>
                                        <p:tav tm="100000">
                                          <p:val>
                                            <p:strVal val="#ppt_y"/>
                                          </p:val>
                                        </p:tav>
                                      </p:tavLst>
                                    </p:anim>
                                  </p:childTnLst>
                                </p:cTn>
                              </p:par>
                              <p:par>
                                <p:cTn id="58" presetID="53" presetClass="entr" presetSubtype="528" fill="hold" grpId="0" nodeType="withEffect">
                                  <p:stCondLst>
                                    <p:cond delay="3600"/>
                                  </p:stCondLst>
                                  <p:childTnLst>
                                    <p:set>
                                      <p:cBhvr>
                                        <p:cTn id="59" dur="1" fill="hold">
                                          <p:stCondLst>
                                            <p:cond delay="0"/>
                                          </p:stCondLst>
                                        </p:cTn>
                                        <p:tgtEl>
                                          <p:spTgt spid="7"/>
                                        </p:tgtEl>
                                        <p:attrNameLst>
                                          <p:attrName>style.visibility</p:attrName>
                                        </p:attrNameLst>
                                      </p:cBhvr>
                                      <p:to>
                                        <p:strVal val="visible"/>
                                      </p:to>
                                    </p:set>
                                    <p:anim calcmode="lin" valueType="num">
                                      <p:cBhvr>
                                        <p:cTn id="60" dur="500" fill="hold"/>
                                        <p:tgtEl>
                                          <p:spTgt spid="7"/>
                                        </p:tgtEl>
                                        <p:attrNameLst>
                                          <p:attrName>ppt_w</p:attrName>
                                        </p:attrNameLst>
                                      </p:cBhvr>
                                      <p:tavLst>
                                        <p:tav tm="0">
                                          <p:val>
                                            <p:fltVal val="0"/>
                                          </p:val>
                                        </p:tav>
                                        <p:tav tm="100000">
                                          <p:val>
                                            <p:strVal val="#ppt_w"/>
                                          </p:val>
                                        </p:tav>
                                      </p:tavLst>
                                    </p:anim>
                                    <p:anim calcmode="lin" valueType="num">
                                      <p:cBhvr>
                                        <p:cTn id="61" dur="500" fill="hold"/>
                                        <p:tgtEl>
                                          <p:spTgt spid="7"/>
                                        </p:tgtEl>
                                        <p:attrNameLst>
                                          <p:attrName>ppt_h</p:attrName>
                                        </p:attrNameLst>
                                      </p:cBhvr>
                                      <p:tavLst>
                                        <p:tav tm="0">
                                          <p:val>
                                            <p:fltVal val="0"/>
                                          </p:val>
                                        </p:tav>
                                        <p:tav tm="100000">
                                          <p:val>
                                            <p:strVal val="#ppt_h"/>
                                          </p:val>
                                        </p:tav>
                                      </p:tavLst>
                                    </p:anim>
                                    <p:animEffect transition="in" filter="fade">
                                      <p:cBhvr>
                                        <p:cTn id="62" dur="500"/>
                                        <p:tgtEl>
                                          <p:spTgt spid="7"/>
                                        </p:tgtEl>
                                      </p:cBhvr>
                                    </p:animEffect>
                                    <p:anim calcmode="lin" valueType="num">
                                      <p:cBhvr>
                                        <p:cTn id="63" dur="500" fill="hold"/>
                                        <p:tgtEl>
                                          <p:spTgt spid="7"/>
                                        </p:tgtEl>
                                        <p:attrNameLst>
                                          <p:attrName>ppt_x</p:attrName>
                                        </p:attrNameLst>
                                      </p:cBhvr>
                                      <p:tavLst>
                                        <p:tav tm="0">
                                          <p:val>
                                            <p:fltVal val="0.5"/>
                                          </p:val>
                                        </p:tav>
                                        <p:tav tm="100000">
                                          <p:val>
                                            <p:strVal val="#ppt_x"/>
                                          </p:val>
                                        </p:tav>
                                      </p:tavLst>
                                    </p:anim>
                                    <p:anim calcmode="lin" valueType="num">
                                      <p:cBhvr>
                                        <p:cTn id="64" dur="500" fill="hold"/>
                                        <p:tgtEl>
                                          <p:spTgt spid="7"/>
                                        </p:tgtEl>
                                        <p:attrNameLst>
                                          <p:attrName>ppt_y</p:attrName>
                                        </p:attrNameLst>
                                      </p:cBhvr>
                                      <p:tavLst>
                                        <p:tav tm="0">
                                          <p:val>
                                            <p:fltVal val="0.5"/>
                                          </p:val>
                                        </p:tav>
                                        <p:tav tm="100000">
                                          <p:val>
                                            <p:strVal val="#ppt_y"/>
                                          </p:val>
                                        </p:tav>
                                      </p:tavLst>
                                    </p:anim>
                                  </p:childTnLst>
                                </p:cTn>
                              </p:par>
                              <p:par>
                                <p:cTn id="65" presetID="53" presetClass="entr" presetSubtype="16" fill="hold" grpId="0" nodeType="withEffect">
                                  <p:stCondLst>
                                    <p:cond delay="390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par>
                                <p:cTn id="70" presetID="2" presetClass="entr" presetSubtype="2" fill="hold" grpId="0" nodeType="withEffect">
                                  <p:stCondLst>
                                    <p:cond delay="440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1+#ppt_w/2"/>
                                          </p:val>
                                        </p:tav>
                                        <p:tav tm="100000">
                                          <p:val>
                                            <p:strVal val="#ppt_x"/>
                                          </p:val>
                                        </p:tav>
                                      </p:tavLst>
                                    </p:anim>
                                    <p:anim calcmode="lin" valueType="num">
                                      <p:cBhvr additive="base">
                                        <p:cTn id="73"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3" grpId="0"/>
      <p:bldP spid="14" grpId="0"/>
      <p:bldP spid="15" grpId="0"/>
      <p:bldP spid="16" grpId="0"/>
      <p:bldP spid="17" grpId="0"/>
      <p:bldP spid="18" grpId="0"/>
      <p:bldP spid="19" grpId="0"/>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原创作者QQ：598969553            _3"/>
          <p:cNvSpPr/>
          <p:nvPr/>
        </p:nvSpPr>
        <p:spPr>
          <a:xfrm>
            <a:off x="3044957" y="1523480"/>
            <a:ext cx="3043766" cy="19766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anchor="ctr"/>
          <a:lstStyle/>
          <a:p>
            <a:pPr algn="ctr" defTabSz="685800">
              <a:defRPr/>
            </a:pPr>
            <a:endParaRPr lang="id-ID" sz="640" dirty="0">
              <a:sym typeface="Century Gothic" panose="020B0502020202020204" pitchFamily="34" charset="0"/>
            </a:endParaRPr>
          </a:p>
        </p:txBody>
      </p:sp>
      <p:sp>
        <p:nvSpPr>
          <p:cNvPr id="53253" name="原创作者QQ：598969553            _4"/>
          <p:cNvSpPr txBox="1"/>
          <p:nvPr/>
        </p:nvSpPr>
        <p:spPr bwMode="auto">
          <a:xfrm>
            <a:off x="3698724" y="1905258"/>
            <a:ext cx="1748141" cy="273601"/>
          </a:xfrm>
          <a:prstGeom prst="rect">
            <a:avLst/>
          </a:prstGeom>
          <a:noFill/>
          <a:ln w="9525">
            <a:noFill/>
            <a:miter lim="800000"/>
          </a:ln>
        </p:spPr>
        <p:txBody>
          <a:bodyPr lIns="68586" tIns="0" rIns="68586" bIns="0" anchor="ctr">
            <a:spAutoFit/>
          </a:bodyPr>
          <a:lstStyle/>
          <a:p>
            <a:pPr algn="ctr" defTabSz="342900"/>
            <a:r>
              <a:rPr lang="zh-CN" altLang="en-US" sz="1780" b="1" dirty="0">
                <a:solidFill>
                  <a:schemeClr val="bg1"/>
                </a:solidFill>
                <a:latin typeface="Century Gothic" panose="020B0502020202020204" pitchFamily="34" charset="0"/>
                <a:ea typeface="微软雅黑" panose="020B0503020204020204" pitchFamily="34" charset="-122"/>
                <a:sym typeface="Century Gothic" panose="020B0502020202020204" pitchFamily="34" charset="0"/>
              </a:rPr>
              <a:t>研究可行性说明</a:t>
            </a:r>
          </a:p>
        </p:txBody>
      </p:sp>
      <p:pic>
        <p:nvPicPr>
          <p:cNvPr id="53254" name="原创作者QQ：598969553            _5"/>
          <p:cNvPicPr>
            <a:picLocks noChangeAspect="1"/>
          </p:cNvPicPr>
          <p:nvPr/>
        </p:nvPicPr>
        <p:blipFill>
          <a:blip r:embed="rId3" cstate="email"/>
          <a:stretch>
            <a:fillRect/>
          </a:stretch>
        </p:blipFill>
        <p:spPr bwMode="auto">
          <a:xfrm>
            <a:off x="6205247" y="1523480"/>
            <a:ext cx="2823817" cy="1976672"/>
          </a:xfrm>
          <a:prstGeom prst="rect">
            <a:avLst/>
          </a:prstGeom>
          <a:noFill/>
          <a:ln w="9525">
            <a:noFill/>
            <a:miter lim="800000"/>
            <a:headEnd/>
            <a:tailEnd/>
          </a:ln>
        </p:spPr>
      </p:pic>
      <p:pic>
        <p:nvPicPr>
          <p:cNvPr id="53255" name="原创作者QQ：598969553            _6"/>
          <p:cNvPicPr>
            <a:picLocks noChangeAspect="1"/>
          </p:cNvPicPr>
          <p:nvPr/>
        </p:nvPicPr>
        <p:blipFill>
          <a:blip r:embed="rId4" cstate="email"/>
          <a:stretch>
            <a:fillRect/>
          </a:stretch>
        </p:blipFill>
        <p:spPr bwMode="auto">
          <a:xfrm>
            <a:off x="188481" y="1523479"/>
            <a:ext cx="2698957" cy="1975481"/>
          </a:xfrm>
          <a:prstGeom prst="rect">
            <a:avLst/>
          </a:prstGeom>
          <a:noFill/>
          <a:ln w="9525">
            <a:noFill/>
            <a:miter lim="800000"/>
            <a:headEnd/>
            <a:tailEnd/>
          </a:ln>
        </p:spPr>
      </p:pic>
      <p:sp>
        <p:nvSpPr>
          <p:cNvPr id="53256" name="原创作者QQ：598969553            _7"/>
          <p:cNvSpPr txBox="1"/>
          <p:nvPr/>
        </p:nvSpPr>
        <p:spPr bwMode="auto">
          <a:xfrm>
            <a:off x="3521290" y="2372495"/>
            <a:ext cx="2160169" cy="414387"/>
          </a:xfrm>
          <a:prstGeom prst="rect">
            <a:avLst/>
          </a:prstGeom>
          <a:noFill/>
          <a:ln w="9525">
            <a:noFill/>
            <a:miter lim="800000"/>
          </a:ln>
        </p:spPr>
        <p:txBody>
          <a:bodyPr lIns="91270" tIns="45635" rIns="91270" bIns="45635"/>
          <a:lstStyle/>
          <a:p>
            <a:pPr algn="ctr" eaLnBrk="1" hangingPunct="1">
              <a:spcBef>
                <a:spcPct val="20000"/>
              </a:spcBef>
              <a:buFont typeface="Arial" panose="020B0604020202020204" pitchFamily="34" charset="0"/>
              <a:buNone/>
            </a:pPr>
            <a:r>
              <a:rPr lang="zh-CN" altLang="en-US" sz="1210" dirty="0">
                <a:solidFill>
                  <a:srgbClr val="FFFFFF"/>
                </a:solidFill>
                <a:latin typeface="微软雅黑" panose="020B0503020204020204" pitchFamily="34" charset="-122"/>
                <a:ea typeface="微软雅黑" panose="020B0503020204020204" pitchFamily="34" charset="-122"/>
              </a:rPr>
              <a:t>本模版所有图形线条及其相应素材均可自由编辑、改色、替换</a:t>
            </a:r>
          </a:p>
        </p:txBody>
      </p:sp>
      <p:sp>
        <p:nvSpPr>
          <p:cNvPr id="53257" name="原创作者QQ：598969553            _8"/>
          <p:cNvSpPr txBox="1"/>
          <p:nvPr/>
        </p:nvSpPr>
        <p:spPr bwMode="auto">
          <a:xfrm>
            <a:off x="1938674" y="3878815"/>
            <a:ext cx="4970532" cy="1038348"/>
          </a:xfrm>
          <a:prstGeom prst="rect">
            <a:avLst/>
          </a:prstGeom>
          <a:noFill/>
          <a:ln w="9525">
            <a:noFill/>
            <a:miter lim="800000"/>
          </a:ln>
        </p:spPr>
        <p:txBody>
          <a:bodyPr lIns="91270" tIns="45635" rIns="91270" bIns="45635"/>
          <a:lstStyle/>
          <a:p>
            <a:pPr algn="ctr" eaLnBrk="1" hangingPunct="1">
              <a:spcBef>
                <a:spcPct val="20000"/>
              </a:spcBef>
              <a:buFont typeface="Arial" panose="020B0604020202020204" pitchFamily="34" charset="0"/>
              <a:buNone/>
            </a:pPr>
            <a:r>
              <a:rPr lang="zh-CN" altLang="en-US" sz="855" dirty="0">
                <a:solidFill>
                  <a:schemeClr val="bg1">
                    <a:lumMod val="50000"/>
                  </a:schemeClr>
                </a:solidFill>
                <a:latin typeface="微软雅黑" panose="020B0503020204020204" pitchFamily="34" charset="-122"/>
                <a:ea typeface="微软雅黑" panose="020B0503020204020204" pitchFamily="34" charset="-122"/>
              </a:rPr>
              <a:t>单击此处添加文本，本模版所有图形线条及其相应素材均可自由编辑、改色、替换，建议您在展示时字体选择微软雅黑单击此处添加文本，本模版所有图形线条及其相应素材均可自由编辑、改色、替换</a:t>
            </a:r>
          </a:p>
        </p:txBody>
      </p:sp>
    </p:spTree>
  </p:cSld>
  <p:clrMapOvr>
    <a:masterClrMapping/>
  </p:clrMapOvr>
  <p:transition spd="slow" advClick="0" advTm="0">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原创设计师QQ598969553      _1"/>
          <p:cNvSpPr/>
          <p:nvPr/>
        </p:nvSpPr>
        <p:spPr>
          <a:xfrm>
            <a:off x="4286995" y="2501099"/>
            <a:ext cx="571599" cy="206400"/>
          </a:xfrm>
          <a:prstGeom prst="rightArrow">
            <a:avLst>
              <a:gd name="adj1" fmla="val 19124"/>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lstStyle/>
          <a:p>
            <a:pPr algn="ctr" defTabSz="685800" fontAlgn="auto">
              <a:spcBef>
                <a:spcPts val="0"/>
              </a:spcBef>
              <a:spcAft>
                <a:spcPts val="0"/>
              </a:spcAft>
              <a:defRPr/>
            </a:pPr>
            <a:endParaRPr lang="en-US" sz="1350" dirty="0"/>
          </a:p>
        </p:txBody>
      </p:sp>
      <p:sp>
        <p:nvSpPr>
          <p:cNvPr id="36" name="原创设计师QQ598969553      _2"/>
          <p:cNvSpPr/>
          <p:nvPr/>
        </p:nvSpPr>
        <p:spPr>
          <a:xfrm flipH="1">
            <a:off x="4286995" y="2286761"/>
            <a:ext cx="571599" cy="206400"/>
          </a:xfrm>
          <a:prstGeom prst="rightArrow">
            <a:avLst>
              <a:gd name="adj1" fmla="val 19124"/>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lstStyle/>
          <a:p>
            <a:pPr algn="ctr" defTabSz="685800" fontAlgn="auto">
              <a:spcBef>
                <a:spcPts val="0"/>
              </a:spcBef>
              <a:spcAft>
                <a:spcPts val="0"/>
              </a:spcAft>
              <a:defRPr/>
            </a:pPr>
            <a:endParaRPr lang="en-US" sz="1350" dirty="0"/>
          </a:p>
        </p:txBody>
      </p:sp>
      <p:sp>
        <p:nvSpPr>
          <p:cNvPr id="37" name="原创设计师QQ598969553      _3"/>
          <p:cNvSpPr/>
          <p:nvPr/>
        </p:nvSpPr>
        <p:spPr>
          <a:xfrm>
            <a:off x="649402" y="4439666"/>
            <a:ext cx="3215245" cy="519385"/>
          </a:xfrm>
          <a:prstGeom prst="rect">
            <a:avLst/>
          </a:prstGeom>
        </p:spPr>
        <p:txBody>
          <a:bodyPr lIns="91453" tIns="45726" rIns="91453" bIns="45726">
            <a:spAutoFit/>
          </a:bodyPr>
          <a:lstStyle/>
          <a:p>
            <a:pPr defTabSz="685800" fontAlgn="auto">
              <a:spcBef>
                <a:spcPts val="0"/>
              </a:spcBef>
              <a:spcAft>
                <a:spcPts val="0"/>
              </a:spcAft>
              <a:defRPr/>
            </a:pPr>
            <a:r>
              <a:rPr lang="ms-MY" sz="925" dirty="0">
                <a:solidFill>
                  <a:schemeClr val="tx1">
                    <a:lumMod val="95000"/>
                    <a:lumOff val="5000"/>
                  </a:schemeClr>
                </a:solidFill>
                <a:latin typeface="+mn-lt"/>
                <a:ea typeface="Open Sans Light" pitchFamily="34" charset="0"/>
                <a:cs typeface="Open Sans Light" pitchFamily="34" charset="0"/>
              </a:rPr>
              <a:t>Lorem ipsum dolor sit amet consectetur adipiscing elit. Praesent sodales odio sit amet odio tristique quis tempus odio Lorem ipsum dolor sit amet, consectetur</a:t>
            </a:r>
          </a:p>
        </p:txBody>
      </p:sp>
      <p:sp>
        <p:nvSpPr>
          <p:cNvPr id="20" name="原创设计师QQ598969553      _4"/>
          <p:cNvSpPr/>
          <p:nvPr/>
        </p:nvSpPr>
        <p:spPr>
          <a:xfrm>
            <a:off x="928849" y="1572301"/>
            <a:ext cx="1103504" cy="181155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lstStyle/>
          <a:p>
            <a:pPr algn="ctr" defTabSz="685800" fontAlgn="auto">
              <a:spcBef>
                <a:spcPts val="0"/>
              </a:spcBef>
              <a:spcAft>
                <a:spcPts val="0"/>
              </a:spcAft>
              <a:defRPr/>
            </a:pPr>
            <a:endParaRPr lang="en-US" sz="1350" dirty="0"/>
          </a:p>
        </p:txBody>
      </p:sp>
      <p:sp>
        <p:nvSpPr>
          <p:cNvPr id="42" name="原创设计师QQ598969553      _5"/>
          <p:cNvSpPr/>
          <p:nvPr/>
        </p:nvSpPr>
        <p:spPr>
          <a:xfrm>
            <a:off x="1162253" y="3499754"/>
            <a:ext cx="420334" cy="256557"/>
          </a:xfrm>
          <a:prstGeom prst="rect">
            <a:avLst/>
          </a:prstGeom>
        </p:spPr>
        <p:txBody>
          <a:bodyPr wrap="none" lIns="91453" tIns="45726" rIns="91453" bIns="45726">
            <a:spAutoFit/>
          </a:bodyPr>
          <a:lstStyle/>
          <a:p>
            <a:pPr defTabSz="685800" fontAlgn="auto">
              <a:spcBef>
                <a:spcPts val="0"/>
              </a:spcBef>
              <a:spcAft>
                <a:spcPts val="0"/>
              </a:spcAft>
              <a:defRPr/>
            </a:pPr>
            <a:r>
              <a:rPr lang="en-US" sz="1065" dirty="0">
                <a:solidFill>
                  <a:schemeClr val="tx1">
                    <a:lumMod val="95000"/>
                    <a:lumOff val="5000"/>
                  </a:schemeClr>
                </a:solidFill>
                <a:latin typeface="+mn-lt"/>
                <a:ea typeface="Open Sans" pitchFamily="34" charset="0"/>
                <a:cs typeface="Open Sans" pitchFamily="34" charset="0"/>
              </a:rPr>
              <a:t>90%</a:t>
            </a:r>
          </a:p>
        </p:txBody>
      </p:sp>
      <p:sp>
        <p:nvSpPr>
          <p:cNvPr id="21" name="原创设计师QQ598969553      _6"/>
          <p:cNvSpPr/>
          <p:nvPr/>
        </p:nvSpPr>
        <p:spPr>
          <a:xfrm>
            <a:off x="1509976" y="2229604"/>
            <a:ext cx="1028878" cy="1154250"/>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lstStyle/>
          <a:p>
            <a:pPr algn="ctr" defTabSz="685800" fontAlgn="auto">
              <a:spcBef>
                <a:spcPts val="0"/>
              </a:spcBef>
              <a:spcAft>
                <a:spcPts val="0"/>
              </a:spcAft>
              <a:defRPr/>
            </a:pPr>
            <a:endParaRPr lang="en-US" sz="1350" dirty="0"/>
          </a:p>
        </p:txBody>
      </p:sp>
      <p:sp>
        <p:nvSpPr>
          <p:cNvPr id="43" name="原创设计师QQ598969553      _7"/>
          <p:cNvSpPr/>
          <p:nvPr/>
        </p:nvSpPr>
        <p:spPr>
          <a:xfrm>
            <a:off x="1733852" y="3499754"/>
            <a:ext cx="420334" cy="256557"/>
          </a:xfrm>
          <a:prstGeom prst="rect">
            <a:avLst/>
          </a:prstGeom>
        </p:spPr>
        <p:txBody>
          <a:bodyPr wrap="none" lIns="91453" tIns="45726" rIns="91453" bIns="45726">
            <a:spAutoFit/>
          </a:bodyPr>
          <a:lstStyle/>
          <a:p>
            <a:pPr defTabSz="685800" fontAlgn="auto">
              <a:spcBef>
                <a:spcPts val="0"/>
              </a:spcBef>
              <a:spcAft>
                <a:spcPts val="0"/>
              </a:spcAft>
              <a:defRPr/>
            </a:pPr>
            <a:r>
              <a:rPr lang="en-US" sz="1065" dirty="0">
                <a:solidFill>
                  <a:schemeClr val="tx1">
                    <a:lumMod val="95000"/>
                    <a:lumOff val="5000"/>
                  </a:schemeClr>
                </a:solidFill>
                <a:latin typeface="+mn-lt"/>
                <a:ea typeface="Open Sans" pitchFamily="34" charset="0"/>
                <a:cs typeface="Open Sans" pitchFamily="34" charset="0"/>
              </a:rPr>
              <a:t>50%</a:t>
            </a:r>
          </a:p>
        </p:txBody>
      </p:sp>
      <p:sp>
        <p:nvSpPr>
          <p:cNvPr id="22" name="原创设计师QQ598969553      _8"/>
          <p:cNvSpPr/>
          <p:nvPr/>
        </p:nvSpPr>
        <p:spPr>
          <a:xfrm>
            <a:off x="2014889" y="2072424"/>
            <a:ext cx="1200358" cy="1311430"/>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lstStyle/>
          <a:p>
            <a:pPr algn="ctr" defTabSz="685800" fontAlgn="auto">
              <a:spcBef>
                <a:spcPts val="0"/>
              </a:spcBef>
              <a:spcAft>
                <a:spcPts val="0"/>
              </a:spcAft>
              <a:defRPr/>
            </a:pPr>
            <a:endParaRPr lang="en-US" sz="1350" dirty="0"/>
          </a:p>
        </p:txBody>
      </p:sp>
      <p:sp>
        <p:nvSpPr>
          <p:cNvPr id="44" name="原创设计师QQ598969553      _9"/>
          <p:cNvSpPr/>
          <p:nvPr/>
        </p:nvSpPr>
        <p:spPr>
          <a:xfrm>
            <a:off x="2305451" y="3499754"/>
            <a:ext cx="420334" cy="256557"/>
          </a:xfrm>
          <a:prstGeom prst="rect">
            <a:avLst/>
          </a:prstGeom>
        </p:spPr>
        <p:txBody>
          <a:bodyPr wrap="none" lIns="91453" tIns="45726" rIns="91453" bIns="45726">
            <a:spAutoFit/>
          </a:bodyPr>
          <a:lstStyle/>
          <a:p>
            <a:pPr defTabSz="685800" fontAlgn="auto">
              <a:spcBef>
                <a:spcPts val="0"/>
              </a:spcBef>
              <a:spcAft>
                <a:spcPts val="0"/>
              </a:spcAft>
              <a:defRPr/>
            </a:pPr>
            <a:r>
              <a:rPr lang="en-US" sz="1065" dirty="0">
                <a:solidFill>
                  <a:schemeClr val="tx1">
                    <a:lumMod val="95000"/>
                    <a:lumOff val="5000"/>
                  </a:schemeClr>
                </a:solidFill>
                <a:latin typeface="+mn-lt"/>
                <a:ea typeface="Open Sans" pitchFamily="34" charset="0"/>
                <a:cs typeface="Open Sans" pitchFamily="34" charset="0"/>
              </a:rPr>
              <a:t>65%</a:t>
            </a:r>
          </a:p>
        </p:txBody>
      </p:sp>
      <p:sp>
        <p:nvSpPr>
          <p:cNvPr id="23" name="原创设计师QQ598969553      _10"/>
          <p:cNvSpPr/>
          <p:nvPr/>
        </p:nvSpPr>
        <p:spPr>
          <a:xfrm>
            <a:off x="2615068" y="2358208"/>
            <a:ext cx="1028878" cy="1025646"/>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lstStyle/>
          <a:p>
            <a:pPr algn="ctr" defTabSz="685800" fontAlgn="auto">
              <a:spcBef>
                <a:spcPts val="0"/>
              </a:spcBef>
              <a:spcAft>
                <a:spcPts val="0"/>
              </a:spcAft>
              <a:defRPr/>
            </a:pPr>
            <a:endParaRPr lang="en-US" sz="1350" dirty="0"/>
          </a:p>
        </p:txBody>
      </p:sp>
      <p:sp>
        <p:nvSpPr>
          <p:cNvPr id="45" name="原创设计师QQ598969553      _11"/>
          <p:cNvSpPr/>
          <p:nvPr/>
        </p:nvSpPr>
        <p:spPr>
          <a:xfrm>
            <a:off x="2877050" y="3499754"/>
            <a:ext cx="420334" cy="256557"/>
          </a:xfrm>
          <a:prstGeom prst="rect">
            <a:avLst/>
          </a:prstGeom>
        </p:spPr>
        <p:txBody>
          <a:bodyPr wrap="none" lIns="91453" tIns="45726" rIns="91453" bIns="45726">
            <a:spAutoFit/>
          </a:bodyPr>
          <a:lstStyle/>
          <a:p>
            <a:pPr defTabSz="685800" fontAlgn="auto">
              <a:spcBef>
                <a:spcPts val="0"/>
              </a:spcBef>
              <a:spcAft>
                <a:spcPts val="0"/>
              </a:spcAft>
              <a:defRPr/>
            </a:pPr>
            <a:r>
              <a:rPr lang="en-US" sz="1065" dirty="0">
                <a:solidFill>
                  <a:schemeClr val="tx1">
                    <a:lumMod val="95000"/>
                    <a:lumOff val="5000"/>
                  </a:schemeClr>
                </a:solidFill>
                <a:latin typeface="+mn-lt"/>
                <a:ea typeface="Open Sans" pitchFamily="34" charset="0"/>
                <a:cs typeface="Open Sans" pitchFamily="34" charset="0"/>
              </a:rPr>
              <a:t>40%</a:t>
            </a:r>
          </a:p>
        </p:txBody>
      </p:sp>
      <p:sp>
        <p:nvSpPr>
          <p:cNvPr id="25" name="原创设计师QQ598969553      _12"/>
          <p:cNvSpPr/>
          <p:nvPr/>
        </p:nvSpPr>
        <p:spPr>
          <a:xfrm>
            <a:off x="5573093" y="1572301"/>
            <a:ext cx="1103505" cy="181155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lstStyle/>
          <a:p>
            <a:pPr algn="ctr" defTabSz="685800" fontAlgn="auto">
              <a:spcBef>
                <a:spcPts val="0"/>
              </a:spcBef>
              <a:spcAft>
                <a:spcPts val="0"/>
              </a:spcAft>
              <a:defRPr/>
            </a:pPr>
            <a:endParaRPr lang="en-US" sz="1350" dirty="0"/>
          </a:p>
        </p:txBody>
      </p:sp>
      <p:sp>
        <p:nvSpPr>
          <p:cNvPr id="65" name="原创设计师QQ598969553      _13"/>
          <p:cNvSpPr/>
          <p:nvPr/>
        </p:nvSpPr>
        <p:spPr>
          <a:xfrm>
            <a:off x="5735047" y="3499754"/>
            <a:ext cx="420334" cy="256557"/>
          </a:xfrm>
          <a:prstGeom prst="rect">
            <a:avLst/>
          </a:prstGeom>
        </p:spPr>
        <p:txBody>
          <a:bodyPr wrap="none" lIns="91453" tIns="45726" rIns="91453" bIns="45726">
            <a:spAutoFit/>
          </a:bodyPr>
          <a:lstStyle/>
          <a:p>
            <a:pPr defTabSz="685800" fontAlgn="auto">
              <a:spcBef>
                <a:spcPts val="0"/>
              </a:spcBef>
              <a:spcAft>
                <a:spcPts val="0"/>
              </a:spcAft>
              <a:defRPr/>
            </a:pPr>
            <a:r>
              <a:rPr lang="en-US" sz="1065" dirty="0">
                <a:solidFill>
                  <a:schemeClr val="tx1">
                    <a:lumMod val="95000"/>
                    <a:lumOff val="5000"/>
                  </a:schemeClr>
                </a:solidFill>
                <a:latin typeface="+mn-lt"/>
                <a:ea typeface="Open Sans" pitchFamily="34" charset="0"/>
                <a:cs typeface="Open Sans" pitchFamily="34" charset="0"/>
              </a:rPr>
              <a:t>90%</a:t>
            </a:r>
          </a:p>
        </p:txBody>
      </p:sp>
      <p:sp>
        <p:nvSpPr>
          <p:cNvPr id="26" name="原创设计师QQ598969553      _14"/>
          <p:cNvSpPr/>
          <p:nvPr/>
        </p:nvSpPr>
        <p:spPr>
          <a:xfrm>
            <a:off x="6154219" y="2215315"/>
            <a:ext cx="1028878" cy="1168538"/>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lstStyle/>
          <a:p>
            <a:pPr algn="ctr" defTabSz="685800" fontAlgn="auto">
              <a:spcBef>
                <a:spcPts val="0"/>
              </a:spcBef>
              <a:spcAft>
                <a:spcPts val="0"/>
              </a:spcAft>
              <a:defRPr/>
            </a:pPr>
            <a:endParaRPr lang="en-US" sz="1350" dirty="0"/>
          </a:p>
        </p:txBody>
      </p:sp>
      <p:sp>
        <p:nvSpPr>
          <p:cNvPr id="66" name="原创设计师QQ598969553      _15"/>
          <p:cNvSpPr/>
          <p:nvPr/>
        </p:nvSpPr>
        <p:spPr>
          <a:xfrm>
            <a:off x="6306646" y="3499754"/>
            <a:ext cx="420334" cy="256557"/>
          </a:xfrm>
          <a:prstGeom prst="rect">
            <a:avLst/>
          </a:prstGeom>
        </p:spPr>
        <p:txBody>
          <a:bodyPr wrap="none" lIns="91453" tIns="45726" rIns="91453" bIns="45726">
            <a:spAutoFit/>
          </a:bodyPr>
          <a:lstStyle/>
          <a:p>
            <a:pPr defTabSz="685800" fontAlgn="auto">
              <a:spcBef>
                <a:spcPts val="0"/>
              </a:spcBef>
              <a:spcAft>
                <a:spcPts val="0"/>
              </a:spcAft>
              <a:defRPr/>
            </a:pPr>
            <a:r>
              <a:rPr lang="en-US" sz="1065" dirty="0">
                <a:solidFill>
                  <a:schemeClr val="tx1">
                    <a:lumMod val="95000"/>
                    <a:lumOff val="5000"/>
                  </a:schemeClr>
                </a:solidFill>
                <a:latin typeface="+mn-lt"/>
                <a:ea typeface="Open Sans" pitchFamily="34" charset="0"/>
                <a:cs typeface="Open Sans" pitchFamily="34" charset="0"/>
              </a:rPr>
              <a:t>50%</a:t>
            </a:r>
          </a:p>
        </p:txBody>
      </p:sp>
      <p:sp>
        <p:nvSpPr>
          <p:cNvPr id="27" name="原创设计师QQ598969553      _16"/>
          <p:cNvSpPr/>
          <p:nvPr/>
        </p:nvSpPr>
        <p:spPr>
          <a:xfrm>
            <a:off x="6659131" y="2072424"/>
            <a:ext cx="1200358" cy="1311430"/>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lstStyle/>
          <a:p>
            <a:pPr algn="ctr" defTabSz="685800" fontAlgn="auto">
              <a:spcBef>
                <a:spcPts val="0"/>
              </a:spcBef>
              <a:spcAft>
                <a:spcPts val="0"/>
              </a:spcAft>
              <a:defRPr/>
            </a:pPr>
            <a:endParaRPr lang="en-US" sz="1350" dirty="0"/>
          </a:p>
        </p:txBody>
      </p:sp>
      <p:sp>
        <p:nvSpPr>
          <p:cNvPr id="67" name="原创设计师QQ598969553      _17"/>
          <p:cNvSpPr/>
          <p:nvPr/>
        </p:nvSpPr>
        <p:spPr>
          <a:xfrm>
            <a:off x="6878245" y="3499754"/>
            <a:ext cx="420334" cy="256557"/>
          </a:xfrm>
          <a:prstGeom prst="rect">
            <a:avLst/>
          </a:prstGeom>
        </p:spPr>
        <p:txBody>
          <a:bodyPr wrap="none" lIns="91453" tIns="45726" rIns="91453" bIns="45726">
            <a:spAutoFit/>
          </a:bodyPr>
          <a:lstStyle/>
          <a:p>
            <a:pPr defTabSz="685800" fontAlgn="auto">
              <a:spcBef>
                <a:spcPts val="0"/>
              </a:spcBef>
              <a:spcAft>
                <a:spcPts val="0"/>
              </a:spcAft>
              <a:defRPr/>
            </a:pPr>
            <a:r>
              <a:rPr lang="en-US" sz="1065" dirty="0">
                <a:solidFill>
                  <a:schemeClr val="tx1">
                    <a:lumMod val="95000"/>
                    <a:lumOff val="5000"/>
                  </a:schemeClr>
                </a:solidFill>
                <a:latin typeface="+mn-lt"/>
                <a:ea typeface="Open Sans" pitchFamily="34" charset="0"/>
                <a:cs typeface="Open Sans" pitchFamily="34" charset="0"/>
              </a:rPr>
              <a:t>65%</a:t>
            </a:r>
          </a:p>
        </p:txBody>
      </p:sp>
      <p:sp>
        <p:nvSpPr>
          <p:cNvPr id="28" name="原创设计师QQ598969553      _18"/>
          <p:cNvSpPr/>
          <p:nvPr/>
        </p:nvSpPr>
        <p:spPr>
          <a:xfrm>
            <a:off x="7259311" y="1715193"/>
            <a:ext cx="1028878" cy="1668661"/>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53" tIns="45726" rIns="91453" bIns="45726" anchor="ctr"/>
          <a:lstStyle/>
          <a:p>
            <a:pPr algn="ctr" defTabSz="685800" fontAlgn="auto">
              <a:spcBef>
                <a:spcPts val="0"/>
              </a:spcBef>
              <a:spcAft>
                <a:spcPts val="0"/>
              </a:spcAft>
              <a:defRPr/>
            </a:pPr>
            <a:endParaRPr lang="en-US" sz="1350" dirty="0"/>
          </a:p>
        </p:txBody>
      </p:sp>
      <p:sp>
        <p:nvSpPr>
          <p:cNvPr id="68" name="原创设计师QQ598969553      _19"/>
          <p:cNvSpPr/>
          <p:nvPr/>
        </p:nvSpPr>
        <p:spPr>
          <a:xfrm>
            <a:off x="7449844" y="3499754"/>
            <a:ext cx="420334" cy="256557"/>
          </a:xfrm>
          <a:prstGeom prst="rect">
            <a:avLst/>
          </a:prstGeom>
        </p:spPr>
        <p:txBody>
          <a:bodyPr wrap="none" lIns="91453" tIns="45726" rIns="91453" bIns="45726">
            <a:spAutoFit/>
          </a:bodyPr>
          <a:lstStyle/>
          <a:p>
            <a:pPr defTabSz="685800" fontAlgn="auto">
              <a:spcBef>
                <a:spcPts val="0"/>
              </a:spcBef>
              <a:spcAft>
                <a:spcPts val="0"/>
              </a:spcAft>
              <a:defRPr/>
            </a:pPr>
            <a:r>
              <a:rPr lang="en-US" sz="1065" dirty="0">
                <a:solidFill>
                  <a:schemeClr val="tx1">
                    <a:lumMod val="95000"/>
                    <a:lumOff val="5000"/>
                  </a:schemeClr>
                </a:solidFill>
                <a:latin typeface="+mn-lt"/>
                <a:ea typeface="Open Sans" pitchFamily="34" charset="0"/>
                <a:cs typeface="Open Sans" pitchFamily="34" charset="0"/>
              </a:rPr>
              <a:t>40%</a:t>
            </a:r>
          </a:p>
        </p:txBody>
      </p:sp>
      <p:sp>
        <p:nvSpPr>
          <p:cNvPr id="56" name="原创设计师QQ598969553      _20"/>
          <p:cNvSpPr/>
          <p:nvPr/>
        </p:nvSpPr>
        <p:spPr>
          <a:xfrm>
            <a:off x="4296521" y="1921592"/>
            <a:ext cx="575825" cy="311188"/>
          </a:xfrm>
          <a:prstGeom prst="rect">
            <a:avLst/>
          </a:prstGeom>
        </p:spPr>
        <p:txBody>
          <a:bodyPr wrap="none" lIns="91453" tIns="45726" rIns="91453" bIns="45726">
            <a:spAutoFit/>
          </a:bodyPr>
          <a:lstStyle/>
          <a:p>
            <a:pPr defTabSz="685800" fontAlgn="auto">
              <a:spcBef>
                <a:spcPts val="0"/>
              </a:spcBef>
              <a:spcAft>
                <a:spcPts val="0"/>
              </a:spcAft>
              <a:defRPr/>
            </a:pPr>
            <a:r>
              <a:rPr lang="en-US" sz="1420" dirty="0">
                <a:solidFill>
                  <a:schemeClr val="tx1">
                    <a:lumMod val="95000"/>
                    <a:lumOff val="5000"/>
                  </a:schemeClr>
                </a:solidFill>
                <a:latin typeface="Open Sans" pitchFamily="34" charset="0"/>
                <a:ea typeface="Open Sans" pitchFamily="34" charset="0"/>
                <a:cs typeface="Open Sans" pitchFamily="34" charset="0"/>
              </a:rPr>
              <a:t>2014</a:t>
            </a:r>
          </a:p>
        </p:txBody>
      </p:sp>
      <p:sp>
        <p:nvSpPr>
          <p:cNvPr id="57" name="原创设计师QQ598969553      _21"/>
          <p:cNvSpPr/>
          <p:nvPr/>
        </p:nvSpPr>
        <p:spPr>
          <a:xfrm>
            <a:off x="4296521" y="2707499"/>
            <a:ext cx="575825" cy="311188"/>
          </a:xfrm>
          <a:prstGeom prst="rect">
            <a:avLst/>
          </a:prstGeom>
        </p:spPr>
        <p:txBody>
          <a:bodyPr wrap="none" lIns="91453" tIns="45726" rIns="91453" bIns="45726">
            <a:spAutoFit/>
          </a:bodyPr>
          <a:lstStyle/>
          <a:p>
            <a:pPr defTabSz="685800" fontAlgn="auto">
              <a:spcBef>
                <a:spcPts val="0"/>
              </a:spcBef>
              <a:spcAft>
                <a:spcPts val="0"/>
              </a:spcAft>
              <a:defRPr/>
            </a:pPr>
            <a:r>
              <a:rPr lang="en-US" sz="1420" dirty="0">
                <a:solidFill>
                  <a:schemeClr val="tx1">
                    <a:lumMod val="95000"/>
                    <a:lumOff val="5000"/>
                  </a:schemeClr>
                </a:solidFill>
                <a:latin typeface="Open Sans" pitchFamily="34" charset="0"/>
                <a:ea typeface="Open Sans" pitchFamily="34" charset="0"/>
                <a:cs typeface="Open Sans" pitchFamily="34" charset="0"/>
              </a:rPr>
              <a:t>2015</a:t>
            </a:r>
          </a:p>
        </p:txBody>
      </p:sp>
      <p:grpSp>
        <p:nvGrpSpPr>
          <p:cNvPr id="2" name="原创设计师QQ598969553      _22"/>
          <p:cNvGrpSpPr/>
          <p:nvPr/>
        </p:nvGrpSpPr>
        <p:grpSpPr>
          <a:xfrm>
            <a:off x="928824" y="3911421"/>
            <a:ext cx="2029230" cy="377887"/>
            <a:chOff x="928662" y="3910468"/>
            <a:chExt cx="2028878" cy="377842"/>
          </a:xfrm>
          <a:solidFill>
            <a:schemeClr val="accent2"/>
          </a:solidFill>
        </p:grpSpPr>
        <p:grpSp>
          <p:nvGrpSpPr>
            <p:cNvPr id="3" name="Group 299"/>
            <p:cNvGrpSpPr/>
            <p:nvPr/>
          </p:nvGrpSpPr>
          <p:grpSpPr>
            <a:xfrm>
              <a:off x="928662" y="3910468"/>
              <a:ext cx="148552" cy="377842"/>
              <a:chOff x="6141009" y="3540977"/>
              <a:chExt cx="85046" cy="216315"/>
            </a:xfrm>
            <a:grpFill/>
          </p:grpSpPr>
          <p:sp>
            <p:nvSpPr>
              <p:cNvPr id="85" name="Freeform 12"/>
              <p:cNvSpPr/>
              <p:nvPr/>
            </p:nvSpPr>
            <p:spPr bwMode="auto">
              <a:xfrm>
                <a:off x="6141009" y="3577954"/>
                <a:ext cx="85046" cy="179338"/>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86" name="Oval 13"/>
              <p:cNvSpPr>
                <a:spLocks noChangeArrowheads="1"/>
              </p:cNvSpPr>
              <p:nvPr/>
            </p:nvSpPr>
            <p:spPr bwMode="auto">
              <a:xfrm>
                <a:off x="6166893" y="3540977"/>
                <a:ext cx="33741" cy="3374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4" name="Group 299"/>
            <p:cNvGrpSpPr/>
            <p:nvPr/>
          </p:nvGrpSpPr>
          <p:grpSpPr>
            <a:xfrm>
              <a:off x="1137587" y="3910468"/>
              <a:ext cx="148552" cy="377842"/>
              <a:chOff x="6141009" y="3540977"/>
              <a:chExt cx="85046" cy="216315"/>
            </a:xfrm>
            <a:grpFill/>
          </p:grpSpPr>
          <p:sp>
            <p:nvSpPr>
              <p:cNvPr id="83" name="Freeform 12"/>
              <p:cNvSpPr/>
              <p:nvPr/>
            </p:nvSpPr>
            <p:spPr bwMode="auto">
              <a:xfrm>
                <a:off x="6141009" y="3577954"/>
                <a:ext cx="85046" cy="179338"/>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84" name="Oval 13"/>
              <p:cNvSpPr>
                <a:spLocks noChangeArrowheads="1"/>
              </p:cNvSpPr>
              <p:nvPr/>
            </p:nvSpPr>
            <p:spPr bwMode="auto">
              <a:xfrm>
                <a:off x="6166893" y="3540977"/>
                <a:ext cx="33741" cy="3374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5" name="Group 299"/>
            <p:cNvGrpSpPr/>
            <p:nvPr/>
          </p:nvGrpSpPr>
          <p:grpSpPr>
            <a:xfrm>
              <a:off x="1346512" y="3910468"/>
              <a:ext cx="148552" cy="377842"/>
              <a:chOff x="6141009" y="3540977"/>
              <a:chExt cx="85046" cy="216315"/>
            </a:xfrm>
            <a:grpFill/>
          </p:grpSpPr>
          <p:sp>
            <p:nvSpPr>
              <p:cNvPr id="81" name="Freeform 12"/>
              <p:cNvSpPr/>
              <p:nvPr/>
            </p:nvSpPr>
            <p:spPr bwMode="auto">
              <a:xfrm>
                <a:off x="6141009" y="3577954"/>
                <a:ext cx="85046" cy="179338"/>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82" name="Oval 13"/>
              <p:cNvSpPr>
                <a:spLocks noChangeArrowheads="1"/>
              </p:cNvSpPr>
              <p:nvPr/>
            </p:nvSpPr>
            <p:spPr bwMode="auto">
              <a:xfrm>
                <a:off x="6166893" y="3540977"/>
                <a:ext cx="33741" cy="3374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6" name="Group 299"/>
            <p:cNvGrpSpPr/>
            <p:nvPr/>
          </p:nvGrpSpPr>
          <p:grpSpPr>
            <a:xfrm>
              <a:off x="1555437" y="3910468"/>
              <a:ext cx="148552" cy="377842"/>
              <a:chOff x="6141009" y="3540977"/>
              <a:chExt cx="85046" cy="216315"/>
            </a:xfrm>
            <a:grpFill/>
          </p:grpSpPr>
          <p:sp>
            <p:nvSpPr>
              <p:cNvPr id="79" name="Freeform 12"/>
              <p:cNvSpPr/>
              <p:nvPr/>
            </p:nvSpPr>
            <p:spPr bwMode="auto">
              <a:xfrm>
                <a:off x="6141009" y="3577954"/>
                <a:ext cx="85046" cy="179338"/>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80" name="Oval 13"/>
              <p:cNvSpPr>
                <a:spLocks noChangeArrowheads="1"/>
              </p:cNvSpPr>
              <p:nvPr/>
            </p:nvSpPr>
            <p:spPr bwMode="auto">
              <a:xfrm>
                <a:off x="6166893" y="3540977"/>
                <a:ext cx="33741" cy="3374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7" name="Group 299"/>
            <p:cNvGrpSpPr/>
            <p:nvPr/>
          </p:nvGrpSpPr>
          <p:grpSpPr>
            <a:xfrm>
              <a:off x="1764362" y="3910468"/>
              <a:ext cx="148552" cy="377842"/>
              <a:chOff x="6141009" y="3540977"/>
              <a:chExt cx="85046" cy="216315"/>
            </a:xfrm>
            <a:grpFill/>
          </p:grpSpPr>
          <p:sp>
            <p:nvSpPr>
              <p:cNvPr id="77" name="Freeform 12"/>
              <p:cNvSpPr/>
              <p:nvPr/>
            </p:nvSpPr>
            <p:spPr bwMode="auto">
              <a:xfrm>
                <a:off x="6141009" y="3577954"/>
                <a:ext cx="85046" cy="179338"/>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78" name="Oval 13"/>
              <p:cNvSpPr>
                <a:spLocks noChangeArrowheads="1"/>
              </p:cNvSpPr>
              <p:nvPr/>
            </p:nvSpPr>
            <p:spPr bwMode="auto">
              <a:xfrm>
                <a:off x="6166893" y="3540977"/>
                <a:ext cx="33741" cy="3374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8" name="Group 299"/>
            <p:cNvGrpSpPr/>
            <p:nvPr/>
          </p:nvGrpSpPr>
          <p:grpSpPr>
            <a:xfrm>
              <a:off x="1973287" y="3910468"/>
              <a:ext cx="148552" cy="377842"/>
              <a:chOff x="6141009" y="3540977"/>
              <a:chExt cx="85046" cy="216315"/>
            </a:xfrm>
            <a:grpFill/>
          </p:grpSpPr>
          <p:sp>
            <p:nvSpPr>
              <p:cNvPr id="88" name="Freeform 12"/>
              <p:cNvSpPr/>
              <p:nvPr/>
            </p:nvSpPr>
            <p:spPr bwMode="auto">
              <a:xfrm>
                <a:off x="6141009" y="3577954"/>
                <a:ext cx="85046" cy="179338"/>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89" name="Oval 13"/>
              <p:cNvSpPr>
                <a:spLocks noChangeArrowheads="1"/>
              </p:cNvSpPr>
              <p:nvPr/>
            </p:nvSpPr>
            <p:spPr bwMode="auto">
              <a:xfrm>
                <a:off x="6166893" y="3540977"/>
                <a:ext cx="33741" cy="3374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9" name="Group 299"/>
            <p:cNvGrpSpPr/>
            <p:nvPr/>
          </p:nvGrpSpPr>
          <p:grpSpPr>
            <a:xfrm>
              <a:off x="2182212" y="3910468"/>
              <a:ext cx="148552" cy="377842"/>
              <a:chOff x="6141009" y="3540977"/>
              <a:chExt cx="85046" cy="216315"/>
            </a:xfrm>
            <a:grpFill/>
          </p:grpSpPr>
          <p:sp>
            <p:nvSpPr>
              <p:cNvPr id="91" name="Freeform 12"/>
              <p:cNvSpPr/>
              <p:nvPr/>
            </p:nvSpPr>
            <p:spPr bwMode="auto">
              <a:xfrm>
                <a:off x="6141009" y="3577954"/>
                <a:ext cx="85046" cy="179338"/>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92" name="Oval 13"/>
              <p:cNvSpPr>
                <a:spLocks noChangeArrowheads="1"/>
              </p:cNvSpPr>
              <p:nvPr/>
            </p:nvSpPr>
            <p:spPr bwMode="auto">
              <a:xfrm>
                <a:off x="6166893" y="3540977"/>
                <a:ext cx="33741" cy="3374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10" name="Group 299"/>
            <p:cNvGrpSpPr/>
            <p:nvPr/>
          </p:nvGrpSpPr>
          <p:grpSpPr>
            <a:xfrm>
              <a:off x="2391137" y="3910468"/>
              <a:ext cx="148552" cy="377842"/>
              <a:chOff x="6141009" y="3540977"/>
              <a:chExt cx="85046" cy="216315"/>
            </a:xfrm>
            <a:grpFill/>
          </p:grpSpPr>
          <p:sp>
            <p:nvSpPr>
              <p:cNvPr id="94" name="Freeform 12"/>
              <p:cNvSpPr/>
              <p:nvPr/>
            </p:nvSpPr>
            <p:spPr bwMode="auto">
              <a:xfrm>
                <a:off x="6141009" y="3577954"/>
                <a:ext cx="85046" cy="179338"/>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95" name="Oval 13"/>
              <p:cNvSpPr>
                <a:spLocks noChangeArrowheads="1"/>
              </p:cNvSpPr>
              <p:nvPr/>
            </p:nvSpPr>
            <p:spPr bwMode="auto">
              <a:xfrm>
                <a:off x="6166893" y="3540977"/>
                <a:ext cx="33741" cy="3374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11" name="Group 299"/>
            <p:cNvGrpSpPr/>
            <p:nvPr/>
          </p:nvGrpSpPr>
          <p:grpSpPr>
            <a:xfrm>
              <a:off x="2600062" y="3910468"/>
              <a:ext cx="148552" cy="377842"/>
              <a:chOff x="6141009" y="3540977"/>
              <a:chExt cx="85046" cy="216315"/>
            </a:xfrm>
            <a:grpFill/>
          </p:grpSpPr>
          <p:sp>
            <p:nvSpPr>
              <p:cNvPr id="97" name="Freeform 12"/>
              <p:cNvSpPr/>
              <p:nvPr/>
            </p:nvSpPr>
            <p:spPr bwMode="auto">
              <a:xfrm>
                <a:off x="6141009" y="3577954"/>
                <a:ext cx="85046" cy="179338"/>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98" name="Oval 13"/>
              <p:cNvSpPr>
                <a:spLocks noChangeArrowheads="1"/>
              </p:cNvSpPr>
              <p:nvPr/>
            </p:nvSpPr>
            <p:spPr bwMode="auto">
              <a:xfrm>
                <a:off x="6166893" y="3540977"/>
                <a:ext cx="33741" cy="3374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12" name="Group 299"/>
            <p:cNvGrpSpPr/>
            <p:nvPr/>
          </p:nvGrpSpPr>
          <p:grpSpPr>
            <a:xfrm>
              <a:off x="2808988" y="3910468"/>
              <a:ext cx="148552" cy="377842"/>
              <a:chOff x="6141009" y="3540977"/>
              <a:chExt cx="85046" cy="216315"/>
            </a:xfrm>
            <a:grpFill/>
          </p:grpSpPr>
          <p:sp>
            <p:nvSpPr>
              <p:cNvPr id="100" name="Freeform 12"/>
              <p:cNvSpPr/>
              <p:nvPr/>
            </p:nvSpPr>
            <p:spPr bwMode="auto">
              <a:xfrm>
                <a:off x="6141009" y="3577954"/>
                <a:ext cx="85046" cy="179338"/>
              </a:xfrm>
              <a:custGeom>
                <a:avLst/>
                <a:gdLst>
                  <a:gd name="T0" fmla="*/ 59 w 78"/>
                  <a:gd name="T1" fmla="*/ 0 h 164"/>
                  <a:gd name="T2" fmla="*/ 20 w 78"/>
                  <a:gd name="T3" fmla="*/ 0 h 164"/>
                  <a:gd name="T4" fmla="*/ 0 w 78"/>
                  <a:gd name="T5" fmla="*/ 16 h 164"/>
                  <a:gd name="T6" fmla="*/ 0 w 78"/>
                  <a:gd name="T7" fmla="*/ 16 h 164"/>
                  <a:gd name="T8" fmla="*/ 0 w 78"/>
                  <a:gd name="T9" fmla="*/ 19 h 164"/>
                  <a:gd name="T10" fmla="*/ 0 w 78"/>
                  <a:gd name="T11" fmla="*/ 74 h 164"/>
                  <a:gd name="T12" fmla="*/ 7 w 78"/>
                  <a:gd name="T13" fmla="*/ 80 h 164"/>
                  <a:gd name="T14" fmla="*/ 13 w 78"/>
                  <a:gd name="T15" fmla="*/ 74 h 164"/>
                  <a:gd name="T16" fmla="*/ 13 w 78"/>
                  <a:gd name="T17" fmla="*/ 26 h 164"/>
                  <a:gd name="T18" fmla="*/ 19 w 78"/>
                  <a:gd name="T19" fmla="*/ 26 h 164"/>
                  <a:gd name="T20" fmla="*/ 19 w 78"/>
                  <a:gd name="T21" fmla="*/ 72 h 164"/>
                  <a:gd name="T22" fmla="*/ 19 w 78"/>
                  <a:gd name="T23" fmla="*/ 73 h 164"/>
                  <a:gd name="T24" fmla="*/ 19 w 78"/>
                  <a:gd name="T25" fmla="*/ 154 h 164"/>
                  <a:gd name="T26" fmla="*/ 28 w 78"/>
                  <a:gd name="T27" fmla="*/ 164 h 164"/>
                  <a:gd name="T28" fmla="*/ 37 w 78"/>
                  <a:gd name="T29" fmla="*/ 154 h 164"/>
                  <a:gd name="T30" fmla="*/ 37 w 78"/>
                  <a:gd name="T31" fmla="*/ 83 h 164"/>
                  <a:gd name="T32" fmla="*/ 41 w 78"/>
                  <a:gd name="T33" fmla="*/ 83 h 164"/>
                  <a:gd name="T34" fmla="*/ 41 w 78"/>
                  <a:gd name="T35" fmla="*/ 154 h 164"/>
                  <a:gd name="T36" fmla="*/ 50 w 78"/>
                  <a:gd name="T37" fmla="*/ 164 h 164"/>
                  <a:gd name="T38" fmla="*/ 59 w 78"/>
                  <a:gd name="T39" fmla="*/ 154 h 164"/>
                  <a:gd name="T40" fmla="*/ 59 w 78"/>
                  <a:gd name="T41" fmla="*/ 72 h 164"/>
                  <a:gd name="T42" fmla="*/ 59 w 78"/>
                  <a:gd name="T43" fmla="*/ 71 h 164"/>
                  <a:gd name="T44" fmla="*/ 59 w 78"/>
                  <a:gd name="T45" fmla="*/ 26 h 164"/>
                  <a:gd name="T46" fmla="*/ 64 w 78"/>
                  <a:gd name="T47" fmla="*/ 26 h 164"/>
                  <a:gd name="T48" fmla="*/ 64 w 78"/>
                  <a:gd name="T49" fmla="*/ 74 h 164"/>
                  <a:gd name="T50" fmla="*/ 71 w 78"/>
                  <a:gd name="T51" fmla="*/ 80 h 164"/>
                  <a:gd name="T52" fmla="*/ 78 w 78"/>
                  <a:gd name="T53" fmla="*/ 74 h 164"/>
                  <a:gd name="T54" fmla="*/ 78 w 78"/>
                  <a:gd name="T55" fmla="*/ 19 h 164"/>
                  <a:gd name="T56" fmla="*/ 78 w 78"/>
                  <a:gd name="T57" fmla="*/ 16 h 164"/>
                  <a:gd name="T58" fmla="*/ 78 w 78"/>
                  <a:gd name="T59" fmla="*/ 15 h 164"/>
                  <a:gd name="T60" fmla="*/ 59 w 78"/>
                  <a:gd name="T61"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78" h="164">
                    <a:moveTo>
                      <a:pt x="59" y="0"/>
                    </a:moveTo>
                    <a:cubicBezTo>
                      <a:pt x="20" y="0"/>
                      <a:pt x="20" y="0"/>
                      <a:pt x="20" y="0"/>
                    </a:cubicBezTo>
                    <a:cubicBezTo>
                      <a:pt x="6" y="0"/>
                      <a:pt x="0" y="12"/>
                      <a:pt x="0" y="16"/>
                    </a:cubicBezTo>
                    <a:cubicBezTo>
                      <a:pt x="0" y="16"/>
                      <a:pt x="0" y="16"/>
                      <a:pt x="0" y="16"/>
                    </a:cubicBezTo>
                    <a:cubicBezTo>
                      <a:pt x="0" y="19"/>
                      <a:pt x="0" y="19"/>
                      <a:pt x="0" y="19"/>
                    </a:cubicBezTo>
                    <a:cubicBezTo>
                      <a:pt x="0" y="74"/>
                      <a:pt x="0" y="74"/>
                      <a:pt x="0" y="74"/>
                    </a:cubicBezTo>
                    <a:cubicBezTo>
                      <a:pt x="0" y="77"/>
                      <a:pt x="3" y="80"/>
                      <a:pt x="7" y="80"/>
                    </a:cubicBezTo>
                    <a:cubicBezTo>
                      <a:pt x="10" y="80"/>
                      <a:pt x="13" y="77"/>
                      <a:pt x="13" y="74"/>
                    </a:cubicBezTo>
                    <a:cubicBezTo>
                      <a:pt x="13" y="26"/>
                      <a:pt x="13" y="26"/>
                      <a:pt x="13" y="26"/>
                    </a:cubicBezTo>
                    <a:cubicBezTo>
                      <a:pt x="19" y="26"/>
                      <a:pt x="19" y="26"/>
                      <a:pt x="19" y="26"/>
                    </a:cubicBezTo>
                    <a:cubicBezTo>
                      <a:pt x="19" y="72"/>
                      <a:pt x="19" y="72"/>
                      <a:pt x="19" y="72"/>
                    </a:cubicBezTo>
                    <a:cubicBezTo>
                      <a:pt x="19" y="72"/>
                      <a:pt x="19" y="73"/>
                      <a:pt x="19" y="73"/>
                    </a:cubicBezTo>
                    <a:cubicBezTo>
                      <a:pt x="19" y="154"/>
                      <a:pt x="19" y="154"/>
                      <a:pt x="19" y="154"/>
                    </a:cubicBezTo>
                    <a:cubicBezTo>
                      <a:pt x="19" y="159"/>
                      <a:pt x="23" y="164"/>
                      <a:pt x="28" y="164"/>
                    </a:cubicBezTo>
                    <a:cubicBezTo>
                      <a:pt x="33" y="164"/>
                      <a:pt x="37" y="159"/>
                      <a:pt x="37" y="154"/>
                    </a:cubicBezTo>
                    <a:cubicBezTo>
                      <a:pt x="37" y="83"/>
                      <a:pt x="37" y="83"/>
                      <a:pt x="37" y="83"/>
                    </a:cubicBezTo>
                    <a:cubicBezTo>
                      <a:pt x="41" y="83"/>
                      <a:pt x="41" y="83"/>
                      <a:pt x="41" y="83"/>
                    </a:cubicBezTo>
                    <a:cubicBezTo>
                      <a:pt x="41" y="154"/>
                      <a:pt x="41" y="154"/>
                      <a:pt x="41" y="154"/>
                    </a:cubicBezTo>
                    <a:cubicBezTo>
                      <a:pt x="41" y="159"/>
                      <a:pt x="45" y="164"/>
                      <a:pt x="50" y="164"/>
                    </a:cubicBezTo>
                    <a:cubicBezTo>
                      <a:pt x="55" y="164"/>
                      <a:pt x="59" y="159"/>
                      <a:pt x="59" y="154"/>
                    </a:cubicBezTo>
                    <a:cubicBezTo>
                      <a:pt x="59" y="72"/>
                      <a:pt x="59" y="72"/>
                      <a:pt x="59" y="72"/>
                    </a:cubicBezTo>
                    <a:cubicBezTo>
                      <a:pt x="59" y="71"/>
                      <a:pt x="59" y="71"/>
                      <a:pt x="59" y="71"/>
                    </a:cubicBezTo>
                    <a:cubicBezTo>
                      <a:pt x="59" y="26"/>
                      <a:pt x="59" y="26"/>
                      <a:pt x="59" y="26"/>
                    </a:cubicBezTo>
                    <a:cubicBezTo>
                      <a:pt x="64" y="26"/>
                      <a:pt x="64" y="26"/>
                      <a:pt x="64" y="26"/>
                    </a:cubicBezTo>
                    <a:cubicBezTo>
                      <a:pt x="64" y="74"/>
                      <a:pt x="64" y="74"/>
                      <a:pt x="64" y="74"/>
                    </a:cubicBezTo>
                    <a:cubicBezTo>
                      <a:pt x="64" y="77"/>
                      <a:pt x="67" y="80"/>
                      <a:pt x="71" y="80"/>
                    </a:cubicBezTo>
                    <a:cubicBezTo>
                      <a:pt x="75" y="80"/>
                      <a:pt x="78" y="77"/>
                      <a:pt x="78" y="74"/>
                    </a:cubicBezTo>
                    <a:cubicBezTo>
                      <a:pt x="78" y="19"/>
                      <a:pt x="78" y="19"/>
                      <a:pt x="78" y="19"/>
                    </a:cubicBezTo>
                    <a:cubicBezTo>
                      <a:pt x="78" y="16"/>
                      <a:pt x="78" y="16"/>
                      <a:pt x="78" y="16"/>
                    </a:cubicBezTo>
                    <a:cubicBezTo>
                      <a:pt x="78" y="15"/>
                      <a:pt x="78" y="15"/>
                      <a:pt x="78" y="15"/>
                    </a:cubicBezTo>
                    <a:cubicBezTo>
                      <a:pt x="78" y="10"/>
                      <a:pt x="72" y="0"/>
                      <a:pt x="59"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101" name="Oval 13"/>
              <p:cNvSpPr>
                <a:spLocks noChangeArrowheads="1"/>
              </p:cNvSpPr>
              <p:nvPr/>
            </p:nvSpPr>
            <p:spPr bwMode="auto">
              <a:xfrm>
                <a:off x="6166893" y="3540977"/>
                <a:ext cx="33741" cy="33741"/>
              </a:xfrm>
              <a:prstGeom prst="ellipse">
                <a:avLst/>
              </a:prstGeom>
              <a:solidFill>
                <a:schemeClr val="bg1">
                  <a:lumMod val="8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sp>
        <p:nvSpPr>
          <p:cNvPr id="102" name="原创设计师QQ598969553      _23"/>
          <p:cNvSpPr/>
          <p:nvPr/>
        </p:nvSpPr>
        <p:spPr>
          <a:xfrm>
            <a:off x="3132682" y="3931606"/>
            <a:ext cx="529338" cy="333180"/>
          </a:xfrm>
          <a:prstGeom prst="rect">
            <a:avLst/>
          </a:prstGeom>
        </p:spPr>
        <p:txBody>
          <a:bodyPr wrap="none" lIns="91453" tIns="45726" rIns="91453" bIns="45726">
            <a:spAutoFit/>
          </a:bodyPr>
          <a:lstStyle/>
          <a:p>
            <a:pPr defTabSz="685800" fontAlgn="auto">
              <a:spcBef>
                <a:spcPts val="0"/>
              </a:spcBef>
              <a:spcAft>
                <a:spcPts val="0"/>
              </a:spcAft>
              <a:defRPr/>
            </a:pPr>
            <a:r>
              <a:rPr lang="en-US" sz="1565" dirty="0">
                <a:solidFill>
                  <a:schemeClr val="tx1">
                    <a:lumMod val="95000"/>
                    <a:lumOff val="5000"/>
                  </a:schemeClr>
                </a:solidFill>
                <a:latin typeface="+mn-lt"/>
                <a:ea typeface="Open Sans" pitchFamily="34" charset="0"/>
                <a:cs typeface="Open Sans" pitchFamily="34" charset="0"/>
              </a:rPr>
              <a:t>90%</a:t>
            </a:r>
          </a:p>
        </p:txBody>
      </p:sp>
      <p:grpSp>
        <p:nvGrpSpPr>
          <p:cNvPr id="13" name="原创设计师QQ598969553      _24"/>
          <p:cNvGrpSpPr>
            <a:grpSpLocks noChangeAspect="1"/>
          </p:cNvGrpSpPr>
          <p:nvPr/>
        </p:nvGrpSpPr>
        <p:grpSpPr>
          <a:xfrm>
            <a:off x="5704437" y="3915845"/>
            <a:ext cx="175302" cy="378045"/>
            <a:chOff x="6138760" y="4271257"/>
            <a:chExt cx="97227" cy="209688"/>
          </a:xfrm>
          <a:solidFill>
            <a:schemeClr val="accent1"/>
          </a:solidFill>
        </p:grpSpPr>
        <p:sp>
          <p:nvSpPr>
            <p:cNvPr id="118" name="Oval 58"/>
            <p:cNvSpPr>
              <a:spLocks noChangeArrowheads="1"/>
            </p:cNvSpPr>
            <p:nvPr/>
          </p:nvSpPr>
          <p:spPr bwMode="auto">
            <a:xfrm>
              <a:off x="6171468" y="4271257"/>
              <a:ext cx="30916" cy="318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119" name="Freeform 7"/>
            <p:cNvSpPr/>
            <p:nvPr/>
          </p:nvSpPr>
          <p:spPr bwMode="auto">
            <a:xfrm>
              <a:off x="6138760" y="4309341"/>
              <a:ext cx="97227" cy="171604"/>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14" name="原创设计师QQ598969553      _25"/>
          <p:cNvGrpSpPr>
            <a:grpSpLocks noChangeAspect="1"/>
          </p:cNvGrpSpPr>
          <p:nvPr/>
        </p:nvGrpSpPr>
        <p:grpSpPr>
          <a:xfrm>
            <a:off x="5901060" y="3915845"/>
            <a:ext cx="175302" cy="378045"/>
            <a:chOff x="6138760" y="4271257"/>
            <a:chExt cx="97227" cy="209688"/>
          </a:xfrm>
          <a:solidFill>
            <a:schemeClr val="accent1"/>
          </a:solidFill>
        </p:grpSpPr>
        <p:sp>
          <p:nvSpPr>
            <p:cNvPr id="116" name="Oval 73"/>
            <p:cNvSpPr>
              <a:spLocks noChangeArrowheads="1"/>
            </p:cNvSpPr>
            <p:nvPr/>
          </p:nvSpPr>
          <p:spPr bwMode="auto">
            <a:xfrm>
              <a:off x="6171468" y="4271257"/>
              <a:ext cx="30916" cy="318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117" name="Freeform 7"/>
            <p:cNvSpPr/>
            <p:nvPr/>
          </p:nvSpPr>
          <p:spPr bwMode="auto">
            <a:xfrm>
              <a:off x="6138760" y="4309341"/>
              <a:ext cx="97227" cy="171604"/>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15" name="原创设计师QQ598969553      _26"/>
          <p:cNvGrpSpPr>
            <a:grpSpLocks noChangeAspect="1"/>
          </p:cNvGrpSpPr>
          <p:nvPr/>
        </p:nvGrpSpPr>
        <p:grpSpPr>
          <a:xfrm>
            <a:off x="6097683" y="3915845"/>
            <a:ext cx="175302" cy="378045"/>
            <a:chOff x="6138760" y="4271257"/>
            <a:chExt cx="97227" cy="209688"/>
          </a:xfrm>
          <a:solidFill>
            <a:schemeClr val="accent1"/>
          </a:solidFill>
        </p:grpSpPr>
        <p:sp>
          <p:nvSpPr>
            <p:cNvPr id="114" name="Oval 76"/>
            <p:cNvSpPr>
              <a:spLocks noChangeArrowheads="1"/>
            </p:cNvSpPr>
            <p:nvPr/>
          </p:nvSpPr>
          <p:spPr bwMode="auto">
            <a:xfrm>
              <a:off x="6171468" y="4271257"/>
              <a:ext cx="30916" cy="318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115" name="Freeform 7"/>
            <p:cNvSpPr/>
            <p:nvPr/>
          </p:nvSpPr>
          <p:spPr bwMode="auto">
            <a:xfrm>
              <a:off x="6138760" y="4309341"/>
              <a:ext cx="97227" cy="171604"/>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16" name="原创设计师QQ598969553      _27"/>
          <p:cNvGrpSpPr>
            <a:grpSpLocks noChangeAspect="1"/>
          </p:cNvGrpSpPr>
          <p:nvPr/>
        </p:nvGrpSpPr>
        <p:grpSpPr>
          <a:xfrm>
            <a:off x="6294306" y="3915845"/>
            <a:ext cx="175302" cy="378045"/>
            <a:chOff x="6138760" y="4271257"/>
            <a:chExt cx="97227" cy="209688"/>
          </a:xfrm>
          <a:solidFill>
            <a:schemeClr val="accent1"/>
          </a:solidFill>
        </p:grpSpPr>
        <p:sp>
          <p:nvSpPr>
            <p:cNvPr id="112" name="Oval 79"/>
            <p:cNvSpPr>
              <a:spLocks noChangeArrowheads="1"/>
            </p:cNvSpPr>
            <p:nvPr/>
          </p:nvSpPr>
          <p:spPr bwMode="auto">
            <a:xfrm>
              <a:off x="6171468" y="4271257"/>
              <a:ext cx="30916" cy="318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113" name="Freeform 7"/>
            <p:cNvSpPr/>
            <p:nvPr/>
          </p:nvSpPr>
          <p:spPr bwMode="auto">
            <a:xfrm>
              <a:off x="6138760" y="4309341"/>
              <a:ext cx="97227" cy="171604"/>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17" name="原创设计师QQ598969553      _28"/>
          <p:cNvGrpSpPr>
            <a:grpSpLocks noChangeAspect="1"/>
          </p:cNvGrpSpPr>
          <p:nvPr/>
        </p:nvGrpSpPr>
        <p:grpSpPr>
          <a:xfrm>
            <a:off x="6490929" y="3915845"/>
            <a:ext cx="175302" cy="378045"/>
            <a:chOff x="6138760" y="4271257"/>
            <a:chExt cx="97227" cy="209688"/>
          </a:xfrm>
          <a:solidFill>
            <a:schemeClr val="accent1"/>
          </a:solidFill>
        </p:grpSpPr>
        <p:sp>
          <p:nvSpPr>
            <p:cNvPr id="110" name="Oval 82"/>
            <p:cNvSpPr>
              <a:spLocks noChangeArrowheads="1"/>
            </p:cNvSpPr>
            <p:nvPr/>
          </p:nvSpPr>
          <p:spPr bwMode="auto">
            <a:xfrm>
              <a:off x="6171468" y="4271257"/>
              <a:ext cx="30916" cy="318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111" name="Freeform 7"/>
            <p:cNvSpPr/>
            <p:nvPr/>
          </p:nvSpPr>
          <p:spPr bwMode="auto">
            <a:xfrm>
              <a:off x="6138760" y="4309341"/>
              <a:ext cx="97227" cy="171604"/>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18" name="原创设计师QQ598969553      _29"/>
          <p:cNvGrpSpPr>
            <a:grpSpLocks noChangeAspect="1"/>
          </p:cNvGrpSpPr>
          <p:nvPr/>
        </p:nvGrpSpPr>
        <p:grpSpPr>
          <a:xfrm>
            <a:off x="6687552" y="3915845"/>
            <a:ext cx="175302" cy="378045"/>
            <a:chOff x="6138760" y="4271257"/>
            <a:chExt cx="97227" cy="209688"/>
          </a:xfrm>
          <a:solidFill>
            <a:schemeClr val="accent1"/>
          </a:solidFill>
        </p:grpSpPr>
        <p:sp>
          <p:nvSpPr>
            <p:cNvPr id="121" name="Oval 58"/>
            <p:cNvSpPr>
              <a:spLocks noChangeArrowheads="1"/>
            </p:cNvSpPr>
            <p:nvPr/>
          </p:nvSpPr>
          <p:spPr bwMode="auto">
            <a:xfrm>
              <a:off x="6171468" y="4271257"/>
              <a:ext cx="30916" cy="318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122" name="Freeform 7"/>
            <p:cNvSpPr/>
            <p:nvPr/>
          </p:nvSpPr>
          <p:spPr bwMode="auto">
            <a:xfrm>
              <a:off x="6138760" y="4309341"/>
              <a:ext cx="97227" cy="171604"/>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19" name="原创设计师QQ598969553      _30"/>
          <p:cNvGrpSpPr>
            <a:grpSpLocks noChangeAspect="1"/>
          </p:cNvGrpSpPr>
          <p:nvPr/>
        </p:nvGrpSpPr>
        <p:grpSpPr>
          <a:xfrm>
            <a:off x="6884176" y="3915845"/>
            <a:ext cx="175302" cy="378045"/>
            <a:chOff x="6138760" y="4271257"/>
            <a:chExt cx="97227" cy="209688"/>
          </a:xfrm>
          <a:solidFill>
            <a:schemeClr val="accent1"/>
          </a:solidFill>
        </p:grpSpPr>
        <p:sp>
          <p:nvSpPr>
            <p:cNvPr id="124" name="Oval 73"/>
            <p:cNvSpPr>
              <a:spLocks noChangeArrowheads="1"/>
            </p:cNvSpPr>
            <p:nvPr/>
          </p:nvSpPr>
          <p:spPr bwMode="auto">
            <a:xfrm>
              <a:off x="6171468" y="4271257"/>
              <a:ext cx="30916" cy="318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125" name="Freeform 7"/>
            <p:cNvSpPr/>
            <p:nvPr/>
          </p:nvSpPr>
          <p:spPr bwMode="auto">
            <a:xfrm>
              <a:off x="6138760" y="4309341"/>
              <a:ext cx="97227" cy="171604"/>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24" name="原创设计师QQ598969553      _31"/>
          <p:cNvGrpSpPr>
            <a:grpSpLocks noChangeAspect="1"/>
          </p:cNvGrpSpPr>
          <p:nvPr/>
        </p:nvGrpSpPr>
        <p:grpSpPr>
          <a:xfrm>
            <a:off x="7080799" y="3915845"/>
            <a:ext cx="175302" cy="378045"/>
            <a:chOff x="6138760" y="4271257"/>
            <a:chExt cx="97227" cy="209688"/>
          </a:xfrm>
          <a:solidFill>
            <a:schemeClr val="bg1">
              <a:lumMod val="85000"/>
            </a:schemeClr>
          </a:solidFill>
        </p:grpSpPr>
        <p:sp>
          <p:nvSpPr>
            <p:cNvPr id="127" name="Oval 76"/>
            <p:cNvSpPr>
              <a:spLocks noChangeArrowheads="1"/>
            </p:cNvSpPr>
            <p:nvPr/>
          </p:nvSpPr>
          <p:spPr bwMode="auto">
            <a:xfrm>
              <a:off x="6171468" y="4271257"/>
              <a:ext cx="30916" cy="318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128" name="Freeform 7"/>
            <p:cNvSpPr/>
            <p:nvPr/>
          </p:nvSpPr>
          <p:spPr bwMode="auto">
            <a:xfrm>
              <a:off x="6138760" y="4309341"/>
              <a:ext cx="97227" cy="171604"/>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29" name="原创设计师QQ598969553      _32"/>
          <p:cNvGrpSpPr>
            <a:grpSpLocks noChangeAspect="1"/>
          </p:cNvGrpSpPr>
          <p:nvPr/>
        </p:nvGrpSpPr>
        <p:grpSpPr>
          <a:xfrm>
            <a:off x="7277421" y="3915845"/>
            <a:ext cx="175302" cy="378045"/>
            <a:chOff x="6138760" y="4271257"/>
            <a:chExt cx="97227" cy="209688"/>
          </a:xfrm>
          <a:solidFill>
            <a:schemeClr val="bg1">
              <a:lumMod val="85000"/>
            </a:schemeClr>
          </a:solidFill>
        </p:grpSpPr>
        <p:sp>
          <p:nvSpPr>
            <p:cNvPr id="130" name="Oval 79"/>
            <p:cNvSpPr>
              <a:spLocks noChangeArrowheads="1"/>
            </p:cNvSpPr>
            <p:nvPr/>
          </p:nvSpPr>
          <p:spPr bwMode="auto">
            <a:xfrm>
              <a:off x="6171468" y="4271257"/>
              <a:ext cx="30916" cy="318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131" name="Freeform 7"/>
            <p:cNvSpPr/>
            <p:nvPr/>
          </p:nvSpPr>
          <p:spPr bwMode="auto">
            <a:xfrm>
              <a:off x="6138760" y="4309341"/>
              <a:ext cx="97227" cy="171604"/>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grpSp>
        <p:nvGrpSpPr>
          <p:cNvPr id="30" name="原创设计师QQ598969553      _33"/>
          <p:cNvGrpSpPr>
            <a:grpSpLocks noChangeAspect="1"/>
          </p:cNvGrpSpPr>
          <p:nvPr/>
        </p:nvGrpSpPr>
        <p:grpSpPr>
          <a:xfrm>
            <a:off x="7474044" y="3915845"/>
            <a:ext cx="175302" cy="378045"/>
            <a:chOff x="6138760" y="4271257"/>
            <a:chExt cx="97227" cy="209688"/>
          </a:xfrm>
          <a:solidFill>
            <a:schemeClr val="bg1">
              <a:lumMod val="85000"/>
            </a:schemeClr>
          </a:solidFill>
        </p:grpSpPr>
        <p:sp>
          <p:nvSpPr>
            <p:cNvPr id="133" name="Oval 82"/>
            <p:cNvSpPr>
              <a:spLocks noChangeArrowheads="1"/>
            </p:cNvSpPr>
            <p:nvPr/>
          </p:nvSpPr>
          <p:spPr bwMode="auto">
            <a:xfrm>
              <a:off x="6171468" y="4271257"/>
              <a:ext cx="30916" cy="3181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sp>
          <p:nvSpPr>
            <p:cNvPr id="134" name="Freeform 7"/>
            <p:cNvSpPr/>
            <p:nvPr/>
          </p:nvSpPr>
          <p:spPr bwMode="auto">
            <a:xfrm>
              <a:off x="6138760" y="4309341"/>
              <a:ext cx="97227" cy="171604"/>
            </a:xfrm>
            <a:custGeom>
              <a:avLst/>
              <a:gdLst>
                <a:gd name="T0" fmla="*/ 91 w 92"/>
                <a:gd name="T1" fmla="*/ 60 h 162"/>
                <a:gd name="T2" fmla="*/ 75 w 92"/>
                <a:gd name="T3" fmla="*/ 10 h 162"/>
                <a:gd name="T4" fmla="*/ 64 w 92"/>
                <a:gd name="T5" fmla="*/ 0 h 162"/>
                <a:gd name="T6" fmla="*/ 28 w 92"/>
                <a:gd name="T7" fmla="*/ 0 h 162"/>
                <a:gd name="T8" fmla="*/ 19 w 92"/>
                <a:gd name="T9" fmla="*/ 5 h 162"/>
                <a:gd name="T10" fmla="*/ 18 w 92"/>
                <a:gd name="T11" fmla="*/ 7 h 162"/>
                <a:gd name="T12" fmla="*/ 18 w 92"/>
                <a:gd name="T13" fmla="*/ 7 h 162"/>
                <a:gd name="T14" fmla="*/ 17 w 92"/>
                <a:gd name="T15" fmla="*/ 8 h 162"/>
                <a:gd name="T16" fmla="*/ 1 w 92"/>
                <a:gd name="T17" fmla="*/ 60 h 162"/>
                <a:gd name="T18" fmla="*/ 5 w 92"/>
                <a:gd name="T19" fmla="*/ 68 h 162"/>
                <a:gd name="T20" fmla="*/ 14 w 92"/>
                <a:gd name="T21" fmla="*/ 64 h 162"/>
                <a:gd name="T22" fmla="*/ 26 w 92"/>
                <a:gd name="T23" fmla="*/ 23 h 162"/>
                <a:gd name="T24" fmla="*/ 28 w 92"/>
                <a:gd name="T25" fmla="*/ 23 h 162"/>
                <a:gd name="T26" fmla="*/ 29 w 92"/>
                <a:gd name="T27" fmla="*/ 23 h 162"/>
                <a:gd name="T28" fmla="*/ 9 w 92"/>
                <a:gd name="T29" fmla="*/ 96 h 162"/>
                <a:gd name="T30" fmla="*/ 29 w 92"/>
                <a:gd name="T31" fmla="*/ 96 h 162"/>
                <a:gd name="T32" fmla="*/ 29 w 92"/>
                <a:gd name="T33" fmla="*/ 154 h 162"/>
                <a:gd name="T34" fmla="*/ 37 w 92"/>
                <a:gd name="T35" fmla="*/ 162 h 162"/>
                <a:gd name="T36" fmla="*/ 44 w 92"/>
                <a:gd name="T37" fmla="*/ 154 h 162"/>
                <a:gd name="T38" fmla="*/ 44 w 92"/>
                <a:gd name="T39" fmla="*/ 96 h 162"/>
                <a:gd name="T40" fmla="*/ 49 w 92"/>
                <a:gd name="T41" fmla="*/ 96 h 162"/>
                <a:gd name="T42" fmla="*/ 49 w 92"/>
                <a:gd name="T43" fmla="*/ 154 h 162"/>
                <a:gd name="T44" fmla="*/ 56 w 92"/>
                <a:gd name="T45" fmla="*/ 162 h 162"/>
                <a:gd name="T46" fmla="*/ 64 w 92"/>
                <a:gd name="T47" fmla="*/ 154 h 162"/>
                <a:gd name="T48" fmla="*/ 64 w 92"/>
                <a:gd name="T49" fmla="*/ 96 h 162"/>
                <a:gd name="T50" fmla="*/ 83 w 92"/>
                <a:gd name="T51" fmla="*/ 96 h 162"/>
                <a:gd name="T52" fmla="*/ 63 w 92"/>
                <a:gd name="T53" fmla="*/ 23 h 162"/>
                <a:gd name="T54" fmla="*/ 64 w 92"/>
                <a:gd name="T55" fmla="*/ 23 h 162"/>
                <a:gd name="T56" fmla="*/ 65 w 92"/>
                <a:gd name="T57" fmla="*/ 23 h 162"/>
                <a:gd name="T58" fmla="*/ 79 w 92"/>
                <a:gd name="T59" fmla="*/ 64 h 162"/>
                <a:gd name="T60" fmla="*/ 87 w 92"/>
                <a:gd name="T61" fmla="*/ 68 h 162"/>
                <a:gd name="T62" fmla="*/ 91 w 92"/>
                <a:gd name="T63" fmla="*/ 6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2" h="162">
                  <a:moveTo>
                    <a:pt x="91" y="60"/>
                  </a:moveTo>
                  <a:cubicBezTo>
                    <a:pt x="75" y="10"/>
                    <a:pt x="75" y="10"/>
                    <a:pt x="75" y="10"/>
                  </a:cubicBezTo>
                  <a:cubicBezTo>
                    <a:pt x="74" y="4"/>
                    <a:pt x="70" y="0"/>
                    <a:pt x="64" y="0"/>
                  </a:cubicBezTo>
                  <a:cubicBezTo>
                    <a:pt x="28" y="0"/>
                    <a:pt x="28" y="0"/>
                    <a:pt x="28" y="0"/>
                  </a:cubicBezTo>
                  <a:cubicBezTo>
                    <a:pt x="24" y="0"/>
                    <a:pt x="21" y="2"/>
                    <a:pt x="19" y="5"/>
                  </a:cubicBezTo>
                  <a:cubicBezTo>
                    <a:pt x="18" y="5"/>
                    <a:pt x="18" y="6"/>
                    <a:pt x="18" y="7"/>
                  </a:cubicBezTo>
                  <a:cubicBezTo>
                    <a:pt x="18" y="7"/>
                    <a:pt x="18" y="7"/>
                    <a:pt x="18" y="7"/>
                  </a:cubicBezTo>
                  <a:cubicBezTo>
                    <a:pt x="18" y="7"/>
                    <a:pt x="17" y="8"/>
                    <a:pt x="17" y="8"/>
                  </a:cubicBezTo>
                  <a:cubicBezTo>
                    <a:pt x="1" y="60"/>
                    <a:pt x="1" y="60"/>
                    <a:pt x="1" y="60"/>
                  </a:cubicBezTo>
                  <a:cubicBezTo>
                    <a:pt x="0" y="63"/>
                    <a:pt x="2" y="67"/>
                    <a:pt x="5" y="68"/>
                  </a:cubicBezTo>
                  <a:cubicBezTo>
                    <a:pt x="9" y="69"/>
                    <a:pt x="13" y="67"/>
                    <a:pt x="14" y="64"/>
                  </a:cubicBezTo>
                  <a:cubicBezTo>
                    <a:pt x="26" y="23"/>
                    <a:pt x="26" y="23"/>
                    <a:pt x="26" y="23"/>
                  </a:cubicBezTo>
                  <a:cubicBezTo>
                    <a:pt x="27" y="23"/>
                    <a:pt x="27" y="23"/>
                    <a:pt x="28" y="23"/>
                  </a:cubicBezTo>
                  <a:cubicBezTo>
                    <a:pt x="29" y="23"/>
                    <a:pt x="29" y="23"/>
                    <a:pt x="29" y="23"/>
                  </a:cubicBezTo>
                  <a:cubicBezTo>
                    <a:pt x="9" y="96"/>
                    <a:pt x="9" y="96"/>
                    <a:pt x="9" y="96"/>
                  </a:cubicBezTo>
                  <a:cubicBezTo>
                    <a:pt x="29" y="96"/>
                    <a:pt x="29" y="96"/>
                    <a:pt x="29" y="96"/>
                  </a:cubicBezTo>
                  <a:cubicBezTo>
                    <a:pt x="29" y="154"/>
                    <a:pt x="29" y="154"/>
                    <a:pt x="29" y="154"/>
                  </a:cubicBezTo>
                  <a:cubicBezTo>
                    <a:pt x="29" y="159"/>
                    <a:pt x="33" y="162"/>
                    <a:pt x="37" y="162"/>
                  </a:cubicBezTo>
                  <a:cubicBezTo>
                    <a:pt x="41" y="162"/>
                    <a:pt x="44" y="159"/>
                    <a:pt x="44" y="154"/>
                  </a:cubicBezTo>
                  <a:cubicBezTo>
                    <a:pt x="44" y="96"/>
                    <a:pt x="44" y="96"/>
                    <a:pt x="44" y="96"/>
                  </a:cubicBezTo>
                  <a:cubicBezTo>
                    <a:pt x="49" y="96"/>
                    <a:pt x="49" y="96"/>
                    <a:pt x="49" y="96"/>
                  </a:cubicBezTo>
                  <a:cubicBezTo>
                    <a:pt x="49" y="154"/>
                    <a:pt x="49" y="154"/>
                    <a:pt x="49" y="154"/>
                  </a:cubicBezTo>
                  <a:cubicBezTo>
                    <a:pt x="49" y="159"/>
                    <a:pt x="52" y="162"/>
                    <a:pt x="56" y="162"/>
                  </a:cubicBezTo>
                  <a:cubicBezTo>
                    <a:pt x="60" y="162"/>
                    <a:pt x="64" y="159"/>
                    <a:pt x="64" y="154"/>
                  </a:cubicBezTo>
                  <a:cubicBezTo>
                    <a:pt x="64" y="96"/>
                    <a:pt x="64" y="96"/>
                    <a:pt x="64" y="96"/>
                  </a:cubicBezTo>
                  <a:cubicBezTo>
                    <a:pt x="83" y="96"/>
                    <a:pt x="83" y="96"/>
                    <a:pt x="83" y="96"/>
                  </a:cubicBezTo>
                  <a:cubicBezTo>
                    <a:pt x="63" y="23"/>
                    <a:pt x="63" y="23"/>
                    <a:pt x="63" y="23"/>
                  </a:cubicBezTo>
                  <a:cubicBezTo>
                    <a:pt x="64" y="23"/>
                    <a:pt x="64" y="23"/>
                    <a:pt x="64" y="23"/>
                  </a:cubicBezTo>
                  <a:cubicBezTo>
                    <a:pt x="65" y="23"/>
                    <a:pt x="65" y="23"/>
                    <a:pt x="65" y="23"/>
                  </a:cubicBezTo>
                  <a:cubicBezTo>
                    <a:pt x="79" y="64"/>
                    <a:pt x="79" y="64"/>
                    <a:pt x="79" y="64"/>
                  </a:cubicBezTo>
                  <a:cubicBezTo>
                    <a:pt x="80" y="67"/>
                    <a:pt x="84" y="69"/>
                    <a:pt x="87" y="68"/>
                  </a:cubicBezTo>
                  <a:cubicBezTo>
                    <a:pt x="91" y="67"/>
                    <a:pt x="92" y="63"/>
                    <a:pt x="91" y="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defTabSz="685800" fontAlgn="auto">
                <a:spcBef>
                  <a:spcPts val="0"/>
                </a:spcBef>
                <a:spcAft>
                  <a:spcPts val="0"/>
                </a:spcAft>
                <a:defRPr/>
              </a:pPr>
              <a:endParaRPr lang="en-US" sz="1350" dirty="0">
                <a:latin typeface="+mn-lt"/>
                <a:ea typeface="+mn-ea"/>
              </a:endParaRPr>
            </a:p>
          </p:txBody>
        </p:sp>
      </p:grpSp>
      <p:sp>
        <p:nvSpPr>
          <p:cNvPr id="135" name="原创设计师QQ598969553      _34"/>
          <p:cNvSpPr/>
          <p:nvPr/>
        </p:nvSpPr>
        <p:spPr>
          <a:xfrm>
            <a:off x="5292057" y="4439666"/>
            <a:ext cx="3215245" cy="519385"/>
          </a:xfrm>
          <a:prstGeom prst="rect">
            <a:avLst/>
          </a:prstGeom>
        </p:spPr>
        <p:txBody>
          <a:bodyPr lIns="91453" tIns="45726" rIns="91453" bIns="45726">
            <a:spAutoFit/>
          </a:bodyPr>
          <a:lstStyle/>
          <a:p>
            <a:pPr defTabSz="685800" fontAlgn="auto">
              <a:spcBef>
                <a:spcPts val="0"/>
              </a:spcBef>
              <a:spcAft>
                <a:spcPts val="0"/>
              </a:spcAft>
              <a:defRPr/>
            </a:pPr>
            <a:r>
              <a:rPr lang="ms-MY" sz="925" dirty="0">
                <a:solidFill>
                  <a:schemeClr val="tx1">
                    <a:lumMod val="95000"/>
                    <a:lumOff val="5000"/>
                  </a:schemeClr>
                </a:solidFill>
                <a:latin typeface="+mn-lt"/>
                <a:ea typeface="Open Sans Light" pitchFamily="34" charset="0"/>
                <a:cs typeface="Open Sans Light" pitchFamily="34" charset="0"/>
              </a:rPr>
              <a:t>Lorem ipsum dolor sit amet consectetur adipiscing elit. Praesent sodales odio sit amet odio tristique quis tempus odio Lorem ipsum dolor sit amet, consectetur</a:t>
            </a:r>
          </a:p>
        </p:txBody>
      </p:sp>
      <p:sp>
        <p:nvSpPr>
          <p:cNvPr id="136" name="原创设计师QQ598969553      _35"/>
          <p:cNvSpPr/>
          <p:nvPr/>
        </p:nvSpPr>
        <p:spPr>
          <a:xfrm>
            <a:off x="7775338" y="3931606"/>
            <a:ext cx="529338" cy="333180"/>
          </a:xfrm>
          <a:prstGeom prst="rect">
            <a:avLst/>
          </a:prstGeom>
        </p:spPr>
        <p:txBody>
          <a:bodyPr wrap="none" lIns="91453" tIns="45726" rIns="91453" bIns="45726">
            <a:spAutoFit/>
          </a:bodyPr>
          <a:lstStyle/>
          <a:p>
            <a:pPr defTabSz="685800" fontAlgn="auto">
              <a:spcBef>
                <a:spcPts val="0"/>
              </a:spcBef>
              <a:spcAft>
                <a:spcPts val="0"/>
              </a:spcAft>
              <a:defRPr/>
            </a:pPr>
            <a:r>
              <a:rPr lang="en-US" sz="1565" dirty="0">
                <a:solidFill>
                  <a:schemeClr val="tx1">
                    <a:lumMod val="95000"/>
                    <a:lumOff val="5000"/>
                  </a:schemeClr>
                </a:solidFill>
                <a:latin typeface="+mn-lt"/>
                <a:ea typeface="Open Sans" pitchFamily="34" charset="0"/>
                <a:cs typeface="Open Sans" pitchFamily="34" charset="0"/>
              </a:rPr>
              <a:t>70%</a:t>
            </a:r>
          </a:p>
        </p:txBody>
      </p:sp>
      <p:pic>
        <p:nvPicPr>
          <p:cNvPr id="25637" name="Picture 64"/>
          <p:cNvPicPr>
            <a:picLocks noGrp="1" noSelect="1" noRot="1" noChangeAspect="1" noMove="1" noResize="1" noChangeShapeType="1"/>
          </p:cNvPicPr>
          <p:nvPr/>
        </p:nvPicPr>
        <p:blipFill>
          <a:blip r:embed="rId3" cstate="email"/>
          <a:srcRect/>
          <a:stretch>
            <a:fillRect/>
          </a:stretch>
        </p:blipFill>
        <p:spPr bwMode="auto">
          <a:xfrm>
            <a:off x="3583610" y="17708468"/>
            <a:ext cx="1978369" cy="511235"/>
          </a:xfrm>
          <a:prstGeom prst="rect">
            <a:avLst/>
          </a:prstGeom>
          <a:noFill/>
          <a:ln w="9525">
            <a:noFill/>
            <a:miter lim="800000"/>
            <a:headEnd/>
            <a:tailEnd/>
          </a:ln>
        </p:spPr>
      </p:pic>
    </p:spTree>
  </p:cSld>
  <p:clrMapOvr>
    <a:masterClrMapping/>
  </p:clrMapOvr>
  <p:transition spd="slow" advClick="0" advTm="5000">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cstate="email"/>
          <a:stretch>
            <a:fillRect/>
          </a:stretch>
        </p:blipFill>
        <p:spPr bwMode="auto">
          <a:xfrm>
            <a:off x="930014" y="827836"/>
            <a:ext cx="2834466" cy="4049238"/>
          </a:xfrm>
          <a:prstGeom prst="rect">
            <a:avLst/>
          </a:prstGeom>
          <a:noFill/>
          <a:extLst>
            <a:ext uri="{909E8E84-426E-40DD-AFC4-6F175D3DCCD1}">
              <a14:hiddenFill xmlns:a14="http://schemas.microsoft.com/office/drawing/2010/main">
                <a:solidFill>
                  <a:srgbClr val="FFFFFF"/>
                </a:solidFill>
              </a14:hiddenFill>
            </a:ext>
          </a:extLst>
        </p:spPr>
      </p:pic>
      <p:grpSp>
        <p:nvGrpSpPr>
          <p:cNvPr id="2" name="组合 8"/>
          <p:cNvGrpSpPr/>
          <p:nvPr/>
        </p:nvGrpSpPr>
        <p:grpSpPr>
          <a:xfrm>
            <a:off x="3708548" y="1073493"/>
            <a:ext cx="4915456" cy="3538227"/>
            <a:chOff x="4943871" y="1701800"/>
            <a:chExt cx="6552804" cy="4390504"/>
          </a:xfrm>
        </p:grpSpPr>
        <p:sp>
          <p:nvSpPr>
            <p:cNvPr id="4" name="矩形 3"/>
            <p:cNvSpPr/>
            <p:nvPr/>
          </p:nvSpPr>
          <p:spPr>
            <a:xfrm>
              <a:off x="5447928" y="1701800"/>
              <a:ext cx="6048747" cy="43905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rot="16200000">
              <a:off x="3000647" y="3645024"/>
              <a:ext cx="4390504" cy="504056"/>
            </a:xfrm>
            <a:custGeom>
              <a:avLst/>
              <a:gdLst>
                <a:gd name="connsiteX0" fmla="*/ 4390504 w 4390504"/>
                <a:gd name="connsiteY0" fmla="*/ 216024 h 504056"/>
                <a:gd name="connsiteX1" fmla="*/ 4390504 w 4390504"/>
                <a:gd name="connsiteY1" fmla="*/ 504056 h 504056"/>
                <a:gd name="connsiteX2" fmla="*/ 0 w 4390504"/>
                <a:gd name="connsiteY2" fmla="*/ 504056 h 504056"/>
                <a:gd name="connsiteX3" fmla="*/ 0 w 4390504"/>
                <a:gd name="connsiteY3" fmla="*/ 216024 h 504056"/>
                <a:gd name="connsiteX4" fmla="*/ 1985629 w 4390504"/>
                <a:gd name="connsiteY4" fmla="*/ 216024 h 504056"/>
                <a:gd name="connsiteX5" fmla="*/ 2195252 w 4390504"/>
                <a:gd name="connsiteY5" fmla="*/ 0 h 504056"/>
                <a:gd name="connsiteX6" fmla="*/ 2404874 w 4390504"/>
                <a:gd name="connsiteY6" fmla="*/ 216024 h 504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0504" h="504056">
                  <a:moveTo>
                    <a:pt x="4390504" y="216024"/>
                  </a:moveTo>
                  <a:lnTo>
                    <a:pt x="4390504" y="504056"/>
                  </a:lnTo>
                  <a:lnTo>
                    <a:pt x="0" y="504056"/>
                  </a:lnTo>
                  <a:lnTo>
                    <a:pt x="0" y="216024"/>
                  </a:lnTo>
                  <a:lnTo>
                    <a:pt x="1985629" y="216024"/>
                  </a:lnTo>
                  <a:lnTo>
                    <a:pt x="2195252" y="0"/>
                  </a:lnTo>
                  <a:lnTo>
                    <a:pt x="2404874" y="216024"/>
                  </a:lnTo>
                  <a:close/>
                </a:path>
              </a:pathLst>
            </a:custGeom>
            <a:solidFill>
              <a:schemeClr val="tx1">
                <a:lumMod val="95000"/>
                <a:lumOff val="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TextBox 19"/>
          <p:cNvSpPr txBox="1"/>
          <p:nvPr/>
        </p:nvSpPr>
        <p:spPr>
          <a:xfrm>
            <a:off x="4512769" y="1472730"/>
            <a:ext cx="3173818" cy="276999"/>
          </a:xfrm>
          <a:prstGeom prst="rect">
            <a:avLst/>
          </a:prstGeom>
          <a:noFill/>
        </p:spPr>
        <p:txBody>
          <a:bodyPr wrap="square" lIns="0" tIns="0" rIns="0" bIns="0"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基本情况简介</a:t>
            </a:r>
          </a:p>
        </p:txBody>
      </p:sp>
      <p:sp>
        <p:nvSpPr>
          <p:cNvPr id="12" name="TextBox 106"/>
          <p:cNvSpPr txBox="1"/>
          <p:nvPr/>
        </p:nvSpPr>
        <p:spPr>
          <a:xfrm>
            <a:off x="4512769" y="2019998"/>
            <a:ext cx="3625040" cy="577081"/>
          </a:xfrm>
          <a:prstGeom prst="rect">
            <a:avLst/>
          </a:prstGeom>
          <a:noFill/>
        </p:spPr>
        <p:txBody>
          <a:bodyPr wrap="square" lIns="0" tIns="0" rIns="0" bIns="0" rtlCol="0">
            <a:spAutoFit/>
          </a:bodyPr>
          <a:lstStyle/>
          <a:p>
            <a:pPr algn="just">
              <a:lnSpc>
                <a:spcPts val="1500"/>
              </a:lnSpc>
            </a:pPr>
            <a:r>
              <a:rPr lang="zh-CN" altLang="en-US" sz="1065" dirty="0">
                <a:solidFill>
                  <a:schemeClr val="bg1"/>
                </a:solidFill>
                <a:latin typeface="微软雅黑" panose="020B0503020204020204" pitchFamily="34" charset="-122"/>
                <a:ea typeface="微软雅黑" panose="020B0503020204020204" pitchFamily="34" charset="-122"/>
              </a:rPr>
              <a:t>点击输入简要文字内容，文字内容需概括精炼，言简意赅的说明该分项内容输入简要文字内容，文字内容需概括精炼，言简意赅的说明该分项内容。</a:t>
            </a:r>
            <a:endParaRPr lang="en-US" altLang="zh-CN" sz="1065" dirty="0">
              <a:solidFill>
                <a:schemeClr val="bg1"/>
              </a:solidFill>
              <a:latin typeface="微软雅黑" panose="020B0503020204020204" pitchFamily="34" charset="-122"/>
              <a:ea typeface="微软雅黑" panose="020B0503020204020204" pitchFamily="34" charset="-122"/>
            </a:endParaRPr>
          </a:p>
        </p:txBody>
      </p:sp>
      <p:sp>
        <p:nvSpPr>
          <p:cNvPr id="13" name="TextBox 19"/>
          <p:cNvSpPr txBox="1"/>
          <p:nvPr/>
        </p:nvSpPr>
        <p:spPr>
          <a:xfrm>
            <a:off x="4512769" y="3069043"/>
            <a:ext cx="3173818" cy="276999"/>
          </a:xfrm>
          <a:prstGeom prst="rect">
            <a:avLst/>
          </a:prstGeom>
          <a:noFill/>
        </p:spPr>
        <p:txBody>
          <a:bodyPr wrap="square" lIns="0" tIns="0" rIns="0" bIns="0"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活动开展原因</a:t>
            </a:r>
          </a:p>
        </p:txBody>
      </p:sp>
      <p:sp>
        <p:nvSpPr>
          <p:cNvPr id="30" name="TextBox 106"/>
          <p:cNvSpPr txBox="1"/>
          <p:nvPr/>
        </p:nvSpPr>
        <p:spPr>
          <a:xfrm>
            <a:off x="4512769" y="3559379"/>
            <a:ext cx="3625040" cy="577081"/>
          </a:xfrm>
          <a:prstGeom prst="rect">
            <a:avLst/>
          </a:prstGeom>
          <a:noFill/>
        </p:spPr>
        <p:txBody>
          <a:bodyPr wrap="square" lIns="0" tIns="0" rIns="0" bIns="0" rtlCol="0">
            <a:spAutoFit/>
          </a:bodyPr>
          <a:lstStyle/>
          <a:p>
            <a:pPr algn="just">
              <a:lnSpc>
                <a:spcPts val="1500"/>
              </a:lnSpc>
            </a:pPr>
            <a:r>
              <a:rPr lang="zh-CN" altLang="en-US" sz="1065" dirty="0">
                <a:solidFill>
                  <a:schemeClr val="bg1"/>
                </a:solidFill>
                <a:latin typeface="微软雅黑" panose="020B0503020204020204" pitchFamily="34" charset="-122"/>
                <a:ea typeface="微软雅黑" panose="020B0503020204020204" pitchFamily="34" charset="-122"/>
              </a:rPr>
              <a:t>点击输入简要文字内容，文字内容需概括精炼，言简意赅的说明该分项内容输入简要文字内容，文字内容需概括精炼，言简意赅的说明该分项内容。</a:t>
            </a:r>
            <a:endParaRPr lang="en-US" altLang="zh-CN" sz="1065" dirty="0">
              <a:solidFill>
                <a:schemeClr val="bg1"/>
              </a:solidFill>
              <a:latin typeface="微软雅黑" panose="020B0503020204020204" pitchFamily="34" charset="-122"/>
              <a:ea typeface="微软雅黑" panose="020B0503020204020204" pitchFamily="34" charset="-122"/>
            </a:endParaRPr>
          </a:p>
        </p:txBody>
      </p:sp>
      <p:cxnSp>
        <p:nvCxnSpPr>
          <p:cNvPr id="31" name="直接连接符 30"/>
          <p:cNvCxnSpPr/>
          <p:nvPr/>
        </p:nvCxnSpPr>
        <p:spPr>
          <a:xfrm>
            <a:off x="4512769" y="1867979"/>
            <a:ext cx="3619030" cy="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512769" y="3487032"/>
            <a:ext cx="3619030" cy="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800"/>
                                        <p:tgtEl>
                                          <p:spTgt spid="2052"/>
                                        </p:tgtEl>
                                      </p:cBhvr>
                                    </p:animEffect>
                                    <p:anim calcmode="lin" valueType="num">
                                      <p:cBhvr>
                                        <p:cTn id="8" dur="800" fill="hold"/>
                                        <p:tgtEl>
                                          <p:spTgt spid="2052"/>
                                        </p:tgtEl>
                                        <p:attrNameLst>
                                          <p:attrName>ppt_x</p:attrName>
                                        </p:attrNameLst>
                                      </p:cBhvr>
                                      <p:tavLst>
                                        <p:tav tm="0">
                                          <p:val>
                                            <p:strVal val="#ppt_x"/>
                                          </p:val>
                                        </p:tav>
                                        <p:tav tm="100000">
                                          <p:val>
                                            <p:strVal val="#ppt_x"/>
                                          </p:val>
                                        </p:tav>
                                      </p:tavLst>
                                    </p:anim>
                                    <p:anim calcmode="lin" valueType="num">
                                      <p:cBhvr>
                                        <p:cTn id="9" dur="800" fill="hold"/>
                                        <p:tgtEl>
                                          <p:spTgt spid="205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2"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right)">
                                      <p:cBhvr>
                                        <p:cTn id="13" dur="500"/>
                                        <p:tgtEl>
                                          <p:spTgt spid="2"/>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par>
                                <p:cTn id="18" presetID="22" presetClass="entr" presetSubtype="8" fill="hold"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wipe(left)">
                                      <p:cBhvr>
                                        <p:cTn id="20" dur="500"/>
                                        <p:tgtEl>
                                          <p:spTgt spid="31"/>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par>
                                <p:cTn id="29" presetID="22" presetClass="entr" presetSubtype="8"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left)">
                                      <p:cBhvr>
                                        <p:cTn id="31" dur="500"/>
                                        <p:tgtEl>
                                          <p:spTgt spid="32"/>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3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stretch>
            <a:fillRect/>
          </a:stretch>
        </p:blipFill>
        <p:spPr>
          <a:xfrm>
            <a:off x="4062" y="348"/>
            <a:ext cx="9137465" cy="5144393"/>
          </a:xfrm>
          <a:prstGeom prst="rect">
            <a:avLst/>
          </a:prstGeom>
        </p:spPr>
      </p:pic>
      <p:sp>
        <p:nvSpPr>
          <p:cNvPr id="26" name="TextBox 25"/>
          <p:cNvSpPr txBox="1"/>
          <p:nvPr/>
        </p:nvSpPr>
        <p:spPr>
          <a:xfrm>
            <a:off x="693014" y="2035876"/>
            <a:ext cx="3611872" cy="400179"/>
          </a:xfrm>
          <a:prstGeom prst="rect">
            <a:avLst/>
          </a:prstGeom>
          <a:noFill/>
        </p:spPr>
        <p:txBody>
          <a:bodyPr wrap="none" rtlCol="0">
            <a:spAutoFit/>
          </a:bodyPr>
          <a:lstStyle/>
          <a:p>
            <a:r>
              <a:rPr lang="en-US" altLang="zh-CN" sz="2000" dirty="0">
                <a:solidFill>
                  <a:schemeClr val="tx1">
                    <a:lumMod val="65000"/>
                    <a:lumOff val="35000"/>
                  </a:schemeClr>
                </a:solidFill>
                <a:latin typeface="微软雅黑" panose="020B0503020204020204" pitchFamily="34" charset="-122"/>
                <a:ea typeface="微软雅黑" panose="020B0503020204020204" pitchFamily="34" charset="-122"/>
              </a:rPr>
              <a:t>YOUR COMOANY’S NAME</a:t>
            </a:r>
            <a:endParaRPr lang="zh-CN" altLang="en-US" sz="20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7" name="TextBox 26"/>
          <p:cNvSpPr txBox="1"/>
          <p:nvPr/>
        </p:nvSpPr>
        <p:spPr>
          <a:xfrm>
            <a:off x="693014" y="2364035"/>
            <a:ext cx="5314275" cy="708014"/>
          </a:xfrm>
          <a:prstGeom prst="rect">
            <a:avLst/>
          </a:prstGeom>
          <a:noFill/>
        </p:spPr>
        <p:txBody>
          <a:bodyPr wrap="none" rtlCol="0">
            <a:spAutoFit/>
          </a:bodyPr>
          <a:lstStyle/>
          <a:p>
            <a:r>
              <a:rPr lang="zh-CN" altLang="en-US" sz="4000" dirty="0">
                <a:solidFill>
                  <a:schemeClr val="tx1">
                    <a:lumMod val="65000"/>
                    <a:lumOff val="35000"/>
                  </a:schemeClr>
                </a:solidFill>
                <a:latin typeface="微软雅黑" panose="020B0503020204020204" pitchFamily="34" charset="-122"/>
                <a:ea typeface="微软雅黑" panose="020B0503020204020204" pitchFamily="34" charset="-122"/>
              </a:rPr>
              <a:t>演讲完毕，谢谢观看！</a:t>
            </a:r>
          </a:p>
        </p:txBody>
      </p:sp>
      <p:sp>
        <p:nvSpPr>
          <p:cNvPr id="33" name="TextBox 32"/>
          <p:cNvSpPr txBox="1"/>
          <p:nvPr/>
        </p:nvSpPr>
        <p:spPr>
          <a:xfrm>
            <a:off x="693014" y="3070296"/>
            <a:ext cx="3032125" cy="307830"/>
          </a:xfrm>
          <a:prstGeom prst="rect">
            <a:avLst/>
          </a:prstGeom>
          <a:noFill/>
        </p:spPr>
        <p:txBody>
          <a:bodyPr wrap="none" rtlCol="0">
            <a:spAutoFit/>
          </a:bodyPr>
          <a:lstStyle/>
          <a:p>
            <a:pPr algn="ctr" eaLnBrk="1" hangingPunct="1">
              <a:buFont typeface="Arial" panose="020B0604020202020204" pitchFamily="34" charset="0"/>
              <a:buNone/>
            </a:pP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适用于商务总结</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工作总结</a:t>
            </a:r>
            <a:r>
              <a:rPr lang="en-US" altLang="zh-CN"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dirty="0">
                <a:solidFill>
                  <a:schemeClr val="tx1">
                    <a:lumMod val="65000"/>
                    <a:lumOff val="35000"/>
                  </a:schemeClr>
                </a:solidFill>
                <a:latin typeface="微软雅黑" panose="020B0503020204020204" pitchFamily="34" charset="-122"/>
                <a:ea typeface="微软雅黑" panose="020B0503020204020204" pitchFamily="34" charset="-122"/>
                <a:cs typeface="微软雅黑" panose="020B0503020204020204" pitchFamily="34" charset="-122"/>
              </a:rPr>
              <a:t>工作计划</a:t>
            </a:r>
          </a:p>
        </p:txBody>
      </p:sp>
      <p:sp>
        <p:nvSpPr>
          <p:cNvPr id="13" name="TextBox 12"/>
          <p:cNvSpPr txBox="1"/>
          <p:nvPr/>
        </p:nvSpPr>
        <p:spPr>
          <a:xfrm>
            <a:off x="683688" y="1060114"/>
            <a:ext cx="2653290" cy="1200457"/>
          </a:xfrm>
          <a:prstGeom prst="rect">
            <a:avLst/>
          </a:prstGeom>
          <a:noFill/>
        </p:spPr>
        <p:txBody>
          <a:bodyPr wrap="none" rtlCol="0">
            <a:spAutoFit/>
          </a:bodyPr>
          <a:lstStyle/>
          <a:p>
            <a:r>
              <a:rPr lang="en-US" altLang="zh-CN" sz="7200" spc="-300" dirty="0">
                <a:solidFill>
                  <a:schemeClr val="tx1">
                    <a:lumMod val="65000"/>
                    <a:lumOff val="35000"/>
                  </a:schemeClr>
                </a:solidFill>
                <a:latin typeface="Broadway" panose="04040905080B02020502" pitchFamily="82" charset="0"/>
              </a:rPr>
              <a:t>20XX</a:t>
            </a:r>
            <a:endParaRPr lang="zh-CN" altLang="en-US" sz="7200" spc="-300" dirty="0">
              <a:solidFill>
                <a:schemeClr val="tx1">
                  <a:lumMod val="65000"/>
                  <a:lumOff val="35000"/>
                </a:schemeClr>
              </a:solidFill>
              <a:latin typeface="Broadway" panose="04040905080B02020502" pitchFamily="82" charset="0"/>
            </a:endParaRPr>
          </a:p>
        </p:txBody>
      </p:sp>
      <p:sp>
        <p:nvSpPr>
          <p:cNvPr id="14" name="TextBox 33"/>
          <p:cNvSpPr txBox="1"/>
          <p:nvPr/>
        </p:nvSpPr>
        <p:spPr>
          <a:xfrm>
            <a:off x="683688" y="3447825"/>
            <a:ext cx="4426637" cy="275590"/>
          </a:xfrm>
          <a:prstGeom prst="rect">
            <a:avLst/>
          </a:prstGeom>
          <a:noFill/>
        </p:spPr>
        <p:txBody>
          <a:bodyPr wrap="square" rtlCol="0">
            <a:spAutoFit/>
          </a:bodyPr>
          <a:lstStyle/>
          <a:p>
            <a:r>
              <a:rPr lang="zh-CN" altLang="en-US" sz="1200" dirty="0">
                <a:solidFill>
                  <a:schemeClr val="tx1">
                    <a:lumMod val="65000"/>
                    <a:lumOff val="35000"/>
                  </a:schemeClr>
                </a:solidFill>
              </a:rPr>
              <a:t>汇报</a:t>
            </a:r>
            <a:r>
              <a:rPr lang="zh-CN" altLang="en-US" sz="1200">
                <a:solidFill>
                  <a:schemeClr val="tx1">
                    <a:lumMod val="65000"/>
                    <a:lumOff val="35000"/>
                  </a:schemeClr>
                </a:solidFill>
              </a:rPr>
              <a:t>人：</a:t>
            </a:r>
            <a:r>
              <a:rPr lang="en-US" altLang="zh-CN" sz="1200">
                <a:solidFill>
                  <a:schemeClr val="tx1">
                    <a:lumMod val="65000"/>
                    <a:lumOff val="35000"/>
                  </a:schemeClr>
                </a:solidFill>
              </a:rPr>
              <a:t>PPT</a:t>
            </a:r>
            <a:r>
              <a:rPr lang="zh-CN" altLang="en-US" sz="1200">
                <a:solidFill>
                  <a:schemeClr val="tx1">
                    <a:lumMod val="65000"/>
                    <a:lumOff val="35000"/>
                  </a:schemeClr>
                </a:solidFill>
              </a:rPr>
              <a:t>汇</a:t>
            </a:r>
            <a:r>
              <a:rPr lang="en-US" altLang="zh-CN" sz="1200">
                <a:solidFill>
                  <a:schemeClr val="tx1">
                    <a:lumMod val="65000"/>
                    <a:lumOff val="35000"/>
                  </a:schemeClr>
                </a:solidFill>
              </a:rPr>
              <a:t>  </a:t>
            </a:r>
            <a:r>
              <a:rPr lang="zh-CN" altLang="en-US" sz="1200" dirty="0">
                <a:solidFill>
                  <a:schemeClr val="tx1">
                    <a:lumMod val="65000"/>
                    <a:lumOff val="35000"/>
                  </a:schemeClr>
                </a:solidFill>
              </a:rPr>
              <a:t>时间：</a:t>
            </a:r>
            <a:r>
              <a:rPr lang="en-US" altLang="zh-CN" sz="1200" dirty="0">
                <a:solidFill>
                  <a:schemeClr val="tx1">
                    <a:lumMod val="65000"/>
                    <a:lumOff val="35000"/>
                  </a:schemeClr>
                </a:solidFill>
              </a:rPr>
              <a:t>xx</a:t>
            </a:r>
            <a:r>
              <a:rPr lang="zh-CN" altLang="en-US" sz="1200" dirty="0">
                <a:solidFill>
                  <a:schemeClr val="tx1">
                    <a:lumMod val="65000"/>
                    <a:lumOff val="35000"/>
                  </a:schemeClr>
                </a:solidFill>
              </a:rPr>
              <a:t>年</a:t>
            </a:r>
            <a:r>
              <a:rPr lang="en-US" altLang="zh-CN" sz="1200" dirty="0">
                <a:solidFill>
                  <a:schemeClr val="tx1">
                    <a:lumMod val="65000"/>
                    <a:lumOff val="35000"/>
                  </a:schemeClr>
                </a:solidFill>
              </a:rPr>
              <a:t>xx</a:t>
            </a:r>
            <a:r>
              <a:rPr lang="zh-CN" altLang="en-US" sz="1200" dirty="0">
                <a:solidFill>
                  <a:schemeClr val="tx1">
                    <a:lumMod val="65000"/>
                    <a:lumOff val="35000"/>
                  </a:schemeClr>
                </a:solidFill>
              </a:rPr>
              <a:t>月</a:t>
            </a:r>
            <a:r>
              <a:rPr lang="en-US" altLang="zh-CN" sz="1200" dirty="0">
                <a:solidFill>
                  <a:schemeClr val="tx1">
                    <a:lumMod val="65000"/>
                    <a:lumOff val="35000"/>
                  </a:schemeClr>
                </a:solidFill>
              </a:rPr>
              <a:t>xx</a:t>
            </a:r>
            <a:r>
              <a:rPr lang="zh-CN" altLang="en-US" sz="1200" dirty="0">
                <a:solidFill>
                  <a:schemeClr val="tx1">
                    <a:lumMod val="65000"/>
                    <a:lumOff val="35000"/>
                  </a:schemeClr>
                </a:solidFill>
              </a:rPr>
              <a:t>日</a:t>
            </a:r>
          </a:p>
        </p:txBody>
      </p:sp>
    </p:spTree>
  </p:cSld>
  <p:clrMapOvr>
    <a:masterClrMapping/>
  </p:clrMapOvr>
  <p:transition spd="slow" advClick="0" advTm="6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26"/>
                                        </p:tgtEl>
                                        <p:attrNameLst>
                                          <p:attrName>style.visibility</p:attrName>
                                        </p:attrNameLst>
                                      </p:cBhvr>
                                      <p:to>
                                        <p:strVal val="visible"/>
                                      </p:to>
                                    </p:set>
                                    <p:anim calcmode="lin" valueType="num">
                                      <p:cBhvr additive="base">
                                        <p:cTn id="13" dur="500" fill="hold"/>
                                        <p:tgtEl>
                                          <p:spTgt spid="26"/>
                                        </p:tgtEl>
                                        <p:attrNameLst>
                                          <p:attrName>ppt_x</p:attrName>
                                        </p:attrNameLst>
                                      </p:cBhvr>
                                      <p:tavLst>
                                        <p:tav tm="0">
                                          <p:val>
                                            <p:strVal val="0-#ppt_w/2"/>
                                          </p:val>
                                        </p:tav>
                                        <p:tav tm="100000">
                                          <p:val>
                                            <p:strVal val="#ppt_x"/>
                                          </p:val>
                                        </p:tav>
                                      </p:tavLst>
                                    </p:anim>
                                    <p:anim calcmode="lin" valueType="num">
                                      <p:cBhvr additive="base">
                                        <p:cTn id="14" dur="500" fill="hold"/>
                                        <p:tgtEl>
                                          <p:spTgt spid="26"/>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iterate type="lt">
                                    <p:tmPct val="10000"/>
                                  </p:iterate>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anim calcmode="lin" valueType="num">
                                      <p:cBhvr>
                                        <p:cTn id="19" dur="1000" fill="hold"/>
                                        <p:tgtEl>
                                          <p:spTgt spid="13"/>
                                        </p:tgtEl>
                                        <p:attrNameLst>
                                          <p:attrName>ppt_w</p:attrName>
                                        </p:attrNameLst>
                                      </p:cBhvr>
                                      <p:tavLst>
                                        <p:tav tm="0" fmla="#ppt_w*sin(2.5*pi*$)">
                                          <p:val>
                                            <p:fltVal val="0"/>
                                          </p:val>
                                        </p:tav>
                                        <p:tav tm="100000">
                                          <p:val>
                                            <p:fltVal val="1"/>
                                          </p:val>
                                        </p:tav>
                                      </p:tavLst>
                                    </p:anim>
                                    <p:anim calcmode="lin" valueType="num">
                                      <p:cBhvr>
                                        <p:cTn id="20" dur="1000" fill="hold"/>
                                        <p:tgtEl>
                                          <p:spTgt spid="13"/>
                                        </p:tgtEl>
                                        <p:attrNameLst>
                                          <p:attrName>ppt_h</p:attrName>
                                        </p:attrNameLst>
                                      </p:cBhvr>
                                      <p:tavLst>
                                        <p:tav tm="0">
                                          <p:val>
                                            <p:strVal val="#ppt_h"/>
                                          </p:val>
                                        </p:tav>
                                        <p:tav tm="100000">
                                          <p:val>
                                            <p:strVal val="#ppt_h"/>
                                          </p:val>
                                        </p:tav>
                                      </p:tavLst>
                                    </p:anim>
                                  </p:childTnLst>
                                </p:cTn>
                              </p:par>
                            </p:childTnLst>
                          </p:cTn>
                        </p:par>
                        <p:par>
                          <p:cTn id="21" fill="hold">
                            <p:stCondLst>
                              <p:cond delay="2799"/>
                            </p:stCondLst>
                            <p:childTnLst>
                              <p:par>
                                <p:cTn id="22" presetID="56" presetClass="entr" presetSubtype="0" fill="hold" grpId="0" nodeType="afterEffect">
                                  <p:stCondLst>
                                    <p:cond delay="0"/>
                                  </p:stCondLst>
                                  <p:iterate type="lt">
                                    <p:tmPct val="10000"/>
                                  </p:iterate>
                                  <p:childTnLst>
                                    <p:set>
                                      <p:cBhvr>
                                        <p:cTn id="23" dur="1" fill="hold">
                                          <p:stCondLst>
                                            <p:cond delay="0"/>
                                          </p:stCondLst>
                                        </p:cTn>
                                        <p:tgtEl>
                                          <p:spTgt spid="27"/>
                                        </p:tgtEl>
                                        <p:attrNameLst>
                                          <p:attrName>style.visibility</p:attrName>
                                        </p:attrNameLst>
                                      </p:cBhvr>
                                      <p:to>
                                        <p:strVal val="visible"/>
                                      </p:to>
                                    </p:set>
                                    <p:anim by="(-#ppt_w*2)" calcmode="lin" valueType="num">
                                      <p:cBhvr rctx="PPT">
                                        <p:cTn id="24" dur="500" autoRev="1" fill="hold">
                                          <p:stCondLst>
                                            <p:cond delay="0"/>
                                          </p:stCondLst>
                                        </p:cTn>
                                        <p:tgtEl>
                                          <p:spTgt spid="27"/>
                                        </p:tgtEl>
                                        <p:attrNameLst>
                                          <p:attrName>ppt_w</p:attrName>
                                        </p:attrNameLst>
                                      </p:cBhvr>
                                    </p:anim>
                                    <p:anim by="(#ppt_w*0.50)" calcmode="lin" valueType="num">
                                      <p:cBhvr>
                                        <p:cTn id="25" dur="500" decel="50000" autoRev="1" fill="hold">
                                          <p:stCondLst>
                                            <p:cond delay="0"/>
                                          </p:stCondLst>
                                        </p:cTn>
                                        <p:tgtEl>
                                          <p:spTgt spid="27"/>
                                        </p:tgtEl>
                                        <p:attrNameLst>
                                          <p:attrName>ppt_x</p:attrName>
                                        </p:attrNameLst>
                                      </p:cBhvr>
                                    </p:anim>
                                    <p:anim from="(-#ppt_h/2)" to="(#ppt_y)" calcmode="lin" valueType="num">
                                      <p:cBhvr>
                                        <p:cTn id="26" dur="1000" fill="hold">
                                          <p:stCondLst>
                                            <p:cond delay="0"/>
                                          </p:stCondLst>
                                        </p:cTn>
                                        <p:tgtEl>
                                          <p:spTgt spid="27"/>
                                        </p:tgtEl>
                                        <p:attrNameLst>
                                          <p:attrName>ppt_y</p:attrName>
                                        </p:attrNameLst>
                                      </p:cBhvr>
                                    </p:anim>
                                    <p:animRot by="21600000">
                                      <p:cBhvr>
                                        <p:cTn id="27" dur="1000" fill="hold">
                                          <p:stCondLst>
                                            <p:cond delay="0"/>
                                          </p:stCondLst>
                                        </p:cTn>
                                        <p:tgtEl>
                                          <p:spTgt spid="27"/>
                                        </p:tgtEl>
                                        <p:attrNameLst>
                                          <p:attrName>r</p:attrName>
                                        </p:attrNameLst>
                                      </p:cBhvr>
                                    </p:animRot>
                                  </p:childTnLst>
                                </p:cTn>
                              </p:par>
                            </p:childTnLst>
                          </p:cTn>
                        </p:par>
                        <p:par>
                          <p:cTn id="28" fill="hold">
                            <p:stCondLst>
                              <p:cond delay="4699"/>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33"/>
                                        </p:tgtEl>
                                        <p:attrNameLst>
                                          <p:attrName>style.visibility</p:attrName>
                                        </p:attrNameLst>
                                      </p:cBhvr>
                                      <p:to>
                                        <p:strVal val="visible"/>
                                      </p:to>
                                    </p:set>
                                    <p:animEffect transition="in" filter="fade">
                                      <p:cBhvr>
                                        <p:cTn id="31" dur="1000"/>
                                        <p:tgtEl>
                                          <p:spTgt spid="33"/>
                                        </p:tgtEl>
                                      </p:cBhvr>
                                    </p:animEffect>
                                    <p:anim calcmode="lin" valueType="num">
                                      <p:cBhvr>
                                        <p:cTn id="32" dur="1000" fill="hold"/>
                                        <p:tgtEl>
                                          <p:spTgt spid="33"/>
                                        </p:tgtEl>
                                        <p:attrNameLst>
                                          <p:attrName>ppt_x</p:attrName>
                                        </p:attrNameLst>
                                      </p:cBhvr>
                                      <p:tavLst>
                                        <p:tav tm="0">
                                          <p:val>
                                            <p:strVal val="#ppt_x-.1"/>
                                          </p:val>
                                        </p:tav>
                                        <p:tav tm="100000">
                                          <p:val>
                                            <p:strVal val="#ppt_x"/>
                                          </p:val>
                                        </p:tav>
                                      </p:tavLst>
                                    </p:anim>
                                    <p:anim calcmode="lin" valueType="num">
                                      <p:cBhvr>
                                        <p:cTn id="33" dur="1000" fill="hold"/>
                                        <p:tgtEl>
                                          <p:spTgt spid="33"/>
                                        </p:tgtEl>
                                        <p:attrNameLst>
                                          <p:attrName>ppt_y</p:attrName>
                                        </p:attrNameLst>
                                      </p:cBhvr>
                                      <p:tavLst>
                                        <p:tav tm="0">
                                          <p:val>
                                            <p:strVal val="#ppt_y"/>
                                          </p:val>
                                        </p:tav>
                                        <p:tav tm="100000">
                                          <p:val>
                                            <p:strVal val="#ppt_y"/>
                                          </p:val>
                                        </p:tav>
                                      </p:tavLst>
                                    </p:anim>
                                  </p:childTnLst>
                                </p:cTn>
                              </p:par>
                            </p:childTnLst>
                          </p:cTn>
                        </p:par>
                        <p:par>
                          <p:cTn id="34" fill="hold">
                            <p:stCondLst>
                              <p:cond delay="7300"/>
                            </p:stCondLst>
                            <p:childTnLst>
                              <p:par>
                                <p:cTn id="35" presetID="42"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3"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cstate="email"/>
          <a:stretch>
            <a:fillRect/>
          </a:stretch>
        </p:blipFill>
        <p:spPr>
          <a:xfrm>
            <a:off x="4062" y="348"/>
            <a:ext cx="9137465" cy="5144393"/>
          </a:xfrm>
          <a:prstGeom prst="rect">
            <a:avLst/>
          </a:prstGeom>
        </p:spPr>
      </p:pic>
      <p:sp>
        <p:nvSpPr>
          <p:cNvPr id="11" name="TextBox 11"/>
          <p:cNvSpPr txBox="1"/>
          <p:nvPr/>
        </p:nvSpPr>
        <p:spPr>
          <a:xfrm>
            <a:off x="3022442" y="1941954"/>
            <a:ext cx="1257293" cy="675815"/>
          </a:xfrm>
          <a:prstGeom prst="rect">
            <a:avLst/>
          </a:prstGeom>
          <a:noFill/>
        </p:spPr>
        <p:txBody>
          <a:bodyPr wrap="none" rtlCol="0">
            <a:spAutoFit/>
          </a:bodyPr>
          <a:lstStyle/>
          <a:p>
            <a:pPr marL="0" lvl="1"/>
            <a:r>
              <a:rPr lang="zh-CN" altLang="en-US" sz="1400" b="1" dirty="0">
                <a:solidFill>
                  <a:schemeClr val="accent2"/>
                </a:solidFill>
                <a:latin typeface="微软雅黑" panose="020B0503020204020204" pitchFamily="34" charset="-122"/>
                <a:ea typeface="微软雅黑" panose="020B0503020204020204" pitchFamily="34" charset="-122"/>
              </a:rPr>
              <a:t> </a:t>
            </a:r>
            <a:r>
              <a:rPr lang="zh-CN" altLang="en-US" sz="1990" b="1" dirty="0">
                <a:solidFill>
                  <a:schemeClr val="accent2"/>
                </a:solidFill>
                <a:latin typeface="微软雅黑" panose="020B0503020204020204" pitchFamily="34" charset="-122"/>
                <a:ea typeface="微软雅黑" panose="020B0503020204020204" pitchFamily="34" charset="-122"/>
              </a:rPr>
              <a:t>第一部分</a:t>
            </a:r>
            <a:endParaRPr lang="en-US" altLang="zh-CN" sz="1990" b="1" dirty="0">
              <a:solidFill>
                <a:schemeClr val="accent2"/>
              </a:solidFill>
              <a:latin typeface="微软雅黑" panose="020B0503020204020204" pitchFamily="34" charset="-122"/>
              <a:ea typeface="微软雅黑" panose="020B0503020204020204" pitchFamily="34" charset="-122"/>
            </a:endParaRPr>
          </a:p>
          <a:p>
            <a:r>
              <a:rPr lang="zh-CN" altLang="en-US"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公司介绍</a:t>
            </a:r>
            <a:endParaRPr lang="zh-CN" altLang="en-US" sz="8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12" name="直接连接符 11"/>
          <p:cNvCxnSpPr/>
          <p:nvPr/>
        </p:nvCxnSpPr>
        <p:spPr>
          <a:xfrm flipV="1">
            <a:off x="2887691" y="1843828"/>
            <a:ext cx="0" cy="1420588"/>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3" name="TextBox 13"/>
          <p:cNvSpPr txBox="1"/>
          <p:nvPr/>
        </p:nvSpPr>
        <p:spPr>
          <a:xfrm>
            <a:off x="1633690" y="3018214"/>
            <a:ext cx="902731" cy="246264"/>
          </a:xfrm>
          <a:prstGeom prst="rect">
            <a:avLst/>
          </a:prstGeom>
          <a:noFill/>
        </p:spPr>
        <p:txBody>
          <a:bodyPr wrap="square" lIns="0" tIns="0" rIns="0" bIns="0" rtlCol="0">
            <a:spAutoFit/>
          </a:bodyPr>
          <a:lstStyle/>
          <a:p>
            <a:r>
              <a:rPr lang="en-US" altLang="zh-CN" sz="1600" dirty="0">
                <a:solidFill>
                  <a:schemeClr val="tx1">
                    <a:lumMod val="65000"/>
                    <a:lumOff val="35000"/>
                  </a:schemeClr>
                </a:solidFill>
                <a:latin typeface="Arial" panose="020B0604020202020204" pitchFamily="34" charset="0"/>
                <a:ea typeface="+mj-ea"/>
                <a:cs typeface="Arial" panose="020B0604020202020204" pitchFamily="34" charset="0"/>
              </a:rPr>
              <a:t>PART 01</a:t>
            </a:r>
            <a:endParaRPr lang="zh-CN" altLang="en-US" sz="1600" dirty="0">
              <a:solidFill>
                <a:schemeClr val="tx1">
                  <a:lumMod val="65000"/>
                  <a:lumOff val="35000"/>
                </a:schemeClr>
              </a:solidFill>
              <a:latin typeface="Arial" panose="020B0604020202020204" pitchFamily="34" charset="0"/>
              <a:ea typeface="+mj-ea"/>
              <a:cs typeface="Arial" panose="020B0604020202020204" pitchFamily="34" charset="0"/>
            </a:endParaRPr>
          </a:p>
        </p:txBody>
      </p:sp>
      <p:sp>
        <p:nvSpPr>
          <p:cNvPr id="14" name="椭圆 13"/>
          <p:cNvSpPr/>
          <p:nvPr/>
        </p:nvSpPr>
        <p:spPr>
          <a:xfrm>
            <a:off x="1477652" y="1840587"/>
            <a:ext cx="1004396" cy="10043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dirty="0">
              <a:solidFill>
                <a:srgbClr val="080808"/>
              </a:solidFill>
              <a:latin typeface="+mj-ea"/>
              <a:ea typeface="+mj-ea"/>
            </a:endParaRPr>
          </a:p>
        </p:txBody>
      </p:sp>
      <p:sp>
        <p:nvSpPr>
          <p:cNvPr id="15" name="TextBox 24"/>
          <p:cNvSpPr txBox="1"/>
          <p:nvPr/>
        </p:nvSpPr>
        <p:spPr>
          <a:xfrm>
            <a:off x="3200348" y="2927190"/>
            <a:ext cx="1064596"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01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TextBox 25"/>
          <p:cNvSpPr txBox="1"/>
          <p:nvPr/>
        </p:nvSpPr>
        <p:spPr>
          <a:xfrm>
            <a:off x="4252884" y="2927190"/>
            <a:ext cx="1112135"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02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7" name="TextBox 13"/>
          <p:cNvSpPr txBox="1"/>
          <p:nvPr/>
        </p:nvSpPr>
        <p:spPr>
          <a:xfrm>
            <a:off x="1615454" y="1982596"/>
            <a:ext cx="902731" cy="769255"/>
          </a:xfrm>
          <a:prstGeom prst="rect">
            <a:avLst/>
          </a:prstGeom>
          <a:noFill/>
        </p:spPr>
        <p:txBody>
          <a:bodyPr wrap="square" lIns="0" tIns="0" rIns="0" bIns="0" rtlCol="0">
            <a:spAutoFit/>
          </a:bodyPr>
          <a:lstStyle/>
          <a:p>
            <a:r>
              <a:rPr lang="en-US" altLang="zh-CN" sz="5000" b="1" dirty="0">
                <a:solidFill>
                  <a:schemeClr val="bg1"/>
                </a:solidFill>
                <a:latin typeface="Arial" panose="020B0604020202020204" pitchFamily="34" charset="0"/>
                <a:ea typeface="+mj-ea"/>
                <a:cs typeface="Arial" panose="020B0604020202020204" pitchFamily="34" charset="0"/>
              </a:rPr>
              <a:t>01</a:t>
            </a:r>
            <a:endParaRPr lang="zh-CN" altLang="en-US" sz="5000" b="1" dirty="0">
              <a:solidFill>
                <a:schemeClr val="bg1"/>
              </a:solidFill>
              <a:latin typeface="Arial" panose="020B0604020202020204" pitchFamily="34" charset="0"/>
              <a:ea typeface="+mj-ea"/>
              <a:cs typeface="Arial" panose="020B0604020202020204" pitchFamily="34" charset="0"/>
            </a:endParaRPr>
          </a:p>
        </p:txBody>
      </p:sp>
      <p:sp>
        <p:nvSpPr>
          <p:cNvPr id="18" name="TextBox 24"/>
          <p:cNvSpPr txBox="1"/>
          <p:nvPr/>
        </p:nvSpPr>
        <p:spPr>
          <a:xfrm>
            <a:off x="3200348" y="3133191"/>
            <a:ext cx="1064596"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03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25"/>
          <p:cNvSpPr txBox="1"/>
          <p:nvPr/>
        </p:nvSpPr>
        <p:spPr>
          <a:xfrm>
            <a:off x="4252884" y="3133191"/>
            <a:ext cx="1112135"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04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fractur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strVal val="#ppt_w+.3"/>
                                          </p:val>
                                        </p:tav>
                                        <p:tav tm="100000">
                                          <p:val>
                                            <p:strVal val="#ppt_w"/>
                                          </p:val>
                                        </p:tav>
                                      </p:tavLst>
                                    </p:anim>
                                    <p:anim calcmode="lin" valueType="num">
                                      <p:cBhvr>
                                        <p:cTn id="8" dur="1000" fill="hold"/>
                                        <p:tgtEl>
                                          <p:spTgt spid="20"/>
                                        </p:tgtEl>
                                        <p:attrNameLst>
                                          <p:attrName>ppt_h</p:attrName>
                                        </p:attrNameLst>
                                      </p:cBhvr>
                                      <p:tavLst>
                                        <p:tav tm="0">
                                          <p:val>
                                            <p:strVal val="#ppt_h"/>
                                          </p:val>
                                        </p:tav>
                                        <p:tav tm="100000">
                                          <p:val>
                                            <p:strVal val="#ppt_h"/>
                                          </p:val>
                                        </p:tav>
                                      </p:tavLst>
                                    </p:anim>
                                    <p:animEffect transition="in" filter="fade">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0-#ppt_w/2"/>
                                          </p:val>
                                        </p:tav>
                                        <p:tav tm="100000">
                                          <p:val>
                                            <p:strVal val="#ppt_x"/>
                                          </p:val>
                                        </p:tav>
                                      </p:tavLst>
                                    </p:anim>
                                    <p:anim calcmode="lin" valueType="num">
                                      <p:cBhvr additive="base">
                                        <p:cTn id="15" dur="500" fill="hold"/>
                                        <p:tgtEl>
                                          <p:spTgt spid="14"/>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p:stCondLst>
                              <p:cond delay="1000"/>
                            </p:stCondLst>
                            <p:childTnLst>
                              <p:par>
                                <p:cTn id="21" presetID="47"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anim calcmode="lin" valueType="num">
                                      <p:cBhvr>
                                        <p:cTn id="24" dur="500" fill="hold"/>
                                        <p:tgtEl>
                                          <p:spTgt spid="17"/>
                                        </p:tgtEl>
                                        <p:attrNameLst>
                                          <p:attrName>ppt_x</p:attrName>
                                        </p:attrNameLst>
                                      </p:cBhvr>
                                      <p:tavLst>
                                        <p:tav tm="0">
                                          <p:val>
                                            <p:strVal val="#ppt_x"/>
                                          </p:val>
                                        </p:tav>
                                        <p:tav tm="100000">
                                          <p:val>
                                            <p:strVal val="#ppt_x"/>
                                          </p:val>
                                        </p:tav>
                                      </p:tavLst>
                                    </p:anim>
                                    <p:anim calcmode="lin" valueType="num">
                                      <p:cBhvr>
                                        <p:cTn id="25" dur="500" fill="hold"/>
                                        <p:tgtEl>
                                          <p:spTgt spid="17"/>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12" presetClass="entr" presetSubtype="8"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p:tgtEl>
                                          <p:spTgt spid="11"/>
                                        </p:tgtEl>
                                        <p:attrNameLst>
                                          <p:attrName>ppt_x</p:attrName>
                                        </p:attrNameLst>
                                      </p:cBhvr>
                                      <p:tavLst>
                                        <p:tav tm="0">
                                          <p:val>
                                            <p:strVal val="#ppt_x-#ppt_w*1.125000"/>
                                          </p:val>
                                        </p:tav>
                                        <p:tav tm="100000">
                                          <p:val>
                                            <p:strVal val="#ppt_x"/>
                                          </p:val>
                                        </p:tav>
                                      </p:tavLst>
                                    </p:anim>
                                    <p:animEffect transition="in" filter="wipe(right)">
                                      <p:cBhvr>
                                        <p:cTn id="30" dur="500"/>
                                        <p:tgtEl>
                                          <p:spTgt spid="11"/>
                                        </p:tgtEl>
                                      </p:cBhvr>
                                    </p:animEffect>
                                  </p:childTnLst>
                                </p:cTn>
                              </p:par>
                            </p:childTnLst>
                          </p:cTn>
                        </p:par>
                        <p:par>
                          <p:cTn id="31" fill="hold">
                            <p:stCondLst>
                              <p:cond delay="2000"/>
                            </p:stCondLst>
                            <p:childTnLst>
                              <p:par>
                                <p:cTn id="32" presetID="47"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anim calcmode="lin" valueType="num">
                                      <p:cBhvr>
                                        <p:cTn id="35" dur="500" fill="hold"/>
                                        <p:tgtEl>
                                          <p:spTgt spid="13"/>
                                        </p:tgtEl>
                                        <p:attrNameLst>
                                          <p:attrName>ppt_x</p:attrName>
                                        </p:attrNameLst>
                                      </p:cBhvr>
                                      <p:tavLst>
                                        <p:tav tm="0">
                                          <p:val>
                                            <p:strVal val="#ppt_x"/>
                                          </p:val>
                                        </p:tav>
                                        <p:tav tm="100000">
                                          <p:val>
                                            <p:strVal val="#ppt_x"/>
                                          </p:val>
                                        </p:tav>
                                      </p:tavLst>
                                    </p:anim>
                                    <p:anim calcmode="lin" valueType="num">
                                      <p:cBhvr>
                                        <p:cTn id="36" dur="500" fill="hold"/>
                                        <p:tgtEl>
                                          <p:spTgt spid="13"/>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ppt_x"/>
                                          </p:val>
                                        </p:tav>
                                        <p:tav tm="100000">
                                          <p:val>
                                            <p:strVal val="#ppt_x"/>
                                          </p:val>
                                        </p:tav>
                                      </p:tavLst>
                                    </p:anim>
                                    <p:anim calcmode="lin" valueType="num">
                                      <p:cBhvr additive="base">
                                        <p:cTn id="41" dur="500" fill="hold"/>
                                        <p:tgtEl>
                                          <p:spTgt spid="15"/>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20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fill="hold"/>
                                        <p:tgtEl>
                                          <p:spTgt spid="16"/>
                                        </p:tgtEl>
                                        <p:attrNameLst>
                                          <p:attrName>ppt_x</p:attrName>
                                        </p:attrNameLst>
                                      </p:cBhvr>
                                      <p:tavLst>
                                        <p:tav tm="0">
                                          <p:val>
                                            <p:strVal val="#ppt_x"/>
                                          </p:val>
                                        </p:tav>
                                        <p:tav tm="100000">
                                          <p:val>
                                            <p:strVal val="#ppt_x"/>
                                          </p:val>
                                        </p:tav>
                                      </p:tavLst>
                                    </p:anim>
                                    <p:anim calcmode="lin" valueType="num">
                                      <p:cBhvr additive="base">
                                        <p:cTn id="45" dur="500" fill="hold"/>
                                        <p:tgtEl>
                                          <p:spTgt spid="16"/>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20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animBg="1"/>
      <p:bldP spid="15" grpId="0"/>
      <p:bldP spid="16" grpId="0"/>
      <p:bldP spid="17"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1003275" y="2111613"/>
            <a:ext cx="1215015" cy="1215013"/>
            <a:chOff x="2488916" y="3076243"/>
            <a:chExt cx="1619916" cy="1619915"/>
          </a:xfrm>
        </p:grpSpPr>
        <p:sp>
          <p:nvSpPr>
            <p:cNvPr id="4" name="Rectangle 3"/>
            <p:cNvSpPr/>
            <p:nvPr/>
          </p:nvSpPr>
          <p:spPr>
            <a:xfrm>
              <a:off x="2488917" y="3076243"/>
              <a:ext cx="1619915" cy="1619915"/>
            </a:xfrm>
            <a:prstGeom prst="rect">
              <a:avLst/>
            </a:prstGeom>
            <a:blipFill dpi="0" rotWithShape="1">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5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Rectangle 4"/>
            <p:cNvSpPr/>
            <p:nvPr/>
          </p:nvSpPr>
          <p:spPr>
            <a:xfrm>
              <a:off x="2488916" y="4220308"/>
              <a:ext cx="1619915" cy="47584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5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GB" sz="85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 name="Group 11"/>
          <p:cNvGrpSpPr/>
          <p:nvPr/>
        </p:nvGrpSpPr>
        <p:grpSpPr>
          <a:xfrm>
            <a:off x="2977950" y="2109854"/>
            <a:ext cx="1215015" cy="1215013"/>
            <a:chOff x="2488916" y="3076243"/>
            <a:chExt cx="1619916" cy="1619915"/>
          </a:xfrm>
        </p:grpSpPr>
        <p:sp>
          <p:nvSpPr>
            <p:cNvPr id="14" name="Rectangle 13"/>
            <p:cNvSpPr/>
            <p:nvPr/>
          </p:nvSpPr>
          <p:spPr>
            <a:xfrm>
              <a:off x="2488917" y="3076243"/>
              <a:ext cx="1619915" cy="1619915"/>
            </a:xfrm>
            <a:prstGeom prst="rect">
              <a:avLst/>
            </a:prstGeom>
            <a:blipFill dpi="0" rotWithShape="1">
              <a:blip r:embed="rId4"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5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Rectangle 14"/>
            <p:cNvSpPr/>
            <p:nvPr/>
          </p:nvSpPr>
          <p:spPr>
            <a:xfrm>
              <a:off x="2488916" y="4220308"/>
              <a:ext cx="1619915" cy="47584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5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GB" sz="85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6" name="Group 16"/>
          <p:cNvGrpSpPr/>
          <p:nvPr/>
        </p:nvGrpSpPr>
        <p:grpSpPr>
          <a:xfrm>
            <a:off x="4952624" y="2115980"/>
            <a:ext cx="1215015" cy="1215013"/>
            <a:chOff x="2488916" y="3076243"/>
            <a:chExt cx="1619916" cy="1619915"/>
          </a:xfrm>
        </p:grpSpPr>
        <p:sp>
          <p:nvSpPr>
            <p:cNvPr id="19" name="Rectangle 18"/>
            <p:cNvSpPr/>
            <p:nvPr/>
          </p:nvSpPr>
          <p:spPr>
            <a:xfrm>
              <a:off x="2488917" y="3076243"/>
              <a:ext cx="1619915" cy="1619915"/>
            </a:xfrm>
            <a:prstGeom prst="rect">
              <a:avLst/>
            </a:prstGeom>
            <a:blipFill dpi="0" rotWithShape="1">
              <a:blip r:embed="rId5"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5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0" name="Rectangle 19"/>
            <p:cNvSpPr/>
            <p:nvPr/>
          </p:nvSpPr>
          <p:spPr>
            <a:xfrm>
              <a:off x="2488916" y="4220308"/>
              <a:ext cx="1619915" cy="47584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5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GB" sz="85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7" name="Group 21"/>
          <p:cNvGrpSpPr/>
          <p:nvPr/>
        </p:nvGrpSpPr>
        <p:grpSpPr>
          <a:xfrm>
            <a:off x="6927299" y="2109853"/>
            <a:ext cx="1215015" cy="1215013"/>
            <a:chOff x="2488916" y="3076243"/>
            <a:chExt cx="1619916" cy="1619915"/>
          </a:xfrm>
        </p:grpSpPr>
        <p:sp>
          <p:nvSpPr>
            <p:cNvPr id="24" name="Rectangle 23"/>
            <p:cNvSpPr/>
            <p:nvPr/>
          </p:nvSpPr>
          <p:spPr>
            <a:xfrm>
              <a:off x="2488917" y="3076243"/>
              <a:ext cx="1619915" cy="1619915"/>
            </a:xfrm>
            <a:prstGeom prst="rect">
              <a:avLst/>
            </a:prstGeom>
            <a:blipFill dpi="0" rotWithShape="1">
              <a:blip r:embed="rId6"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5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25" name="Rectangle 24"/>
            <p:cNvSpPr/>
            <p:nvPr/>
          </p:nvSpPr>
          <p:spPr>
            <a:xfrm>
              <a:off x="2488916" y="4220308"/>
              <a:ext cx="1619915" cy="47584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85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GB" sz="855"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41" name="Rectangle 23"/>
          <p:cNvSpPr/>
          <p:nvPr/>
        </p:nvSpPr>
        <p:spPr>
          <a:xfrm>
            <a:off x="826558" y="3630909"/>
            <a:ext cx="1579029" cy="486480"/>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a:t>
            </a:r>
            <a:endParaRPr lang="en-GB"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Rectangle 24"/>
          <p:cNvSpPr/>
          <p:nvPr/>
        </p:nvSpPr>
        <p:spPr>
          <a:xfrm>
            <a:off x="2729069" y="1647655"/>
            <a:ext cx="1579029" cy="486480"/>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a:t>
            </a:r>
            <a:endParaRPr lang="en-GB"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3" name="Rectangle 25"/>
          <p:cNvSpPr/>
          <p:nvPr/>
        </p:nvSpPr>
        <p:spPr>
          <a:xfrm>
            <a:off x="4726438" y="3630909"/>
            <a:ext cx="1579029" cy="486480"/>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a:t>
            </a:r>
            <a:endParaRPr lang="en-GB"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Rectangle 26"/>
          <p:cNvSpPr/>
          <p:nvPr/>
        </p:nvSpPr>
        <p:spPr>
          <a:xfrm>
            <a:off x="6723806" y="1647655"/>
            <a:ext cx="1579029" cy="486480"/>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a:t>
            </a:r>
            <a:endParaRPr lang="en-GB"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5" name="TextBox 27"/>
          <p:cNvSpPr txBox="1"/>
          <p:nvPr/>
        </p:nvSpPr>
        <p:spPr>
          <a:xfrm>
            <a:off x="834130" y="3483828"/>
            <a:ext cx="1082348" cy="245580"/>
          </a:xfrm>
          <a:prstGeom prst="rect">
            <a:avLst/>
          </a:prstGeom>
          <a:noFill/>
        </p:spPr>
        <p:txBody>
          <a:bodyPr wrap="none" rtlCol="0">
            <a:spAutoFit/>
          </a:bodyPr>
          <a:lstStyle/>
          <a:p>
            <a:r>
              <a:rPr lang="zh-CN" altLang="en-US" sz="995"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GB" sz="995"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6" name="TextBox 28"/>
          <p:cNvSpPr txBox="1"/>
          <p:nvPr/>
        </p:nvSpPr>
        <p:spPr>
          <a:xfrm>
            <a:off x="2736642" y="1500573"/>
            <a:ext cx="1082348" cy="245580"/>
          </a:xfrm>
          <a:prstGeom prst="rect">
            <a:avLst/>
          </a:prstGeom>
          <a:noFill/>
        </p:spPr>
        <p:txBody>
          <a:bodyPr wrap="none" rtlCol="0">
            <a:spAutoFit/>
          </a:bodyPr>
          <a:lstStyle/>
          <a:p>
            <a:r>
              <a:rPr lang="zh-CN" altLang="en-US" sz="995"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GB" sz="995"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7" name="TextBox 29"/>
          <p:cNvSpPr txBox="1"/>
          <p:nvPr/>
        </p:nvSpPr>
        <p:spPr>
          <a:xfrm>
            <a:off x="4734010" y="3483828"/>
            <a:ext cx="1082348" cy="245580"/>
          </a:xfrm>
          <a:prstGeom prst="rect">
            <a:avLst/>
          </a:prstGeom>
          <a:noFill/>
        </p:spPr>
        <p:txBody>
          <a:bodyPr wrap="none" rtlCol="0">
            <a:spAutoFit/>
          </a:bodyPr>
          <a:lstStyle/>
          <a:p>
            <a:r>
              <a:rPr lang="zh-CN" altLang="en-US" sz="995"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GB" sz="995"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TextBox 30"/>
          <p:cNvSpPr txBox="1"/>
          <p:nvPr/>
        </p:nvSpPr>
        <p:spPr>
          <a:xfrm>
            <a:off x="6731379" y="1500573"/>
            <a:ext cx="1082348" cy="245580"/>
          </a:xfrm>
          <a:prstGeom prst="rect">
            <a:avLst/>
          </a:prstGeom>
          <a:noFill/>
        </p:spPr>
        <p:txBody>
          <a:bodyPr wrap="none" rtlCol="0">
            <a:spAutoFit/>
          </a:bodyPr>
          <a:lstStyle/>
          <a:p>
            <a:r>
              <a:rPr lang="zh-CN" altLang="en-US" sz="995"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GB" sz="995"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12" presetClass="entr" presetSubtype="4" fill="hold" grpId="0" nodeType="after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additive="base">
                                        <p:cTn id="28" dur="500"/>
                                        <p:tgtEl>
                                          <p:spTgt spid="45"/>
                                        </p:tgtEl>
                                        <p:attrNameLst>
                                          <p:attrName>ppt_y</p:attrName>
                                        </p:attrNameLst>
                                      </p:cBhvr>
                                      <p:tavLst>
                                        <p:tav tm="0">
                                          <p:val>
                                            <p:strVal val="#ppt_y+#ppt_h*1.125000"/>
                                          </p:val>
                                        </p:tav>
                                        <p:tav tm="100000">
                                          <p:val>
                                            <p:strVal val="#ppt_y"/>
                                          </p:val>
                                        </p:tav>
                                      </p:tavLst>
                                    </p:anim>
                                    <p:animEffect transition="in" filter="wipe(up)">
                                      <p:cBhvr>
                                        <p:cTn id="29" dur="500"/>
                                        <p:tgtEl>
                                          <p:spTgt spid="45"/>
                                        </p:tgtEl>
                                      </p:cBhvr>
                                    </p:animEffect>
                                  </p:childTnLst>
                                </p:cTn>
                              </p:par>
                              <p:par>
                                <p:cTn id="30" presetID="12" presetClass="entr" presetSubtype="1" fill="hold" grpId="0" nodeType="with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additive="base">
                                        <p:cTn id="32" dur="500"/>
                                        <p:tgtEl>
                                          <p:spTgt spid="41"/>
                                        </p:tgtEl>
                                        <p:attrNameLst>
                                          <p:attrName>ppt_y</p:attrName>
                                        </p:attrNameLst>
                                      </p:cBhvr>
                                      <p:tavLst>
                                        <p:tav tm="0">
                                          <p:val>
                                            <p:strVal val="#ppt_y-#ppt_h*1.125000"/>
                                          </p:val>
                                        </p:tav>
                                        <p:tav tm="100000">
                                          <p:val>
                                            <p:strVal val="#ppt_y"/>
                                          </p:val>
                                        </p:tav>
                                      </p:tavLst>
                                    </p:anim>
                                    <p:animEffect transition="in" filter="wipe(down)">
                                      <p:cBhvr>
                                        <p:cTn id="33" dur="500"/>
                                        <p:tgtEl>
                                          <p:spTgt spid="41"/>
                                        </p:tgtEl>
                                      </p:cBhvr>
                                    </p:animEffect>
                                  </p:childTnLst>
                                </p:cTn>
                              </p:par>
                            </p:childTnLst>
                          </p:cTn>
                        </p:par>
                        <p:par>
                          <p:cTn id="34" fill="hold">
                            <p:stCondLst>
                              <p:cond delay="1500"/>
                            </p:stCondLst>
                            <p:childTnLst>
                              <p:par>
                                <p:cTn id="35" presetID="12" presetClass="entr" presetSubtype="4" fill="hold" grpId="0" nodeType="afterEffect">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cBhvr additive="base">
                                        <p:cTn id="37" dur="500"/>
                                        <p:tgtEl>
                                          <p:spTgt spid="46"/>
                                        </p:tgtEl>
                                        <p:attrNameLst>
                                          <p:attrName>ppt_y</p:attrName>
                                        </p:attrNameLst>
                                      </p:cBhvr>
                                      <p:tavLst>
                                        <p:tav tm="0">
                                          <p:val>
                                            <p:strVal val="#ppt_y+#ppt_h*1.125000"/>
                                          </p:val>
                                        </p:tav>
                                        <p:tav tm="100000">
                                          <p:val>
                                            <p:strVal val="#ppt_y"/>
                                          </p:val>
                                        </p:tav>
                                      </p:tavLst>
                                    </p:anim>
                                    <p:animEffect transition="in" filter="wipe(up)">
                                      <p:cBhvr>
                                        <p:cTn id="38" dur="500"/>
                                        <p:tgtEl>
                                          <p:spTgt spid="46"/>
                                        </p:tgtEl>
                                      </p:cBhvr>
                                    </p:animEffect>
                                  </p:childTnLst>
                                </p:cTn>
                              </p:par>
                              <p:par>
                                <p:cTn id="39" presetID="12" presetClass="entr" presetSubtype="1" fill="hold" grpId="0" nodeType="withEffect">
                                  <p:stCondLst>
                                    <p:cond delay="0"/>
                                  </p:stCondLst>
                                  <p:childTnLst>
                                    <p:set>
                                      <p:cBhvr>
                                        <p:cTn id="40" dur="1" fill="hold">
                                          <p:stCondLst>
                                            <p:cond delay="0"/>
                                          </p:stCondLst>
                                        </p:cTn>
                                        <p:tgtEl>
                                          <p:spTgt spid="42"/>
                                        </p:tgtEl>
                                        <p:attrNameLst>
                                          <p:attrName>style.visibility</p:attrName>
                                        </p:attrNameLst>
                                      </p:cBhvr>
                                      <p:to>
                                        <p:strVal val="visible"/>
                                      </p:to>
                                    </p:set>
                                    <p:anim calcmode="lin" valueType="num">
                                      <p:cBhvr additive="base">
                                        <p:cTn id="41" dur="500"/>
                                        <p:tgtEl>
                                          <p:spTgt spid="42"/>
                                        </p:tgtEl>
                                        <p:attrNameLst>
                                          <p:attrName>ppt_y</p:attrName>
                                        </p:attrNameLst>
                                      </p:cBhvr>
                                      <p:tavLst>
                                        <p:tav tm="0">
                                          <p:val>
                                            <p:strVal val="#ppt_y-#ppt_h*1.125000"/>
                                          </p:val>
                                        </p:tav>
                                        <p:tav tm="100000">
                                          <p:val>
                                            <p:strVal val="#ppt_y"/>
                                          </p:val>
                                        </p:tav>
                                      </p:tavLst>
                                    </p:anim>
                                    <p:animEffect transition="in" filter="wipe(down)">
                                      <p:cBhvr>
                                        <p:cTn id="42" dur="500"/>
                                        <p:tgtEl>
                                          <p:spTgt spid="42"/>
                                        </p:tgtEl>
                                      </p:cBhvr>
                                    </p:animEffect>
                                  </p:childTnLst>
                                </p:cTn>
                              </p:par>
                            </p:childTnLst>
                          </p:cTn>
                        </p:par>
                        <p:par>
                          <p:cTn id="43" fill="hold">
                            <p:stCondLst>
                              <p:cond delay="2000"/>
                            </p:stCondLst>
                            <p:childTnLst>
                              <p:par>
                                <p:cTn id="44" presetID="12" presetClass="entr" presetSubtype="4" fill="hold" grpId="0" nodeType="afterEffect">
                                  <p:stCondLst>
                                    <p:cond delay="0"/>
                                  </p:stCondLst>
                                  <p:childTnLst>
                                    <p:set>
                                      <p:cBhvr>
                                        <p:cTn id="45" dur="1" fill="hold">
                                          <p:stCondLst>
                                            <p:cond delay="0"/>
                                          </p:stCondLst>
                                        </p:cTn>
                                        <p:tgtEl>
                                          <p:spTgt spid="47"/>
                                        </p:tgtEl>
                                        <p:attrNameLst>
                                          <p:attrName>style.visibility</p:attrName>
                                        </p:attrNameLst>
                                      </p:cBhvr>
                                      <p:to>
                                        <p:strVal val="visible"/>
                                      </p:to>
                                    </p:set>
                                    <p:anim calcmode="lin" valueType="num">
                                      <p:cBhvr additive="base">
                                        <p:cTn id="46" dur="500"/>
                                        <p:tgtEl>
                                          <p:spTgt spid="47"/>
                                        </p:tgtEl>
                                        <p:attrNameLst>
                                          <p:attrName>ppt_y</p:attrName>
                                        </p:attrNameLst>
                                      </p:cBhvr>
                                      <p:tavLst>
                                        <p:tav tm="0">
                                          <p:val>
                                            <p:strVal val="#ppt_y+#ppt_h*1.125000"/>
                                          </p:val>
                                        </p:tav>
                                        <p:tav tm="100000">
                                          <p:val>
                                            <p:strVal val="#ppt_y"/>
                                          </p:val>
                                        </p:tav>
                                      </p:tavLst>
                                    </p:anim>
                                    <p:animEffect transition="in" filter="wipe(up)">
                                      <p:cBhvr>
                                        <p:cTn id="47" dur="500"/>
                                        <p:tgtEl>
                                          <p:spTgt spid="47"/>
                                        </p:tgtEl>
                                      </p:cBhvr>
                                    </p:animEffect>
                                  </p:childTnLst>
                                </p:cTn>
                              </p:par>
                              <p:par>
                                <p:cTn id="48" presetID="12" presetClass="entr" presetSubtype="1" fill="hold" grpId="0" nodeType="withEffect">
                                  <p:stCondLst>
                                    <p:cond delay="0"/>
                                  </p:stCondLst>
                                  <p:childTnLst>
                                    <p:set>
                                      <p:cBhvr>
                                        <p:cTn id="49" dur="1" fill="hold">
                                          <p:stCondLst>
                                            <p:cond delay="0"/>
                                          </p:stCondLst>
                                        </p:cTn>
                                        <p:tgtEl>
                                          <p:spTgt spid="43"/>
                                        </p:tgtEl>
                                        <p:attrNameLst>
                                          <p:attrName>style.visibility</p:attrName>
                                        </p:attrNameLst>
                                      </p:cBhvr>
                                      <p:to>
                                        <p:strVal val="visible"/>
                                      </p:to>
                                    </p:set>
                                    <p:anim calcmode="lin" valueType="num">
                                      <p:cBhvr additive="base">
                                        <p:cTn id="50" dur="500"/>
                                        <p:tgtEl>
                                          <p:spTgt spid="43"/>
                                        </p:tgtEl>
                                        <p:attrNameLst>
                                          <p:attrName>ppt_y</p:attrName>
                                        </p:attrNameLst>
                                      </p:cBhvr>
                                      <p:tavLst>
                                        <p:tav tm="0">
                                          <p:val>
                                            <p:strVal val="#ppt_y-#ppt_h*1.125000"/>
                                          </p:val>
                                        </p:tav>
                                        <p:tav tm="100000">
                                          <p:val>
                                            <p:strVal val="#ppt_y"/>
                                          </p:val>
                                        </p:tav>
                                      </p:tavLst>
                                    </p:anim>
                                    <p:animEffect transition="in" filter="wipe(down)">
                                      <p:cBhvr>
                                        <p:cTn id="51" dur="500"/>
                                        <p:tgtEl>
                                          <p:spTgt spid="43"/>
                                        </p:tgtEl>
                                      </p:cBhvr>
                                    </p:animEffect>
                                  </p:childTnLst>
                                </p:cTn>
                              </p:par>
                            </p:childTnLst>
                          </p:cTn>
                        </p:par>
                        <p:par>
                          <p:cTn id="52" fill="hold">
                            <p:stCondLst>
                              <p:cond delay="2500"/>
                            </p:stCondLst>
                            <p:childTnLst>
                              <p:par>
                                <p:cTn id="53" presetID="12" presetClass="entr" presetSubtype="4" fill="hold" grpId="0" nodeType="after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additive="base">
                                        <p:cTn id="55" dur="500"/>
                                        <p:tgtEl>
                                          <p:spTgt spid="48"/>
                                        </p:tgtEl>
                                        <p:attrNameLst>
                                          <p:attrName>ppt_y</p:attrName>
                                        </p:attrNameLst>
                                      </p:cBhvr>
                                      <p:tavLst>
                                        <p:tav tm="0">
                                          <p:val>
                                            <p:strVal val="#ppt_y+#ppt_h*1.125000"/>
                                          </p:val>
                                        </p:tav>
                                        <p:tav tm="100000">
                                          <p:val>
                                            <p:strVal val="#ppt_y"/>
                                          </p:val>
                                        </p:tav>
                                      </p:tavLst>
                                    </p:anim>
                                    <p:animEffect transition="in" filter="wipe(up)">
                                      <p:cBhvr>
                                        <p:cTn id="56" dur="500"/>
                                        <p:tgtEl>
                                          <p:spTgt spid="48"/>
                                        </p:tgtEl>
                                      </p:cBhvr>
                                    </p:animEffect>
                                  </p:childTnLst>
                                </p:cTn>
                              </p:par>
                              <p:par>
                                <p:cTn id="57" presetID="12" presetClass="entr" presetSubtype="1" fill="hold" grpId="0" nodeType="withEffect">
                                  <p:stCondLst>
                                    <p:cond delay="0"/>
                                  </p:stCondLst>
                                  <p:childTnLst>
                                    <p:set>
                                      <p:cBhvr>
                                        <p:cTn id="58" dur="1" fill="hold">
                                          <p:stCondLst>
                                            <p:cond delay="0"/>
                                          </p:stCondLst>
                                        </p:cTn>
                                        <p:tgtEl>
                                          <p:spTgt spid="44"/>
                                        </p:tgtEl>
                                        <p:attrNameLst>
                                          <p:attrName>style.visibility</p:attrName>
                                        </p:attrNameLst>
                                      </p:cBhvr>
                                      <p:to>
                                        <p:strVal val="visible"/>
                                      </p:to>
                                    </p:set>
                                    <p:anim calcmode="lin" valueType="num">
                                      <p:cBhvr additive="base">
                                        <p:cTn id="59" dur="500"/>
                                        <p:tgtEl>
                                          <p:spTgt spid="44"/>
                                        </p:tgtEl>
                                        <p:attrNameLst>
                                          <p:attrName>ppt_y</p:attrName>
                                        </p:attrNameLst>
                                      </p:cBhvr>
                                      <p:tavLst>
                                        <p:tav tm="0">
                                          <p:val>
                                            <p:strVal val="#ppt_y-#ppt_h*1.125000"/>
                                          </p:val>
                                        </p:tav>
                                        <p:tav tm="100000">
                                          <p:val>
                                            <p:strVal val="#ppt_y"/>
                                          </p:val>
                                        </p:tav>
                                      </p:tavLst>
                                    </p:anim>
                                    <p:animEffect transition="in" filter="wipe(down)">
                                      <p:cBhvr>
                                        <p:cTn id="6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3" grpId="0"/>
      <p:bldP spid="44" grpId="0"/>
      <p:bldP spid="45" grpId="0"/>
      <p:bldP spid="46" grpId="0"/>
      <p:bldP spid="47" grpId="0"/>
      <p:bldP spid="4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3"/>
          <p:cNvGrpSpPr/>
          <p:nvPr/>
        </p:nvGrpSpPr>
        <p:grpSpPr>
          <a:xfrm>
            <a:off x="2780284" y="4035505"/>
            <a:ext cx="2067444" cy="829872"/>
            <a:chOff x="1979461" y="5237441"/>
            <a:chExt cx="2756416" cy="1106425"/>
          </a:xfrm>
        </p:grpSpPr>
        <p:sp>
          <p:nvSpPr>
            <p:cNvPr id="10" name="Freeform 9"/>
            <p:cNvSpPr/>
            <p:nvPr/>
          </p:nvSpPr>
          <p:spPr>
            <a:xfrm flipH="1">
              <a:off x="1979461" y="5237441"/>
              <a:ext cx="2756416" cy="1106425"/>
            </a:xfrm>
            <a:custGeom>
              <a:avLst/>
              <a:gdLst>
                <a:gd name="connsiteX0" fmla="*/ 669387 w 3335264"/>
                <a:gd name="connsiteY0" fmla="*/ 0 h 1338774"/>
                <a:gd name="connsiteX1" fmla="*/ 1224453 w 3335264"/>
                <a:gd name="connsiteY1" fmla="*/ 295127 h 1338774"/>
                <a:gd name="connsiteX2" fmla="*/ 1278656 w 3335264"/>
                <a:gd name="connsiteY2" fmla="*/ 394987 h 1338774"/>
                <a:gd name="connsiteX3" fmla="*/ 2786468 w 3335264"/>
                <a:gd name="connsiteY3" fmla="*/ 394987 h 1338774"/>
                <a:gd name="connsiteX4" fmla="*/ 2786468 w 3335264"/>
                <a:gd name="connsiteY4" fmla="*/ 120589 h 1338774"/>
                <a:gd name="connsiteX5" fmla="*/ 3335264 w 3335264"/>
                <a:gd name="connsiteY5" fmla="*/ 669386 h 1338774"/>
                <a:gd name="connsiteX6" fmla="*/ 2786468 w 3335264"/>
                <a:gd name="connsiteY6" fmla="*/ 1218182 h 1338774"/>
                <a:gd name="connsiteX7" fmla="*/ 2786468 w 3335264"/>
                <a:gd name="connsiteY7" fmla="*/ 943784 h 1338774"/>
                <a:gd name="connsiteX8" fmla="*/ 1278658 w 3335264"/>
                <a:gd name="connsiteY8" fmla="*/ 943784 h 1338774"/>
                <a:gd name="connsiteX9" fmla="*/ 1224453 w 3335264"/>
                <a:gd name="connsiteY9" fmla="*/ 1043648 h 1338774"/>
                <a:gd name="connsiteX10" fmla="*/ 669387 w 3335264"/>
                <a:gd name="connsiteY10" fmla="*/ 1338774 h 1338774"/>
                <a:gd name="connsiteX11" fmla="*/ 0 w 3335264"/>
                <a:gd name="connsiteY11" fmla="*/ 669387 h 1338774"/>
                <a:gd name="connsiteX12" fmla="*/ 669387 w 3335264"/>
                <a:gd name="connsiteY12" fmla="*/ 0 h 13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35264" h="1338774">
                  <a:moveTo>
                    <a:pt x="669387" y="0"/>
                  </a:moveTo>
                  <a:cubicBezTo>
                    <a:pt x="900445" y="0"/>
                    <a:pt x="1104160" y="117069"/>
                    <a:pt x="1224453" y="295127"/>
                  </a:cubicBezTo>
                  <a:lnTo>
                    <a:pt x="1278656" y="394987"/>
                  </a:lnTo>
                  <a:lnTo>
                    <a:pt x="2786468" y="394987"/>
                  </a:lnTo>
                  <a:lnTo>
                    <a:pt x="2786468" y="120589"/>
                  </a:lnTo>
                  <a:lnTo>
                    <a:pt x="3335264" y="669386"/>
                  </a:lnTo>
                  <a:lnTo>
                    <a:pt x="2786468" y="1218182"/>
                  </a:lnTo>
                  <a:lnTo>
                    <a:pt x="2786468" y="943784"/>
                  </a:lnTo>
                  <a:lnTo>
                    <a:pt x="1278658" y="943784"/>
                  </a:lnTo>
                  <a:lnTo>
                    <a:pt x="1224453" y="1043648"/>
                  </a:lnTo>
                  <a:cubicBezTo>
                    <a:pt x="1104160" y="1221706"/>
                    <a:pt x="900445" y="1338774"/>
                    <a:pt x="669387" y="1338774"/>
                  </a:cubicBezTo>
                  <a:cubicBezTo>
                    <a:pt x="299695" y="1338774"/>
                    <a:pt x="0" y="1039079"/>
                    <a:pt x="0" y="669387"/>
                  </a:cubicBezTo>
                  <a:cubicBezTo>
                    <a:pt x="0" y="299695"/>
                    <a:pt x="299695" y="0"/>
                    <a:pt x="669387"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85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0" name="Freeform 94"/>
            <p:cNvSpPr/>
            <p:nvPr/>
          </p:nvSpPr>
          <p:spPr bwMode="auto">
            <a:xfrm>
              <a:off x="3934197" y="5564286"/>
              <a:ext cx="557245" cy="452735"/>
            </a:xfrm>
            <a:custGeom>
              <a:avLst/>
              <a:gdLst>
                <a:gd name="T0" fmla="*/ 506 w 564"/>
                <a:gd name="T1" fmla="*/ 115 h 458"/>
                <a:gd name="T2" fmla="*/ 507 w 564"/>
                <a:gd name="T3" fmla="*/ 129 h 458"/>
                <a:gd name="T4" fmla="*/ 178 w 564"/>
                <a:gd name="T5" fmla="*/ 458 h 458"/>
                <a:gd name="T6" fmla="*/ 0 w 564"/>
                <a:gd name="T7" fmla="*/ 406 h 458"/>
                <a:gd name="T8" fmla="*/ 28 w 564"/>
                <a:gd name="T9" fmla="*/ 408 h 458"/>
                <a:gd name="T10" fmla="*/ 172 w 564"/>
                <a:gd name="T11" fmla="*/ 359 h 458"/>
                <a:gd name="T12" fmla="*/ 64 w 564"/>
                <a:gd name="T13" fmla="*/ 278 h 458"/>
                <a:gd name="T14" fmla="*/ 85 w 564"/>
                <a:gd name="T15" fmla="*/ 280 h 458"/>
                <a:gd name="T16" fmla="*/ 116 w 564"/>
                <a:gd name="T17" fmla="*/ 276 h 458"/>
                <a:gd name="T18" fmla="*/ 23 w 564"/>
                <a:gd name="T19" fmla="*/ 163 h 458"/>
                <a:gd name="T20" fmla="*/ 23 w 564"/>
                <a:gd name="T21" fmla="*/ 162 h 458"/>
                <a:gd name="T22" fmla="*/ 76 w 564"/>
                <a:gd name="T23" fmla="*/ 176 h 458"/>
                <a:gd name="T24" fmla="*/ 24 w 564"/>
                <a:gd name="T25" fmla="*/ 80 h 458"/>
                <a:gd name="T26" fmla="*/ 40 w 564"/>
                <a:gd name="T27" fmla="*/ 22 h 458"/>
                <a:gd name="T28" fmla="*/ 278 w 564"/>
                <a:gd name="T29" fmla="*/ 142 h 458"/>
                <a:gd name="T30" fmla="*/ 275 w 564"/>
                <a:gd name="T31" fmla="*/ 116 h 458"/>
                <a:gd name="T32" fmla="*/ 391 w 564"/>
                <a:gd name="T33" fmla="*/ 0 h 458"/>
                <a:gd name="T34" fmla="*/ 475 w 564"/>
                <a:gd name="T35" fmla="*/ 37 h 458"/>
                <a:gd name="T36" fmla="*/ 548 w 564"/>
                <a:gd name="T37" fmla="*/ 9 h 458"/>
                <a:gd name="T38" fmla="*/ 498 w 564"/>
                <a:gd name="T39" fmla="*/ 73 h 458"/>
                <a:gd name="T40" fmla="*/ 564 w 564"/>
                <a:gd name="T41" fmla="*/ 55 h 458"/>
                <a:gd name="T42" fmla="*/ 506 w 564"/>
                <a:gd name="T43" fmla="*/ 115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4" h="458">
                  <a:moveTo>
                    <a:pt x="506" y="115"/>
                  </a:moveTo>
                  <a:cubicBezTo>
                    <a:pt x="506" y="120"/>
                    <a:pt x="507" y="124"/>
                    <a:pt x="507" y="129"/>
                  </a:cubicBezTo>
                  <a:cubicBezTo>
                    <a:pt x="507" y="282"/>
                    <a:pt x="390" y="458"/>
                    <a:pt x="178" y="458"/>
                  </a:cubicBezTo>
                  <a:cubicBezTo>
                    <a:pt x="112" y="458"/>
                    <a:pt x="52" y="439"/>
                    <a:pt x="0" y="406"/>
                  </a:cubicBezTo>
                  <a:cubicBezTo>
                    <a:pt x="10" y="408"/>
                    <a:pt x="19" y="408"/>
                    <a:pt x="28" y="408"/>
                  </a:cubicBezTo>
                  <a:cubicBezTo>
                    <a:pt x="82" y="408"/>
                    <a:pt x="132" y="390"/>
                    <a:pt x="172" y="359"/>
                  </a:cubicBezTo>
                  <a:cubicBezTo>
                    <a:pt x="121" y="358"/>
                    <a:pt x="78" y="324"/>
                    <a:pt x="64" y="278"/>
                  </a:cubicBezTo>
                  <a:cubicBezTo>
                    <a:pt x="71" y="280"/>
                    <a:pt x="78" y="280"/>
                    <a:pt x="85" y="280"/>
                  </a:cubicBezTo>
                  <a:cubicBezTo>
                    <a:pt x="96" y="280"/>
                    <a:pt x="106" y="279"/>
                    <a:pt x="116" y="276"/>
                  </a:cubicBezTo>
                  <a:cubicBezTo>
                    <a:pt x="63" y="266"/>
                    <a:pt x="23" y="219"/>
                    <a:pt x="23" y="163"/>
                  </a:cubicBezTo>
                  <a:cubicBezTo>
                    <a:pt x="23" y="162"/>
                    <a:pt x="23" y="162"/>
                    <a:pt x="23" y="162"/>
                  </a:cubicBezTo>
                  <a:cubicBezTo>
                    <a:pt x="39" y="170"/>
                    <a:pt x="57" y="175"/>
                    <a:pt x="76" y="176"/>
                  </a:cubicBezTo>
                  <a:cubicBezTo>
                    <a:pt x="44" y="155"/>
                    <a:pt x="24" y="120"/>
                    <a:pt x="24" y="80"/>
                  </a:cubicBezTo>
                  <a:cubicBezTo>
                    <a:pt x="24" y="59"/>
                    <a:pt x="30" y="39"/>
                    <a:pt x="40" y="22"/>
                  </a:cubicBezTo>
                  <a:cubicBezTo>
                    <a:pt x="97" y="92"/>
                    <a:pt x="182" y="138"/>
                    <a:pt x="278" y="142"/>
                  </a:cubicBezTo>
                  <a:cubicBezTo>
                    <a:pt x="276" y="134"/>
                    <a:pt x="275" y="125"/>
                    <a:pt x="275" y="116"/>
                  </a:cubicBezTo>
                  <a:cubicBezTo>
                    <a:pt x="275" y="52"/>
                    <a:pt x="327" y="0"/>
                    <a:pt x="391" y="0"/>
                  </a:cubicBezTo>
                  <a:cubicBezTo>
                    <a:pt x="424" y="0"/>
                    <a:pt x="454" y="15"/>
                    <a:pt x="475" y="37"/>
                  </a:cubicBezTo>
                  <a:cubicBezTo>
                    <a:pt x="501" y="32"/>
                    <a:pt x="526" y="22"/>
                    <a:pt x="548" y="9"/>
                  </a:cubicBezTo>
                  <a:cubicBezTo>
                    <a:pt x="540" y="36"/>
                    <a:pt x="521" y="59"/>
                    <a:pt x="498" y="73"/>
                  </a:cubicBezTo>
                  <a:cubicBezTo>
                    <a:pt x="521" y="70"/>
                    <a:pt x="543" y="64"/>
                    <a:pt x="564" y="55"/>
                  </a:cubicBezTo>
                  <a:cubicBezTo>
                    <a:pt x="548" y="78"/>
                    <a:pt x="529" y="98"/>
                    <a:pt x="506" y="115"/>
                  </a:cubicBezTo>
                  <a:close/>
                </a:path>
              </a:pathLst>
            </a:custGeom>
            <a:solidFill>
              <a:schemeClr val="bg1"/>
            </a:solidFill>
            <a:ln>
              <a:noFill/>
            </a:ln>
          </p:spPr>
          <p:txBody>
            <a:bodyPr vert="horz" wrap="square" lIns="68584" tIns="34293" rIns="68584" bIns="34293" numCol="1" anchor="t" anchorCtr="0" compatLnSpc="1"/>
            <a:lstStyle/>
            <a:p>
              <a:pPr algn="just"/>
              <a:endParaRPr lang="en-GB" sz="85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0" name="TextBox 49"/>
            <p:cNvSpPr txBox="1"/>
            <p:nvPr/>
          </p:nvSpPr>
          <p:spPr>
            <a:xfrm>
              <a:off x="2508874" y="5659321"/>
              <a:ext cx="895915" cy="298097"/>
            </a:xfrm>
            <a:prstGeom prst="rect">
              <a:avLst/>
            </a:prstGeom>
            <a:noFill/>
          </p:spPr>
          <p:txBody>
            <a:bodyPr wrap="none" rtlCol="0">
              <a:spAutoFit/>
            </a:bodyPr>
            <a:lstStyle/>
            <a:p>
              <a:pPr algn="just"/>
              <a:r>
                <a:rPr lang="en-US" sz="85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TWITTER</a:t>
              </a:r>
              <a:endParaRPr lang="en-GB" sz="85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 name="Group 54"/>
          <p:cNvGrpSpPr/>
          <p:nvPr/>
        </p:nvGrpSpPr>
        <p:grpSpPr>
          <a:xfrm>
            <a:off x="4051327" y="3083058"/>
            <a:ext cx="2067444" cy="829872"/>
            <a:chOff x="4461401" y="4131016"/>
            <a:chExt cx="2756416" cy="1106425"/>
          </a:xfrm>
        </p:grpSpPr>
        <p:sp>
          <p:nvSpPr>
            <p:cNvPr id="15" name="Freeform 14"/>
            <p:cNvSpPr/>
            <p:nvPr/>
          </p:nvSpPr>
          <p:spPr>
            <a:xfrm>
              <a:off x="4461401" y="4131016"/>
              <a:ext cx="2756416" cy="1106425"/>
            </a:xfrm>
            <a:custGeom>
              <a:avLst/>
              <a:gdLst>
                <a:gd name="connsiteX0" fmla="*/ 669387 w 3335264"/>
                <a:gd name="connsiteY0" fmla="*/ 0 h 1338774"/>
                <a:gd name="connsiteX1" fmla="*/ 1224453 w 3335264"/>
                <a:gd name="connsiteY1" fmla="*/ 295127 h 1338774"/>
                <a:gd name="connsiteX2" fmla="*/ 1278656 w 3335264"/>
                <a:gd name="connsiteY2" fmla="*/ 394987 h 1338774"/>
                <a:gd name="connsiteX3" fmla="*/ 2786468 w 3335264"/>
                <a:gd name="connsiteY3" fmla="*/ 394987 h 1338774"/>
                <a:gd name="connsiteX4" fmla="*/ 2786468 w 3335264"/>
                <a:gd name="connsiteY4" fmla="*/ 120589 h 1338774"/>
                <a:gd name="connsiteX5" fmla="*/ 3335264 w 3335264"/>
                <a:gd name="connsiteY5" fmla="*/ 669386 h 1338774"/>
                <a:gd name="connsiteX6" fmla="*/ 2786468 w 3335264"/>
                <a:gd name="connsiteY6" fmla="*/ 1218182 h 1338774"/>
                <a:gd name="connsiteX7" fmla="*/ 2786468 w 3335264"/>
                <a:gd name="connsiteY7" fmla="*/ 943784 h 1338774"/>
                <a:gd name="connsiteX8" fmla="*/ 1278658 w 3335264"/>
                <a:gd name="connsiteY8" fmla="*/ 943784 h 1338774"/>
                <a:gd name="connsiteX9" fmla="*/ 1224453 w 3335264"/>
                <a:gd name="connsiteY9" fmla="*/ 1043648 h 1338774"/>
                <a:gd name="connsiteX10" fmla="*/ 669387 w 3335264"/>
                <a:gd name="connsiteY10" fmla="*/ 1338774 h 1338774"/>
                <a:gd name="connsiteX11" fmla="*/ 0 w 3335264"/>
                <a:gd name="connsiteY11" fmla="*/ 669387 h 1338774"/>
                <a:gd name="connsiteX12" fmla="*/ 669387 w 3335264"/>
                <a:gd name="connsiteY12" fmla="*/ 0 h 13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35264" h="1338774">
                  <a:moveTo>
                    <a:pt x="669387" y="0"/>
                  </a:moveTo>
                  <a:cubicBezTo>
                    <a:pt x="900445" y="0"/>
                    <a:pt x="1104160" y="117069"/>
                    <a:pt x="1224453" y="295127"/>
                  </a:cubicBezTo>
                  <a:lnTo>
                    <a:pt x="1278656" y="394987"/>
                  </a:lnTo>
                  <a:lnTo>
                    <a:pt x="2786468" y="394987"/>
                  </a:lnTo>
                  <a:lnTo>
                    <a:pt x="2786468" y="120589"/>
                  </a:lnTo>
                  <a:lnTo>
                    <a:pt x="3335264" y="669386"/>
                  </a:lnTo>
                  <a:lnTo>
                    <a:pt x="2786468" y="1218182"/>
                  </a:lnTo>
                  <a:lnTo>
                    <a:pt x="2786468" y="943784"/>
                  </a:lnTo>
                  <a:lnTo>
                    <a:pt x="1278658" y="943784"/>
                  </a:lnTo>
                  <a:lnTo>
                    <a:pt x="1224453" y="1043648"/>
                  </a:lnTo>
                  <a:cubicBezTo>
                    <a:pt x="1104160" y="1221706"/>
                    <a:pt x="900445" y="1338774"/>
                    <a:pt x="669387" y="1338774"/>
                  </a:cubicBezTo>
                  <a:cubicBezTo>
                    <a:pt x="299695" y="1338774"/>
                    <a:pt x="0" y="1039079"/>
                    <a:pt x="0" y="669387"/>
                  </a:cubicBezTo>
                  <a:cubicBezTo>
                    <a:pt x="0" y="299695"/>
                    <a:pt x="299695" y="0"/>
                    <a:pt x="6693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85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4" name="Group 41"/>
            <p:cNvGrpSpPr/>
            <p:nvPr/>
          </p:nvGrpSpPr>
          <p:grpSpPr>
            <a:xfrm>
              <a:off x="4598469" y="4522646"/>
              <a:ext cx="782812" cy="323163"/>
              <a:chOff x="1187275" y="2452546"/>
              <a:chExt cx="861093" cy="355479"/>
            </a:xfrm>
            <a:solidFill>
              <a:schemeClr val="bg2"/>
            </a:solidFill>
          </p:grpSpPr>
          <p:sp>
            <p:nvSpPr>
              <p:cNvPr id="43" name="Freeform 102"/>
              <p:cNvSpPr/>
              <p:nvPr/>
            </p:nvSpPr>
            <p:spPr bwMode="auto">
              <a:xfrm>
                <a:off x="1838312" y="2595950"/>
                <a:ext cx="30296" cy="119166"/>
              </a:xfrm>
              <a:custGeom>
                <a:avLst/>
                <a:gdLst>
                  <a:gd name="T0" fmla="*/ 10 w 19"/>
                  <a:gd name="T1" fmla="*/ 0 h 75"/>
                  <a:gd name="T2" fmla="*/ 0 w 19"/>
                  <a:gd name="T3" fmla="*/ 5 h 75"/>
                  <a:gd name="T4" fmla="*/ 0 w 19"/>
                  <a:gd name="T5" fmla="*/ 70 h 75"/>
                  <a:gd name="T6" fmla="*/ 10 w 19"/>
                  <a:gd name="T7" fmla="*/ 75 h 75"/>
                  <a:gd name="T8" fmla="*/ 19 w 19"/>
                  <a:gd name="T9" fmla="*/ 60 h 75"/>
                  <a:gd name="T10" fmla="*/ 19 w 19"/>
                  <a:gd name="T11" fmla="*/ 15 h 75"/>
                  <a:gd name="T12" fmla="*/ 10 w 19"/>
                  <a:gd name="T13" fmla="*/ 0 h 75"/>
                </a:gdLst>
                <a:ahLst/>
                <a:cxnLst>
                  <a:cxn ang="0">
                    <a:pos x="T0" y="T1"/>
                  </a:cxn>
                  <a:cxn ang="0">
                    <a:pos x="T2" y="T3"/>
                  </a:cxn>
                  <a:cxn ang="0">
                    <a:pos x="T4" y="T5"/>
                  </a:cxn>
                  <a:cxn ang="0">
                    <a:pos x="T6" y="T7"/>
                  </a:cxn>
                  <a:cxn ang="0">
                    <a:pos x="T8" y="T9"/>
                  </a:cxn>
                  <a:cxn ang="0">
                    <a:pos x="T10" y="T11"/>
                  </a:cxn>
                  <a:cxn ang="0">
                    <a:pos x="T12" y="T13"/>
                  </a:cxn>
                </a:cxnLst>
                <a:rect l="0" t="0" r="r" b="b"/>
                <a:pathLst>
                  <a:path w="19" h="75">
                    <a:moveTo>
                      <a:pt x="10" y="0"/>
                    </a:moveTo>
                    <a:cubicBezTo>
                      <a:pt x="7" y="0"/>
                      <a:pt x="6" y="2"/>
                      <a:pt x="0" y="5"/>
                    </a:cubicBezTo>
                    <a:cubicBezTo>
                      <a:pt x="0" y="70"/>
                      <a:pt x="0" y="70"/>
                      <a:pt x="0" y="70"/>
                    </a:cubicBezTo>
                    <a:cubicBezTo>
                      <a:pt x="6" y="73"/>
                      <a:pt x="7" y="75"/>
                      <a:pt x="10" y="75"/>
                    </a:cubicBezTo>
                    <a:cubicBezTo>
                      <a:pt x="15" y="75"/>
                      <a:pt x="19" y="70"/>
                      <a:pt x="19" y="60"/>
                    </a:cubicBezTo>
                    <a:cubicBezTo>
                      <a:pt x="19" y="15"/>
                      <a:pt x="19" y="15"/>
                      <a:pt x="19" y="15"/>
                    </a:cubicBezTo>
                    <a:cubicBezTo>
                      <a:pt x="19" y="5"/>
                      <a:pt x="15" y="0"/>
                      <a:pt x="1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4" tIns="34293" rIns="68584" bIns="34293" numCol="1" anchor="t" anchorCtr="0" compatLnSpc="1"/>
              <a:lstStyle/>
              <a:p>
                <a:pPr algn="just"/>
                <a:endParaRPr lang="en-GB" sz="85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Freeform 103"/>
              <p:cNvSpPr/>
              <p:nvPr/>
            </p:nvSpPr>
            <p:spPr bwMode="auto">
              <a:xfrm>
                <a:off x="1426280" y="2569019"/>
                <a:ext cx="92236" cy="175046"/>
              </a:xfrm>
              <a:custGeom>
                <a:avLst/>
                <a:gdLst>
                  <a:gd name="T0" fmla="*/ 39 w 58"/>
                  <a:gd name="T1" fmla="*/ 82 h 110"/>
                  <a:gd name="T2" fmla="*/ 24 w 58"/>
                  <a:gd name="T3" fmla="*/ 91 h 110"/>
                  <a:gd name="T4" fmla="*/ 20 w 58"/>
                  <a:gd name="T5" fmla="*/ 87 h 110"/>
                  <a:gd name="T6" fmla="*/ 19 w 58"/>
                  <a:gd name="T7" fmla="*/ 79 h 110"/>
                  <a:gd name="T8" fmla="*/ 19 w 58"/>
                  <a:gd name="T9" fmla="*/ 0 h 110"/>
                  <a:gd name="T10" fmla="*/ 0 w 58"/>
                  <a:gd name="T11" fmla="*/ 0 h 110"/>
                  <a:gd name="T12" fmla="*/ 0 w 58"/>
                  <a:gd name="T13" fmla="*/ 85 h 110"/>
                  <a:gd name="T14" fmla="*/ 1 w 58"/>
                  <a:gd name="T15" fmla="*/ 101 h 110"/>
                  <a:gd name="T16" fmla="*/ 15 w 58"/>
                  <a:gd name="T17" fmla="*/ 109 h 110"/>
                  <a:gd name="T18" fmla="*/ 39 w 58"/>
                  <a:gd name="T19" fmla="*/ 96 h 110"/>
                  <a:gd name="T20" fmla="*/ 39 w 58"/>
                  <a:gd name="T21" fmla="*/ 110 h 110"/>
                  <a:gd name="T22" fmla="*/ 58 w 58"/>
                  <a:gd name="T23" fmla="*/ 110 h 110"/>
                  <a:gd name="T24" fmla="*/ 58 w 58"/>
                  <a:gd name="T25" fmla="*/ 0 h 110"/>
                  <a:gd name="T26" fmla="*/ 39 w 58"/>
                  <a:gd name="T27" fmla="*/ 0 h 110"/>
                  <a:gd name="T28" fmla="*/ 39 w 58"/>
                  <a:gd name="T29" fmla="*/ 8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 h="110">
                    <a:moveTo>
                      <a:pt x="39" y="82"/>
                    </a:moveTo>
                    <a:cubicBezTo>
                      <a:pt x="32" y="88"/>
                      <a:pt x="28" y="91"/>
                      <a:pt x="24" y="91"/>
                    </a:cubicBezTo>
                    <a:cubicBezTo>
                      <a:pt x="22" y="91"/>
                      <a:pt x="20" y="90"/>
                      <a:pt x="20" y="87"/>
                    </a:cubicBezTo>
                    <a:cubicBezTo>
                      <a:pt x="19" y="86"/>
                      <a:pt x="19" y="84"/>
                      <a:pt x="19" y="79"/>
                    </a:cubicBezTo>
                    <a:cubicBezTo>
                      <a:pt x="19" y="0"/>
                      <a:pt x="19" y="0"/>
                      <a:pt x="19" y="0"/>
                    </a:cubicBezTo>
                    <a:cubicBezTo>
                      <a:pt x="0" y="0"/>
                      <a:pt x="0" y="0"/>
                      <a:pt x="0" y="0"/>
                    </a:cubicBezTo>
                    <a:cubicBezTo>
                      <a:pt x="0" y="85"/>
                      <a:pt x="0" y="85"/>
                      <a:pt x="0" y="85"/>
                    </a:cubicBezTo>
                    <a:cubicBezTo>
                      <a:pt x="0" y="93"/>
                      <a:pt x="0" y="98"/>
                      <a:pt x="1" y="101"/>
                    </a:cubicBezTo>
                    <a:cubicBezTo>
                      <a:pt x="3" y="107"/>
                      <a:pt x="9" y="109"/>
                      <a:pt x="15" y="109"/>
                    </a:cubicBezTo>
                    <a:cubicBezTo>
                      <a:pt x="22" y="109"/>
                      <a:pt x="32" y="105"/>
                      <a:pt x="39" y="96"/>
                    </a:cubicBezTo>
                    <a:cubicBezTo>
                      <a:pt x="39" y="110"/>
                      <a:pt x="39" y="110"/>
                      <a:pt x="39" y="110"/>
                    </a:cubicBezTo>
                    <a:cubicBezTo>
                      <a:pt x="58" y="110"/>
                      <a:pt x="58" y="110"/>
                      <a:pt x="58" y="110"/>
                    </a:cubicBezTo>
                    <a:cubicBezTo>
                      <a:pt x="58" y="0"/>
                      <a:pt x="58" y="0"/>
                      <a:pt x="58" y="0"/>
                    </a:cubicBezTo>
                    <a:cubicBezTo>
                      <a:pt x="39" y="0"/>
                      <a:pt x="39" y="0"/>
                      <a:pt x="39" y="0"/>
                    </a:cubicBezTo>
                    <a:lnTo>
                      <a:pt x="39" y="8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4" tIns="34293" rIns="68584" bIns="34293" numCol="1" anchor="t" anchorCtr="0" compatLnSpc="1"/>
              <a:lstStyle/>
              <a:p>
                <a:pPr algn="just"/>
                <a:endParaRPr lang="en-GB" sz="85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5" name="Freeform 104"/>
              <p:cNvSpPr>
                <a:spLocks noEditPoints="1"/>
              </p:cNvSpPr>
              <p:nvPr/>
            </p:nvSpPr>
            <p:spPr bwMode="auto">
              <a:xfrm>
                <a:off x="1313173" y="2567673"/>
                <a:ext cx="92236" cy="175046"/>
              </a:xfrm>
              <a:custGeom>
                <a:avLst/>
                <a:gdLst>
                  <a:gd name="T0" fmla="*/ 24 w 58"/>
                  <a:gd name="T1" fmla="*/ 0 h 110"/>
                  <a:gd name="T2" fmla="*/ 4 w 58"/>
                  <a:gd name="T3" fmla="*/ 11 h 110"/>
                  <a:gd name="T4" fmla="*/ 0 w 58"/>
                  <a:gd name="T5" fmla="*/ 36 h 110"/>
                  <a:gd name="T6" fmla="*/ 0 w 58"/>
                  <a:gd name="T7" fmla="*/ 74 h 110"/>
                  <a:gd name="T8" fmla="*/ 4 w 58"/>
                  <a:gd name="T9" fmla="*/ 99 h 110"/>
                  <a:gd name="T10" fmla="*/ 25 w 58"/>
                  <a:gd name="T11" fmla="*/ 110 h 110"/>
                  <a:gd name="T12" fmla="*/ 50 w 58"/>
                  <a:gd name="T13" fmla="*/ 99 h 110"/>
                  <a:gd name="T14" fmla="*/ 58 w 58"/>
                  <a:gd name="T15" fmla="*/ 74 h 110"/>
                  <a:gd name="T16" fmla="*/ 58 w 58"/>
                  <a:gd name="T17" fmla="*/ 36 h 110"/>
                  <a:gd name="T18" fmla="*/ 49 w 58"/>
                  <a:gd name="T19" fmla="*/ 11 h 110"/>
                  <a:gd name="T20" fmla="*/ 24 w 58"/>
                  <a:gd name="T21" fmla="*/ 0 h 110"/>
                  <a:gd name="T22" fmla="*/ 38 w 58"/>
                  <a:gd name="T23" fmla="*/ 77 h 110"/>
                  <a:gd name="T24" fmla="*/ 29 w 58"/>
                  <a:gd name="T25" fmla="*/ 92 h 110"/>
                  <a:gd name="T26" fmla="*/ 19 w 58"/>
                  <a:gd name="T27" fmla="*/ 77 h 110"/>
                  <a:gd name="T28" fmla="*/ 19 w 58"/>
                  <a:gd name="T29" fmla="*/ 32 h 110"/>
                  <a:gd name="T30" fmla="*/ 29 w 58"/>
                  <a:gd name="T31" fmla="*/ 17 h 110"/>
                  <a:gd name="T32" fmla="*/ 38 w 58"/>
                  <a:gd name="T33" fmla="*/ 32 h 110"/>
                  <a:gd name="T34" fmla="*/ 38 w 58"/>
                  <a:gd name="T35" fmla="*/ 77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 h="110">
                    <a:moveTo>
                      <a:pt x="24" y="0"/>
                    </a:moveTo>
                    <a:cubicBezTo>
                      <a:pt x="15" y="0"/>
                      <a:pt x="9" y="3"/>
                      <a:pt x="4" y="11"/>
                    </a:cubicBezTo>
                    <a:cubicBezTo>
                      <a:pt x="0" y="16"/>
                      <a:pt x="0" y="25"/>
                      <a:pt x="0" y="36"/>
                    </a:cubicBezTo>
                    <a:cubicBezTo>
                      <a:pt x="0" y="74"/>
                      <a:pt x="0" y="74"/>
                      <a:pt x="0" y="74"/>
                    </a:cubicBezTo>
                    <a:cubicBezTo>
                      <a:pt x="0" y="85"/>
                      <a:pt x="0" y="94"/>
                      <a:pt x="4" y="99"/>
                    </a:cubicBezTo>
                    <a:cubicBezTo>
                      <a:pt x="9" y="106"/>
                      <a:pt x="16" y="110"/>
                      <a:pt x="25" y="110"/>
                    </a:cubicBezTo>
                    <a:cubicBezTo>
                      <a:pt x="35" y="110"/>
                      <a:pt x="45" y="106"/>
                      <a:pt x="50" y="99"/>
                    </a:cubicBezTo>
                    <a:cubicBezTo>
                      <a:pt x="54" y="94"/>
                      <a:pt x="58" y="85"/>
                      <a:pt x="58" y="74"/>
                    </a:cubicBezTo>
                    <a:cubicBezTo>
                      <a:pt x="58" y="36"/>
                      <a:pt x="58" y="36"/>
                      <a:pt x="58" y="36"/>
                    </a:cubicBezTo>
                    <a:cubicBezTo>
                      <a:pt x="58" y="25"/>
                      <a:pt x="54" y="16"/>
                      <a:pt x="49" y="11"/>
                    </a:cubicBezTo>
                    <a:cubicBezTo>
                      <a:pt x="44" y="3"/>
                      <a:pt x="34" y="0"/>
                      <a:pt x="24" y="0"/>
                    </a:cubicBezTo>
                    <a:close/>
                    <a:moveTo>
                      <a:pt x="38" y="77"/>
                    </a:moveTo>
                    <a:cubicBezTo>
                      <a:pt x="38" y="87"/>
                      <a:pt x="35" y="92"/>
                      <a:pt x="29" y="92"/>
                    </a:cubicBezTo>
                    <a:cubicBezTo>
                      <a:pt x="22" y="92"/>
                      <a:pt x="19" y="87"/>
                      <a:pt x="19" y="77"/>
                    </a:cubicBezTo>
                    <a:cubicBezTo>
                      <a:pt x="19" y="32"/>
                      <a:pt x="19" y="32"/>
                      <a:pt x="19" y="32"/>
                    </a:cubicBezTo>
                    <a:cubicBezTo>
                      <a:pt x="19" y="22"/>
                      <a:pt x="22" y="17"/>
                      <a:pt x="29" y="17"/>
                    </a:cubicBezTo>
                    <a:cubicBezTo>
                      <a:pt x="35" y="17"/>
                      <a:pt x="38" y="22"/>
                      <a:pt x="38" y="32"/>
                    </a:cubicBezTo>
                    <a:lnTo>
                      <a:pt x="38" y="7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4" tIns="34293" rIns="68584" bIns="34293" numCol="1" anchor="t" anchorCtr="0" compatLnSpc="1"/>
              <a:lstStyle/>
              <a:p>
                <a:pPr algn="just"/>
                <a:endParaRPr lang="en-GB" sz="85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6" name="Freeform 105"/>
              <p:cNvSpPr/>
              <p:nvPr/>
            </p:nvSpPr>
            <p:spPr bwMode="auto">
              <a:xfrm>
                <a:off x="1951419" y="2595950"/>
                <a:ext cx="30296" cy="44435"/>
              </a:xfrm>
              <a:custGeom>
                <a:avLst/>
                <a:gdLst>
                  <a:gd name="T0" fmla="*/ 9 w 19"/>
                  <a:gd name="T1" fmla="*/ 0 h 28"/>
                  <a:gd name="T2" fmla="*/ 0 w 19"/>
                  <a:gd name="T3" fmla="*/ 15 h 28"/>
                  <a:gd name="T4" fmla="*/ 0 w 19"/>
                  <a:gd name="T5" fmla="*/ 28 h 28"/>
                  <a:gd name="T6" fmla="*/ 19 w 19"/>
                  <a:gd name="T7" fmla="*/ 28 h 28"/>
                  <a:gd name="T8" fmla="*/ 19 w 19"/>
                  <a:gd name="T9" fmla="*/ 15 h 28"/>
                  <a:gd name="T10" fmla="*/ 9 w 19"/>
                  <a:gd name="T11" fmla="*/ 0 h 28"/>
                </a:gdLst>
                <a:ahLst/>
                <a:cxnLst>
                  <a:cxn ang="0">
                    <a:pos x="T0" y="T1"/>
                  </a:cxn>
                  <a:cxn ang="0">
                    <a:pos x="T2" y="T3"/>
                  </a:cxn>
                  <a:cxn ang="0">
                    <a:pos x="T4" y="T5"/>
                  </a:cxn>
                  <a:cxn ang="0">
                    <a:pos x="T6" y="T7"/>
                  </a:cxn>
                  <a:cxn ang="0">
                    <a:pos x="T8" y="T9"/>
                  </a:cxn>
                  <a:cxn ang="0">
                    <a:pos x="T10" y="T11"/>
                  </a:cxn>
                </a:cxnLst>
                <a:rect l="0" t="0" r="r" b="b"/>
                <a:pathLst>
                  <a:path w="19" h="28">
                    <a:moveTo>
                      <a:pt x="9" y="0"/>
                    </a:moveTo>
                    <a:cubicBezTo>
                      <a:pt x="3" y="0"/>
                      <a:pt x="0" y="5"/>
                      <a:pt x="0" y="15"/>
                    </a:cubicBezTo>
                    <a:cubicBezTo>
                      <a:pt x="0" y="28"/>
                      <a:pt x="0" y="28"/>
                      <a:pt x="0" y="28"/>
                    </a:cubicBezTo>
                    <a:cubicBezTo>
                      <a:pt x="19" y="28"/>
                      <a:pt x="19" y="28"/>
                      <a:pt x="19" y="28"/>
                    </a:cubicBezTo>
                    <a:cubicBezTo>
                      <a:pt x="19" y="15"/>
                      <a:pt x="19" y="15"/>
                      <a:pt x="19" y="15"/>
                    </a:cubicBezTo>
                    <a:cubicBezTo>
                      <a:pt x="19" y="5"/>
                      <a:pt x="16" y="0"/>
                      <a:pt x="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4" tIns="34293" rIns="68584" bIns="34293" numCol="1" anchor="t" anchorCtr="0" compatLnSpc="1"/>
              <a:lstStyle/>
              <a:p>
                <a:pPr algn="just"/>
                <a:endParaRPr lang="en-GB" sz="85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7" name="Freeform 106"/>
              <p:cNvSpPr>
                <a:spLocks noEditPoints="1"/>
              </p:cNvSpPr>
              <p:nvPr/>
            </p:nvSpPr>
            <p:spPr bwMode="auto">
              <a:xfrm>
                <a:off x="1539387" y="2452546"/>
                <a:ext cx="508981" cy="355479"/>
              </a:xfrm>
              <a:custGeom>
                <a:avLst/>
                <a:gdLst>
                  <a:gd name="T0" fmla="*/ 160 w 320"/>
                  <a:gd name="T1" fmla="*/ 0 h 223"/>
                  <a:gd name="T2" fmla="*/ 6 w 320"/>
                  <a:gd name="T3" fmla="*/ 36 h 223"/>
                  <a:gd name="T4" fmla="*/ 6 w 320"/>
                  <a:gd name="T5" fmla="*/ 187 h 223"/>
                  <a:gd name="T6" fmla="*/ 160 w 320"/>
                  <a:gd name="T7" fmla="*/ 223 h 223"/>
                  <a:gd name="T8" fmla="*/ 314 w 320"/>
                  <a:gd name="T9" fmla="*/ 187 h 223"/>
                  <a:gd name="T10" fmla="*/ 314 w 320"/>
                  <a:gd name="T11" fmla="*/ 36 h 223"/>
                  <a:gd name="T12" fmla="*/ 97 w 320"/>
                  <a:gd name="T13" fmla="*/ 60 h 223"/>
                  <a:gd name="T14" fmla="*/ 71 w 320"/>
                  <a:gd name="T15" fmla="*/ 183 h 223"/>
                  <a:gd name="T16" fmla="*/ 52 w 320"/>
                  <a:gd name="T17" fmla="*/ 60 h 223"/>
                  <a:gd name="T18" fmla="*/ 26 w 320"/>
                  <a:gd name="T19" fmla="*/ 40 h 223"/>
                  <a:gd name="T20" fmla="*/ 97 w 320"/>
                  <a:gd name="T21" fmla="*/ 60 h 223"/>
                  <a:gd name="T22" fmla="*/ 136 w 320"/>
                  <a:gd name="T23" fmla="*/ 183 h 223"/>
                  <a:gd name="T24" fmla="*/ 111 w 320"/>
                  <a:gd name="T25" fmla="*/ 182 h 223"/>
                  <a:gd name="T26" fmla="*/ 97 w 320"/>
                  <a:gd name="T27" fmla="*/ 158 h 223"/>
                  <a:gd name="T28" fmla="*/ 116 w 320"/>
                  <a:gd name="T29" fmla="*/ 73 h 223"/>
                  <a:gd name="T30" fmla="*/ 115 w 320"/>
                  <a:gd name="T31" fmla="*/ 160 h 223"/>
                  <a:gd name="T32" fmla="*/ 136 w 320"/>
                  <a:gd name="T33" fmla="*/ 156 h 223"/>
                  <a:gd name="T34" fmla="*/ 155 w 320"/>
                  <a:gd name="T35" fmla="*/ 73 h 223"/>
                  <a:gd name="T36" fmla="*/ 226 w 320"/>
                  <a:gd name="T37" fmla="*/ 149 h 223"/>
                  <a:gd name="T38" fmla="*/ 207 w 320"/>
                  <a:gd name="T39" fmla="*/ 182 h 223"/>
                  <a:gd name="T40" fmla="*/ 188 w 320"/>
                  <a:gd name="T41" fmla="*/ 183 h 223"/>
                  <a:gd name="T42" fmla="*/ 168 w 320"/>
                  <a:gd name="T43" fmla="*/ 40 h 223"/>
                  <a:gd name="T44" fmla="*/ 188 w 320"/>
                  <a:gd name="T45" fmla="*/ 84 h 223"/>
                  <a:gd name="T46" fmla="*/ 223 w 320"/>
                  <a:gd name="T47" fmla="*/ 85 h 223"/>
                  <a:gd name="T48" fmla="*/ 226 w 320"/>
                  <a:gd name="T49" fmla="*/ 149 h 223"/>
                  <a:gd name="T50" fmla="*/ 259 w 320"/>
                  <a:gd name="T51" fmla="*/ 131 h 223"/>
                  <a:gd name="T52" fmla="*/ 268 w 320"/>
                  <a:gd name="T53" fmla="*/ 165 h 223"/>
                  <a:gd name="T54" fmla="*/ 276 w 320"/>
                  <a:gd name="T55" fmla="*/ 144 h 223"/>
                  <a:gd name="T56" fmla="*/ 298 w 320"/>
                  <a:gd name="T57" fmla="*/ 147 h 223"/>
                  <a:gd name="T58" fmla="*/ 291 w 320"/>
                  <a:gd name="T59" fmla="*/ 171 h 223"/>
                  <a:gd name="T60" fmla="*/ 245 w 320"/>
                  <a:gd name="T61" fmla="*/ 171 h 223"/>
                  <a:gd name="T62" fmla="*/ 239 w 320"/>
                  <a:gd name="T63" fmla="*/ 109 h 223"/>
                  <a:gd name="T64" fmla="*/ 267 w 320"/>
                  <a:gd name="T65" fmla="*/ 73 h 223"/>
                  <a:gd name="T66" fmla="*/ 298 w 320"/>
                  <a:gd name="T67" fmla="*/ 109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0" h="223">
                    <a:moveTo>
                      <a:pt x="280" y="5"/>
                    </a:moveTo>
                    <a:cubicBezTo>
                      <a:pt x="240" y="0"/>
                      <a:pt x="200" y="0"/>
                      <a:pt x="160" y="0"/>
                    </a:cubicBezTo>
                    <a:cubicBezTo>
                      <a:pt x="120" y="0"/>
                      <a:pt x="80" y="0"/>
                      <a:pt x="41" y="5"/>
                    </a:cubicBezTo>
                    <a:cubicBezTo>
                      <a:pt x="24" y="7"/>
                      <a:pt x="10" y="19"/>
                      <a:pt x="6" y="36"/>
                    </a:cubicBezTo>
                    <a:cubicBezTo>
                      <a:pt x="1" y="60"/>
                      <a:pt x="0" y="87"/>
                      <a:pt x="0" y="112"/>
                    </a:cubicBezTo>
                    <a:cubicBezTo>
                      <a:pt x="0" y="136"/>
                      <a:pt x="0" y="163"/>
                      <a:pt x="6" y="187"/>
                    </a:cubicBezTo>
                    <a:cubicBezTo>
                      <a:pt x="10" y="204"/>
                      <a:pt x="24" y="217"/>
                      <a:pt x="41" y="218"/>
                    </a:cubicBezTo>
                    <a:cubicBezTo>
                      <a:pt x="80" y="223"/>
                      <a:pt x="120" y="223"/>
                      <a:pt x="160" y="223"/>
                    </a:cubicBezTo>
                    <a:cubicBezTo>
                      <a:pt x="200" y="223"/>
                      <a:pt x="240" y="223"/>
                      <a:pt x="280" y="218"/>
                    </a:cubicBezTo>
                    <a:cubicBezTo>
                      <a:pt x="296" y="217"/>
                      <a:pt x="310" y="204"/>
                      <a:pt x="314" y="187"/>
                    </a:cubicBezTo>
                    <a:cubicBezTo>
                      <a:pt x="320" y="163"/>
                      <a:pt x="320" y="136"/>
                      <a:pt x="320" y="112"/>
                    </a:cubicBezTo>
                    <a:cubicBezTo>
                      <a:pt x="320" y="87"/>
                      <a:pt x="320" y="60"/>
                      <a:pt x="314" y="36"/>
                    </a:cubicBezTo>
                    <a:cubicBezTo>
                      <a:pt x="310" y="19"/>
                      <a:pt x="296" y="7"/>
                      <a:pt x="280" y="5"/>
                    </a:cubicBezTo>
                    <a:close/>
                    <a:moveTo>
                      <a:pt x="97" y="60"/>
                    </a:moveTo>
                    <a:cubicBezTo>
                      <a:pt x="71" y="60"/>
                      <a:pt x="71" y="60"/>
                      <a:pt x="71" y="60"/>
                    </a:cubicBezTo>
                    <a:cubicBezTo>
                      <a:pt x="71" y="183"/>
                      <a:pt x="71" y="183"/>
                      <a:pt x="71" y="183"/>
                    </a:cubicBezTo>
                    <a:cubicBezTo>
                      <a:pt x="52" y="183"/>
                      <a:pt x="52" y="183"/>
                      <a:pt x="52" y="183"/>
                    </a:cubicBezTo>
                    <a:cubicBezTo>
                      <a:pt x="52" y="60"/>
                      <a:pt x="52" y="60"/>
                      <a:pt x="52" y="60"/>
                    </a:cubicBezTo>
                    <a:cubicBezTo>
                      <a:pt x="26" y="60"/>
                      <a:pt x="26" y="60"/>
                      <a:pt x="26" y="60"/>
                    </a:cubicBezTo>
                    <a:cubicBezTo>
                      <a:pt x="26" y="40"/>
                      <a:pt x="26" y="40"/>
                      <a:pt x="26" y="40"/>
                    </a:cubicBezTo>
                    <a:cubicBezTo>
                      <a:pt x="97" y="40"/>
                      <a:pt x="97" y="40"/>
                      <a:pt x="97" y="40"/>
                    </a:cubicBezTo>
                    <a:lnTo>
                      <a:pt x="97" y="60"/>
                    </a:lnTo>
                    <a:close/>
                    <a:moveTo>
                      <a:pt x="155" y="183"/>
                    </a:moveTo>
                    <a:cubicBezTo>
                      <a:pt x="136" y="183"/>
                      <a:pt x="136" y="183"/>
                      <a:pt x="136" y="183"/>
                    </a:cubicBezTo>
                    <a:cubicBezTo>
                      <a:pt x="136" y="169"/>
                      <a:pt x="136" y="169"/>
                      <a:pt x="136" y="169"/>
                    </a:cubicBezTo>
                    <a:cubicBezTo>
                      <a:pt x="123" y="178"/>
                      <a:pt x="118" y="182"/>
                      <a:pt x="111" y="182"/>
                    </a:cubicBezTo>
                    <a:cubicBezTo>
                      <a:pt x="105" y="182"/>
                      <a:pt x="101" y="180"/>
                      <a:pt x="99" y="174"/>
                    </a:cubicBezTo>
                    <a:cubicBezTo>
                      <a:pt x="98" y="171"/>
                      <a:pt x="97" y="166"/>
                      <a:pt x="97" y="158"/>
                    </a:cubicBezTo>
                    <a:cubicBezTo>
                      <a:pt x="97" y="73"/>
                      <a:pt x="97" y="73"/>
                      <a:pt x="97" y="73"/>
                    </a:cubicBezTo>
                    <a:cubicBezTo>
                      <a:pt x="116" y="73"/>
                      <a:pt x="116" y="73"/>
                      <a:pt x="116" y="73"/>
                    </a:cubicBezTo>
                    <a:cubicBezTo>
                      <a:pt x="116" y="153"/>
                      <a:pt x="116" y="153"/>
                      <a:pt x="116" y="153"/>
                    </a:cubicBezTo>
                    <a:cubicBezTo>
                      <a:pt x="116" y="157"/>
                      <a:pt x="115" y="159"/>
                      <a:pt x="115" y="160"/>
                    </a:cubicBezTo>
                    <a:cubicBezTo>
                      <a:pt x="116" y="163"/>
                      <a:pt x="119" y="165"/>
                      <a:pt x="122" y="165"/>
                    </a:cubicBezTo>
                    <a:cubicBezTo>
                      <a:pt x="126" y="165"/>
                      <a:pt x="129" y="162"/>
                      <a:pt x="136" y="156"/>
                    </a:cubicBezTo>
                    <a:cubicBezTo>
                      <a:pt x="136" y="73"/>
                      <a:pt x="136" y="73"/>
                      <a:pt x="136" y="73"/>
                    </a:cubicBezTo>
                    <a:cubicBezTo>
                      <a:pt x="155" y="73"/>
                      <a:pt x="155" y="73"/>
                      <a:pt x="155" y="73"/>
                    </a:cubicBezTo>
                    <a:lnTo>
                      <a:pt x="155" y="183"/>
                    </a:lnTo>
                    <a:close/>
                    <a:moveTo>
                      <a:pt x="226" y="149"/>
                    </a:moveTo>
                    <a:cubicBezTo>
                      <a:pt x="226" y="159"/>
                      <a:pt x="224" y="166"/>
                      <a:pt x="223" y="170"/>
                    </a:cubicBezTo>
                    <a:cubicBezTo>
                      <a:pt x="220" y="178"/>
                      <a:pt x="215" y="182"/>
                      <a:pt x="207" y="182"/>
                    </a:cubicBezTo>
                    <a:cubicBezTo>
                      <a:pt x="201" y="182"/>
                      <a:pt x="194" y="178"/>
                      <a:pt x="188" y="170"/>
                    </a:cubicBezTo>
                    <a:cubicBezTo>
                      <a:pt x="188" y="183"/>
                      <a:pt x="188" y="183"/>
                      <a:pt x="188" y="183"/>
                    </a:cubicBezTo>
                    <a:cubicBezTo>
                      <a:pt x="168" y="183"/>
                      <a:pt x="168" y="183"/>
                      <a:pt x="168" y="183"/>
                    </a:cubicBezTo>
                    <a:cubicBezTo>
                      <a:pt x="168" y="40"/>
                      <a:pt x="168" y="40"/>
                      <a:pt x="168" y="40"/>
                    </a:cubicBezTo>
                    <a:cubicBezTo>
                      <a:pt x="188" y="40"/>
                      <a:pt x="188" y="40"/>
                      <a:pt x="188" y="40"/>
                    </a:cubicBezTo>
                    <a:cubicBezTo>
                      <a:pt x="188" y="84"/>
                      <a:pt x="188" y="84"/>
                      <a:pt x="188" y="84"/>
                    </a:cubicBezTo>
                    <a:cubicBezTo>
                      <a:pt x="194" y="77"/>
                      <a:pt x="200" y="73"/>
                      <a:pt x="207" y="73"/>
                    </a:cubicBezTo>
                    <a:cubicBezTo>
                      <a:pt x="214" y="73"/>
                      <a:pt x="221" y="77"/>
                      <a:pt x="223" y="85"/>
                    </a:cubicBezTo>
                    <a:cubicBezTo>
                      <a:pt x="225" y="89"/>
                      <a:pt x="226" y="96"/>
                      <a:pt x="226" y="106"/>
                    </a:cubicBezTo>
                    <a:lnTo>
                      <a:pt x="226" y="149"/>
                    </a:lnTo>
                    <a:close/>
                    <a:moveTo>
                      <a:pt x="298" y="131"/>
                    </a:moveTo>
                    <a:cubicBezTo>
                      <a:pt x="259" y="131"/>
                      <a:pt x="259" y="131"/>
                      <a:pt x="259" y="131"/>
                    </a:cubicBezTo>
                    <a:cubicBezTo>
                      <a:pt x="259" y="150"/>
                      <a:pt x="259" y="150"/>
                      <a:pt x="259" y="150"/>
                    </a:cubicBezTo>
                    <a:cubicBezTo>
                      <a:pt x="259" y="160"/>
                      <a:pt x="261" y="165"/>
                      <a:pt x="268" y="165"/>
                    </a:cubicBezTo>
                    <a:cubicBezTo>
                      <a:pt x="273" y="165"/>
                      <a:pt x="275" y="162"/>
                      <a:pt x="276" y="157"/>
                    </a:cubicBezTo>
                    <a:cubicBezTo>
                      <a:pt x="276" y="156"/>
                      <a:pt x="276" y="150"/>
                      <a:pt x="276" y="144"/>
                    </a:cubicBezTo>
                    <a:cubicBezTo>
                      <a:pt x="298" y="144"/>
                      <a:pt x="298" y="144"/>
                      <a:pt x="298" y="144"/>
                    </a:cubicBezTo>
                    <a:cubicBezTo>
                      <a:pt x="298" y="147"/>
                      <a:pt x="298" y="147"/>
                      <a:pt x="298" y="147"/>
                    </a:cubicBezTo>
                    <a:cubicBezTo>
                      <a:pt x="298" y="153"/>
                      <a:pt x="296" y="157"/>
                      <a:pt x="296" y="159"/>
                    </a:cubicBezTo>
                    <a:cubicBezTo>
                      <a:pt x="296" y="163"/>
                      <a:pt x="294" y="167"/>
                      <a:pt x="291" y="171"/>
                    </a:cubicBezTo>
                    <a:cubicBezTo>
                      <a:pt x="286" y="178"/>
                      <a:pt x="278" y="182"/>
                      <a:pt x="268" y="182"/>
                    </a:cubicBezTo>
                    <a:cubicBezTo>
                      <a:pt x="258" y="182"/>
                      <a:pt x="251" y="178"/>
                      <a:pt x="245" y="171"/>
                    </a:cubicBezTo>
                    <a:cubicBezTo>
                      <a:pt x="241" y="166"/>
                      <a:pt x="239" y="157"/>
                      <a:pt x="239" y="146"/>
                    </a:cubicBezTo>
                    <a:cubicBezTo>
                      <a:pt x="239" y="109"/>
                      <a:pt x="239" y="109"/>
                      <a:pt x="239" y="109"/>
                    </a:cubicBezTo>
                    <a:cubicBezTo>
                      <a:pt x="239" y="98"/>
                      <a:pt x="241" y="89"/>
                      <a:pt x="245" y="84"/>
                    </a:cubicBezTo>
                    <a:cubicBezTo>
                      <a:pt x="250" y="77"/>
                      <a:pt x="258" y="73"/>
                      <a:pt x="267" y="73"/>
                    </a:cubicBezTo>
                    <a:cubicBezTo>
                      <a:pt x="277" y="73"/>
                      <a:pt x="285" y="77"/>
                      <a:pt x="291" y="84"/>
                    </a:cubicBezTo>
                    <a:cubicBezTo>
                      <a:pt x="295" y="89"/>
                      <a:pt x="298" y="98"/>
                      <a:pt x="298" y="109"/>
                    </a:cubicBezTo>
                    <a:lnTo>
                      <a:pt x="298" y="13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4" tIns="34293" rIns="68584" bIns="34293" numCol="1" anchor="t" anchorCtr="0" compatLnSpc="1"/>
              <a:lstStyle/>
              <a:p>
                <a:pPr algn="just"/>
                <a:endParaRPr lang="en-GB" sz="85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8" name="Freeform 107"/>
              <p:cNvSpPr/>
              <p:nvPr/>
            </p:nvSpPr>
            <p:spPr bwMode="auto">
              <a:xfrm>
                <a:off x="1187275" y="2507080"/>
                <a:ext cx="119839" cy="236986"/>
              </a:xfrm>
              <a:custGeom>
                <a:avLst/>
                <a:gdLst>
                  <a:gd name="T0" fmla="*/ 38 w 75"/>
                  <a:gd name="T1" fmla="*/ 57 h 149"/>
                  <a:gd name="T2" fmla="*/ 23 w 75"/>
                  <a:gd name="T3" fmla="*/ 0 h 149"/>
                  <a:gd name="T4" fmla="*/ 0 w 75"/>
                  <a:gd name="T5" fmla="*/ 0 h 149"/>
                  <a:gd name="T6" fmla="*/ 14 w 75"/>
                  <a:gd name="T7" fmla="*/ 41 h 149"/>
                  <a:gd name="T8" fmla="*/ 27 w 75"/>
                  <a:gd name="T9" fmla="*/ 88 h 149"/>
                  <a:gd name="T10" fmla="*/ 27 w 75"/>
                  <a:gd name="T11" fmla="*/ 149 h 149"/>
                  <a:gd name="T12" fmla="*/ 53 w 75"/>
                  <a:gd name="T13" fmla="*/ 149 h 149"/>
                  <a:gd name="T14" fmla="*/ 53 w 75"/>
                  <a:gd name="T15" fmla="*/ 88 h 149"/>
                  <a:gd name="T16" fmla="*/ 75 w 75"/>
                  <a:gd name="T17" fmla="*/ 0 h 149"/>
                  <a:gd name="T18" fmla="*/ 53 w 75"/>
                  <a:gd name="T19" fmla="*/ 0 h 149"/>
                  <a:gd name="T20" fmla="*/ 38 w 75"/>
                  <a:gd name="T21" fmla="*/ 5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149">
                    <a:moveTo>
                      <a:pt x="38" y="57"/>
                    </a:moveTo>
                    <a:cubicBezTo>
                      <a:pt x="23" y="0"/>
                      <a:pt x="23" y="0"/>
                      <a:pt x="23" y="0"/>
                    </a:cubicBezTo>
                    <a:cubicBezTo>
                      <a:pt x="0" y="0"/>
                      <a:pt x="0" y="0"/>
                      <a:pt x="0" y="0"/>
                    </a:cubicBezTo>
                    <a:cubicBezTo>
                      <a:pt x="4" y="13"/>
                      <a:pt x="9" y="28"/>
                      <a:pt x="14" y="41"/>
                    </a:cubicBezTo>
                    <a:cubicBezTo>
                      <a:pt x="21" y="61"/>
                      <a:pt x="27" y="78"/>
                      <a:pt x="27" y="88"/>
                    </a:cubicBezTo>
                    <a:cubicBezTo>
                      <a:pt x="27" y="149"/>
                      <a:pt x="27" y="149"/>
                      <a:pt x="27" y="149"/>
                    </a:cubicBezTo>
                    <a:cubicBezTo>
                      <a:pt x="53" y="149"/>
                      <a:pt x="53" y="149"/>
                      <a:pt x="53" y="149"/>
                    </a:cubicBezTo>
                    <a:cubicBezTo>
                      <a:pt x="53" y="88"/>
                      <a:pt x="53" y="88"/>
                      <a:pt x="53" y="88"/>
                    </a:cubicBezTo>
                    <a:cubicBezTo>
                      <a:pt x="75" y="0"/>
                      <a:pt x="75" y="0"/>
                      <a:pt x="75" y="0"/>
                    </a:cubicBezTo>
                    <a:cubicBezTo>
                      <a:pt x="53" y="0"/>
                      <a:pt x="53" y="0"/>
                      <a:pt x="53" y="0"/>
                    </a:cubicBezTo>
                    <a:lnTo>
                      <a:pt x="38" y="5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68584" tIns="34293" rIns="68584" bIns="34293" numCol="1" anchor="t" anchorCtr="0" compatLnSpc="1"/>
              <a:lstStyle/>
              <a:p>
                <a:pPr algn="just"/>
                <a:endParaRPr lang="en-GB" sz="85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51" name="TextBox 50"/>
            <p:cNvSpPr txBox="1"/>
            <p:nvPr/>
          </p:nvSpPr>
          <p:spPr>
            <a:xfrm>
              <a:off x="5679367" y="4572222"/>
              <a:ext cx="960031" cy="298097"/>
            </a:xfrm>
            <a:prstGeom prst="rect">
              <a:avLst/>
            </a:prstGeom>
            <a:noFill/>
          </p:spPr>
          <p:txBody>
            <a:bodyPr wrap="none" rtlCol="0">
              <a:spAutoFit/>
            </a:bodyPr>
            <a:lstStyle/>
            <a:p>
              <a:pPr algn="just"/>
              <a:r>
                <a:rPr lang="en-US" sz="85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YOUTUBE</a:t>
              </a:r>
              <a:endParaRPr lang="en-GB" sz="85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5" name="Group 55"/>
          <p:cNvGrpSpPr/>
          <p:nvPr/>
        </p:nvGrpSpPr>
        <p:grpSpPr>
          <a:xfrm>
            <a:off x="4051327" y="1174010"/>
            <a:ext cx="2067444" cy="829872"/>
            <a:chOff x="6556634" y="3024592"/>
            <a:chExt cx="2756416" cy="1106425"/>
          </a:xfrm>
        </p:grpSpPr>
        <p:sp>
          <p:nvSpPr>
            <p:cNvPr id="16" name="Freeform 15"/>
            <p:cNvSpPr/>
            <p:nvPr/>
          </p:nvSpPr>
          <p:spPr>
            <a:xfrm>
              <a:off x="6556634" y="3024592"/>
              <a:ext cx="2756416" cy="1106425"/>
            </a:xfrm>
            <a:custGeom>
              <a:avLst/>
              <a:gdLst>
                <a:gd name="connsiteX0" fmla="*/ 669387 w 3335264"/>
                <a:gd name="connsiteY0" fmla="*/ 0 h 1338774"/>
                <a:gd name="connsiteX1" fmla="*/ 1224453 w 3335264"/>
                <a:gd name="connsiteY1" fmla="*/ 295127 h 1338774"/>
                <a:gd name="connsiteX2" fmla="*/ 1278656 w 3335264"/>
                <a:gd name="connsiteY2" fmla="*/ 394987 h 1338774"/>
                <a:gd name="connsiteX3" fmla="*/ 2786468 w 3335264"/>
                <a:gd name="connsiteY3" fmla="*/ 394987 h 1338774"/>
                <a:gd name="connsiteX4" fmla="*/ 2786468 w 3335264"/>
                <a:gd name="connsiteY4" fmla="*/ 120589 h 1338774"/>
                <a:gd name="connsiteX5" fmla="*/ 3335264 w 3335264"/>
                <a:gd name="connsiteY5" fmla="*/ 669386 h 1338774"/>
                <a:gd name="connsiteX6" fmla="*/ 2786468 w 3335264"/>
                <a:gd name="connsiteY6" fmla="*/ 1218182 h 1338774"/>
                <a:gd name="connsiteX7" fmla="*/ 2786468 w 3335264"/>
                <a:gd name="connsiteY7" fmla="*/ 943784 h 1338774"/>
                <a:gd name="connsiteX8" fmla="*/ 1278658 w 3335264"/>
                <a:gd name="connsiteY8" fmla="*/ 943784 h 1338774"/>
                <a:gd name="connsiteX9" fmla="*/ 1224453 w 3335264"/>
                <a:gd name="connsiteY9" fmla="*/ 1043648 h 1338774"/>
                <a:gd name="connsiteX10" fmla="*/ 669387 w 3335264"/>
                <a:gd name="connsiteY10" fmla="*/ 1338774 h 1338774"/>
                <a:gd name="connsiteX11" fmla="*/ 0 w 3335264"/>
                <a:gd name="connsiteY11" fmla="*/ 669387 h 1338774"/>
                <a:gd name="connsiteX12" fmla="*/ 669387 w 3335264"/>
                <a:gd name="connsiteY12" fmla="*/ 0 h 13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35264" h="1338774">
                  <a:moveTo>
                    <a:pt x="669387" y="0"/>
                  </a:moveTo>
                  <a:cubicBezTo>
                    <a:pt x="900445" y="0"/>
                    <a:pt x="1104160" y="117069"/>
                    <a:pt x="1224453" y="295127"/>
                  </a:cubicBezTo>
                  <a:lnTo>
                    <a:pt x="1278656" y="394987"/>
                  </a:lnTo>
                  <a:lnTo>
                    <a:pt x="2786468" y="394987"/>
                  </a:lnTo>
                  <a:lnTo>
                    <a:pt x="2786468" y="120589"/>
                  </a:lnTo>
                  <a:lnTo>
                    <a:pt x="3335264" y="669386"/>
                  </a:lnTo>
                  <a:lnTo>
                    <a:pt x="2786468" y="1218182"/>
                  </a:lnTo>
                  <a:lnTo>
                    <a:pt x="2786468" y="943784"/>
                  </a:lnTo>
                  <a:lnTo>
                    <a:pt x="1278658" y="943784"/>
                  </a:lnTo>
                  <a:lnTo>
                    <a:pt x="1224453" y="1043648"/>
                  </a:lnTo>
                  <a:cubicBezTo>
                    <a:pt x="1104160" y="1221706"/>
                    <a:pt x="900445" y="1338774"/>
                    <a:pt x="669387" y="1338774"/>
                  </a:cubicBezTo>
                  <a:cubicBezTo>
                    <a:pt x="299695" y="1338774"/>
                    <a:pt x="0" y="1039079"/>
                    <a:pt x="0" y="669387"/>
                  </a:cubicBezTo>
                  <a:cubicBezTo>
                    <a:pt x="0" y="299695"/>
                    <a:pt x="299695" y="0"/>
                    <a:pt x="669387"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85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9" name="Freeform 109"/>
            <p:cNvSpPr>
              <a:spLocks noEditPoints="1"/>
            </p:cNvSpPr>
            <p:nvPr/>
          </p:nvSpPr>
          <p:spPr bwMode="auto">
            <a:xfrm>
              <a:off x="6836922" y="3316535"/>
              <a:ext cx="534565" cy="542644"/>
            </a:xfrm>
            <a:custGeom>
              <a:avLst/>
              <a:gdLst>
                <a:gd name="T0" fmla="*/ 326 w 336"/>
                <a:gd name="T1" fmla="*/ 207 h 341"/>
                <a:gd name="T2" fmla="*/ 330 w 336"/>
                <a:gd name="T3" fmla="*/ 173 h 341"/>
                <a:gd name="T4" fmla="*/ 170 w 336"/>
                <a:gd name="T5" fmla="*/ 12 h 341"/>
                <a:gd name="T6" fmla="*/ 142 w 336"/>
                <a:gd name="T7" fmla="*/ 15 h 341"/>
                <a:gd name="T8" fmla="*/ 93 w 336"/>
                <a:gd name="T9" fmla="*/ 0 h 341"/>
                <a:gd name="T10" fmla="*/ 0 w 336"/>
                <a:gd name="T11" fmla="*/ 93 h 341"/>
                <a:gd name="T12" fmla="*/ 13 w 336"/>
                <a:gd name="T13" fmla="*/ 140 h 341"/>
                <a:gd name="T14" fmla="*/ 10 w 336"/>
                <a:gd name="T15" fmla="*/ 173 h 341"/>
                <a:gd name="T16" fmla="*/ 170 w 336"/>
                <a:gd name="T17" fmla="*/ 333 h 341"/>
                <a:gd name="T18" fmla="*/ 199 w 336"/>
                <a:gd name="T19" fmla="*/ 330 h 341"/>
                <a:gd name="T20" fmla="*/ 243 w 336"/>
                <a:gd name="T21" fmla="*/ 341 h 341"/>
                <a:gd name="T22" fmla="*/ 336 w 336"/>
                <a:gd name="T23" fmla="*/ 248 h 341"/>
                <a:gd name="T24" fmla="*/ 326 w 336"/>
                <a:gd name="T25" fmla="*/ 207 h 341"/>
                <a:gd name="T26" fmla="*/ 252 w 336"/>
                <a:gd name="T27" fmla="*/ 249 h 341"/>
                <a:gd name="T28" fmla="*/ 220 w 336"/>
                <a:gd name="T29" fmla="*/ 274 h 341"/>
                <a:gd name="T30" fmla="*/ 169 w 336"/>
                <a:gd name="T31" fmla="*/ 283 h 341"/>
                <a:gd name="T32" fmla="*/ 112 w 336"/>
                <a:gd name="T33" fmla="*/ 271 h 341"/>
                <a:gd name="T34" fmla="*/ 86 w 336"/>
                <a:gd name="T35" fmla="*/ 247 h 341"/>
                <a:gd name="T36" fmla="*/ 75 w 336"/>
                <a:gd name="T37" fmla="*/ 218 h 341"/>
                <a:gd name="T38" fmla="*/ 82 w 336"/>
                <a:gd name="T39" fmla="*/ 203 h 341"/>
                <a:gd name="T40" fmla="*/ 99 w 336"/>
                <a:gd name="T41" fmla="*/ 197 h 341"/>
                <a:gd name="T42" fmla="*/ 113 w 336"/>
                <a:gd name="T43" fmla="*/ 202 h 341"/>
                <a:gd name="T44" fmla="*/ 122 w 336"/>
                <a:gd name="T45" fmla="*/ 215 h 341"/>
                <a:gd name="T46" fmla="*/ 131 w 336"/>
                <a:gd name="T47" fmla="*/ 232 h 341"/>
                <a:gd name="T48" fmla="*/ 145 w 336"/>
                <a:gd name="T49" fmla="*/ 242 h 341"/>
                <a:gd name="T50" fmla="*/ 168 w 336"/>
                <a:gd name="T51" fmla="*/ 246 h 341"/>
                <a:gd name="T52" fmla="*/ 201 w 336"/>
                <a:gd name="T53" fmla="*/ 238 h 341"/>
                <a:gd name="T54" fmla="*/ 212 w 336"/>
                <a:gd name="T55" fmla="*/ 218 h 341"/>
                <a:gd name="T56" fmla="*/ 206 w 336"/>
                <a:gd name="T57" fmla="*/ 203 h 341"/>
                <a:gd name="T58" fmla="*/ 189 w 336"/>
                <a:gd name="T59" fmla="*/ 193 h 341"/>
                <a:gd name="T60" fmla="*/ 160 w 336"/>
                <a:gd name="T61" fmla="*/ 186 h 341"/>
                <a:gd name="T62" fmla="*/ 118 w 336"/>
                <a:gd name="T63" fmla="*/ 173 h 341"/>
                <a:gd name="T64" fmla="*/ 90 w 336"/>
                <a:gd name="T65" fmla="*/ 153 h 341"/>
                <a:gd name="T66" fmla="*/ 80 w 336"/>
                <a:gd name="T67" fmla="*/ 121 h 341"/>
                <a:gd name="T68" fmla="*/ 91 w 336"/>
                <a:gd name="T69" fmla="*/ 89 h 341"/>
                <a:gd name="T70" fmla="*/ 122 w 336"/>
                <a:gd name="T71" fmla="*/ 67 h 341"/>
                <a:gd name="T72" fmla="*/ 169 w 336"/>
                <a:gd name="T73" fmla="*/ 60 h 341"/>
                <a:gd name="T74" fmla="*/ 206 w 336"/>
                <a:gd name="T75" fmla="*/ 65 h 341"/>
                <a:gd name="T76" fmla="*/ 233 w 336"/>
                <a:gd name="T77" fmla="*/ 78 h 341"/>
                <a:gd name="T78" fmla="*/ 248 w 336"/>
                <a:gd name="T79" fmla="*/ 95 h 341"/>
                <a:gd name="T80" fmla="*/ 253 w 336"/>
                <a:gd name="T81" fmla="*/ 114 h 341"/>
                <a:gd name="T82" fmla="*/ 247 w 336"/>
                <a:gd name="T83" fmla="*/ 129 h 341"/>
                <a:gd name="T84" fmla="*/ 230 w 336"/>
                <a:gd name="T85" fmla="*/ 136 h 341"/>
                <a:gd name="T86" fmla="*/ 216 w 336"/>
                <a:gd name="T87" fmla="*/ 132 h 341"/>
                <a:gd name="T88" fmla="*/ 207 w 336"/>
                <a:gd name="T89" fmla="*/ 119 h 341"/>
                <a:gd name="T90" fmla="*/ 192 w 336"/>
                <a:gd name="T91" fmla="*/ 101 h 341"/>
                <a:gd name="T92" fmla="*/ 166 w 336"/>
                <a:gd name="T93" fmla="*/ 95 h 341"/>
                <a:gd name="T94" fmla="*/ 138 w 336"/>
                <a:gd name="T95" fmla="*/ 102 h 341"/>
                <a:gd name="T96" fmla="*/ 128 w 336"/>
                <a:gd name="T97" fmla="*/ 117 h 341"/>
                <a:gd name="T98" fmla="*/ 131 w 336"/>
                <a:gd name="T99" fmla="*/ 127 h 341"/>
                <a:gd name="T100" fmla="*/ 141 w 336"/>
                <a:gd name="T101" fmla="*/ 134 h 341"/>
                <a:gd name="T102" fmla="*/ 154 w 336"/>
                <a:gd name="T103" fmla="*/ 139 h 341"/>
                <a:gd name="T104" fmla="*/ 176 w 336"/>
                <a:gd name="T105" fmla="*/ 144 h 341"/>
                <a:gd name="T106" fmla="*/ 211 w 336"/>
                <a:gd name="T107" fmla="*/ 154 h 341"/>
                <a:gd name="T108" fmla="*/ 239 w 336"/>
                <a:gd name="T109" fmla="*/ 166 h 341"/>
                <a:gd name="T110" fmla="*/ 257 w 336"/>
                <a:gd name="T111" fmla="*/ 185 h 341"/>
                <a:gd name="T112" fmla="*/ 263 w 336"/>
                <a:gd name="T113" fmla="*/ 213 h 341"/>
                <a:gd name="T114" fmla="*/ 252 w 336"/>
                <a:gd name="T115" fmla="*/ 249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36" h="341">
                  <a:moveTo>
                    <a:pt x="326" y="207"/>
                  </a:moveTo>
                  <a:cubicBezTo>
                    <a:pt x="329" y="196"/>
                    <a:pt x="330" y="184"/>
                    <a:pt x="330" y="173"/>
                  </a:cubicBezTo>
                  <a:cubicBezTo>
                    <a:pt x="330" y="84"/>
                    <a:pt x="258" y="12"/>
                    <a:pt x="170" y="12"/>
                  </a:cubicBezTo>
                  <a:cubicBezTo>
                    <a:pt x="161" y="12"/>
                    <a:pt x="151" y="13"/>
                    <a:pt x="142" y="15"/>
                  </a:cubicBezTo>
                  <a:cubicBezTo>
                    <a:pt x="128" y="6"/>
                    <a:pt x="111" y="0"/>
                    <a:pt x="93" y="0"/>
                  </a:cubicBezTo>
                  <a:cubicBezTo>
                    <a:pt x="42" y="0"/>
                    <a:pt x="0" y="42"/>
                    <a:pt x="0" y="93"/>
                  </a:cubicBezTo>
                  <a:cubicBezTo>
                    <a:pt x="0" y="110"/>
                    <a:pt x="5" y="126"/>
                    <a:pt x="13" y="140"/>
                  </a:cubicBezTo>
                  <a:cubicBezTo>
                    <a:pt x="11" y="151"/>
                    <a:pt x="10" y="161"/>
                    <a:pt x="10" y="173"/>
                  </a:cubicBezTo>
                  <a:cubicBezTo>
                    <a:pt x="10" y="261"/>
                    <a:pt x="81" y="333"/>
                    <a:pt x="170" y="333"/>
                  </a:cubicBezTo>
                  <a:cubicBezTo>
                    <a:pt x="180" y="333"/>
                    <a:pt x="190" y="332"/>
                    <a:pt x="199" y="330"/>
                  </a:cubicBezTo>
                  <a:cubicBezTo>
                    <a:pt x="212" y="337"/>
                    <a:pt x="227" y="341"/>
                    <a:pt x="243" y="341"/>
                  </a:cubicBezTo>
                  <a:cubicBezTo>
                    <a:pt x="295" y="341"/>
                    <a:pt x="336" y="300"/>
                    <a:pt x="336" y="248"/>
                  </a:cubicBezTo>
                  <a:cubicBezTo>
                    <a:pt x="336" y="233"/>
                    <a:pt x="333" y="219"/>
                    <a:pt x="326" y="207"/>
                  </a:cubicBezTo>
                  <a:close/>
                  <a:moveTo>
                    <a:pt x="252" y="249"/>
                  </a:moveTo>
                  <a:cubicBezTo>
                    <a:pt x="245" y="260"/>
                    <a:pt x="234" y="268"/>
                    <a:pt x="220" y="274"/>
                  </a:cubicBezTo>
                  <a:cubicBezTo>
                    <a:pt x="205" y="280"/>
                    <a:pt x="189" y="283"/>
                    <a:pt x="169" y="283"/>
                  </a:cubicBezTo>
                  <a:cubicBezTo>
                    <a:pt x="146" y="283"/>
                    <a:pt x="127" y="279"/>
                    <a:pt x="112" y="271"/>
                  </a:cubicBezTo>
                  <a:cubicBezTo>
                    <a:pt x="101" y="265"/>
                    <a:pt x="92" y="257"/>
                    <a:pt x="86" y="247"/>
                  </a:cubicBezTo>
                  <a:cubicBezTo>
                    <a:pt x="79" y="237"/>
                    <a:pt x="75" y="228"/>
                    <a:pt x="75" y="218"/>
                  </a:cubicBezTo>
                  <a:cubicBezTo>
                    <a:pt x="75" y="212"/>
                    <a:pt x="78" y="207"/>
                    <a:pt x="82" y="203"/>
                  </a:cubicBezTo>
                  <a:cubicBezTo>
                    <a:pt x="86" y="199"/>
                    <a:pt x="92" y="197"/>
                    <a:pt x="99" y="197"/>
                  </a:cubicBezTo>
                  <a:cubicBezTo>
                    <a:pt x="104" y="197"/>
                    <a:pt x="109" y="198"/>
                    <a:pt x="113" y="202"/>
                  </a:cubicBezTo>
                  <a:cubicBezTo>
                    <a:pt x="117" y="205"/>
                    <a:pt x="120" y="210"/>
                    <a:pt x="122" y="215"/>
                  </a:cubicBezTo>
                  <a:cubicBezTo>
                    <a:pt x="125" y="222"/>
                    <a:pt x="128" y="227"/>
                    <a:pt x="131" y="232"/>
                  </a:cubicBezTo>
                  <a:cubicBezTo>
                    <a:pt x="135" y="236"/>
                    <a:pt x="139" y="239"/>
                    <a:pt x="145" y="242"/>
                  </a:cubicBezTo>
                  <a:cubicBezTo>
                    <a:pt x="151" y="245"/>
                    <a:pt x="159" y="246"/>
                    <a:pt x="168" y="246"/>
                  </a:cubicBezTo>
                  <a:cubicBezTo>
                    <a:pt x="181" y="246"/>
                    <a:pt x="192" y="244"/>
                    <a:pt x="201" y="238"/>
                  </a:cubicBezTo>
                  <a:cubicBezTo>
                    <a:pt x="209" y="232"/>
                    <a:pt x="212" y="226"/>
                    <a:pt x="212" y="218"/>
                  </a:cubicBezTo>
                  <a:cubicBezTo>
                    <a:pt x="212" y="212"/>
                    <a:pt x="210" y="207"/>
                    <a:pt x="206" y="203"/>
                  </a:cubicBezTo>
                  <a:cubicBezTo>
                    <a:pt x="202" y="199"/>
                    <a:pt x="196" y="196"/>
                    <a:pt x="189" y="193"/>
                  </a:cubicBezTo>
                  <a:cubicBezTo>
                    <a:pt x="182" y="191"/>
                    <a:pt x="172" y="189"/>
                    <a:pt x="160" y="186"/>
                  </a:cubicBezTo>
                  <a:cubicBezTo>
                    <a:pt x="143" y="182"/>
                    <a:pt x="129" y="178"/>
                    <a:pt x="118" y="173"/>
                  </a:cubicBezTo>
                  <a:cubicBezTo>
                    <a:pt x="106" y="169"/>
                    <a:pt x="97" y="162"/>
                    <a:pt x="90" y="153"/>
                  </a:cubicBezTo>
                  <a:cubicBezTo>
                    <a:pt x="83" y="145"/>
                    <a:pt x="80" y="134"/>
                    <a:pt x="80" y="121"/>
                  </a:cubicBezTo>
                  <a:cubicBezTo>
                    <a:pt x="80" y="109"/>
                    <a:pt x="83" y="98"/>
                    <a:pt x="91" y="89"/>
                  </a:cubicBezTo>
                  <a:cubicBezTo>
                    <a:pt x="98" y="79"/>
                    <a:pt x="108" y="72"/>
                    <a:pt x="122" y="67"/>
                  </a:cubicBezTo>
                  <a:cubicBezTo>
                    <a:pt x="135" y="62"/>
                    <a:pt x="151" y="60"/>
                    <a:pt x="169" y="60"/>
                  </a:cubicBezTo>
                  <a:cubicBezTo>
                    <a:pt x="183" y="60"/>
                    <a:pt x="196" y="61"/>
                    <a:pt x="206" y="65"/>
                  </a:cubicBezTo>
                  <a:cubicBezTo>
                    <a:pt x="217" y="68"/>
                    <a:pt x="226" y="72"/>
                    <a:pt x="233" y="78"/>
                  </a:cubicBezTo>
                  <a:cubicBezTo>
                    <a:pt x="240" y="83"/>
                    <a:pt x="245" y="89"/>
                    <a:pt x="248" y="95"/>
                  </a:cubicBezTo>
                  <a:cubicBezTo>
                    <a:pt x="252" y="102"/>
                    <a:pt x="253" y="108"/>
                    <a:pt x="253" y="114"/>
                  </a:cubicBezTo>
                  <a:cubicBezTo>
                    <a:pt x="253" y="119"/>
                    <a:pt x="251" y="125"/>
                    <a:pt x="247" y="129"/>
                  </a:cubicBezTo>
                  <a:cubicBezTo>
                    <a:pt x="242" y="134"/>
                    <a:pt x="237" y="136"/>
                    <a:pt x="230" y="136"/>
                  </a:cubicBezTo>
                  <a:cubicBezTo>
                    <a:pt x="224" y="136"/>
                    <a:pt x="220" y="135"/>
                    <a:pt x="216" y="132"/>
                  </a:cubicBezTo>
                  <a:cubicBezTo>
                    <a:pt x="213" y="129"/>
                    <a:pt x="210" y="125"/>
                    <a:pt x="207" y="119"/>
                  </a:cubicBezTo>
                  <a:cubicBezTo>
                    <a:pt x="203" y="111"/>
                    <a:pt x="198" y="105"/>
                    <a:pt x="192" y="101"/>
                  </a:cubicBezTo>
                  <a:cubicBezTo>
                    <a:pt x="187" y="97"/>
                    <a:pt x="178" y="95"/>
                    <a:pt x="166" y="95"/>
                  </a:cubicBezTo>
                  <a:cubicBezTo>
                    <a:pt x="154" y="95"/>
                    <a:pt x="145" y="97"/>
                    <a:pt x="138" y="102"/>
                  </a:cubicBezTo>
                  <a:cubicBezTo>
                    <a:pt x="131" y="106"/>
                    <a:pt x="128" y="111"/>
                    <a:pt x="128" y="117"/>
                  </a:cubicBezTo>
                  <a:cubicBezTo>
                    <a:pt x="128" y="121"/>
                    <a:pt x="129" y="124"/>
                    <a:pt x="131" y="127"/>
                  </a:cubicBezTo>
                  <a:cubicBezTo>
                    <a:pt x="133" y="129"/>
                    <a:pt x="137" y="132"/>
                    <a:pt x="141" y="134"/>
                  </a:cubicBezTo>
                  <a:cubicBezTo>
                    <a:pt x="145" y="136"/>
                    <a:pt x="149" y="138"/>
                    <a:pt x="154" y="139"/>
                  </a:cubicBezTo>
                  <a:cubicBezTo>
                    <a:pt x="158" y="140"/>
                    <a:pt x="166" y="142"/>
                    <a:pt x="176" y="144"/>
                  </a:cubicBezTo>
                  <a:cubicBezTo>
                    <a:pt x="189" y="147"/>
                    <a:pt x="201" y="150"/>
                    <a:pt x="211" y="154"/>
                  </a:cubicBezTo>
                  <a:cubicBezTo>
                    <a:pt x="222" y="157"/>
                    <a:pt x="231" y="161"/>
                    <a:pt x="239" y="166"/>
                  </a:cubicBezTo>
                  <a:cubicBezTo>
                    <a:pt x="246" y="171"/>
                    <a:pt x="252" y="177"/>
                    <a:pt x="257" y="185"/>
                  </a:cubicBezTo>
                  <a:cubicBezTo>
                    <a:pt x="261" y="193"/>
                    <a:pt x="263" y="202"/>
                    <a:pt x="263" y="213"/>
                  </a:cubicBezTo>
                  <a:cubicBezTo>
                    <a:pt x="263" y="227"/>
                    <a:pt x="260" y="239"/>
                    <a:pt x="252" y="249"/>
                  </a:cubicBezTo>
                  <a:close/>
                </a:path>
              </a:pathLst>
            </a:custGeom>
            <a:solidFill>
              <a:schemeClr val="bg1"/>
            </a:solidFill>
            <a:ln>
              <a:noFill/>
            </a:ln>
          </p:spPr>
          <p:txBody>
            <a:bodyPr vert="horz" wrap="square" lIns="68584" tIns="34293" rIns="68584" bIns="34293" numCol="1" anchor="t" anchorCtr="0" compatLnSpc="1"/>
            <a:lstStyle/>
            <a:p>
              <a:pPr algn="just"/>
              <a:endParaRPr lang="en-GB" sz="85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2" name="TextBox 51"/>
            <p:cNvSpPr txBox="1"/>
            <p:nvPr/>
          </p:nvSpPr>
          <p:spPr>
            <a:xfrm>
              <a:off x="7891962" y="3461143"/>
              <a:ext cx="744174" cy="298097"/>
            </a:xfrm>
            <a:prstGeom prst="rect">
              <a:avLst/>
            </a:prstGeom>
            <a:noFill/>
          </p:spPr>
          <p:txBody>
            <a:bodyPr wrap="none" rtlCol="0">
              <a:spAutoFit/>
            </a:bodyPr>
            <a:lstStyle/>
            <a:p>
              <a:pPr algn="just"/>
              <a:r>
                <a:rPr lang="en-US" sz="85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SKYPE</a:t>
              </a:r>
              <a:endParaRPr lang="en-GB" sz="85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6" name="Group 56"/>
          <p:cNvGrpSpPr/>
          <p:nvPr/>
        </p:nvGrpSpPr>
        <p:grpSpPr>
          <a:xfrm>
            <a:off x="2783255" y="2128688"/>
            <a:ext cx="2067444" cy="829872"/>
            <a:chOff x="8794640" y="1918167"/>
            <a:chExt cx="2756416" cy="1106425"/>
          </a:xfrm>
        </p:grpSpPr>
        <p:sp>
          <p:nvSpPr>
            <p:cNvPr id="14" name="Freeform 13"/>
            <p:cNvSpPr/>
            <p:nvPr/>
          </p:nvSpPr>
          <p:spPr>
            <a:xfrm flipH="1">
              <a:off x="8794640" y="1918167"/>
              <a:ext cx="2756416" cy="1106425"/>
            </a:xfrm>
            <a:custGeom>
              <a:avLst/>
              <a:gdLst>
                <a:gd name="connsiteX0" fmla="*/ 669387 w 3335264"/>
                <a:gd name="connsiteY0" fmla="*/ 0 h 1338774"/>
                <a:gd name="connsiteX1" fmla="*/ 1224453 w 3335264"/>
                <a:gd name="connsiteY1" fmla="*/ 295127 h 1338774"/>
                <a:gd name="connsiteX2" fmla="*/ 1278656 w 3335264"/>
                <a:gd name="connsiteY2" fmla="*/ 394987 h 1338774"/>
                <a:gd name="connsiteX3" fmla="*/ 2786468 w 3335264"/>
                <a:gd name="connsiteY3" fmla="*/ 394987 h 1338774"/>
                <a:gd name="connsiteX4" fmla="*/ 2786468 w 3335264"/>
                <a:gd name="connsiteY4" fmla="*/ 120589 h 1338774"/>
                <a:gd name="connsiteX5" fmla="*/ 3335264 w 3335264"/>
                <a:gd name="connsiteY5" fmla="*/ 669386 h 1338774"/>
                <a:gd name="connsiteX6" fmla="*/ 2786468 w 3335264"/>
                <a:gd name="connsiteY6" fmla="*/ 1218182 h 1338774"/>
                <a:gd name="connsiteX7" fmla="*/ 2786468 w 3335264"/>
                <a:gd name="connsiteY7" fmla="*/ 943784 h 1338774"/>
                <a:gd name="connsiteX8" fmla="*/ 1278658 w 3335264"/>
                <a:gd name="connsiteY8" fmla="*/ 943784 h 1338774"/>
                <a:gd name="connsiteX9" fmla="*/ 1224453 w 3335264"/>
                <a:gd name="connsiteY9" fmla="*/ 1043648 h 1338774"/>
                <a:gd name="connsiteX10" fmla="*/ 669387 w 3335264"/>
                <a:gd name="connsiteY10" fmla="*/ 1338774 h 1338774"/>
                <a:gd name="connsiteX11" fmla="*/ 0 w 3335264"/>
                <a:gd name="connsiteY11" fmla="*/ 669387 h 1338774"/>
                <a:gd name="connsiteX12" fmla="*/ 669387 w 3335264"/>
                <a:gd name="connsiteY12" fmla="*/ 0 h 1338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35264" h="1338774">
                  <a:moveTo>
                    <a:pt x="669387" y="0"/>
                  </a:moveTo>
                  <a:cubicBezTo>
                    <a:pt x="900445" y="0"/>
                    <a:pt x="1104160" y="117069"/>
                    <a:pt x="1224453" y="295127"/>
                  </a:cubicBezTo>
                  <a:lnTo>
                    <a:pt x="1278656" y="394987"/>
                  </a:lnTo>
                  <a:lnTo>
                    <a:pt x="2786468" y="394987"/>
                  </a:lnTo>
                  <a:lnTo>
                    <a:pt x="2786468" y="120589"/>
                  </a:lnTo>
                  <a:lnTo>
                    <a:pt x="3335264" y="669386"/>
                  </a:lnTo>
                  <a:lnTo>
                    <a:pt x="2786468" y="1218182"/>
                  </a:lnTo>
                  <a:lnTo>
                    <a:pt x="2786468" y="943784"/>
                  </a:lnTo>
                  <a:lnTo>
                    <a:pt x="1278658" y="943784"/>
                  </a:lnTo>
                  <a:lnTo>
                    <a:pt x="1224453" y="1043648"/>
                  </a:lnTo>
                  <a:cubicBezTo>
                    <a:pt x="1104160" y="1221706"/>
                    <a:pt x="900445" y="1338774"/>
                    <a:pt x="669387" y="1338774"/>
                  </a:cubicBezTo>
                  <a:cubicBezTo>
                    <a:pt x="299695" y="1338774"/>
                    <a:pt x="0" y="1039079"/>
                    <a:pt x="0" y="669387"/>
                  </a:cubicBezTo>
                  <a:cubicBezTo>
                    <a:pt x="0" y="299695"/>
                    <a:pt x="299695" y="0"/>
                    <a:pt x="66938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85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Freeform 95"/>
            <p:cNvSpPr/>
            <p:nvPr/>
          </p:nvSpPr>
          <p:spPr bwMode="auto">
            <a:xfrm>
              <a:off x="10892501" y="2234309"/>
              <a:ext cx="221562" cy="478011"/>
            </a:xfrm>
            <a:custGeom>
              <a:avLst/>
              <a:gdLst>
                <a:gd name="T0" fmla="*/ 147 w 153"/>
                <a:gd name="T1" fmla="*/ 165 h 330"/>
                <a:gd name="T2" fmla="*/ 102 w 153"/>
                <a:gd name="T3" fmla="*/ 165 h 330"/>
                <a:gd name="T4" fmla="*/ 102 w 153"/>
                <a:gd name="T5" fmla="*/ 330 h 330"/>
                <a:gd name="T6" fmla="*/ 34 w 153"/>
                <a:gd name="T7" fmla="*/ 330 h 330"/>
                <a:gd name="T8" fmla="*/ 34 w 153"/>
                <a:gd name="T9" fmla="*/ 165 h 330"/>
                <a:gd name="T10" fmla="*/ 0 w 153"/>
                <a:gd name="T11" fmla="*/ 165 h 330"/>
                <a:gd name="T12" fmla="*/ 0 w 153"/>
                <a:gd name="T13" fmla="*/ 108 h 330"/>
                <a:gd name="T14" fmla="*/ 34 w 153"/>
                <a:gd name="T15" fmla="*/ 108 h 330"/>
                <a:gd name="T16" fmla="*/ 34 w 153"/>
                <a:gd name="T17" fmla="*/ 74 h 330"/>
                <a:gd name="T18" fmla="*/ 107 w 153"/>
                <a:gd name="T19" fmla="*/ 0 h 330"/>
                <a:gd name="T20" fmla="*/ 153 w 153"/>
                <a:gd name="T21" fmla="*/ 0 h 330"/>
                <a:gd name="T22" fmla="*/ 153 w 153"/>
                <a:gd name="T23" fmla="*/ 57 h 330"/>
                <a:gd name="T24" fmla="*/ 124 w 153"/>
                <a:gd name="T25" fmla="*/ 57 h 330"/>
                <a:gd name="T26" fmla="*/ 102 w 153"/>
                <a:gd name="T27" fmla="*/ 80 h 330"/>
                <a:gd name="T28" fmla="*/ 102 w 153"/>
                <a:gd name="T29" fmla="*/ 108 h 330"/>
                <a:gd name="T30" fmla="*/ 153 w 153"/>
                <a:gd name="T31" fmla="*/ 108 h 330"/>
                <a:gd name="T32" fmla="*/ 147 w 153"/>
                <a:gd name="T33" fmla="*/ 16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3" h="330">
                  <a:moveTo>
                    <a:pt x="147" y="165"/>
                  </a:moveTo>
                  <a:cubicBezTo>
                    <a:pt x="102" y="165"/>
                    <a:pt x="102" y="165"/>
                    <a:pt x="102" y="165"/>
                  </a:cubicBezTo>
                  <a:cubicBezTo>
                    <a:pt x="102" y="330"/>
                    <a:pt x="102" y="330"/>
                    <a:pt x="102" y="330"/>
                  </a:cubicBezTo>
                  <a:cubicBezTo>
                    <a:pt x="34" y="330"/>
                    <a:pt x="34" y="330"/>
                    <a:pt x="34" y="330"/>
                  </a:cubicBezTo>
                  <a:cubicBezTo>
                    <a:pt x="34" y="165"/>
                    <a:pt x="34" y="165"/>
                    <a:pt x="34" y="165"/>
                  </a:cubicBezTo>
                  <a:cubicBezTo>
                    <a:pt x="0" y="165"/>
                    <a:pt x="0" y="165"/>
                    <a:pt x="0" y="165"/>
                  </a:cubicBezTo>
                  <a:cubicBezTo>
                    <a:pt x="0" y="108"/>
                    <a:pt x="0" y="108"/>
                    <a:pt x="0" y="108"/>
                  </a:cubicBezTo>
                  <a:cubicBezTo>
                    <a:pt x="34" y="108"/>
                    <a:pt x="34" y="108"/>
                    <a:pt x="34" y="108"/>
                  </a:cubicBezTo>
                  <a:cubicBezTo>
                    <a:pt x="34" y="74"/>
                    <a:pt x="34" y="74"/>
                    <a:pt x="34" y="74"/>
                  </a:cubicBezTo>
                  <a:cubicBezTo>
                    <a:pt x="34" y="28"/>
                    <a:pt x="53" y="0"/>
                    <a:pt x="107" y="0"/>
                  </a:cubicBezTo>
                  <a:cubicBezTo>
                    <a:pt x="153" y="0"/>
                    <a:pt x="153" y="0"/>
                    <a:pt x="153" y="0"/>
                  </a:cubicBezTo>
                  <a:cubicBezTo>
                    <a:pt x="153" y="57"/>
                    <a:pt x="153" y="57"/>
                    <a:pt x="153" y="57"/>
                  </a:cubicBezTo>
                  <a:cubicBezTo>
                    <a:pt x="124" y="57"/>
                    <a:pt x="124" y="57"/>
                    <a:pt x="124" y="57"/>
                  </a:cubicBezTo>
                  <a:cubicBezTo>
                    <a:pt x="103" y="57"/>
                    <a:pt x="102" y="65"/>
                    <a:pt x="102" y="80"/>
                  </a:cubicBezTo>
                  <a:cubicBezTo>
                    <a:pt x="102" y="108"/>
                    <a:pt x="102" y="108"/>
                    <a:pt x="102" y="108"/>
                  </a:cubicBezTo>
                  <a:cubicBezTo>
                    <a:pt x="153" y="108"/>
                    <a:pt x="153" y="108"/>
                    <a:pt x="153" y="108"/>
                  </a:cubicBezTo>
                  <a:lnTo>
                    <a:pt x="147" y="165"/>
                  </a:lnTo>
                  <a:close/>
                </a:path>
              </a:pathLst>
            </a:custGeom>
            <a:solidFill>
              <a:schemeClr val="bg1"/>
            </a:solidFill>
            <a:ln>
              <a:noFill/>
            </a:ln>
          </p:spPr>
          <p:txBody>
            <a:bodyPr vert="horz" wrap="square" lIns="68584" tIns="34293" rIns="68584" bIns="34293" numCol="1" anchor="t" anchorCtr="0" compatLnSpc="1"/>
            <a:lstStyle/>
            <a:p>
              <a:pPr algn="just"/>
              <a:endParaRPr lang="en-GB" sz="85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3" name="TextBox 52"/>
            <p:cNvSpPr txBox="1"/>
            <p:nvPr/>
          </p:nvSpPr>
          <p:spPr>
            <a:xfrm>
              <a:off x="9346286" y="2340047"/>
              <a:ext cx="1079714" cy="298097"/>
            </a:xfrm>
            <a:prstGeom prst="rect">
              <a:avLst/>
            </a:prstGeom>
            <a:noFill/>
          </p:spPr>
          <p:txBody>
            <a:bodyPr wrap="none" rtlCol="0">
              <a:spAutoFit/>
            </a:bodyPr>
            <a:lstStyle/>
            <a:p>
              <a:pPr algn="just"/>
              <a:r>
                <a:rPr lang="en-US" sz="85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FACEBOOK</a:t>
              </a:r>
            </a:p>
          </p:txBody>
        </p:sp>
      </p:grpSp>
      <p:sp>
        <p:nvSpPr>
          <p:cNvPr id="63" name="Rectangle 62"/>
          <p:cNvSpPr/>
          <p:nvPr/>
        </p:nvSpPr>
        <p:spPr>
          <a:xfrm>
            <a:off x="4991867" y="2250200"/>
            <a:ext cx="1885736" cy="617861"/>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en-GB" altLang="zh-CN"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4" name="Rectangle 63"/>
          <p:cNvSpPr/>
          <p:nvPr/>
        </p:nvSpPr>
        <p:spPr>
          <a:xfrm>
            <a:off x="4991867" y="4160196"/>
            <a:ext cx="1885736" cy="617861"/>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en-GB" altLang="zh-CN"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6" name="Rectangle 65"/>
          <p:cNvSpPr/>
          <p:nvPr/>
        </p:nvSpPr>
        <p:spPr>
          <a:xfrm>
            <a:off x="1914907" y="1408661"/>
            <a:ext cx="1904571" cy="617861"/>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en-GB" altLang="zh-CN"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7" name="Rectangle 66"/>
          <p:cNvSpPr/>
          <p:nvPr/>
        </p:nvSpPr>
        <p:spPr>
          <a:xfrm>
            <a:off x="1914907" y="3315478"/>
            <a:ext cx="1911461" cy="617861"/>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endParaRPr lang="en-GB" altLang="zh-CN"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additive="base">
                                        <p:cTn id="12" dur="500"/>
                                        <p:tgtEl>
                                          <p:spTgt spid="63"/>
                                        </p:tgtEl>
                                        <p:attrNameLst>
                                          <p:attrName>ppt_x</p:attrName>
                                        </p:attrNameLst>
                                      </p:cBhvr>
                                      <p:tavLst>
                                        <p:tav tm="0">
                                          <p:val>
                                            <p:strVal val="#ppt_x-#ppt_w*1.125000"/>
                                          </p:val>
                                        </p:tav>
                                        <p:tav tm="100000">
                                          <p:val>
                                            <p:strVal val="#ppt_x"/>
                                          </p:val>
                                        </p:tav>
                                      </p:tavLst>
                                    </p:anim>
                                    <p:animEffect transition="in" filter="wipe(right)">
                                      <p:cBhvr>
                                        <p:cTn id="13" dur="500"/>
                                        <p:tgtEl>
                                          <p:spTgt spid="63"/>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12" presetClass="entr" presetSubtype="2" fill="hold" grpId="0" nodeType="afterEffect">
                                  <p:stCondLst>
                                    <p:cond delay="0"/>
                                  </p:stCondLst>
                                  <p:childTnLst>
                                    <p:set>
                                      <p:cBhvr>
                                        <p:cTn id="21" dur="1" fill="hold">
                                          <p:stCondLst>
                                            <p:cond delay="0"/>
                                          </p:stCondLst>
                                        </p:cTn>
                                        <p:tgtEl>
                                          <p:spTgt spid="66"/>
                                        </p:tgtEl>
                                        <p:attrNameLst>
                                          <p:attrName>style.visibility</p:attrName>
                                        </p:attrNameLst>
                                      </p:cBhvr>
                                      <p:to>
                                        <p:strVal val="visible"/>
                                      </p:to>
                                    </p:set>
                                    <p:anim calcmode="lin" valueType="num">
                                      <p:cBhvr additive="base">
                                        <p:cTn id="22" dur="500"/>
                                        <p:tgtEl>
                                          <p:spTgt spid="66"/>
                                        </p:tgtEl>
                                        <p:attrNameLst>
                                          <p:attrName>ppt_x</p:attrName>
                                        </p:attrNameLst>
                                      </p:cBhvr>
                                      <p:tavLst>
                                        <p:tav tm="0">
                                          <p:val>
                                            <p:strVal val="#ppt_x+#ppt_w*1.125000"/>
                                          </p:val>
                                        </p:tav>
                                        <p:tav tm="100000">
                                          <p:val>
                                            <p:strVal val="#ppt_x"/>
                                          </p:val>
                                        </p:tav>
                                      </p:tavLst>
                                    </p:anim>
                                    <p:animEffect transition="in" filter="wipe(left)">
                                      <p:cBhvr>
                                        <p:cTn id="23" dur="500"/>
                                        <p:tgtEl>
                                          <p:spTgt spid="66"/>
                                        </p:tgtEl>
                                      </p:cBhvr>
                                    </p:animEffect>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0-#ppt_w/2"/>
                                          </p:val>
                                        </p:tav>
                                        <p:tav tm="100000">
                                          <p:val>
                                            <p:strVal val="#ppt_x"/>
                                          </p:val>
                                        </p:tav>
                                      </p:tavLst>
                                    </p:anim>
                                    <p:anim calcmode="lin" valueType="num">
                                      <p:cBhvr additive="base">
                                        <p:cTn id="28" dur="500" fill="hold"/>
                                        <p:tgtEl>
                                          <p:spTgt spid="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12" presetClass="entr" presetSubtype="8" fill="hold" grpId="0" nodeType="afterEffect">
                                  <p:stCondLst>
                                    <p:cond delay="0"/>
                                  </p:stCondLst>
                                  <p:childTnLst>
                                    <p:set>
                                      <p:cBhvr>
                                        <p:cTn id="31" dur="1" fill="hold">
                                          <p:stCondLst>
                                            <p:cond delay="0"/>
                                          </p:stCondLst>
                                        </p:cTn>
                                        <p:tgtEl>
                                          <p:spTgt spid="64"/>
                                        </p:tgtEl>
                                        <p:attrNameLst>
                                          <p:attrName>style.visibility</p:attrName>
                                        </p:attrNameLst>
                                      </p:cBhvr>
                                      <p:to>
                                        <p:strVal val="visible"/>
                                      </p:to>
                                    </p:set>
                                    <p:anim calcmode="lin" valueType="num">
                                      <p:cBhvr additive="base">
                                        <p:cTn id="32" dur="500"/>
                                        <p:tgtEl>
                                          <p:spTgt spid="64"/>
                                        </p:tgtEl>
                                        <p:attrNameLst>
                                          <p:attrName>ppt_x</p:attrName>
                                        </p:attrNameLst>
                                      </p:cBhvr>
                                      <p:tavLst>
                                        <p:tav tm="0">
                                          <p:val>
                                            <p:strVal val="#ppt_x-#ppt_w*1.125000"/>
                                          </p:val>
                                        </p:tav>
                                        <p:tav tm="100000">
                                          <p:val>
                                            <p:strVal val="#ppt_x"/>
                                          </p:val>
                                        </p:tav>
                                      </p:tavLst>
                                    </p:anim>
                                    <p:animEffect transition="in" filter="wipe(right)">
                                      <p:cBhvr>
                                        <p:cTn id="33" dur="500"/>
                                        <p:tgtEl>
                                          <p:spTgt spid="64"/>
                                        </p:tgtEl>
                                      </p:cBhvr>
                                    </p:animEffect>
                                  </p:childTnLst>
                                </p:cTn>
                              </p:par>
                            </p:childTnLst>
                          </p:cTn>
                        </p:par>
                        <p:par>
                          <p:cTn id="34" fill="hold">
                            <p:stCondLst>
                              <p:cond delay="3000"/>
                            </p:stCondLst>
                            <p:childTnLst>
                              <p:par>
                                <p:cTn id="35" presetID="2" presetClass="entr" presetSubtype="2"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1+#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12" presetClass="entr" presetSubtype="2" fill="hold" grpId="0" nodeType="afterEffect">
                                  <p:stCondLst>
                                    <p:cond delay="0"/>
                                  </p:stCondLst>
                                  <p:childTnLst>
                                    <p:set>
                                      <p:cBhvr>
                                        <p:cTn id="41" dur="1" fill="hold">
                                          <p:stCondLst>
                                            <p:cond delay="0"/>
                                          </p:stCondLst>
                                        </p:cTn>
                                        <p:tgtEl>
                                          <p:spTgt spid="67"/>
                                        </p:tgtEl>
                                        <p:attrNameLst>
                                          <p:attrName>style.visibility</p:attrName>
                                        </p:attrNameLst>
                                      </p:cBhvr>
                                      <p:to>
                                        <p:strVal val="visible"/>
                                      </p:to>
                                    </p:set>
                                    <p:anim calcmode="lin" valueType="num">
                                      <p:cBhvr additive="base">
                                        <p:cTn id="42" dur="500"/>
                                        <p:tgtEl>
                                          <p:spTgt spid="67"/>
                                        </p:tgtEl>
                                        <p:attrNameLst>
                                          <p:attrName>ppt_x</p:attrName>
                                        </p:attrNameLst>
                                      </p:cBhvr>
                                      <p:tavLst>
                                        <p:tav tm="0">
                                          <p:val>
                                            <p:strVal val="#ppt_x+#ppt_w*1.125000"/>
                                          </p:val>
                                        </p:tav>
                                        <p:tav tm="100000">
                                          <p:val>
                                            <p:strVal val="#ppt_x"/>
                                          </p:val>
                                        </p:tav>
                                      </p:tavLst>
                                    </p:anim>
                                    <p:animEffect transition="in" filter="wipe(left)">
                                      <p:cBhvr>
                                        <p:cTn id="43"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6" grpId="0"/>
      <p:bldP spid="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p:nvPr/>
        </p:nvSpPr>
        <p:spPr>
          <a:xfrm>
            <a:off x="1" y="1361240"/>
            <a:ext cx="2486457" cy="685881"/>
          </a:xfrm>
          <a:prstGeom prst="rect">
            <a:avLst/>
          </a:prstGeom>
          <a:solidFill>
            <a:schemeClr val="accent1"/>
          </a:solidFill>
          <a:ln>
            <a:noFill/>
          </a:ln>
        </p:spPr>
        <p:style>
          <a:lnRef idx="2">
            <a:schemeClr val="accent1">
              <a:shade val="50000"/>
            </a:schemeClr>
          </a:lnRef>
          <a:fillRef idx="1001">
            <a:schemeClr val="dk2"/>
          </a:fillRef>
          <a:effectRef idx="0">
            <a:schemeClr val="accent1"/>
          </a:effectRef>
          <a:fontRef idx="minor">
            <a:schemeClr val="lt1"/>
          </a:fontRef>
        </p:style>
        <p:txBody>
          <a:bodyPr lIns="68586" tIns="34293" rIns="68586" bIns="34293" rtlCol="0" anchor="ctr"/>
          <a:lstStyle/>
          <a:p>
            <a:pPr algn="ctr"/>
            <a:endParaRPr lang="en-US"/>
          </a:p>
        </p:txBody>
      </p:sp>
      <p:sp>
        <p:nvSpPr>
          <p:cNvPr id="9" name="Rectangle 29"/>
          <p:cNvSpPr/>
          <p:nvPr/>
        </p:nvSpPr>
        <p:spPr>
          <a:xfrm>
            <a:off x="2597326" y="3338733"/>
            <a:ext cx="6548262" cy="685881"/>
          </a:xfrm>
          <a:prstGeom prst="rect">
            <a:avLst/>
          </a:prstGeom>
          <a:solidFill>
            <a:schemeClr val="accent3"/>
          </a:solidFill>
          <a:ln>
            <a:noFill/>
          </a:ln>
        </p:spPr>
        <p:style>
          <a:lnRef idx="2">
            <a:schemeClr val="accent1">
              <a:shade val="50000"/>
            </a:schemeClr>
          </a:lnRef>
          <a:fillRef idx="1001">
            <a:schemeClr val="dk2"/>
          </a:fillRef>
          <a:effectRef idx="0">
            <a:schemeClr val="accent1"/>
          </a:effectRef>
          <a:fontRef idx="minor">
            <a:schemeClr val="lt1"/>
          </a:fontRef>
        </p:style>
        <p:txBody>
          <a:bodyPr lIns="68586" tIns="34293" rIns="68586" bIns="34293" rtlCol="0" anchor="ctr"/>
          <a:lstStyle/>
          <a:p>
            <a:pPr marL="214630" indent="-214630" algn="ctr">
              <a:buFont typeface="Wingdings" panose="05000000000000000000" pitchFamily="2" charset="2"/>
              <a:buChar char="n"/>
            </a:pPr>
            <a:r>
              <a:rPr lang="zh-CN" altLang="en-US" sz="1210" dirty="0">
                <a:latin typeface="微软雅黑" panose="020B0503020204020204" pitchFamily="34" charset="-122"/>
                <a:ea typeface="微软雅黑" panose="020B0503020204020204" pitchFamily="34" charset="-122"/>
              </a:rPr>
              <a:t>点击此处添加文字内容点击此处添加文字内容点击此处添加文字内容点击此处添加文字内容</a:t>
            </a:r>
            <a:endParaRPr lang="en-US" altLang="zh-CN" sz="1210" dirty="0">
              <a:latin typeface="微软雅黑" panose="020B0503020204020204" pitchFamily="34" charset="-122"/>
              <a:ea typeface="微软雅黑" panose="020B0503020204020204" pitchFamily="34" charset="-122"/>
            </a:endParaRPr>
          </a:p>
        </p:txBody>
      </p:sp>
      <p:sp>
        <p:nvSpPr>
          <p:cNvPr id="10" name="Rectangle 18"/>
          <p:cNvSpPr/>
          <p:nvPr/>
        </p:nvSpPr>
        <p:spPr>
          <a:xfrm>
            <a:off x="4998044" y="1360911"/>
            <a:ext cx="2343066" cy="1901613"/>
          </a:xfrm>
          <a:prstGeom prst="rect">
            <a:avLst/>
          </a:prstGeom>
          <a:solidFill>
            <a:schemeClr val="accent2"/>
          </a:solidFill>
          <a:ln>
            <a:noFill/>
          </a:ln>
        </p:spPr>
        <p:style>
          <a:lnRef idx="2">
            <a:schemeClr val="accent1">
              <a:shade val="50000"/>
            </a:schemeClr>
          </a:lnRef>
          <a:fillRef idx="1001">
            <a:schemeClr val="dk2"/>
          </a:fillRef>
          <a:effectRef idx="0">
            <a:schemeClr val="accent1"/>
          </a:effectRef>
          <a:fontRef idx="minor">
            <a:schemeClr val="lt1"/>
          </a:fontRef>
        </p:style>
        <p:txBody>
          <a:bodyPr lIns="68586" tIns="34293" rIns="68586" bIns="34293" rtlCol="0" anchor="ctr"/>
          <a:lstStyle/>
          <a:p>
            <a:pPr marL="214630" indent="-214630" algn="ctr">
              <a:buFont typeface="Wingdings" panose="05000000000000000000" pitchFamily="2" charset="2"/>
              <a:buChar char="n"/>
            </a:pPr>
            <a:r>
              <a:rPr lang="zh-CN" altLang="en-US" sz="1210" dirty="0">
                <a:latin typeface="微软雅黑" panose="020B0503020204020204" pitchFamily="34" charset="-122"/>
                <a:ea typeface="微软雅黑" panose="020B0503020204020204" pitchFamily="34" charset="-122"/>
              </a:rPr>
              <a:t>添加文字内容</a:t>
            </a:r>
            <a:endParaRPr lang="en-US" altLang="zh-CN" sz="1210" dirty="0">
              <a:latin typeface="微软雅黑" panose="020B0503020204020204" pitchFamily="34" charset="-122"/>
              <a:ea typeface="微软雅黑" panose="020B0503020204020204" pitchFamily="34" charset="-122"/>
            </a:endParaRPr>
          </a:p>
          <a:p>
            <a:pPr marL="214630" indent="-214630" algn="ctr">
              <a:buFont typeface="Wingdings" panose="05000000000000000000" pitchFamily="2" charset="2"/>
              <a:buChar char="n"/>
            </a:pPr>
            <a:endParaRPr lang="en-US" sz="1210" dirty="0">
              <a:latin typeface="微软雅黑" panose="020B0503020204020204" pitchFamily="34" charset="-122"/>
              <a:ea typeface="微软雅黑" panose="020B0503020204020204" pitchFamily="34" charset="-122"/>
            </a:endParaRPr>
          </a:p>
          <a:p>
            <a:pPr marL="214630" indent="-214630" algn="ctr">
              <a:buFont typeface="Wingdings" panose="05000000000000000000" pitchFamily="2" charset="2"/>
              <a:buChar char="n"/>
            </a:pPr>
            <a:r>
              <a:rPr lang="zh-CN" altLang="en-US" sz="1210" dirty="0">
                <a:latin typeface="微软雅黑" panose="020B0503020204020204" pitchFamily="34" charset="-122"/>
                <a:ea typeface="微软雅黑" panose="020B0503020204020204" pitchFamily="34" charset="-122"/>
              </a:rPr>
              <a:t>添加文字内容</a:t>
            </a:r>
            <a:endParaRPr lang="en-US" altLang="zh-CN" sz="1210" dirty="0">
              <a:latin typeface="微软雅黑" panose="020B0503020204020204" pitchFamily="34" charset="-122"/>
              <a:ea typeface="微软雅黑" panose="020B0503020204020204" pitchFamily="34" charset="-122"/>
            </a:endParaRPr>
          </a:p>
          <a:p>
            <a:pPr marL="214630" indent="-214630" algn="ctr">
              <a:buFont typeface="Wingdings" panose="05000000000000000000" pitchFamily="2" charset="2"/>
              <a:buChar char="n"/>
            </a:pPr>
            <a:endParaRPr lang="en-US" sz="1210" dirty="0">
              <a:latin typeface="微软雅黑" panose="020B0503020204020204" pitchFamily="34" charset="-122"/>
              <a:ea typeface="微软雅黑" panose="020B0503020204020204" pitchFamily="34" charset="-122"/>
            </a:endParaRPr>
          </a:p>
          <a:p>
            <a:pPr marL="214630" indent="-214630" algn="ctr">
              <a:buFont typeface="Wingdings" panose="05000000000000000000" pitchFamily="2" charset="2"/>
              <a:buChar char="n"/>
            </a:pPr>
            <a:r>
              <a:rPr lang="zh-CN" altLang="en-US" sz="1210" dirty="0">
                <a:latin typeface="微软雅黑" panose="020B0503020204020204" pitchFamily="34" charset="-122"/>
                <a:ea typeface="微软雅黑" panose="020B0503020204020204" pitchFamily="34" charset="-122"/>
              </a:rPr>
              <a:t>添加文字内容</a:t>
            </a:r>
            <a:endParaRPr lang="en-US" altLang="zh-CN" sz="1210" dirty="0">
              <a:latin typeface="微软雅黑" panose="020B0503020204020204" pitchFamily="34" charset="-122"/>
              <a:ea typeface="微软雅黑" panose="020B0503020204020204" pitchFamily="34" charset="-122"/>
            </a:endParaRPr>
          </a:p>
          <a:p>
            <a:pPr marL="214630" indent="-214630" algn="ctr">
              <a:buFont typeface="Wingdings" panose="05000000000000000000" pitchFamily="2" charset="2"/>
              <a:buChar char="n"/>
            </a:pPr>
            <a:endParaRPr lang="en-US" sz="1210" dirty="0">
              <a:latin typeface="微软雅黑" panose="020B0503020204020204" pitchFamily="34" charset="-122"/>
              <a:ea typeface="微软雅黑" panose="020B0503020204020204" pitchFamily="34" charset="-122"/>
            </a:endParaRPr>
          </a:p>
          <a:p>
            <a:pPr marL="214630" indent="-214630" algn="ctr">
              <a:buFont typeface="Wingdings" panose="05000000000000000000" pitchFamily="2" charset="2"/>
              <a:buChar char="n"/>
            </a:pPr>
            <a:r>
              <a:rPr lang="zh-CN" altLang="en-US" sz="1210" dirty="0">
                <a:latin typeface="微软雅黑" panose="020B0503020204020204" pitchFamily="34" charset="-122"/>
                <a:ea typeface="微软雅黑" panose="020B0503020204020204" pitchFamily="34" charset="-122"/>
              </a:rPr>
              <a:t>添加文字内容</a:t>
            </a:r>
            <a:endParaRPr lang="en-US" altLang="zh-CN" sz="1210" dirty="0">
              <a:latin typeface="微软雅黑" panose="020B0503020204020204" pitchFamily="34" charset="-122"/>
              <a:ea typeface="微软雅黑" panose="020B0503020204020204" pitchFamily="34" charset="-122"/>
            </a:endParaRPr>
          </a:p>
        </p:txBody>
      </p:sp>
      <p:sp>
        <p:nvSpPr>
          <p:cNvPr id="11" name="Rectangle 44"/>
          <p:cNvSpPr/>
          <p:nvPr/>
        </p:nvSpPr>
        <p:spPr>
          <a:xfrm>
            <a:off x="2597327" y="1360911"/>
            <a:ext cx="2289848" cy="1901613"/>
          </a:xfrm>
          <a:prstGeom prst="rect">
            <a:avLst/>
          </a:prstGeom>
          <a:blipFill dpi="0" rotWithShape="1">
            <a:blip r:embed="rId3" cstate="email"/>
            <a:srcRect/>
            <a:stretch>
              <a:fillRect/>
            </a:stretch>
          </a:blipFill>
          <a:ln>
            <a:noFill/>
          </a:ln>
        </p:spPr>
        <p:style>
          <a:lnRef idx="2">
            <a:schemeClr val="accent1">
              <a:shade val="50000"/>
            </a:schemeClr>
          </a:lnRef>
          <a:fillRef idx="1001">
            <a:schemeClr val="dk2"/>
          </a:fillRef>
          <a:effectRef idx="0">
            <a:schemeClr val="accent1"/>
          </a:effectRef>
          <a:fontRef idx="minor">
            <a:schemeClr val="lt1"/>
          </a:fontRef>
        </p:style>
        <p:txBody>
          <a:bodyPr lIns="68586" tIns="34293" rIns="68586" bIns="34293" rtlCol="0" anchor="ctr"/>
          <a:lstStyle/>
          <a:p>
            <a:pPr algn="ctr"/>
            <a:endParaRPr lang="en-US" dirty="0"/>
          </a:p>
        </p:txBody>
      </p:sp>
      <p:sp>
        <p:nvSpPr>
          <p:cNvPr id="12" name="矩形 11"/>
          <p:cNvSpPr/>
          <p:nvPr/>
        </p:nvSpPr>
        <p:spPr>
          <a:xfrm>
            <a:off x="233874" y="2346036"/>
            <a:ext cx="2363452" cy="835619"/>
          </a:xfrm>
          <a:prstGeom prst="rect">
            <a:avLst/>
          </a:prstGeom>
        </p:spPr>
        <p:txBody>
          <a:bodyPr wrap="square" lIns="68586" tIns="34293" rIns="68586" bIns="34293">
            <a:spAutoFit/>
          </a:bodyPr>
          <a:lstStyle/>
          <a:p>
            <a:pPr>
              <a:lnSpc>
                <a:spcPct val="125000"/>
              </a:lnSpc>
            </a:pPr>
            <a:r>
              <a:rPr lang="zh-CN" altLang="en-US" sz="995" b="1" dirty="0">
                <a:solidFill>
                  <a:schemeClr val="bg1">
                    <a:lumMod val="50000"/>
                  </a:schemeClr>
                </a:solidFill>
                <a:latin typeface="微软雅黑" panose="020B0503020204020204" pitchFamily="34" charset="-122"/>
                <a:ea typeface="微软雅黑" panose="020B0503020204020204" pitchFamily="34" charset="-122"/>
              </a:rPr>
              <a:t>标题一</a:t>
            </a:r>
            <a:endParaRPr lang="en-US" altLang="zh-CN" sz="995" b="1" dirty="0">
              <a:solidFill>
                <a:schemeClr val="bg1">
                  <a:lumMod val="50000"/>
                </a:schemeClr>
              </a:solidFill>
              <a:latin typeface="微软雅黑" panose="020B0503020204020204" pitchFamily="34" charset="-122"/>
              <a:ea typeface="微软雅黑" panose="020B0503020204020204" pitchFamily="34" charset="-122"/>
            </a:endParaRPr>
          </a:p>
          <a:p>
            <a:pPr>
              <a:lnSpc>
                <a:spcPct val="125000"/>
              </a:lnSpc>
            </a:pPr>
            <a:r>
              <a:rPr lang="zh-CN" altLang="en-US" sz="995" dirty="0">
                <a:solidFill>
                  <a:schemeClr val="bg1">
                    <a:lumMod val="50000"/>
                  </a:schemeClr>
                </a:solidFill>
                <a:latin typeface="微软雅黑" panose="020B0503020204020204" pitchFamily="34" charset="-122"/>
                <a:ea typeface="微软雅黑" panose="020B0503020204020204" pitchFamily="34" charset="-122"/>
              </a:rPr>
              <a:t>点击此处添加文字内容点击此处添加文字内容点击此处添加文字内容点击此处添加文字内容</a:t>
            </a:r>
          </a:p>
        </p:txBody>
      </p:sp>
      <p:sp>
        <p:nvSpPr>
          <p:cNvPr id="13" name="矩形 12"/>
          <p:cNvSpPr/>
          <p:nvPr/>
        </p:nvSpPr>
        <p:spPr>
          <a:xfrm>
            <a:off x="233874" y="3569593"/>
            <a:ext cx="2363452" cy="835619"/>
          </a:xfrm>
          <a:prstGeom prst="rect">
            <a:avLst/>
          </a:prstGeom>
        </p:spPr>
        <p:txBody>
          <a:bodyPr wrap="square" lIns="68586" tIns="34293" rIns="68586" bIns="34293">
            <a:spAutoFit/>
          </a:bodyPr>
          <a:lstStyle/>
          <a:p>
            <a:pPr>
              <a:lnSpc>
                <a:spcPct val="125000"/>
              </a:lnSpc>
            </a:pPr>
            <a:r>
              <a:rPr lang="zh-CN" altLang="en-US" sz="995" b="1" dirty="0">
                <a:solidFill>
                  <a:schemeClr val="bg1">
                    <a:lumMod val="50000"/>
                  </a:schemeClr>
                </a:solidFill>
                <a:latin typeface="微软雅黑" panose="020B0503020204020204" pitchFamily="34" charset="-122"/>
                <a:ea typeface="微软雅黑" panose="020B0503020204020204" pitchFamily="34" charset="-122"/>
              </a:rPr>
              <a:t>标题二</a:t>
            </a:r>
            <a:endParaRPr lang="en-US" altLang="zh-CN" sz="995" b="1" dirty="0">
              <a:solidFill>
                <a:schemeClr val="bg1">
                  <a:lumMod val="50000"/>
                </a:schemeClr>
              </a:solidFill>
              <a:latin typeface="微软雅黑" panose="020B0503020204020204" pitchFamily="34" charset="-122"/>
              <a:ea typeface="微软雅黑" panose="020B0503020204020204" pitchFamily="34" charset="-122"/>
            </a:endParaRPr>
          </a:p>
          <a:p>
            <a:pPr>
              <a:lnSpc>
                <a:spcPct val="125000"/>
              </a:lnSpc>
            </a:pPr>
            <a:r>
              <a:rPr lang="zh-CN" altLang="en-US" sz="995" dirty="0">
                <a:solidFill>
                  <a:schemeClr val="bg1">
                    <a:lumMod val="50000"/>
                  </a:schemeClr>
                </a:solidFill>
                <a:latin typeface="微软雅黑" panose="020B0503020204020204" pitchFamily="34" charset="-122"/>
                <a:ea typeface="微软雅黑" panose="020B0503020204020204" pitchFamily="34" charset="-122"/>
              </a:rPr>
              <a:t>点击此处添加文字内容点击此处添加文字内容点击此处添加文字内容点击此处添加文字内容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iterate type="lt">
                                    <p:tmPct val="10000"/>
                                  </p:iterate>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par>
                          <p:cTn id="16" fill="hold">
                            <p:stCondLst>
                              <p:cond delay="3599"/>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4099"/>
                            </p:stCondLst>
                            <p:childTnLst>
                              <p:par>
                                <p:cTn id="21" presetID="10"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par>
                          <p:cTn id="24" fill="hold">
                            <p:stCondLst>
                              <p:cond delay="4599"/>
                            </p:stCondLst>
                            <p:childTnLst>
                              <p:par>
                                <p:cTn id="25" presetID="10" presetClass="entr" presetSubtype="0" fill="hold" grpId="0" nodeType="afterEffect">
                                  <p:stCondLst>
                                    <p:cond delay="0"/>
                                  </p:stCondLst>
                                  <p:iterate type="lt">
                                    <p:tmPct val="10000"/>
                                  </p:iterate>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60"/>
          <p:cNvGrpSpPr/>
          <p:nvPr/>
        </p:nvGrpSpPr>
        <p:grpSpPr>
          <a:xfrm>
            <a:off x="8247010" y="1114209"/>
            <a:ext cx="376993" cy="3618833"/>
            <a:chOff x="10994103" y="1484783"/>
            <a:chExt cx="502571" cy="4824537"/>
          </a:xfrm>
        </p:grpSpPr>
        <p:sp>
          <p:nvSpPr>
            <p:cNvPr id="54" name="等腰三角形 6"/>
            <p:cNvSpPr/>
            <p:nvPr/>
          </p:nvSpPr>
          <p:spPr>
            <a:xfrm rot="16200000" flipH="1">
              <a:off x="10693937" y="1784949"/>
              <a:ext cx="1102903" cy="502571"/>
            </a:xfrm>
            <a:custGeom>
              <a:avLst/>
              <a:gdLst>
                <a:gd name="connsiteX0" fmla="*/ 0 w 693325"/>
                <a:gd name="connsiteY0" fmla="*/ 728790 h 728790"/>
                <a:gd name="connsiteX1" fmla="*/ 693325 w 693325"/>
                <a:gd name="connsiteY1" fmla="*/ 0 h 728790"/>
                <a:gd name="connsiteX2" fmla="*/ 693325 w 693325"/>
                <a:gd name="connsiteY2" fmla="*/ 728790 h 728790"/>
                <a:gd name="connsiteX3" fmla="*/ 0 w 693325"/>
                <a:gd name="connsiteY3" fmla="*/ 728790 h 728790"/>
                <a:gd name="connsiteX0-1" fmla="*/ 0 w 1102903"/>
                <a:gd name="connsiteY0-2" fmla="*/ 500190 h 500190"/>
                <a:gd name="connsiteX1-3" fmla="*/ 1102903 w 1102903"/>
                <a:gd name="connsiteY1-4" fmla="*/ 0 h 500190"/>
                <a:gd name="connsiteX2-5" fmla="*/ 693325 w 1102903"/>
                <a:gd name="connsiteY2-6" fmla="*/ 500190 h 500190"/>
                <a:gd name="connsiteX3-7" fmla="*/ 0 w 1102903"/>
                <a:gd name="connsiteY3-8" fmla="*/ 500190 h 500190"/>
                <a:gd name="connsiteX0-9" fmla="*/ 0 w 1102903"/>
                <a:gd name="connsiteY0-10" fmla="*/ 500190 h 502571"/>
                <a:gd name="connsiteX1-11" fmla="*/ 1102903 w 1102903"/>
                <a:gd name="connsiteY1-12" fmla="*/ 0 h 502571"/>
                <a:gd name="connsiteX2-13" fmla="*/ 729047 w 1102903"/>
                <a:gd name="connsiteY2-14" fmla="*/ 502571 h 502571"/>
                <a:gd name="connsiteX3-15" fmla="*/ 0 w 1102903"/>
                <a:gd name="connsiteY3-16" fmla="*/ 500190 h 502571"/>
              </a:gdLst>
              <a:ahLst/>
              <a:cxnLst>
                <a:cxn ang="0">
                  <a:pos x="connsiteX0-1" y="connsiteY0-2"/>
                </a:cxn>
                <a:cxn ang="0">
                  <a:pos x="connsiteX1-3" y="connsiteY1-4"/>
                </a:cxn>
                <a:cxn ang="0">
                  <a:pos x="connsiteX2-5" y="connsiteY2-6"/>
                </a:cxn>
                <a:cxn ang="0">
                  <a:pos x="connsiteX3-7" y="connsiteY3-8"/>
                </a:cxn>
              </a:cxnLst>
              <a:rect l="l" t="t" r="r" b="b"/>
              <a:pathLst>
                <a:path w="1102903" h="502571">
                  <a:moveTo>
                    <a:pt x="0" y="500190"/>
                  </a:moveTo>
                  <a:lnTo>
                    <a:pt x="1102903" y="0"/>
                  </a:lnTo>
                  <a:lnTo>
                    <a:pt x="729047" y="502571"/>
                  </a:lnTo>
                  <a:lnTo>
                    <a:pt x="0" y="500190"/>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连接符 54"/>
            <p:cNvCxnSpPr/>
            <p:nvPr/>
          </p:nvCxnSpPr>
          <p:spPr>
            <a:xfrm flipH="1">
              <a:off x="11001690" y="2578162"/>
              <a:ext cx="1" cy="3731158"/>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 name="组合 61"/>
          <p:cNvGrpSpPr/>
          <p:nvPr/>
        </p:nvGrpSpPr>
        <p:grpSpPr>
          <a:xfrm>
            <a:off x="521585" y="1114209"/>
            <a:ext cx="376993" cy="3618833"/>
            <a:chOff x="695325" y="1484783"/>
            <a:chExt cx="502571" cy="4824537"/>
          </a:xfrm>
        </p:grpSpPr>
        <p:sp>
          <p:nvSpPr>
            <p:cNvPr id="7" name="等腰三角形 6"/>
            <p:cNvSpPr/>
            <p:nvPr/>
          </p:nvSpPr>
          <p:spPr>
            <a:xfrm rot="5400000">
              <a:off x="395159" y="1784949"/>
              <a:ext cx="1102903" cy="502571"/>
            </a:xfrm>
            <a:custGeom>
              <a:avLst/>
              <a:gdLst>
                <a:gd name="connsiteX0" fmla="*/ 0 w 693325"/>
                <a:gd name="connsiteY0" fmla="*/ 728790 h 728790"/>
                <a:gd name="connsiteX1" fmla="*/ 693325 w 693325"/>
                <a:gd name="connsiteY1" fmla="*/ 0 h 728790"/>
                <a:gd name="connsiteX2" fmla="*/ 693325 w 693325"/>
                <a:gd name="connsiteY2" fmla="*/ 728790 h 728790"/>
                <a:gd name="connsiteX3" fmla="*/ 0 w 693325"/>
                <a:gd name="connsiteY3" fmla="*/ 728790 h 728790"/>
                <a:gd name="connsiteX0-1" fmla="*/ 0 w 1102903"/>
                <a:gd name="connsiteY0-2" fmla="*/ 500190 h 500190"/>
                <a:gd name="connsiteX1-3" fmla="*/ 1102903 w 1102903"/>
                <a:gd name="connsiteY1-4" fmla="*/ 0 h 500190"/>
                <a:gd name="connsiteX2-5" fmla="*/ 693325 w 1102903"/>
                <a:gd name="connsiteY2-6" fmla="*/ 500190 h 500190"/>
                <a:gd name="connsiteX3-7" fmla="*/ 0 w 1102903"/>
                <a:gd name="connsiteY3-8" fmla="*/ 500190 h 500190"/>
                <a:gd name="connsiteX0-9" fmla="*/ 0 w 1102903"/>
                <a:gd name="connsiteY0-10" fmla="*/ 500190 h 502571"/>
                <a:gd name="connsiteX1-11" fmla="*/ 1102903 w 1102903"/>
                <a:gd name="connsiteY1-12" fmla="*/ 0 h 502571"/>
                <a:gd name="connsiteX2-13" fmla="*/ 729047 w 1102903"/>
                <a:gd name="connsiteY2-14" fmla="*/ 502571 h 502571"/>
                <a:gd name="connsiteX3-15" fmla="*/ 0 w 1102903"/>
                <a:gd name="connsiteY3-16" fmla="*/ 500190 h 502571"/>
              </a:gdLst>
              <a:ahLst/>
              <a:cxnLst>
                <a:cxn ang="0">
                  <a:pos x="connsiteX0-1" y="connsiteY0-2"/>
                </a:cxn>
                <a:cxn ang="0">
                  <a:pos x="connsiteX1-3" y="connsiteY1-4"/>
                </a:cxn>
                <a:cxn ang="0">
                  <a:pos x="connsiteX2-5" y="connsiteY2-6"/>
                </a:cxn>
                <a:cxn ang="0">
                  <a:pos x="connsiteX3-7" y="connsiteY3-8"/>
                </a:cxn>
              </a:cxnLst>
              <a:rect l="l" t="t" r="r" b="b"/>
              <a:pathLst>
                <a:path w="1102903" h="502571">
                  <a:moveTo>
                    <a:pt x="0" y="500190"/>
                  </a:moveTo>
                  <a:lnTo>
                    <a:pt x="1102903" y="0"/>
                  </a:lnTo>
                  <a:lnTo>
                    <a:pt x="729047" y="502571"/>
                  </a:lnTo>
                  <a:lnTo>
                    <a:pt x="0" y="500190"/>
                  </a:ln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连接符 12"/>
            <p:cNvCxnSpPr/>
            <p:nvPr/>
          </p:nvCxnSpPr>
          <p:spPr>
            <a:xfrm>
              <a:off x="1190309" y="2578162"/>
              <a:ext cx="0" cy="3731158"/>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 name="组合 51"/>
          <p:cNvGrpSpPr/>
          <p:nvPr/>
        </p:nvGrpSpPr>
        <p:grpSpPr>
          <a:xfrm>
            <a:off x="521585" y="1114208"/>
            <a:ext cx="4051209" cy="890522"/>
            <a:chOff x="695325" y="1484784"/>
            <a:chExt cx="5400675" cy="1187221"/>
          </a:xfrm>
        </p:grpSpPr>
        <p:sp>
          <p:nvSpPr>
            <p:cNvPr id="26" name="五边形 25"/>
            <p:cNvSpPr/>
            <p:nvPr/>
          </p:nvSpPr>
          <p:spPr>
            <a:xfrm>
              <a:off x="695325" y="1484784"/>
              <a:ext cx="5400675" cy="72879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714" tIns="43357" rIns="86714" bIns="43357" numCol="1" spcCol="0" rtlCol="0" fromWordArt="0" anchor="ctr" anchorCtr="0" forceAA="0" compatLnSpc="1">
              <a:noAutofit/>
            </a:bodyPr>
            <a:lstStyle/>
            <a:p>
              <a:pPr algn="ctr"/>
              <a:endParaRPr lang="zh-CN" altLang="en-US"/>
            </a:p>
          </p:txBody>
        </p:sp>
        <p:sp>
          <p:nvSpPr>
            <p:cNvPr id="28" name="TextBox 19"/>
            <p:cNvSpPr txBox="1"/>
            <p:nvPr/>
          </p:nvSpPr>
          <p:spPr>
            <a:xfrm>
              <a:off x="2471482" y="1556791"/>
              <a:ext cx="1848361" cy="1115214"/>
            </a:xfrm>
            <a:prstGeom prst="rect">
              <a:avLst/>
            </a:prstGeom>
            <a:noFill/>
          </p:spPr>
          <p:txBody>
            <a:bodyPr wrap="square" rtlCol="0">
              <a:spAutoFit/>
            </a:bodyPr>
            <a:lstStyle/>
            <a:p>
              <a:pPr algn="ctr"/>
              <a:r>
                <a:rPr lang="zh-CN" altLang="en-US" sz="2420" dirty="0">
                  <a:solidFill>
                    <a:schemeClr val="bg1">
                      <a:lumMod val="95000"/>
                    </a:schemeClr>
                  </a:solidFill>
                  <a:latin typeface="微软雅黑" panose="020B0503020204020204" pitchFamily="34" charset="-122"/>
                  <a:ea typeface="微软雅黑" panose="020B0503020204020204" pitchFamily="34" charset="-122"/>
                </a:rPr>
                <a:t>活动宗旨</a:t>
              </a:r>
            </a:p>
          </p:txBody>
        </p:sp>
      </p:grpSp>
      <p:grpSp>
        <p:nvGrpSpPr>
          <p:cNvPr id="6" name="组合 59"/>
          <p:cNvGrpSpPr/>
          <p:nvPr/>
        </p:nvGrpSpPr>
        <p:grpSpPr>
          <a:xfrm>
            <a:off x="4572794" y="1114208"/>
            <a:ext cx="4051209" cy="890522"/>
            <a:chOff x="6095999" y="1484784"/>
            <a:chExt cx="5400675" cy="1187221"/>
          </a:xfrm>
        </p:grpSpPr>
        <p:sp>
          <p:nvSpPr>
            <p:cNvPr id="29" name="五边形 28"/>
            <p:cNvSpPr/>
            <p:nvPr/>
          </p:nvSpPr>
          <p:spPr>
            <a:xfrm flipH="1">
              <a:off x="6095999" y="1484784"/>
              <a:ext cx="5400675" cy="72879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714" tIns="43357" rIns="86714" bIns="43357" numCol="1" spcCol="0" rtlCol="0" fromWordArt="0" anchor="ctr" anchorCtr="0" forceAA="0" compatLnSpc="1">
              <a:noAutofit/>
            </a:bodyPr>
            <a:lstStyle/>
            <a:p>
              <a:pPr algn="ctr"/>
              <a:endParaRPr lang="zh-CN" altLang="en-US"/>
            </a:p>
          </p:txBody>
        </p:sp>
        <p:sp>
          <p:nvSpPr>
            <p:cNvPr id="30" name="TextBox 19"/>
            <p:cNvSpPr txBox="1"/>
            <p:nvPr/>
          </p:nvSpPr>
          <p:spPr>
            <a:xfrm>
              <a:off x="7872156" y="1556791"/>
              <a:ext cx="1848361" cy="1115214"/>
            </a:xfrm>
            <a:prstGeom prst="rect">
              <a:avLst/>
            </a:prstGeom>
            <a:noFill/>
          </p:spPr>
          <p:txBody>
            <a:bodyPr wrap="square" rtlCol="0">
              <a:spAutoFit/>
            </a:bodyPr>
            <a:lstStyle/>
            <a:p>
              <a:pPr algn="ctr"/>
              <a:r>
                <a:rPr lang="zh-CN" altLang="en-US" sz="2420" dirty="0">
                  <a:solidFill>
                    <a:schemeClr val="bg1">
                      <a:lumMod val="95000"/>
                    </a:schemeClr>
                  </a:solidFill>
                  <a:latin typeface="微软雅黑" panose="020B0503020204020204" pitchFamily="34" charset="-122"/>
                  <a:ea typeface="微软雅黑" panose="020B0503020204020204" pitchFamily="34" charset="-122"/>
                </a:rPr>
                <a:t>活动目标</a:t>
              </a:r>
            </a:p>
          </p:txBody>
        </p:sp>
      </p:grpSp>
      <p:sp>
        <p:nvSpPr>
          <p:cNvPr id="33" name="TextBox 106"/>
          <p:cNvSpPr txBox="1"/>
          <p:nvPr/>
        </p:nvSpPr>
        <p:spPr>
          <a:xfrm>
            <a:off x="1372369" y="2505000"/>
            <a:ext cx="2511744" cy="1246495"/>
          </a:xfrm>
          <a:prstGeom prst="rect">
            <a:avLst/>
          </a:prstGeom>
          <a:noFill/>
        </p:spPr>
        <p:txBody>
          <a:bodyPr wrap="square" lIns="0" tIns="0" rIns="0" bIns="0" rtlCol="0">
            <a:spAutoFit/>
          </a:bodyPr>
          <a:lstStyle/>
          <a:p>
            <a:pPr algn="just">
              <a:lnSpc>
                <a:spcPct val="150000"/>
              </a:lnSpc>
            </a:pPr>
            <a:r>
              <a:rPr lang="zh-CN" altLang="en-US" dirty="0">
                <a:solidFill>
                  <a:schemeClr val="bg1">
                    <a:lumMod val="50000"/>
                  </a:schemeClr>
                </a:solidFill>
                <a:latin typeface="微软雅黑" panose="020B0503020204020204" pitchFamily="34" charset="-122"/>
                <a:ea typeface="微软雅黑" panose="020B0503020204020204" pitchFamily="34" charset="-122"/>
              </a:rPr>
              <a:t>点击输入简要文字内容，文字内容需概括精炼，言简意赅的说明</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8" name="组合 33"/>
          <p:cNvGrpSpPr/>
          <p:nvPr/>
        </p:nvGrpSpPr>
        <p:grpSpPr>
          <a:xfrm>
            <a:off x="5171070" y="2217443"/>
            <a:ext cx="253759" cy="273601"/>
            <a:chOff x="2071540" y="3138835"/>
            <a:chExt cx="338286" cy="364759"/>
          </a:xfrm>
        </p:grpSpPr>
        <p:sp>
          <p:nvSpPr>
            <p:cNvPr id="35" name="椭圆 34"/>
            <p:cNvSpPr/>
            <p:nvPr/>
          </p:nvSpPr>
          <p:spPr>
            <a:xfrm>
              <a:off x="2071540" y="3142952"/>
              <a:ext cx="338286" cy="33828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gency FB" panose="020B0503020202020204" pitchFamily="34" charset="0"/>
              </a:endParaRPr>
            </a:p>
          </p:txBody>
        </p:sp>
        <p:sp>
          <p:nvSpPr>
            <p:cNvPr id="36" name="TextBox 14"/>
            <p:cNvSpPr txBox="1"/>
            <p:nvPr/>
          </p:nvSpPr>
          <p:spPr>
            <a:xfrm>
              <a:off x="2111290" y="3138835"/>
              <a:ext cx="274724" cy="364759"/>
            </a:xfrm>
            <a:prstGeom prst="rect">
              <a:avLst/>
            </a:prstGeom>
          </p:spPr>
          <p:txBody>
            <a:bodyPr wrap="square" lIns="0" tIns="0" rIns="0" bIns="0">
              <a:spAutoFit/>
            </a:bodyPr>
            <a:lstStyle>
              <a:defPPr>
                <a:defRPr lang="zh-CN"/>
              </a:defPPr>
              <a:lvl1pPr>
                <a:defRPr sz="1400">
                  <a:solidFill>
                    <a:schemeClr val="bg2"/>
                  </a:solidFill>
                  <a:latin typeface="Impact" panose="020B0806030902050204" pitchFamily="34" charset="0"/>
                </a:defRPr>
              </a:lvl1pPr>
            </a:lstStyle>
            <a:p>
              <a:pPr algn="ctr"/>
              <a:r>
                <a:rPr lang="en-US" altLang="zh-CN" sz="1780" dirty="0">
                  <a:solidFill>
                    <a:schemeClr val="bg1"/>
                  </a:solidFill>
                  <a:latin typeface="Agency FB" panose="020B0503020202020204" pitchFamily="34" charset="0"/>
                  <a:ea typeface="造字工房悦黑（非商用）常规体" pitchFamily="2" charset="-122"/>
                </a:rPr>
                <a:t>1</a:t>
              </a:r>
              <a:endParaRPr lang="zh-CN" altLang="en-US" sz="1780" dirty="0">
                <a:solidFill>
                  <a:schemeClr val="bg1"/>
                </a:solidFill>
                <a:latin typeface="Agency FB" panose="020B0503020202020204" pitchFamily="34" charset="0"/>
                <a:ea typeface="造字工房悦黑（非商用）常规体" pitchFamily="2" charset="-122"/>
              </a:endParaRPr>
            </a:p>
          </p:txBody>
        </p:sp>
      </p:grpSp>
      <p:grpSp>
        <p:nvGrpSpPr>
          <p:cNvPr id="9" name="组合 36"/>
          <p:cNvGrpSpPr/>
          <p:nvPr/>
        </p:nvGrpSpPr>
        <p:grpSpPr>
          <a:xfrm>
            <a:off x="5171070" y="2810283"/>
            <a:ext cx="253759" cy="273601"/>
            <a:chOff x="2071540" y="3138835"/>
            <a:chExt cx="338286" cy="364759"/>
          </a:xfrm>
        </p:grpSpPr>
        <p:sp>
          <p:nvSpPr>
            <p:cNvPr id="38" name="椭圆 37"/>
            <p:cNvSpPr/>
            <p:nvPr/>
          </p:nvSpPr>
          <p:spPr>
            <a:xfrm>
              <a:off x="2071540" y="3142952"/>
              <a:ext cx="338286" cy="33828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gency FB" panose="020B0503020202020204" pitchFamily="34" charset="0"/>
              </a:endParaRPr>
            </a:p>
          </p:txBody>
        </p:sp>
        <p:sp>
          <p:nvSpPr>
            <p:cNvPr id="39" name="TextBox 14"/>
            <p:cNvSpPr txBox="1"/>
            <p:nvPr/>
          </p:nvSpPr>
          <p:spPr>
            <a:xfrm>
              <a:off x="2111290" y="3138835"/>
              <a:ext cx="274724" cy="364759"/>
            </a:xfrm>
            <a:prstGeom prst="rect">
              <a:avLst/>
            </a:prstGeom>
          </p:spPr>
          <p:txBody>
            <a:bodyPr wrap="square" lIns="0" tIns="0" rIns="0" bIns="0">
              <a:spAutoFit/>
            </a:bodyPr>
            <a:lstStyle>
              <a:defPPr>
                <a:defRPr lang="zh-CN"/>
              </a:defPPr>
              <a:lvl1pPr>
                <a:defRPr sz="1400">
                  <a:solidFill>
                    <a:schemeClr val="bg2"/>
                  </a:solidFill>
                  <a:latin typeface="Impact" panose="020B0806030902050204" pitchFamily="34" charset="0"/>
                </a:defRPr>
              </a:lvl1pPr>
            </a:lstStyle>
            <a:p>
              <a:pPr algn="ctr"/>
              <a:r>
                <a:rPr lang="en-US" altLang="zh-CN" sz="1780" dirty="0">
                  <a:solidFill>
                    <a:schemeClr val="bg1"/>
                  </a:solidFill>
                  <a:latin typeface="Agency FB" panose="020B0503020202020204" pitchFamily="34" charset="0"/>
                  <a:ea typeface="造字工房悦黑（非商用）常规体" pitchFamily="2" charset="-122"/>
                </a:rPr>
                <a:t>2</a:t>
              </a:r>
              <a:endParaRPr lang="zh-CN" altLang="en-US" sz="1780" dirty="0">
                <a:solidFill>
                  <a:schemeClr val="bg1"/>
                </a:solidFill>
                <a:latin typeface="Agency FB" panose="020B0503020202020204" pitchFamily="34" charset="0"/>
                <a:ea typeface="造字工房悦黑（非商用）常规体" pitchFamily="2" charset="-122"/>
              </a:endParaRPr>
            </a:p>
          </p:txBody>
        </p:sp>
      </p:grpSp>
      <p:grpSp>
        <p:nvGrpSpPr>
          <p:cNvPr id="10" name="组合 39"/>
          <p:cNvGrpSpPr/>
          <p:nvPr/>
        </p:nvGrpSpPr>
        <p:grpSpPr>
          <a:xfrm>
            <a:off x="5171070" y="3403121"/>
            <a:ext cx="253759" cy="273601"/>
            <a:chOff x="2071540" y="3138835"/>
            <a:chExt cx="338286" cy="364759"/>
          </a:xfrm>
        </p:grpSpPr>
        <p:sp>
          <p:nvSpPr>
            <p:cNvPr id="41" name="椭圆 40"/>
            <p:cNvSpPr/>
            <p:nvPr/>
          </p:nvSpPr>
          <p:spPr>
            <a:xfrm>
              <a:off x="2071540" y="3142952"/>
              <a:ext cx="338286" cy="33828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gency FB" panose="020B0503020202020204" pitchFamily="34" charset="0"/>
              </a:endParaRPr>
            </a:p>
          </p:txBody>
        </p:sp>
        <p:sp>
          <p:nvSpPr>
            <p:cNvPr id="42" name="TextBox 14"/>
            <p:cNvSpPr txBox="1"/>
            <p:nvPr/>
          </p:nvSpPr>
          <p:spPr>
            <a:xfrm>
              <a:off x="2111290" y="3138835"/>
              <a:ext cx="274724" cy="364759"/>
            </a:xfrm>
            <a:prstGeom prst="rect">
              <a:avLst/>
            </a:prstGeom>
          </p:spPr>
          <p:txBody>
            <a:bodyPr wrap="square" lIns="0" tIns="0" rIns="0" bIns="0">
              <a:spAutoFit/>
            </a:bodyPr>
            <a:lstStyle>
              <a:defPPr>
                <a:defRPr lang="zh-CN"/>
              </a:defPPr>
              <a:lvl1pPr>
                <a:defRPr sz="1400">
                  <a:solidFill>
                    <a:schemeClr val="bg2"/>
                  </a:solidFill>
                  <a:latin typeface="Impact" panose="020B0806030902050204" pitchFamily="34" charset="0"/>
                </a:defRPr>
              </a:lvl1pPr>
            </a:lstStyle>
            <a:p>
              <a:pPr algn="ctr"/>
              <a:r>
                <a:rPr lang="en-US" altLang="zh-CN" sz="1780" dirty="0">
                  <a:solidFill>
                    <a:schemeClr val="bg1"/>
                  </a:solidFill>
                  <a:latin typeface="Agency FB" panose="020B0503020202020204" pitchFamily="34" charset="0"/>
                  <a:ea typeface="造字工房悦黑（非商用）常规体" pitchFamily="2" charset="-122"/>
                </a:rPr>
                <a:t>3</a:t>
              </a:r>
              <a:endParaRPr lang="zh-CN" altLang="en-US" sz="1780" dirty="0">
                <a:solidFill>
                  <a:schemeClr val="bg1"/>
                </a:solidFill>
                <a:latin typeface="Agency FB" panose="020B0503020202020204" pitchFamily="34" charset="0"/>
                <a:ea typeface="造字工房悦黑（非商用）常规体" pitchFamily="2" charset="-122"/>
              </a:endParaRPr>
            </a:p>
          </p:txBody>
        </p:sp>
      </p:grpSp>
      <p:grpSp>
        <p:nvGrpSpPr>
          <p:cNvPr id="11" name="组合 42"/>
          <p:cNvGrpSpPr/>
          <p:nvPr/>
        </p:nvGrpSpPr>
        <p:grpSpPr>
          <a:xfrm>
            <a:off x="5171070" y="3995961"/>
            <a:ext cx="253759" cy="273601"/>
            <a:chOff x="2071540" y="3138835"/>
            <a:chExt cx="338286" cy="364759"/>
          </a:xfrm>
        </p:grpSpPr>
        <p:sp>
          <p:nvSpPr>
            <p:cNvPr id="44" name="椭圆 43"/>
            <p:cNvSpPr/>
            <p:nvPr/>
          </p:nvSpPr>
          <p:spPr>
            <a:xfrm>
              <a:off x="2071540" y="3142952"/>
              <a:ext cx="338286" cy="33828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gency FB" panose="020B0503020202020204" pitchFamily="34" charset="0"/>
              </a:endParaRPr>
            </a:p>
          </p:txBody>
        </p:sp>
        <p:sp>
          <p:nvSpPr>
            <p:cNvPr id="45" name="TextBox 14"/>
            <p:cNvSpPr txBox="1"/>
            <p:nvPr/>
          </p:nvSpPr>
          <p:spPr>
            <a:xfrm>
              <a:off x="2111290" y="3138835"/>
              <a:ext cx="274724" cy="364759"/>
            </a:xfrm>
            <a:prstGeom prst="rect">
              <a:avLst/>
            </a:prstGeom>
          </p:spPr>
          <p:txBody>
            <a:bodyPr wrap="square" lIns="0" tIns="0" rIns="0" bIns="0">
              <a:spAutoFit/>
            </a:bodyPr>
            <a:lstStyle>
              <a:defPPr>
                <a:defRPr lang="zh-CN"/>
              </a:defPPr>
              <a:lvl1pPr>
                <a:defRPr sz="1400">
                  <a:solidFill>
                    <a:schemeClr val="bg2"/>
                  </a:solidFill>
                  <a:latin typeface="Impact" panose="020B0806030902050204" pitchFamily="34" charset="0"/>
                </a:defRPr>
              </a:lvl1pPr>
            </a:lstStyle>
            <a:p>
              <a:pPr algn="ctr"/>
              <a:r>
                <a:rPr lang="en-US" altLang="zh-CN" sz="1780" dirty="0">
                  <a:solidFill>
                    <a:schemeClr val="bg1"/>
                  </a:solidFill>
                  <a:latin typeface="Agency FB" panose="020B0503020202020204" pitchFamily="34" charset="0"/>
                  <a:ea typeface="造字工房悦黑（非商用）常规体" pitchFamily="2" charset="-122"/>
                </a:rPr>
                <a:t>4</a:t>
              </a:r>
              <a:endParaRPr lang="zh-CN" altLang="en-US" sz="1780" dirty="0">
                <a:solidFill>
                  <a:schemeClr val="bg1"/>
                </a:solidFill>
                <a:latin typeface="Agency FB" panose="020B0503020202020204" pitchFamily="34" charset="0"/>
                <a:ea typeface="造字工房悦黑（非商用）常规体" pitchFamily="2" charset="-122"/>
              </a:endParaRPr>
            </a:p>
          </p:txBody>
        </p:sp>
      </p:grpSp>
      <p:sp>
        <p:nvSpPr>
          <p:cNvPr id="46" name="TextBox 23"/>
          <p:cNvSpPr txBox="1"/>
          <p:nvPr/>
        </p:nvSpPr>
        <p:spPr>
          <a:xfrm>
            <a:off x="5624429" y="2254483"/>
            <a:ext cx="2390342" cy="218008"/>
          </a:xfrm>
          <a:prstGeom prst="rect">
            <a:avLst/>
          </a:prstGeom>
          <a:noFill/>
        </p:spPr>
        <p:txBody>
          <a:bodyPr wrap="square" lIns="0" tIns="0" rIns="0" bIns="0" rtlCol="0">
            <a:spAutoFit/>
          </a:bodyPr>
          <a:lstStyle/>
          <a:p>
            <a:pPr algn="just">
              <a:lnSpc>
                <a:spcPts val="1650"/>
              </a:lnSpc>
            </a:pPr>
            <a:r>
              <a:rPr lang="zh-CN" altLang="en-US" sz="855" dirty="0">
                <a:solidFill>
                  <a:schemeClr val="bg1">
                    <a:lumMod val="50000"/>
                  </a:schemeClr>
                </a:solidFill>
                <a:latin typeface="微软雅黑" panose="020B0503020204020204" pitchFamily="34" charset="-122"/>
                <a:ea typeface="微软雅黑" panose="020B0503020204020204" pitchFamily="34" charset="-122"/>
              </a:rPr>
              <a:t>点击输入简要文字内容</a:t>
            </a:r>
            <a:endParaRPr lang="en-US" altLang="zh-CN" sz="855"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TextBox 23"/>
          <p:cNvSpPr txBox="1"/>
          <p:nvPr/>
        </p:nvSpPr>
        <p:spPr>
          <a:xfrm>
            <a:off x="5624429" y="2845667"/>
            <a:ext cx="2390342" cy="189539"/>
          </a:xfrm>
          <a:prstGeom prst="rect">
            <a:avLst/>
          </a:prstGeom>
          <a:noFill/>
        </p:spPr>
        <p:txBody>
          <a:bodyPr wrap="square" lIns="0" tIns="0" rIns="0" bIns="0" rtlCol="0">
            <a:spAutoFit/>
          </a:bodyPr>
          <a:lstStyle/>
          <a:p>
            <a:pPr algn="just">
              <a:lnSpc>
                <a:spcPts val="1650"/>
              </a:lnSpc>
            </a:pPr>
            <a:r>
              <a:rPr lang="zh-CN" altLang="en-US" sz="855" dirty="0">
                <a:solidFill>
                  <a:schemeClr val="bg1">
                    <a:lumMod val="50000"/>
                  </a:schemeClr>
                </a:solidFill>
                <a:latin typeface="微软雅黑" panose="020B0503020204020204" pitchFamily="34" charset="-122"/>
                <a:ea typeface="微软雅黑" panose="020B0503020204020204" pitchFamily="34" charset="-122"/>
              </a:rPr>
              <a:t>点击输入简要文字内容</a:t>
            </a:r>
            <a:endParaRPr lang="en-US" altLang="zh-CN" sz="855"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8" name="TextBox 23"/>
          <p:cNvSpPr txBox="1"/>
          <p:nvPr/>
        </p:nvSpPr>
        <p:spPr>
          <a:xfrm>
            <a:off x="5624429" y="3436851"/>
            <a:ext cx="2390342" cy="189539"/>
          </a:xfrm>
          <a:prstGeom prst="rect">
            <a:avLst/>
          </a:prstGeom>
          <a:noFill/>
        </p:spPr>
        <p:txBody>
          <a:bodyPr wrap="square" lIns="0" tIns="0" rIns="0" bIns="0" rtlCol="0">
            <a:spAutoFit/>
          </a:bodyPr>
          <a:lstStyle/>
          <a:p>
            <a:pPr algn="just">
              <a:lnSpc>
                <a:spcPts val="1650"/>
              </a:lnSpc>
            </a:pPr>
            <a:r>
              <a:rPr lang="zh-CN" altLang="en-US" sz="855" dirty="0">
                <a:solidFill>
                  <a:schemeClr val="bg1">
                    <a:lumMod val="50000"/>
                  </a:schemeClr>
                </a:solidFill>
                <a:latin typeface="微软雅黑" panose="020B0503020204020204" pitchFamily="34" charset="-122"/>
                <a:ea typeface="微软雅黑" panose="020B0503020204020204" pitchFamily="34" charset="-122"/>
              </a:rPr>
              <a:t>点击输入简要文字内容</a:t>
            </a:r>
            <a:endParaRPr lang="en-US" altLang="zh-CN" sz="855"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TextBox 23"/>
          <p:cNvSpPr txBox="1"/>
          <p:nvPr/>
        </p:nvSpPr>
        <p:spPr>
          <a:xfrm>
            <a:off x="5624429" y="4028035"/>
            <a:ext cx="2390342" cy="189539"/>
          </a:xfrm>
          <a:prstGeom prst="rect">
            <a:avLst/>
          </a:prstGeom>
          <a:noFill/>
        </p:spPr>
        <p:txBody>
          <a:bodyPr wrap="square" lIns="0" tIns="0" rIns="0" bIns="0" rtlCol="0">
            <a:spAutoFit/>
          </a:bodyPr>
          <a:lstStyle/>
          <a:p>
            <a:pPr algn="just">
              <a:lnSpc>
                <a:spcPts val="1650"/>
              </a:lnSpc>
            </a:pPr>
            <a:r>
              <a:rPr lang="zh-CN" altLang="en-US" sz="855" dirty="0">
                <a:solidFill>
                  <a:schemeClr val="bg1">
                    <a:lumMod val="50000"/>
                  </a:schemeClr>
                </a:solidFill>
                <a:latin typeface="微软雅黑" panose="020B0503020204020204" pitchFamily="34" charset="-122"/>
                <a:ea typeface="微软雅黑" panose="020B0503020204020204" pitchFamily="34" charset="-122"/>
              </a:rPr>
              <a:t>点击输入简要文字内容</a:t>
            </a:r>
            <a:endParaRPr lang="en-US" altLang="zh-CN" sz="855"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51" name="直接连接符 50"/>
          <p:cNvCxnSpPr/>
          <p:nvPr/>
        </p:nvCxnSpPr>
        <p:spPr>
          <a:xfrm>
            <a:off x="4578487" y="4733041"/>
            <a:ext cx="36742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898580" y="4733041"/>
            <a:ext cx="3674215"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1000"/>
                                        <p:tgtEl>
                                          <p:spTgt spid="4"/>
                                        </p:tgtEl>
                                      </p:cBhvr>
                                    </p:animEffect>
                                  </p:childTnLst>
                                </p:cTn>
                              </p:par>
                              <p:par>
                                <p:cTn id="15" presetID="22" presetClass="entr" presetSubtype="1"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1000"/>
                                        <p:tgtEl>
                                          <p:spTgt spid="3"/>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59"/>
                                        </p:tgtEl>
                                        <p:attrNameLst>
                                          <p:attrName>style.visibility</p:attrName>
                                        </p:attrNameLst>
                                      </p:cBhvr>
                                      <p:to>
                                        <p:strVal val="visible"/>
                                      </p:to>
                                    </p:set>
                                    <p:animEffect transition="in" filter="wipe(left)">
                                      <p:cBhvr>
                                        <p:cTn id="21" dur="500"/>
                                        <p:tgtEl>
                                          <p:spTgt spid="59"/>
                                        </p:tgtEl>
                                      </p:cBhvr>
                                    </p:animEffect>
                                  </p:childTnLst>
                                </p:cTn>
                              </p:par>
                              <p:par>
                                <p:cTn id="22" presetID="22" presetClass="entr" presetSubtype="2" fill="hold" nodeType="with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wipe(right)">
                                      <p:cBhvr>
                                        <p:cTn id="24" dur="500"/>
                                        <p:tgtEl>
                                          <p:spTgt spid="51"/>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500"/>
                                        <p:tgtEl>
                                          <p:spTgt spid="33"/>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par>
                                <p:cTn id="33" presetID="10" presetClass="entr" presetSubtype="0" fill="hold" nodeType="withEffect">
                                  <p:stCondLst>
                                    <p:cond delay="20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par>
                                <p:cTn id="36" presetID="10" presetClass="entr" presetSubtype="0" fill="hold" nodeType="withEffect">
                                  <p:stCondLst>
                                    <p:cond delay="40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par>
                                <p:cTn id="39" presetID="10" presetClass="entr" presetSubtype="0" fill="hold" nodeType="withEffect">
                                  <p:stCondLst>
                                    <p:cond delay="60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childTnLst>
                          </p:cTn>
                        </p:par>
                        <p:par>
                          <p:cTn id="42" fill="hold">
                            <p:stCondLst>
                              <p:cond delay="3000"/>
                            </p:stCondLst>
                            <p:childTnLst>
                              <p:par>
                                <p:cTn id="43" presetID="22" presetClass="entr" presetSubtype="8" fill="hold" grpId="0" nodeType="after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wipe(left)">
                                      <p:cBhvr>
                                        <p:cTn id="45" dur="300"/>
                                        <p:tgtEl>
                                          <p:spTgt spid="46"/>
                                        </p:tgtEl>
                                      </p:cBhvr>
                                    </p:animEffect>
                                  </p:childTnLst>
                                </p:cTn>
                              </p:par>
                            </p:childTnLst>
                          </p:cTn>
                        </p:par>
                        <p:par>
                          <p:cTn id="46" fill="hold">
                            <p:stCondLst>
                              <p:cond delay="3500"/>
                            </p:stCondLst>
                            <p:childTnLst>
                              <p:par>
                                <p:cTn id="47" presetID="22" presetClass="entr" presetSubtype="8" fill="hold" grpId="0" nodeType="after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wipe(left)">
                                      <p:cBhvr>
                                        <p:cTn id="49" dur="300"/>
                                        <p:tgtEl>
                                          <p:spTgt spid="47"/>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48"/>
                                        </p:tgtEl>
                                        <p:attrNameLst>
                                          <p:attrName>style.visibility</p:attrName>
                                        </p:attrNameLst>
                                      </p:cBhvr>
                                      <p:to>
                                        <p:strVal val="visible"/>
                                      </p:to>
                                    </p:set>
                                    <p:animEffect transition="in" filter="wipe(left)">
                                      <p:cBhvr>
                                        <p:cTn id="53" dur="300"/>
                                        <p:tgtEl>
                                          <p:spTgt spid="48"/>
                                        </p:tgtEl>
                                      </p:cBhvr>
                                    </p:animEffect>
                                  </p:childTnLst>
                                </p:cTn>
                              </p:par>
                            </p:childTnLst>
                          </p:cTn>
                        </p:par>
                        <p:par>
                          <p:cTn id="54" fill="hold">
                            <p:stCondLst>
                              <p:cond delay="4500"/>
                            </p:stCondLst>
                            <p:childTnLst>
                              <p:par>
                                <p:cTn id="55" presetID="22" presetClass="entr" presetSubtype="8"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wipe(left)">
                                      <p:cBhvr>
                                        <p:cTn id="57" dur="3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46" grpId="0"/>
      <p:bldP spid="47" grpId="0"/>
      <p:bldP spid="48" grpId="0"/>
      <p:bldP spid="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cstate="email"/>
          <a:stretch>
            <a:fillRect/>
          </a:stretch>
        </p:blipFill>
        <p:spPr>
          <a:xfrm>
            <a:off x="4062" y="348"/>
            <a:ext cx="9137465" cy="5144393"/>
          </a:xfrm>
          <a:prstGeom prst="rect">
            <a:avLst/>
          </a:prstGeom>
        </p:spPr>
      </p:pic>
      <p:sp>
        <p:nvSpPr>
          <p:cNvPr id="11" name="TextBox 11"/>
          <p:cNvSpPr txBox="1"/>
          <p:nvPr/>
        </p:nvSpPr>
        <p:spPr>
          <a:xfrm>
            <a:off x="3022442" y="1941954"/>
            <a:ext cx="1260281" cy="675698"/>
          </a:xfrm>
          <a:prstGeom prst="rect">
            <a:avLst/>
          </a:prstGeom>
          <a:noFill/>
        </p:spPr>
        <p:txBody>
          <a:bodyPr wrap="none" rtlCol="0">
            <a:spAutoFit/>
          </a:bodyPr>
          <a:lstStyle/>
          <a:p>
            <a:pPr marL="0" lvl="1"/>
            <a:r>
              <a:rPr lang="zh-CN" altLang="en-US" sz="1400" b="1" dirty="0">
                <a:solidFill>
                  <a:schemeClr val="accent2"/>
                </a:solidFill>
                <a:latin typeface="微软雅黑" panose="020B0503020204020204" pitchFamily="34" charset="-122"/>
                <a:ea typeface="微软雅黑" panose="020B0503020204020204" pitchFamily="34" charset="-122"/>
              </a:rPr>
              <a:t> </a:t>
            </a:r>
            <a:r>
              <a:rPr lang="zh-CN" altLang="en-US" sz="1990" b="1" dirty="0">
                <a:solidFill>
                  <a:schemeClr val="accent2"/>
                </a:solidFill>
                <a:latin typeface="微软雅黑" panose="020B0503020204020204" pitchFamily="34" charset="-122"/>
                <a:ea typeface="微软雅黑" panose="020B0503020204020204" pitchFamily="34" charset="-122"/>
              </a:rPr>
              <a:t>第二部分</a:t>
            </a:r>
            <a:endParaRPr lang="en-US" altLang="zh-CN" sz="1990" b="1" dirty="0">
              <a:solidFill>
                <a:schemeClr val="accent2"/>
              </a:solidFill>
              <a:latin typeface="微软雅黑" panose="020B0503020204020204" pitchFamily="34" charset="-122"/>
              <a:ea typeface="微软雅黑" panose="020B0503020204020204" pitchFamily="34" charset="-122"/>
            </a:endParaRPr>
          </a:p>
          <a:p>
            <a:r>
              <a:rPr lang="zh-CN" altLang="en-US"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公司介绍</a:t>
            </a:r>
            <a:endParaRPr lang="zh-CN" altLang="en-US" sz="8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12" name="直接连接符 11"/>
          <p:cNvCxnSpPr/>
          <p:nvPr/>
        </p:nvCxnSpPr>
        <p:spPr>
          <a:xfrm flipV="1">
            <a:off x="2887691" y="1843828"/>
            <a:ext cx="0" cy="1420588"/>
          </a:xfrm>
          <a:prstGeom prst="line">
            <a:avLst/>
          </a:prstGeom>
          <a:ln w="12700">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3" name="TextBox 13"/>
          <p:cNvSpPr txBox="1"/>
          <p:nvPr/>
        </p:nvSpPr>
        <p:spPr>
          <a:xfrm>
            <a:off x="1633690" y="3018214"/>
            <a:ext cx="902731" cy="246264"/>
          </a:xfrm>
          <a:prstGeom prst="rect">
            <a:avLst/>
          </a:prstGeom>
          <a:noFill/>
        </p:spPr>
        <p:txBody>
          <a:bodyPr wrap="square" lIns="0" tIns="0" rIns="0" bIns="0" rtlCol="0">
            <a:spAutoFit/>
          </a:bodyPr>
          <a:lstStyle/>
          <a:p>
            <a:r>
              <a:rPr lang="en-US" altLang="zh-CN" sz="1600" dirty="0">
                <a:solidFill>
                  <a:schemeClr val="tx1">
                    <a:lumMod val="65000"/>
                    <a:lumOff val="35000"/>
                  </a:schemeClr>
                </a:solidFill>
                <a:latin typeface="Arial" panose="020B0604020202020204" pitchFamily="34" charset="0"/>
                <a:ea typeface="+mj-ea"/>
                <a:cs typeface="Arial" panose="020B0604020202020204" pitchFamily="34" charset="0"/>
              </a:rPr>
              <a:t>PART 02</a:t>
            </a:r>
            <a:endParaRPr lang="zh-CN" altLang="en-US" sz="1600" dirty="0">
              <a:solidFill>
                <a:schemeClr val="tx1">
                  <a:lumMod val="65000"/>
                  <a:lumOff val="35000"/>
                </a:schemeClr>
              </a:solidFill>
              <a:latin typeface="Arial" panose="020B0604020202020204" pitchFamily="34" charset="0"/>
              <a:ea typeface="+mj-ea"/>
              <a:cs typeface="Arial" panose="020B0604020202020204" pitchFamily="34" charset="0"/>
            </a:endParaRPr>
          </a:p>
        </p:txBody>
      </p:sp>
      <p:sp>
        <p:nvSpPr>
          <p:cNvPr id="14" name="椭圆 13"/>
          <p:cNvSpPr/>
          <p:nvPr/>
        </p:nvSpPr>
        <p:spPr>
          <a:xfrm>
            <a:off x="1477652" y="1840587"/>
            <a:ext cx="1004396" cy="10043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dirty="0">
              <a:solidFill>
                <a:srgbClr val="080808"/>
              </a:solidFill>
              <a:latin typeface="+mj-ea"/>
              <a:ea typeface="+mj-ea"/>
            </a:endParaRPr>
          </a:p>
        </p:txBody>
      </p:sp>
      <p:sp>
        <p:nvSpPr>
          <p:cNvPr id="15" name="TextBox 24"/>
          <p:cNvSpPr txBox="1"/>
          <p:nvPr/>
        </p:nvSpPr>
        <p:spPr>
          <a:xfrm>
            <a:off x="3200348" y="2927190"/>
            <a:ext cx="1064596"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01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6" name="TextBox 25"/>
          <p:cNvSpPr txBox="1"/>
          <p:nvPr/>
        </p:nvSpPr>
        <p:spPr>
          <a:xfrm>
            <a:off x="4252884" y="2927190"/>
            <a:ext cx="1112135"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02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7" name="TextBox 13"/>
          <p:cNvSpPr txBox="1"/>
          <p:nvPr/>
        </p:nvSpPr>
        <p:spPr>
          <a:xfrm>
            <a:off x="1615454" y="1982596"/>
            <a:ext cx="902731" cy="769255"/>
          </a:xfrm>
          <a:prstGeom prst="rect">
            <a:avLst/>
          </a:prstGeom>
          <a:noFill/>
        </p:spPr>
        <p:txBody>
          <a:bodyPr wrap="square" lIns="0" tIns="0" rIns="0" bIns="0" rtlCol="0">
            <a:spAutoFit/>
          </a:bodyPr>
          <a:lstStyle/>
          <a:p>
            <a:r>
              <a:rPr lang="en-US" altLang="zh-CN" sz="5000" b="1" dirty="0">
                <a:solidFill>
                  <a:schemeClr val="bg1"/>
                </a:solidFill>
                <a:latin typeface="Arial" panose="020B0604020202020204" pitchFamily="34" charset="0"/>
                <a:ea typeface="+mj-ea"/>
                <a:cs typeface="Arial" panose="020B0604020202020204" pitchFamily="34" charset="0"/>
              </a:rPr>
              <a:t>02</a:t>
            </a:r>
            <a:endParaRPr lang="zh-CN" altLang="en-US" sz="5000" b="1" dirty="0">
              <a:solidFill>
                <a:schemeClr val="bg1"/>
              </a:solidFill>
              <a:latin typeface="Arial" panose="020B0604020202020204" pitchFamily="34" charset="0"/>
              <a:ea typeface="+mj-ea"/>
              <a:cs typeface="Arial" panose="020B0604020202020204" pitchFamily="34" charset="0"/>
            </a:endParaRPr>
          </a:p>
        </p:txBody>
      </p:sp>
      <p:sp>
        <p:nvSpPr>
          <p:cNvPr id="18" name="TextBox 24"/>
          <p:cNvSpPr txBox="1"/>
          <p:nvPr/>
        </p:nvSpPr>
        <p:spPr>
          <a:xfrm>
            <a:off x="3200348" y="3133191"/>
            <a:ext cx="1064596"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03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25"/>
          <p:cNvSpPr txBox="1"/>
          <p:nvPr/>
        </p:nvSpPr>
        <p:spPr>
          <a:xfrm>
            <a:off x="4252884" y="3133191"/>
            <a:ext cx="1112135" cy="159559"/>
          </a:xfrm>
          <a:prstGeom prst="rect">
            <a:avLst/>
          </a:prstGeom>
          <a:noFill/>
        </p:spPr>
        <p:txBody>
          <a:bodyPr wrap="square" lIns="60462" tIns="30231" rIns="60462" bIns="30231" rtlCol="0">
            <a:spAutoFit/>
          </a:bodyPr>
          <a:lstStyle/>
          <a:p>
            <a:r>
              <a:rPr lang="en-US" altLang="zh-CN"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04 </a:t>
            </a:r>
            <a:r>
              <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a:t>
            </a:r>
            <a:endParaRPr lang="zh-CN" altLang="en-US" sz="64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strVal val="#ppt_w+.3"/>
                                          </p:val>
                                        </p:tav>
                                        <p:tav tm="100000">
                                          <p:val>
                                            <p:strVal val="#ppt_w"/>
                                          </p:val>
                                        </p:tav>
                                      </p:tavLst>
                                    </p:anim>
                                    <p:anim calcmode="lin" valueType="num">
                                      <p:cBhvr>
                                        <p:cTn id="8" dur="1000" fill="hold"/>
                                        <p:tgtEl>
                                          <p:spTgt spid="20"/>
                                        </p:tgtEl>
                                        <p:attrNameLst>
                                          <p:attrName>ppt_h</p:attrName>
                                        </p:attrNameLst>
                                      </p:cBhvr>
                                      <p:tavLst>
                                        <p:tav tm="0">
                                          <p:val>
                                            <p:strVal val="#ppt_h"/>
                                          </p:val>
                                        </p:tav>
                                        <p:tav tm="100000">
                                          <p:val>
                                            <p:strVal val="#ppt_h"/>
                                          </p:val>
                                        </p:tav>
                                      </p:tavLst>
                                    </p:anim>
                                    <p:animEffect transition="in" filter="fade">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0-#ppt_w/2"/>
                                          </p:val>
                                        </p:tav>
                                        <p:tav tm="100000">
                                          <p:val>
                                            <p:strVal val="#ppt_x"/>
                                          </p:val>
                                        </p:tav>
                                      </p:tavLst>
                                    </p:anim>
                                    <p:anim calcmode="lin" valueType="num">
                                      <p:cBhvr additive="base">
                                        <p:cTn id="15" dur="500" fill="hold"/>
                                        <p:tgtEl>
                                          <p:spTgt spid="14"/>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p:stCondLst>
                              <p:cond delay="1000"/>
                            </p:stCondLst>
                            <p:childTnLst>
                              <p:par>
                                <p:cTn id="21" presetID="47"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anim calcmode="lin" valueType="num">
                                      <p:cBhvr>
                                        <p:cTn id="24" dur="500" fill="hold"/>
                                        <p:tgtEl>
                                          <p:spTgt spid="17"/>
                                        </p:tgtEl>
                                        <p:attrNameLst>
                                          <p:attrName>ppt_x</p:attrName>
                                        </p:attrNameLst>
                                      </p:cBhvr>
                                      <p:tavLst>
                                        <p:tav tm="0">
                                          <p:val>
                                            <p:strVal val="#ppt_x"/>
                                          </p:val>
                                        </p:tav>
                                        <p:tav tm="100000">
                                          <p:val>
                                            <p:strVal val="#ppt_x"/>
                                          </p:val>
                                        </p:tav>
                                      </p:tavLst>
                                    </p:anim>
                                    <p:anim calcmode="lin" valueType="num">
                                      <p:cBhvr>
                                        <p:cTn id="25" dur="500" fill="hold"/>
                                        <p:tgtEl>
                                          <p:spTgt spid="17"/>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12" presetClass="entr" presetSubtype="8"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p:tgtEl>
                                          <p:spTgt spid="11"/>
                                        </p:tgtEl>
                                        <p:attrNameLst>
                                          <p:attrName>ppt_x</p:attrName>
                                        </p:attrNameLst>
                                      </p:cBhvr>
                                      <p:tavLst>
                                        <p:tav tm="0">
                                          <p:val>
                                            <p:strVal val="#ppt_x-#ppt_w*1.125000"/>
                                          </p:val>
                                        </p:tav>
                                        <p:tav tm="100000">
                                          <p:val>
                                            <p:strVal val="#ppt_x"/>
                                          </p:val>
                                        </p:tav>
                                      </p:tavLst>
                                    </p:anim>
                                    <p:animEffect transition="in" filter="wipe(right)">
                                      <p:cBhvr>
                                        <p:cTn id="30" dur="500"/>
                                        <p:tgtEl>
                                          <p:spTgt spid="11"/>
                                        </p:tgtEl>
                                      </p:cBhvr>
                                    </p:animEffect>
                                  </p:childTnLst>
                                </p:cTn>
                              </p:par>
                            </p:childTnLst>
                          </p:cTn>
                        </p:par>
                        <p:par>
                          <p:cTn id="31" fill="hold">
                            <p:stCondLst>
                              <p:cond delay="2000"/>
                            </p:stCondLst>
                            <p:childTnLst>
                              <p:par>
                                <p:cTn id="32" presetID="47"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anim calcmode="lin" valueType="num">
                                      <p:cBhvr>
                                        <p:cTn id="35" dur="500" fill="hold"/>
                                        <p:tgtEl>
                                          <p:spTgt spid="13"/>
                                        </p:tgtEl>
                                        <p:attrNameLst>
                                          <p:attrName>ppt_x</p:attrName>
                                        </p:attrNameLst>
                                      </p:cBhvr>
                                      <p:tavLst>
                                        <p:tav tm="0">
                                          <p:val>
                                            <p:strVal val="#ppt_x"/>
                                          </p:val>
                                        </p:tav>
                                        <p:tav tm="100000">
                                          <p:val>
                                            <p:strVal val="#ppt_x"/>
                                          </p:val>
                                        </p:tav>
                                      </p:tavLst>
                                    </p:anim>
                                    <p:anim calcmode="lin" valueType="num">
                                      <p:cBhvr>
                                        <p:cTn id="36" dur="500" fill="hold"/>
                                        <p:tgtEl>
                                          <p:spTgt spid="13"/>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ppt_x"/>
                                          </p:val>
                                        </p:tav>
                                        <p:tav tm="100000">
                                          <p:val>
                                            <p:strVal val="#ppt_x"/>
                                          </p:val>
                                        </p:tav>
                                      </p:tavLst>
                                    </p:anim>
                                    <p:anim calcmode="lin" valueType="num">
                                      <p:cBhvr additive="base">
                                        <p:cTn id="41" dur="500" fill="hold"/>
                                        <p:tgtEl>
                                          <p:spTgt spid="15"/>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20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fill="hold"/>
                                        <p:tgtEl>
                                          <p:spTgt spid="16"/>
                                        </p:tgtEl>
                                        <p:attrNameLst>
                                          <p:attrName>ppt_x</p:attrName>
                                        </p:attrNameLst>
                                      </p:cBhvr>
                                      <p:tavLst>
                                        <p:tav tm="0">
                                          <p:val>
                                            <p:strVal val="#ppt_x"/>
                                          </p:val>
                                        </p:tav>
                                        <p:tav tm="100000">
                                          <p:val>
                                            <p:strVal val="#ppt_x"/>
                                          </p:val>
                                        </p:tav>
                                      </p:tavLst>
                                    </p:anim>
                                    <p:anim calcmode="lin" valueType="num">
                                      <p:cBhvr additive="base">
                                        <p:cTn id="45" dur="500" fill="hold"/>
                                        <p:tgtEl>
                                          <p:spTgt spid="16"/>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2" presetClass="entr" presetSubtype="4"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20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animBg="1"/>
      <p:bldP spid="15" grpId="0"/>
      <p:bldP spid="16" grpId="0"/>
      <p:bldP spid="17" grpId="0"/>
      <p:bldP spid="18"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p:nvPr/>
        </p:nvGrpSpPr>
        <p:grpSpPr>
          <a:xfrm>
            <a:off x="485710" y="3126495"/>
            <a:ext cx="2043543" cy="488004"/>
            <a:chOff x="646901" y="4167553"/>
            <a:chExt cx="2724550" cy="650630"/>
          </a:xfrm>
        </p:grpSpPr>
        <p:sp>
          <p:nvSpPr>
            <p:cNvPr id="4" name="Rectangle 3"/>
            <p:cNvSpPr/>
            <p:nvPr/>
          </p:nvSpPr>
          <p:spPr>
            <a:xfrm>
              <a:off x="646901" y="4167553"/>
              <a:ext cx="2724550" cy="6506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GB" sz="57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Rectangle 4"/>
            <p:cNvSpPr/>
            <p:nvPr/>
          </p:nvSpPr>
          <p:spPr>
            <a:xfrm>
              <a:off x="646901" y="4167553"/>
              <a:ext cx="598585" cy="65063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GB" sz="57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0" name="Freeform 29"/>
            <p:cNvSpPr>
              <a:spLocks noEditPoints="1"/>
            </p:cNvSpPr>
            <p:nvPr/>
          </p:nvSpPr>
          <p:spPr bwMode="auto">
            <a:xfrm>
              <a:off x="755930" y="4257249"/>
              <a:ext cx="380526" cy="443102"/>
            </a:xfrm>
            <a:custGeom>
              <a:avLst/>
              <a:gdLst>
                <a:gd name="T0" fmla="*/ 233 w 233"/>
                <a:gd name="T1" fmla="*/ 118 h 271"/>
                <a:gd name="T2" fmla="*/ 205 w 233"/>
                <a:gd name="T3" fmla="*/ 262 h 271"/>
                <a:gd name="T4" fmla="*/ 200 w 233"/>
                <a:gd name="T5" fmla="*/ 271 h 271"/>
                <a:gd name="T6" fmla="*/ 175 w 233"/>
                <a:gd name="T7" fmla="*/ 262 h 271"/>
                <a:gd name="T8" fmla="*/ 57 w 233"/>
                <a:gd name="T9" fmla="*/ 271 h 271"/>
                <a:gd name="T10" fmla="*/ 32 w 233"/>
                <a:gd name="T11" fmla="*/ 262 h 271"/>
                <a:gd name="T12" fmla="*/ 0 w 233"/>
                <a:gd name="T13" fmla="*/ 234 h 271"/>
                <a:gd name="T14" fmla="*/ 28 w 233"/>
                <a:gd name="T15" fmla="*/ 90 h 271"/>
                <a:gd name="T16" fmla="*/ 56 w 233"/>
                <a:gd name="T17" fmla="*/ 20 h 271"/>
                <a:gd name="T18" fmla="*/ 122 w 233"/>
                <a:gd name="T19" fmla="*/ 0 h 271"/>
                <a:gd name="T20" fmla="*/ 103 w 233"/>
                <a:gd name="T21" fmla="*/ 65 h 271"/>
                <a:gd name="T22" fmla="*/ 61 w 233"/>
                <a:gd name="T23" fmla="*/ 84 h 271"/>
                <a:gd name="T24" fmla="*/ 43 w 233"/>
                <a:gd name="T25" fmla="*/ 31 h 271"/>
                <a:gd name="T26" fmla="*/ 80 w 233"/>
                <a:gd name="T27" fmla="*/ 137 h 271"/>
                <a:gd name="T28" fmla="*/ 55 w 233"/>
                <a:gd name="T29" fmla="*/ 181 h 271"/>
                <a:gd name="T30" fmla="*/ 80 w 233"/>
                <a:gd name="T31" fmla="*/ 137 h 271"/>
                <a:gd name="T32" fmla="*/ 180 w 233"/>
                <a:gd name="T33" fmla="*/ 126 h 271"/>
                <a:gd name="T34" fmla="*/ 214 w 233"/>
                <a:gd name="T35" fmla="*/ 119 h 271"/>
                <a:gd name="T36" fmla="*/ 196 w 233"/>
                <a:gd name="T37" fmla="*/ 205 h 271"/>
                <a:gd name="T38" fmla="*/ 196 w 233"/>
                <a:gd name="T39" fmla="*/ 225 h 271"/>
                <a:gd name="T40" fmla="*/ 196 w 233"/>
                <a:gd name="T41" fmla="*/ 205 h 271"/>
                <a:gd name="T42" fmla="*/ 187 w 233"/>
                <a:gd name="T43" fmla="*/ 185 h 271"/>
                <a:gd name="T44" fmla="*/ 206 w 233"/>
                <a:gd name="T45" fmla="*/ 185 h 271"/>
                <a:gd name="T46" fmla="*/ 180 w 233"/>
                <a:gd name="T47" fmla="*/ 151 h 271"/>
                <a:gd name="T48" fmla="*/ 214 w 233"/>
                <a:gd name="T49" fmla="*/ 158 h 271"/>
                <a:gd name="T50" fmla="*/ 180 w 233"/>
                <a:gd name="T51" fmla="*/ 151 h 271"/>
                <a:gd name="T52" fmla="*/ 180 w 233"/>
                <a:gd name="T53" fmla="*/ 147 h 271"/>
                <a:gd name="T54" fmla="*/ 214 w 233"/>
                <a:gd name="T55" fmla="*/ 141 h 271"/>
                <a:gd name="T56" fmla="*/ 180 w 233"/>
                <a:gd name="T57" fmla="*/ 130 h 271"/>
                <a:gd name="T58" fmla="*/ 214 w 233"/>
                <a:gd name="T59" fmla="*/ 136 h 271"/>
                <a:gd name="T60" fmla="*/ 180 w 233"/>
                <a:gd name="T61" fmla="*/ 130 h 271"/>
                <a:gd name="T62" fmla="*/ 34 w 233"/>
                <a:gd name="T63" fmla="*/ 159 h 271"/>
                <a:gd name="T64" fmla="*/ 71 w 233"/>
                <a:gd name="T65" fmla="*/ 226 h 271"/>
                <a:gd name="T66" fmla="*/ 170 w 233"/>
                <a:gd name="T67" fmla="*/ 189 h 271"/>
                <a:gd name="T68" fmla="*/ 133 w 233"/>
                <a:gd name="T69" fmla="*/ 12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3" h="271">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solidFill>
              <a:schemeClr val="bg1"/>
            </a:solidFill>
            <a:ln>
              <a:noFill/>
            </a:ln>
          </p:spPr>
          <p:txBody>
            <a:bodyPr vert="horz" wrap="square" lIns="68584" tIns="34293" rIns="68584" bIns="3429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endParaRPr lang="zh-CN" altLang="en-US" sz="57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1" name="TextBox 30"/>
            <p:cNvSpPr txBox="1"/>
            <p:nvPr/>
          </p:nvSpPr>
          <p:spPr>
            <a:xfrm>
              <a:off x="1333450" y="4308203"/>
              <a:ext cx="1443039" cy="327419"/>
            </a:xfrm>
            <a:prstGeom prst="rect">
              <a:avLst/>
            </a:prstGeom>
            <a:noFill/>
          </p:spPr>
          <p:txBody>
            <a:bodyPr wrap="none" rtlCol="0">
              <a:spAutoFit/>
            </a:bodyPr>
            <a:lstStyle/>
            <a:p>
              <a:r>
                <a:rPr lang="zh-CN" altLang="en-US" sz="99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a:t>
              </a:r>
              <a:endParaRPr lang="en-GB" sz="99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3" name="Group 31"/>
          <p:cNvGrpSpPr/>
          <p:nvPr/>
        </p:nvGrpSpPr>
        <p:grpSpPr>
          <a:xfrm>
            <a:off x="1155906" y="2234214"/>
            <a:ext cx="703149" cy="848967"/>
            <a:chOff x="1751482" y="2957524"/>
            <a:chExt cx="1247775" cy="1506538"/>
          </a:xfrm>
          <a:solidFill>
            <a:schemeClr val="accent1"/>
          </a:solidFill>
        </p:grpSpPr>
        <p:sp>
          <p:nvSpPr>
            <p:cNvPr id="33" name="Freeform 5"/>
            <p:cNvSpPr>
              <a:spLocks noEditPoints="1"/>
            </p:cNvSpPr>
            <p:nvPr/>
          </p:nvSpPr>
          <p:spPr bwMode="auto">
            <a:xfrm>
              <a:off x="2459507" y="2957524"/>
              <a:ext cx="339725" cy="336550"/>
            </a:xfrm>
            <a:custGeom>
              <a:avLst/>
              <a:gdLst>
                <a:gd name="T0" fmla="*/ 90 w 90"/>
                <a:gd name="T1" fmla="*/ 45 h 89"/>
                <a:gd name="T2" fmla="*/ 45 w 90"/>
                <a:gd name="T3" fmla="*/ 89 h 89"/>
                <a:gd name="T4" fmla="*/ 0 w 90"/>
                <a:gd name="T5" fmla="*/ 45 h 89"/>
                <a:gd name="T6" fmla="*/ 45 w 90"/>
                <a:gd name="T7" fmla="*/ 0 h 89"/>
                <a:gd name="T8" fmla="*/ 90 w 90"/>
                <a:gd name="T9" fmla="*/ 45 h 89"/>
                <a:gd name="T10" fmla="*/ 90 w 90"/>
                <a:gd name="T11" fmla="*/ 45 h 89"/>
                <a:gd name="T12" fmla="*/ 90 w 90"/>
                <a:gd name="T13" fmla="*/ 45 h 89"/>
              </a:gdLst>
              <a:ahLst/>
              <a:cxnLst>
                <a:cxn ang="0">
                  <a:pos x="T0" y="T1"/>
                </a:cxn>
                <a:cxn ang="0">
                  <a:pos x="T2" y="T3"/>
                </a:cxn>
                <a:cxn ang="0">
                  <a:pos x="T4" y="T5"/>
                </a:cxn>
                <a:cxn ang="0">
                  <a:pos x="T6" y="T7"/>
                </a:cxn>
                <a:cxn ang="0">
                  <a:pos x="T8" y="T9"/>
                </a:cxn>
                <a:cxn ang="0">
                  <a:pos x="T10" y="T11"/>
                </a:cxn>
                <a:cxn ang="0">
                  <a:pos x="T12" y="T13"/>
                </a:cxn>
              </a:cxnLst>
              <a:rect l="0" t="0" r="r" b="b"/>
              <a:pathLst>
                <a:path w="90" h="89">
                  <a:moveTo>
                    <a:pt x="90" y="45"/>
                  </a:moveTo>
                  <a:cubicBezTo>
                    <a:pt x="90" y="69"/>
                    <a:pt x="70" y="89"/>
                    <a:pt x="45" y="89"/>
                  </a:cubicBezTo>
                  <a:cubicBezTo>
                    <a:pt x="20" y="89"/>
                    <a:pt x="0" y="69"/>
                    <a:pt x="0" y="45"/>
                  </a:cubicBezTo>
                  <a:cubicBezTo>
                    <a:pt x="0" y="20"/>
                    <a:pt x="20" y="0"/>
                    <a:pt x="45" y="0"/>
                  </a:cubicBezTo>
                  <a:cubicBezTo>
                    <a:pt x="70" y="0"/>
                    <a:pt x="90" y="20"/>
                    <a:pt x="90" y="45"/>
                  </a:cubicBezTo>
                  <a:close/>
                  <a:moveTo>
                    <a:pt x="90" y="45"/>
                  </a:moveTo>
                  <a:cubicBezTo>
                    <a:pt x="90" y="45"/>
                    <a:pt x="90" y="45"/>
                    <a:pt x="90" y="45"/>
                  </a:cubicBezTo>
                </a:path>
              </a:pathLst>
            </a:custGeom>
            <a:grpFill/>
            <a:ln>
              <a:noFill/>
            </a:ln>
          </p:spPr>
          <p:txBody>
            <a:bodyPr vert="horz" wrap="square" lIns="68584" tIns="34293" rIns="68584" bIns="34293" numCol="1" anchor="t" anchorCtr="0" compatLnSpc="1"/>
            <a:lstStyle/>
            <a:p>
              <a:pPr algn="just">
                <a:lnSpc>
                  <a:spcPct val="150000"/>
                </a:lnSpc>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4" name="Freeform 6"/>
            <p:cNvSpPr>
              <a:spLocks noEditPoints="1"/>
            </p:cNvSpPr>
            <p:nvPr/>
          </p:nvSpPr>
          <p:spPr bwMode="auto">
            <a:xfrm>
              <a:off x="1751482" y="3271849"/>
              <a:ext cx="1247775" cy="1192213"/>
            </a:xfrm>
            <a:custGeom>
              <a:avLst/>
              <a:gdLst>
                <a:gd name="T0" fmla="*/ 299 w 330"/>
                <a:gd name="T1" fmla="*/ 45 h 316"/>
                <a:gd name="T2" fmla="*/ 237 w 330"/>
                <a:gd name="T3" fmla="*/ 32 h 316"/>
                <a:gd name="T4" fmla="*/ 218 w 330"/>
                <a:gd name="T5" fmla="*/ 8 h 316"/>
                <a:gd name="T6" fmla="*/ 209 w 330"/>
                <a:gd name="T7" fmla="*/ 3 h 316"/>
                <a:gd name="T8" fmla="*/ 198 w 330"/>
                <a:gd name="T9" fmla="*/ 1 h 316"/>
                <a:gd name="T10" fmla="*/ 124 w 330"/>
                <a:gd name="T11" fmla="*/ 18 h 316"/>
                <a:gd name="T12" fmla="*/ 76 w 330"/>
                <a:gd name="T13" fmla="*/ 75 h 316"/>
                <a:gd name="T14" fmla="*/ 67 w 330"/>
                <a:gd name="T15" fmla="*/ 81 h 316"/>
                <a:gd name="T16" fmla="*/ 0 w 330"/>
                <a:gd name="T17" fmla="*/ 107 h 316"/>
                <a:gd name="T18" fmla="*/ 110 w 330"/>
                <a:gd name="T19" fmla="*/ 127 h 316"/>
                <a:gd name="T20" fmla="*/ 96 w 330"/>
                <a:gd name="T21" fmla="*/ 103 h 316"/>
                <a:gd name="T22" fmla="*/ 110 w 330"/>
                <a:gd name="T23" fmla="*/ 83 h 316"/>
                <a:gd name="T24" fmla="*/ 152 w 330"/>
                <a:gd name="T25" fmla="*/ 43 h 316"/>
                <a:gd name="T26" fmla="*/ 127 w 330"/>
                <a:gd name="T27" fmla="*/ 132 h 316"/>
                <a:gd name="T28" fmla="*/ 57 w 330"/>
                <a:gd name="T29" fmla="*/ 180 h 316"/>
                <a:gd name="T30" fmla="*/ 58 w 330"/>
                <a:gd name="T31" fmla="*/ 221 h 316"/>
                <a:gd name="T32" fmla="*/ 126 w 330"/>
                <a:gd name="T33" fmla="*/ 217 h 316"/>
                <a:gd name="T34" fmla="*/ 159 w 330"/>
                <a:gd name="T35" fmla="*/ 165 h 316"/>
                <a:gd name="T36" fmla="*/ 191 w 330"/>
                <a:gd name="T37" fmla="*/ 205 h 316"/>
                <a:gd name="T38" fmla="*/ 182 w 330"/>
                <a:gd name="T39" fmla="*/ 316 h 316"/>
                <a:gd name="T40" fmla="*/ 208 w 330"/>
                <a:gd name="T41" fmla="*/ 301 h 316"/>
                <a:gd name="T42" fmla="*/ 230 w 330"/>
                <a:gd name="T43" fmla="*/ 189 h 316"/>
                <a:gd name="T44" fmla="*/ 206 w 330"/>
                <a:gd name="T45" fmla="*/ 144 h 316"/>
                <a:gd name="T46" fmla="*/ 251 w 330"/>
                <a:gd name="T47" fmla="*/ 84 h 316"/>
                <a:gd name="T48" fmla="*/ 322 w 330"/>
                <a:gd name="T49" fmla="*/ 72 h 316"/>
                <a:gd name="T50" fmla="*/ 93 w 330"/>
                <a:gd name="T51" fmla="*/ 100 h 316"/>
                <a:gd name="T52" fmla="*/ 70 w 330"/>
                <a:gd name="T53" fmla="*/ 84 h 316"/>
                <a:gd name="T54" fmla="*/ 76 w 330"/>
                <a:gd name="T55" fmla="*/ 80 h 316"/>
                <a:gd name="T56" fmla="*/ 89 w 330"/>
                <a:gd name="T57" fmla="*/ 96 h 316"/>
                <a:gd name="T58" fmla="*/ 91 w 330"/>
                <a:gd name="T59" fmla="*/ 96 h 316"/>
                <a:gd name="T60" fmla="*/ 93 w 330"/>
                <a:gd name="T61" fmla="*/ 100 h 316"/>
                <a:gd name="T62" fmla="*/ 93 w 330"/>
                <a:gd name="T63" fmla="*/ 100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30" h="316">
                  <a:moveTo>
                    <a:pt x="324" y="47"/>
                  </a:moveTo>
                  <a:cubicBezTo>
                    <a:pt x="317" y="40"/>
                    <a:pt x="306" y="39"/>
                    <a:pt x="299" y="45"/>
                  </a:cubicBezTo>
                  <a:cubicBezTo>
                    <a:pt x="291" y="52"/>
                    <a:pt x="275" y="54"/>
                    <a:pt x="261" y="50"/>
                  </a:cubicBezTo>
                  <a:cubicBezTo>
                    <a:pt x="249" y="47"/>
                    <a:pt x="240" y="40"/>
                    <a:pt x="237" y="32"/>
                  </a:cubicBezTo>
                  <a:cubicBezTo>
                    <a:pt x="237" y="32"/>
                    <a:pt x="237" y="31"/>
                    <a:pt x="237" y="30"/>
                  </a:cubicBezTo>
                  <a:cubicBezTo>
                    <a:pt x="234" y="21"/>
                    <a:pt x="226" y="13"/>
                    <a:pt x="218" y="8"/>
                  </a:cubicBezTo>
                  <a:cubicBezTo>
                    <a:pt x="217" y="6"/>
                    <a:pt x="214" y="5"/>
                    <a:pt x="212" y="4"/>
                  </a:cubicBezTo>
                  <a:cubicBezTo>
                    <a:pt x="211" y="4"/>
                    <a:pt x="210" y="3"/>
                    <a:pt x="209" y="3"/>
                  </a:cubicBezTo>
                  <a:cubicBezTo>
                    <a:pt x="204" y="1"/>
                    <a:pt x="199" y="1"/>
                    <a:pt x="199" y="1"/>
                  </a:cubicBezTo>
                  <a:cubicBezTo>
                    <a:pt x="198" y="1"/>
                    <a:pt x="198" y="1"/>
                    <a:pt x="198" y="1"/>
                  </a:cubicBezTo>
                  <a:cubicBezTo>
                    <a:pt x="196" y="1"/>
                    <a:pt x="194" y="1"/>
                    <a:pt x="191" y="1"/>
                  </a:cubicBezTo>
                  <a:cubicBezTo>
                    <a:pt x="170" y="0"/>
                    <a:pt x="145" y="6"/>
                    <a:pt x="124" y="18"/>
                  </a:cubicBezTo>
                  <a:cubicBezTo>
                    <a:pt x="100" y="32"/>
                    <a:pt x="83" y="52"/>
                    <a:pt x="77" y="74"/>
                  </a:cubicBezTo>
                  <a:cubicBezTo>
                    <a:pt x="77" y="75"/>
                    <a:pt x="77" y="75"/>
                    <a:pt x="76" y="75"/>
                  </a:cubicBezTo>
                  <a:cubicBezTo>
                    <a:pt x="75" y="75"/>
                    <a:pt x="73" y="75"/>
                    <a:pt x="71" y="77"/>
                  </a:cubicBezTo>
                  <a:cubicBezTo>
                    <a:pt x="67" y="81"/>
                    <a:pt x="67" y="81"/>
                    <a:pt x="67" y="81"/>
                  </a:cubicBezTo>
                  <a:cubicBezTo>
                    <a:pt x="48" y="61"/>
                    <a:pt x="48" y="61"/>
                    <a:pt x="48" y="61"/>
                  </a:cubicBezTo>
                  <a:cubicBezTo>
                    <a:pt x="0" y="107"/>
                    <a:pt x="0" y="107"/>
                    <a:pt x="0" y="107"/>
                  </a:cubicBezTo>
                  <a:cubicBezTo>
                    <a:pt x="61" y="172"/>
                    <a:pt x="61" y="172"/>
                    <a:pt x="61" y="172"/>
                  </a:cubicBezTo>
                  <a:cubicBezTo>
                    <a:pt x="110" y="127"/>
                    <a:pt x="110" y="127"/>
                    <a:pt x="110" y="127"/>
                  </a:cubicBezTo>
                  <a:cubicBezTo>
                    <a:pt x="91" y="107"/>
                    <a:pt x="91" y="107"/>
                    <a:pt x="91" y="107"/>
                  </a:cubicBezTo>
                  <a:cubicBezTo>
                    <a:pt x="96" y="103"/>
                    <a:pt x="96" y="103"/>
                    <a:pt x="96" y="103"/>
                  </a:cubicBezTo>
                  <a:cubicBezTo>
                    <a:pt x="98" y="101"/>
                    <a:pt x="98" y="98"/>
                    <a:pt x="97" y="96"/>
                  </a:cubicBezTo>
                  <a:cubicBezTo>
                    <a:pt x="103" y="95"/>
                    <a:pt x="109" y="90"/>
                    <a:pt x="110" y="83"/>
                  </a:cubicBezTo>
                  <a:cubicBezTo>
                    <a:pt x="114" y="70"/>
                    <a:pt x="125" y="58"/>
                    <a:pt x="141" y="48"/>
                  </a:cubicBezTo>
                  <a:cubicBezTo>
                    <a:pt x="145" y="46"/>
                    <a:pt x="148" y="45"/>
                    <a:pt x="152" y="43"/>
                  </a:cubicBezTo>
                  <a:cubicBezTo>
                    <a:pt x="128" y="118"/>
                    <a:pt x="128" y="118"/>
                    <a:pt x="128" y="118"/>
                  </a:cubicBezTo>
                  <a:cubicBezTo>
                    <a:pt x="127" y="123"/>
                    <a:pt x="126" y="128"/>
                    <a:pt x="127" y="132"/>
                  </a:cubicBezTo>
                  <a:cubicBezTo>
                    <a:pt x="110" y="177"/>
                    <a:pt x="110" y="177"/>
                    <a:pt x="110" y="177"/>
                  </a:cubicBezTo>
                  <a:cubicBezTo>
                    <a:pt x="57" y="180"/>
                    <a:pt x="57" y="180"/>
                    <a:pt x="57" y="180"/>
                  </a:cubicBezTo>
                  <a:cubicBezTo>
                    <a:pt x="46" y="180"/>
                    <a:pt x="37" y="190"/>
                    <a:pt x="38" y="201"/>
                  </a:cubicBezTo>
                  <a:cubicBezTo>
                    <a:pt x="38" y="212"/>
                    <a:pt x="47" y="221"/>
                    <a:pt x="58" y="221"/>
                  </a:cubicBezTo>
                  <a:cubicBezTo>
                    <a:pt x="59" y="221"/>
                    <a:pt x="59" y="221"/>
                    <a:pt x="59" y="221"/>
                  </a:cubicBezTo>
                  <a:cubicBezTo>
                    <a:pt x="126" y="217"/>
                    <a:pt x="126" y="217"/>
                    <a:pt x="126" y="217"/>
                  </a:cubicBezTo>
                  <a:cubicBezTo>
                    <a:pt x="134" y="217"/>
                    <a:pt x="141" y="212"/>
                    <a:pt x="144" y="204"/>
                  </a:cubicBezTo>
                  <a:cubicBezTo>
                    <a:pt x="159" y="165"/>
                    <a:pt x="159" y="165"/>
                    <a:pt x="159" y="165"/>
                  </a:cubicBezTo>
                  <a:cubicBezTo>
                    <a:pt x="160" y="165"/>
                    <a:pt x="162" y="166"/>
                    <a:pt x="164" y="166"/>
                  </a:cubicBezTo>
                  <a:cubicBezTo>
                    <a:pt x="191" y="205"/>
                    <a:pt x="191" y="205"/>
                    <a:pt x="191" y="205"/>
                  </a:cubicBezTo>
                  <a:cubicBezTo>
                    <a:pt x="168" y="290"/>
                    <a:pt x="168" y="290"/>
                    <a:pt x="168" y="290"/>
                  </a:cubicBezTo>
                  <a:cubicBezTo>
                    <a:pt x="165" y="301"/>
                    <a:pt x="171" y="313"/>
                    <a:pt x="182" y="316"/>
                  </a:cubicBezTo>
                  <a:cubicBezTo>
                    <a:pt x="184" y="316"/>
                    <a:pt x="186" y="316"/>
                    <a:pt x="188" y="316"/>
                  </a:cubicBezTo>
                  <a:cubicBezTo>
                    <a:pt x="197" y="316"/>
                    <a:pt x="205" y="310"/>
                    <a:pt x="208" y="301"/>
                  </a:cubicBezTo>
                  <a:cubicBezTo>
                    <a:pt x="233" y="206"/>
                    <a:pt x="233" y="206"/>
                    <a:pt x="233" y="206"/>
                  </a:cubicBezTo>
                  <a:cubicBezTo>
                    <a:pt x="235" y="200"/>
                    <a:pt x="234" y="194"/>
                    <a:pt x="230" y="189"/>
                  </a:cubicBezTo>
                  <a:cubicBezTo>
                    <a:pt x="203" y="150"/>
                    <a:pt x="203" y="150"/>
                    <a:pt x="203" y="150"/>
                  </a:cubicBezTo>
                  <a:cubicBezTo>
                    <a:pt x="205" y="148"/>
                    <a:pt x="206" y="146"/>
                    <a:pt x="206" y="144"/>
                  </a:cubicBezTo>
                  <a:cubicBezTo>
                    <a:pt x="229" y="74"/>
                    <a:pt x="229" y="74"/>
                    <a:pt x="229" y="74"/>
                  </a:cubicBezTo>
                  <a:cubicBezTo>
                    <a:pt x="235" y="78"/>
                    <a:pt x="243" y="81"/>
                    <a:pt x="251" y="84"/>
                  </a:cubicBezTo>
                  <a:cubicBezTo>
                    <a:pt x="259" y="86"/>
                    <a:pt x="267" y="87"/>
                    <a:pt x="275" y="87"/>
                  </a:cubicBezTo>
                  <a:cubicBezTo>
                    <a:pt x="293" y="87"/>
                    <a:pt x="310" y="82"/>
                    <a:pt x="322" y="72"/>
                  </a:cubicBezTo>
                  <a:cubicBezTo>
                    <a:pt x="329" y="65"/>
                    <a:pt x="330" y="54"/>
                    <a:pt x="324" y="47"/>
                  </a:cubicBezTo>
                  <a:close/>
                  <a:moveTo>
                    <a:pt x="93" y="100"/>
                  </a:moveTo>
                  <a:cubicBezTo>
                    <a:pt x="88" y="104"/>
                    <a:pt x="88" y="104"/>
                    <a:pt x="88" y="104"/>
                  </a:cubicBezTo>
                  <a:cubicBezTo>
                    <a:pt x="70" y="84"/>
                    <a:pt x="70" y="84"/>
                    <a:pt x="70" y="84"/>
                  </a:cubicBezTo>
                  <a:cubicBezTo>
                    <a:pt x="74" y="80"/>
                    <a:pt x="74" y="80"/>
                    <a:pt x="74" y="80"/>
                  </a:cubicBezTo>
                  <a:cubicBezTo>
                    <a:pt x="75" y="80"/>
                    <a:pt x="75" y="80"/>
                    <a:pt x="76" y="80"/>
                  </a:cubicBezTo>
                  <a:cubicBezTo>
                    <a:pt x="76" y="81"/>
                    <a:pt x="76" y="81"/>
                    <a:pt x="76" y="81"/>
                  </a:cubicBezTo>
                  <a:cubicBezTo>
                    <a:pt x="77" y="88"/>
                    <a:pt x="82" y="94"/>
                    <a:pt x="89" y="96"/>
                  </a:cubicBezTo>
                  <a:cubicBezTo>
                    <a:pt x="89" y="96"/>
                    <a:pt x="90" y="96"/>
                    <a:pt x="91" y="96"/>
                  </a:cubicBezTo>
                  <a:cubicBezTo>
                    <a:pt x="91" y="96"/>
                    <a:pt x="91" y="96"/>
                    <a:pt x="91" y="96"/>
                  </a:cubicBezTo>
                  <a:cubicBezTo>
                    <a:pt x="93" y="98"/>
                    <a:pt x="93" y="98"/>
                    <a:pt x="93" y="98"/>
                  </a:cubicBezTo>
                  <a:cubicBezTo>
                    <a:pt x="93" y="99"/>
                    <a:pt x="93" y="99"/>
                    <a:pt x="93" y="100"/>
                  </a:cubicBezTo>
                  <a:close/>
                  <a:moveTo>
                    <a:pt x="93" y="100"/>
                  </a:moveTo>
                  <a:cubicBezTo>
                    <a:pt x="93" y="100"/>
                    <a:pt x="93" y="100"/>
                    <a:pt x="93" y="100"/>
                  </a:cubicBezTo>
                </a:path>
              </a:pathLst>
            </a:custGeom>
            <a:grpFill/>
            <a:ln>
              <a:noFill/>
            </a:ln>
          </p:spPr>
          <p:txBody>
            <a:bodyPr vert="horz" wrap="square" lIns="68584" tIns="34293" rIns="68584" bIns="34293" numCol="1" anchor="t" anchorCtr="0" compatLnSpc="1"/>
            <a:lstStyle/>
            <a:p>
              <a:pPr algn="just">
                <a:lnSpc>
                  <a:spcPct val="150000"/>
                </a:lnSpc>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38" name="Arc 37"/>
          <p:cNvSpPr/>
          <p:nvPr/>
        </p:nvSpPr>
        <p:spPr>
          <a:xfrm rot="13265014">
            <a:off x="5924081" y="1300331"/>
            <a:ext cx="912857" cy="912857"/>
          </a:xfrm>
          <a:prstGeom prst="arc">
            <a:avLst>
              <a:gd name="adj1" fmla="val 16200000"/>
              <a:gd name="adj2" fmla="val 7096491"/>
            </a:avLst>
          </a:prstGeom>
          <a:ln w="12700">
            <a:solidFill>
              <a:schemeClr val="accent1"/>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50000"/>
              </a:lnSpc>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Arc 38"/>
          <p:cNvSpPr/>
          <p:nvPr/>
        </p:nvSpPr>
        <p:spPr>
          <a:xfrm rot="13265014">
            <a:off x="3880539" y="1784091"/>
            <a:ext cx="912857" cy="912857"/>
          </a:xfrm>
          <a:prstGeom prst="arc">
            <a:avLst>
              <a:gd name="adj1" fmla="val 16200000"/>
              <a:gd name="adj2" fmla="val 7096491"/>
            </a:avLst>
          </a:prstGeom>
          <a:ln w="12700">
            <a:solidFill>
              <a:schemeClr val="accent1"/>
            </a:solidFill>
            <a:prstDash val="sysDot"/>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just">
              <a:lnSpc>
                <a:spcPct val="150000"/>
              </a:lnSpc>
            </a:pPr>
            <a:endParaRPr lang="en-GB" sz="675">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6" name="Group 9"/>
          <p:cNvGrpSpPr/>
          <p:nvPr/>
        </p:nvGrpSpPr>
        <p:grpSpPr>
          <a:xfrm>
            <a:off x="2529252" y="2638491"/>
            <a:ext cx="2043543" cy="488004"/>
            <a:chOff x="3371451" y="3516923"/>
            <a:chExt cx="2724550" cy="650630"/>
          </a:xfrm>
        </p:grpSpPr>
        <p:sp>
          <p:nvSpPr>
            <p:cNvPr id="8" name="Rectangle 7"/>
            <p:cNvSpPr/>
            <p:nvPr/>
          </p:nvSpPr>
          <p:spPr>
            <a:xfrm>
              <a:off x="3371451" y="3516923"/>
              <a:ext cx="2724550" cy="6506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GB" sz="57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9" name="Rectangle 8"/>
            <p:cNvSpPr/>
            <p:nvPr/>
          </p:nvSpPr>
          <p:spPr>
            <a:xfrm>
              <a:off x="3371451" y="3516923"/>
              <a:ext cx="598585" cy="65063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GB" sz="57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5" name="TextBox 34"/>
            <p:cNvSpPr txBox="1"/>
            <p:nvPr/>
          </p:nvSpPr>
          <p:spPr>
            <a:xfrm>
              <a:off x="4034601" y="3657573"/>
              <a:ext cx="1490057" cy="327419"/>
            </a:xfrm>
            <a:prstGeom prst="rect">
              <a:avLst/>
            </a:prstGeom>
            <a:noFill/>
          </p:spPr>
          <p:txBody>
            <a:bodyPr wrap="none" rtlCol="0">
              <a:spAutoFit/>
            </a:bodyPr>
            <a:lstStyle/>
            <a:p>
              <a:r>
                <a:rPr lang="zh-CN" altLang="en-US" sz="99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 </a:t>
              </a:r>
              <a:endParaRPr lang="en-GB" sz="99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0" name="Freeform 39"/>
            <p:cNvSpPr>
              <a:spLocks noEditPoints="1"/>
            </p:cNvSpPr>
            <p:nvPr/>
          </p:nvSpPr>
          <p:spPr bwMode="auto">
            <a:xfrm>
              <a:off x="3498042" y="3644729"/>
              <a:ext cx="345401" cy="395018"/>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chemeClr val="bg1"/>
            </a:solidFill>
            <a:ln>
              <a:noFill/>
            </a:ln>
          </p:spPr>
          <p:txBody>
            <a:bodyPr vert="horz" wrap="square" lIns="68584" tIns="34293" rIns="68584" bIns="3429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endParaRPr lang="zh-CN" altLang="en-US" sz="57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7" name="Group 6"/>
          <p:cNvGrpSpPr/>
          <p:nvPr/>
        </p:nvGrpSpPr>
        <p:grpSpPr>
          <a:xfrm>
            <a:off x="4572795" y="2150487"/>
            <a:ext cx="2043543" cy="488004"/>
            <a:chOff x="6096000" y="2866293"/>
            <a:chExt cx="2724550" cy="650630"/>
          </a:xfrm>
        </p:grpSpPr>
        <p:sp>
          <p:nvSpPr>
            <p:cNvPr id="11" name="Rectangle 10"/>
            <p:cNvSpPr/>
            <p:nvPr/>
          </p:nvSpPr>
          <p:spPr>
            <a:xfrm>
              <a:off x="6096000" y="2866293"/>
              <a:ext cx="2724550" cy="65063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GB" sz="57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2" name="Rectangle 11"/>
            <p:cNvSpPr/>
            <p:nvPr/>
          </p:nvSpPr>
          <p:spPr>
            <a:xfrm>
              <a:off x="6096000" y="2866293"/>
              <a:ext cx="598585" cy="65063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GB" sz="57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7" name="TextBox 36"/>
            <p:cNvSpPr txBox="1"/>
            <p:nvPr/>
          </p:nvSpPr>
          <p:spPr>
            <a:xfrm>
              <a:off x="6801636" y="3006943"/>
              <a:ext cx="1490057" cy="327419"/>
            </a:xfrm>
            <a:prstGeom prst="rect">
              <a:avLst/>
            </a:prstGeom>
            <a:noFill/>
          </p:spPr>
          <p:txBody>
            <a:bodyPr wrap="none" rtlCol="0">
              <a:spAutoFit/>
            </a:bodyPr>
            <a:lstStyle/>
            <a:p>
              <a:r>
                <a:rPr lang="zh-CN" altLang="en-US" sz="99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 </a:t>
              </a:r>
              <a:endParaRPr lang="en-GB" sz="99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1" name="Freeform 40"/>
            <p:cNvSpPr>
              <a:spLocks noEditPoints="1"/>
            </p:cNvSpPr>
            <p:nvPr/>
          </p:nvSpPr>
          <p:spPr bwMode="auto">
            <a:xfrm>
              <a:off x="6252324" y="2995578"/>
              <a:ext cx="276702" cy="437000"/>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1"/>
            </a:solidFill>
            <a:ln>
              <a:noFill/>
            </a:ln>
          </p:spPr>
          <p:txBody>
            <a:bodyPr vert="horz" wrap="square" lIns="68584" tIns="34293" rIns="68584" bIns="3429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endParaRPr lang="zh-CN" altLang="en-US" sz="57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0" name="Group 5"/>
          <p:cNvGrpSpPr/>
          <p:nvPr/>
        </p:nvGrpSpPr>
        <p:grpSpPr>
          <a:xfrm>
            <a:off x="6616338" y="1662484"/>
            <a:ext cx="2043543" cy="488004"/>
            <a:chOff x="8820550" y="2215663"/>
            <a:chExt cx="2724550" cy="650630"/>
          </a:xfrm>
        </p:grpSpPr>
        <p:sp>
          <p:nvSpPr>
            <p:cNvPr id="14" name="Rectangle 13"/>
            <p:cNvSpPr/>
            <p:nvPr/>
          </p:nvSpPr>
          <p:spPr>
            <a:xfrm>
              <a:off x="8820550" y="2215663"/>
              <a:ext cx="2724550" cy="65063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GB" sz="57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5" name="Rectangle 14"/>
            <p:cNvSpPr/>
            <p:nvPr/>
          </p:nvSpPr>
          <p:spPr>
            <a:xfrm>
              <a:off x="8820550" y="2215663"/>
              <a:ext cx="598585" cy="65063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endParaRPr lang="en-GB" sz="57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6" name="TextBox 35"/>
            <p:cNvSpPr txBox="1"/>
            <p:nvPr/>
          </p:nvSpPr>
          <p:spPr>
            <a:xfrm>
              <a:off x="9500483" y="2356313"/>
              <a:ext cx="1490057" cy="327419"/>
            </a:xfrm>
            <a:prstGeom prst="rect">
              <a:avLst/>
            </a:prstGeom>
            <a:noFill/>
          </p:spPr>
          <p:txBody>
            <a:bodyPr wrap="none" rtlCol="0">
              <a:spAutoFit/>
            </a:bodyPr>
            <a:lstStyle/>
            <a:p>
              <a:r>
                <a:rPr lang="zh-CN" altLang="en-US" sz="99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 </a:t>
              </a:r>
              <a:endParaRPr lang="en-GB" sz="995" b="1"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Freeform 41"/>
            <p:cNvSpPr>
              <a:spLocks noEditPoints="1"/>
            </p:cNvSpPr>
            <p:nvPr/>
          </p:nvSpPr>
          <p:spPr bwMode="auto">
            <a:xfrm>
              <a:off x="8987680" y="2349194"/>
              <a:ext cx="316777" cy="383568"/>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68584" tIns="34293" rIns="68584" bIns="3429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pPr>
              <a:endParaRPr lang="zh-CN" altLang="en-US" sz="57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43" name="Rectangle 42"/>
          <p:cNvSpPr/>
          <p:nvPr/>
        </p:nvSpPr>
        <p:spPr>
          <a:xfrm>
            <a:off x="485709" y="3721604"/>
            <a:ext cx="1814489" cy="355097"/>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a:t>
            </a:r>
            <a:endParaRPr lang="en-GB"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4" name="Rectangle 43"/>
          <p:cNvSpPr/>
          <p:nvPr/>
        </p:nvSpPr>
        <p:spPr>
          <a:xfrm>
            <a:off x="2732339" y="3239188"/>
            <a:ext cx="1814489" cy="355097"/>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a:t>
            </a:r>
            <a:endParaRPr lang="en-GB"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5" name="Rectangle 44"/>
          <p:cNvSpPr/>
          <p:nvPr/>
        </p:nvSpPr>
        <p:spPr>
          <a:xfrm>
            <a:off x="4745947" y="2778820"/>
            <a:ext cx="1814489" cy="355097"/>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a:t>
            </a:r>
            <a:endParaRPr lang="en-GB"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6" name="Rectangle 45"/>
          <p:cNvSpPr/>
          <p:nvPr/>
        </p:nvSpPr>
        <p:spPr>
          <a:xfrm>
            <a:off x="6733588" y="2238829"/>
            <a:ext cx="1814489" cy="355097"/>
          </a:xfrm>
          <a:prstGeom prst="rect">
            <a:avLst/>
          </a:prstGeom>
        </p:spPr>
        <p:txBody>
          <a:bodyPr wrap="square">
            <a:spAutoFit/>
          </a:bodyPr>
          <a:lstStyle/>
          <a:p>
            <a:pPr algn="just">
              <a:lnSpc>
                <a:spcPct val="150000"/>
              </a:lnSpc>
            </a:pPr>
            <a:r>
              <a:rPr lang="zh-CN" altLang="en-US"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请替换文字内容，点击添加相关标题文字，修改文字内容，也可以直接复制你的内容到此。</a:t>
            </a:r>
            <a:endParaRPr lang="en-GB" sz="570" dirty="0">
              <a:solidFill>
                <a:schemeClr val="bg1">
                  <a:lumMod val="6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0">
        <p15:prstTrans prst="drape"/>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900" decel="100000" fill="hold"/>
                                        <p:tgtEl>
                                          <p:spTgt spid="6"/>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900" decel="100000" fill="hold"/>
                                        <p:tgtEl>
                                          <p:spTgt spid="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900" decel="100000" fill="hold"/>
                                        <p:tgtEl>
                                          <p:spTgt spid="10"/>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49" presetClass="entr" presetSubtype="0" decel="100000" fill="hold" grpId="0" nodeType="after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p:cTn id="35" dur="500" fill="hold"/>
                                        <p:tgtEl>
                                          <p:spTgt spid="39"/>
                                        </p:tgtEl>
                                        <p:attrNameLst>
                                          <p:attrName>ppt_w</p:attrName>
                                        </p:attrNameLst>
                                      </p:cBhvr>
                                      <p:tavLst>
                                        <p:tav tm="0">
                                          <p:val>
                                            <p:fltVal val="0"/>
                                          </p:val>
                                        </p:tav>
                                        <p:tav tm="100000">
                                          <p:val>
                                            <p:strVal val="#ppt_w"/>
                                          </p:val>
                                        </p:tav>
                                      </p:tavLst>
                                    </p:anim>
                                    <p:anim calcmode="lin" valueType="num">
                                      <p:cBhvr>
                                        <p:cTn id="36" dur="500" fill="hold"/>
                                        <p:tgtEl>
                                          <p:spTgt spid="39"/>
                                        </p:tgtEl>
                                        <p:attrNameLst>
                                          <p:attrName>ppt_h</p:attrName>
                                        </p:attrNameLst>
                                      </p:cBhvr>
                                      <p:tavLst>
                                        <p:tav tm="0">
                                          <p:val>
                                            <p:fltVal val="0"/>
                                          </p:val>
                                        </p:tav>
                                        <p:tav tm="100000">
                                          <p:val>
                                            <p:strVal val="#ppt_h"/>
                                          </p:val>
                                        </p:tav>
                                      </p:tavLst>
                                    </p:anim>
                                    <p:anim calcmode="lin" valueType="num">
                                      <p:cBhvr>
                                        <p:cTn id="37" dur="500" fill="hold"/>
                                        <p:tgtEl>
                                          <p:spTgt spid="39"/>
                                        </p:tgtEl>
                                        <p:attrNameLst>
                                          <p:attrName>style.rotation</p:attrName>
                                        </p:attrNameLst>
                                      </p:cBhvr>
                                      <p:tavLst>
                                        <p:tav tm="0">
                                          <p:val>
                                            <p:fltVal val="360"/>
                                          </p:val>
                                        </p:tav>
                                        <p:tav tm="100000">
                                          <p:val>
                                            <p:fltVal val="0"/>
                                          </p:val>
                                        </p:tav>
                                      </p:tavLst>
                                    </p:anim>
                                    <p:animEffect transition="in" filter="fade">
                                      <p:cBhvr>
                                        <p:cTn id="38" dur="500"/>
                                        <p:tgtEl>
                                          <p:spTgt spid="39"/>
                                        </p:tgtEl>
                                      </p:cBhvr>
                                    </p:animEffect>
                                  </p:childTnLst>
                                </p:cTn>
                              </p:par>
                            </p:childTnLst>
                          </p:cTn>
                        </p:par>
                        <p:par>
                          <p:cTn id="39" fill="hold">
                            <p:stCondLst>
                              <p:cond delay="4500"/>
                            </p:stCondLst>
                            <p:childTnLst>
                              <p:par>
                                <p:cTn id="40" presetID="49" presetClass="entr" presetSubtype="0" decel="100000" fill="hold" grpId="0" nodeType="afterEffect">
                                  <p:stCondLst>
                                    <p:cond delay="0"/>
                                  </p:stCondLst>
                                  <p:childTnLst>
                                    <p:set>
                                      <p:cBhvr>
                                        <p:cTn id="41" dur="1" fill="hold">
                                          <p:stCondLst>
                                            <p:cond delay="0"/>
                                          </p:stCondLst>
                                        </p:cTn>
                                        <p:tgtEl>
                                          <p:spTgt spid="38"/>
                                        </p:tgtEl>
                                        <p:attrNameLst>
                                          <p:attrName>style.visibility</p:attrName>
                                        </p:attrNameLst>
                                      </p:cBhvr>
                                      <p:to>
                                        <p:strVal val="visible"/>
                                      </p:to>
                                    </p:set>
                                    <p:anim calcmode="lin" valueType="num">
                                      <p:cBhvr>
                                        <p:cTn id="42" dur="500" fill="hold"/>
                                        <p:tgtEl>
                                          <p:spTgt spid="38"/>
                                        </p:tgtEl>
                                        <p:attrNameLst>
                                          <p:attrName>ppt_w</p:attrName>
                                        </p:attrNameLst>
                                      </p:cBhvr>
                                      <p:tavLst>
                                        <p:tav tm="0">
                                          <p:val>
                                            <p:fltVal val="0"/>
                                          </p:val>
                                        </p:tav>
                                        <p:tav tm="100000">
                                          <p:val>
                                            <p:strVal val="#ppt_w"/>
                                          </p:val>
                                        </p:tav>
                                      </p:tavLst>
                                    </p:anim>
                                    <p:anim calcmode="lin" valueType="num">
                                      <p:cBhvr>
                                        <p:cTn id="43" dur="500" fill="hold"/>
                                        <p:tgtEl>
                                          <p:spTgt spid="38"/>
                                        </p:tgtEl>
                                        <p:attrNameLst>
                                          <p:attrName>ppt_h</p:attrName>
                                        </p:attrNameLst>
                                      </p:cBhvr>
                                      <p:tavLst>
                                        <p:tav tm="0">
                                          <p:val>
                                            <p:fltVal val="0"/>
                                          </p:val>
                                        </p:tav>
                                        <p:tav tm="100000">
                                          <p:val>
                                            <p:strVal val="#ppt_h"/>
                                          </p:val>
                                        </p:tav>
                                      </p:tavLst>
                                    </p:anim>
                                    <p:anim calcmode="lin" valueType="num">
                                      <p:cBhvr>
                                        <p:cTn id="44" dur="500" fill="hold"/>
                                        <p:tgtEl>
                                          <p:spTgt spid="38"/>
                                        </p:tgtEl>
                                        <p:attrNameLst>
                                          <p:attrName>style.rotation</p:attrName>
                                        </p:attrNameLst>
                                      </p:cBhvr>
                                      <p:tavLst>
                                        <p:tav tm="0">
                                          <p:val>
                                            <p:fltVal val="360"/>
                                          </p:val>
                                        </p:tav>
                                        <p:tav tm="100000">
                                          <p:val>
                                            <p:fltVal val="0"/>
                                          </p:val>
                                        </p:tav>
                                      </p:tavLst>
                                    </p:anim>
                                    <p:animEffect transition="in" filter="fade">
                                      <p:cBhvr>
                                        <p:cTn id="45" dur="500"/>
                                        <p:tgtEl>
                                          <p:spTgt spid="38"/>
                                        </p:tgtEl>
                                      </p:cBhvr>
                                    </p:animEffect>
                                  </p:childTnLst>
                                </p:cTn>
                              </p:par>
                            </p:childTnLst>
                          </p:cTn>
                        </p:par>
                        <p:par>
                          <p:cTn id="46" fill="hold">
                            <p:stCondLst>
                              <p:cond delay="5000"/>
                            </p:stCondLst>
                            <p:childTnLst>
                              <p:par>
                                <p:cTn id="47" presetID="43" presetClass="entr" presetSubtype="0" fill="hold" nodeType="after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100"/>
                                        <p:tgtEl>
                                          <p:spTgt spid="3"/>
                                        </p:tgtEl>
                                      </p:cBhvr>
                                    </p:animEffect>
                                    <p:anim calcmode="lin" valueType="num">
                                      <p:cBhvr>
                                        <p:cTn id="50" dur="400" fill="hold"/>
                                        <p:tgtEl>
                                          <p:spTgt spid="3"/>
                                        </p:tgtEl>
                                        <p:attrNameLst>
                                          <p:attrName>ppt_x</p:attrName>
                                        </p:attrNameLst>
                                      </p:cBhvr>
                                      <p:tavLst>
                                        <p:tav tm="0">
                                          <p:val>
                                            <p:strVal val="#ppt_x"/>
                                          </p:val>
                                        </p:tav>
                                        <p:tav tm="100000">
                                          <p:val>
                                            <p:strVal val="#ppt_x"/>
                                          </p:val>
                                        </p:tav>
                                      </p:tavLst>
                                    </p:anim>
                                    <p:anim calcmode="lin" valueType="num">
                                      <p:cBhvr>
                                        <p:cTn id="51" dur="400" fill="hold"/>
                                        <p:tgtEl>
                                          <p:spTgt spid="3"/>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4" fill="hold">
                            <p:stCondLst>
                              <p:cond delay="6000"/>
                            </p:stCondLst>
                            <p:childTnLst>
                              <p:par>
                                <p:cTn id="55" presetID="10" presetClass="entr" presetSubtype="0"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childTnLst>
                          </p:cTn>
                        </p:par>
                        <p:par>
                          <p:cTn id="58" fill="hold">
                            <p:stCondLst>
                              <p:cond delay="6500"/>
                            </p:stCondLst>
                            <p:childTnLst>
                              <p:par>
                                <p:cTn id="59" presetID="10" presetClass="entr" presetSubtype="0"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fade">
                                      <p:cBhvr>
                                        <p:cTn id="61" dur="500"/>
                                        <p:tgtEl>
                                          <p:spTgt spid="44"/>
                                        </p:tgtEl>
                                      </p:cBhvr>
                                    </p:animEffect>
                                  </p:childTnLst>
                                </p:cTn>
                              </p:par>
                            </p:childTnLst>
                          </p:cTn>
                        </p:par>
                        <p:par>
                          <p:cTn id="62" fill="hold">
                            <p:stCondLst>
                              <p:cond delay="7000"/>
                            </p:stCondLst>
                            <p:childTnLst>
                              <p:par>
                                <p:cTn id="63" presetID="10" presetClass="entr" presetSubtype="0"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fade">
                                      <p:cBhvr>
                                        <p:cTn id="65" dur="500"/>
                                        <p:tgtEl>
                                          <p:spTgt spid="45"/>
                                        </p:tgtEl>
                                      </p:cBhvr>
                                    </p:animEffect>
                                  </p:childTnLst>
                                </p:cTn>
                              </p:par>
                            </p:childTnLst>
                          </p:cTn>
                        </p:par>
                        <p:par>
                          <p:cTn id="66" fill="hold">
                            <p:stCondLst>
                              <p:cond delay="7500"/>
                            </p:stCondLst>
                            <p:childTnLst>
                              <p:par>
                                <p:cTn id="67" presetID="10" presetClass="entr" presetSubtype="0" fill="hold" grpId="0"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fade">
                                      <p:cBhvr>
                                        <p:cTn id="6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3" grpId="0"/>
      <p:bldP spid="44" grpId="0"/>
      <p:bldP spid="45" grpId="0"/>
      <p:bldP spid="4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3FDE6F3-C2C1-497D-9AC0-D418F52504A2"/>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PRESENTATION_TITLE" val="bt641.pptx"/>
</p:tagLst>
</file>

<file path=ppt/tags/tag10.xml><?xml version="1.0" encoding="utf-8"?>
<p:tagLst xmlns:a="http://schemas.openxmlformats.org/drawingml/2006/main" xmlns:r="http://schemas.openxmlformats.org/officeDocument/2006/relationships" xmlns:p="http://schemas.openxmlformats.org/presentationml/2006/main">
  <p:tag name="MH" val="20160830110855"/>
  <p:tag name="MH_LIBRARY" val="CONTENTS"/>
  <p:tag name="MH_TYPE" val="OTHERS"/>
  <p:tag name="ID" val="545820"/>
</p:tagLst>
</file>

<file path=ppt/tags/tag11.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3.xml><?xml version="1.0" encoding="utf-8"?>
<p:tagLst xmlns:a="http://schemas.openxmlformats.org/drawingml/2006/main" xmlns:r="http://schemas.openxmlformats.org/officeDocument/2006/relationships" xmlns:p="http://schemas.openxmlformats.org/presentationml/2006/main">
  <p:tag name="MH" val="20160830110855"/>
  <p:tag name="MH_LIBRARY" val="CONTENTS"/>
  <p:tag name="MH_TYPE" val="OTHERS"/>
  <p:tag name="ID" val="545820"/>
</p:tagLst>
</file>

<file path=ppt/tags/tag14.xml><?xml version="1.0" encoding="utf-8"?>
<p:tagLst xmlns:a="http://schemas.openxmlformats.org/drawingml/2006/main" xmlns:r="http://schemas.openxmlformats.org/officeDocument/2006/relationships" xmlns:p="http://schemas.openxmlformats.org/presentationml/2006/main">
  <p:tag name="MH_TYPE" val="#NeiR#"/>
  <p:tag name="MH_NUMBER" val="5"/>
  <p:tag name="MH_CATEGORY" val="#LiuChBZh#"/>
  <p:tag name="MH_LAYOUT" val="SubTitleTextDesc"/>
  <p:tag name="MH" val="20150820163733"/>
  <p:tag name="MH_LIBRARY" val="GRAPHIC"/>
</p:tagLst>
</file>

<file path=ppt/tags/tag15.xml><?xml version="1.0" encoding="utf-8"?>
<p:tagLst xmlns:a="http://schemas.openxmlformats.org/drawingml/2006/main" xmlns:r="http://schemas.openxmlformats.org/officeDocument/2006/relationships" xmlns:p="http://schemas.openxmlformats.org/presentationml/2006/main">
  <p:tag name="MH" val="20150820163733"/>
  <p:tag name="MH_LIBRARY" val="GRAPHIC"/>
  <p:tag name="MH_TYPE" val="Other"/>
  <p:tag name="MH_ORDER" val="2"/>
</p:tagLst>
</file>

<file path=ppt/tags/tag16.xml><?xml version="1.0" encoding="utf-8"?>
<p:tagLst xmlns:a="http://schemas.openxmlformats.org/drawingml/2006/main" xmlns:r="http://schemas.openxmlformats.org/officeDocument/2006/relationships" xmlns:p="http://schemas.openxmlformats.org/presentationml/2006/main">
  <p:tag name="MH" val="20150820163733"/>
  <p:tag name="MH_LIBRARY" val="GRAPHIC"/>
  <p:tag name="MH_TYPE" val="Other"/>
  <p:tag name="MH_ORDER" val="3"/>
</p:tagLst>
</file>

<file path=ppt/tags/tag17.xml><?xml version="1.0" encoding="utf-8"?>
<p:tagLst xmlns:a="http://schemas.openxmlformats.org/drawingml/2006/main" xmlns:r="http://schemas.openxmlformats.org/officeDocument/2006/relationships" xmlns:p="http://schemas.openxmlformats.org/presentationml/2006/main">
  <p:tag name="MH" val="20150820163733"/>
  <p:tag name="MH_LIBRARY" val="GRAPHIC"/>
  <p:tag name="MH_TYPE" val="Other"/>
  <p:tag name="MH_ORDER" val="4"/>
</p:tagLst>
</file>

<file path=ppt/tags/tag18.xml><?xml version="1.0" encoding="utf-8"?>
<p:tagLst xmlns:a="http://schemas.openxmlformats.org/drawingml/2006/main" xmlns:r="http://schemas.openxmlformats.org/officeDocument/2006/relationships" xmlns:p="http://schemas.openxmlformats.org/presentationml/2006/main">
  <p:tag name="MH" val="20150820163733"/>
  <p:tag name="MH_LIBRARY" val="GRAPHIC"/>
  <p:tag name="MH_TYPE" val="Other"/>
  <p:tag name="MH_ORDER" val="5"/>
</p:tagLst>
</file>

<file path=ppt/tags/tag19.xml><?xml version="1.0" encoding="utf-8"?>
<p:tagLst xmlns:a="http://schemas.openxmlformats.org/drawingml/2006/main" xmlns:r="http://schemas.openxmlformats.org/officeDocument/2006/relationships" xmlns:p="http://schemas.openxmlformats.org/presentationml/2006/main">
  <p:tag name="MH" val="20150820163733"/>
  <p:tag name="MH_LIBRARY" val="GRAPHIC"/>
  <p:tag name="MH_TYPE" val="Other"/>
  <p:tag name="MH_ORDER" val="6"/>
</p:tagLst>
</file>

<file path=ppt/tags/tag2.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ENTRY"/>
  <p:tag name="ID" val="547130"/>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50820163733"/>
  <p:tag name="MH_LIBRARY" val="GRAPHIC"/>
  <p:tag name="MH_TYPE" val="Other"/>
  <p:tag name="MH_ORDER" val="7"/>
</p:tagLst>
</file>

<file path=ppt/tags/tag21.xml><?xml version="1.0" encoding="utf-8"?>
<p:tagLst xmlns:a="http://schemas.openxmlformats.org/drawingml/2006/main" xmlns:r="http://schemas.openxmlformats.org/officeDocument/2006/relationships" xmlns:p="http://schemas.openxmlformats.org/presentationml/2006/main">
  <p:tag name="MH" val="20150820163733"/>
  <p:tag name="MH_LIBRARY" val="GRAPHIC"/>
  <p:tag name="MH_TYPE" val="Other"/>
  <p:tag name="MH_ORDER" val="8"/>
</p:tagLst>
</file>

<file path=ppt/tags/tag22.xml><?xml version="1.0" encoding="utf-8"?>
<p:tagLst xmlns:a="http://schemas.openxmlformats.org/drawingml/2006/main" xmlns:r="http://schemas.openxmlformats.org/officeDocument/2006/relationships" xmlns:p="http://schemas.openxmlformats.org/presentationml/2006/main">
  <p:tag name="MH" val="20150820163733"/>
  <p:tag name="MH_LIBRARY" val="GRAPHIC"/>
  <p:tag name="MH_TYPE" val="Other"/>
  <p:tag name="MH_ORDER" val="9"/>
</p:tagLst>
</file>

<file path=ppt/tags/tag23.xml><?xml version="1.0" encoding="utf-8"?>
<p:tagLst xmlns:a="http://schemas.openxmlformats.org/drawingml/2006/main" xmlns:r="http://schemas.openxmlformats.org/officeDocument/2006/relationships" xmlns:p="http://schemas.openxmlformats.org/presentationml/2006/main">
  <p:tag name="MH" val="20150820163733"/>
  <p:tag name="MH_LIBRARY" val="GRAPHIC"/>
  <p:tag name="MH_TYPE" val="Other"/>
  <p:tag name="MH_ORDER" val="10"/>
</p:tagLst>
</file>

<file path=ppt/tags/tag24.xml><?xml version="1.0" encoding="utf-8"?>
<p:tagLst xmlns:a="http://schemas.openxmlformats.org/drawingml/2006/main" xmlns:r="http://schemas.openxmlformats.org/officeDocument/2006/relationships" xmlns:p="http://schemas.openxmlformats.org/presentationml/2006/main">
  <p:tag name="MH" val="20150820163733"/>
  <p:tag name="MH_LIBRARY" val="GRAPHIC"/>
  <p:tag name="MH_TYPE" val="Other"/>
  <p:tag name="MH_ORDER" val="11"/>
</p:tagLst>
</file>

<file path=ppt/tags/tag25.xml><?xml version="1.0" encoding="utf-8"?>
<p:tagLst xmlns:a="http://schemas.openxmlformats.org/drawingml/2006/main" xmlns:r="http://schemas.openxmlformats.org/officeDocument/2006/relationships" xmlns:p="http://schemas.openxmlformats.org/presentationml/2006/main">
  <p:tag name="MH" val="20150820163733"/>
  <p:tag name="MH_LIBRARY" val="GRAPHIC"/>
  <p:tag name="MH_TYPE" val="Other"/>
  <p:tag name="MH_ORDER" val="12"/>
</p:tagLst>
</file>

<file path=ppt/tags/tag26.xml><?xml version="1.0" encoding="utf-8"?>
<p:tagLst xmlns:a="http://schemas.openxmlformats.org/drawingml/2006/main" xmlns:r="http://schemas.openxmlformats.org/officeDocument/2006/relationships" xmlns:p="http://schemas.openxmlformats.org/presentationml/2006/main">
  <p:tag name="MH" val="20150820163733"/>
  <p:tag name="MH_LIBRARY" val="GRAPHIC"/>
  <p:tag name="MH_TYPE" val="Other"/>
  <p:tag name="MH_ORDER" val="11"/>
</p:tagLst>
</file>

<file path=ppt/tags/tag27.xml><?xml version="1.0" encoding="utf-8"?>
<p:tagLst xmlns:a="http://schemas.openxmlformats.org/drawingml/2006/main" xmlns:r="http://schemas.openxmlformats.org/officeDocument/2006/relationships" xmlns:p="http://schemas.openxmlformats.org/presentationml/2006/main">
  <p:tag name="MH" val="20150820163733"/>
  <p:tag name="MH_LIBRARY" val="GRAPHIC"/>
  <p:tag name="MH_TYPE" val="Other"/>
  <p:tag name="MH_ORDER" val="12"/>
</p:tagLst>
</file>

<file path=ppt/tags/tag3.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ENTRY"/>
  <p:tag name="ID" val="547130"/>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ENTRY"/>
  <p:tag name="ID" val="547130"/>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ENTRY"/>
  <p:tag name="ID" val="547130"/>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NUMBER"/>
  <p:tag name="ID" val="547130"/>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NUMBER"/>
  <p:tag name="ID" val="547130"/>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NUMBER"/>
  <p:tag name="ID" val="547130"/>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NUMBER"/>
  <p:tag name="ID" val="547130"/>
  <p:tag name="MH_ORDER" val="4"/>
</p:tagLst>
</file>

<file path=ppt/theme/theme1.xml><?xml version="1.0" encoding="utf-8"?>
<a:theme xmlns:a="http://schemas.openxmlformats.org/drawingml/2006/main" name="1_自定义设计方案">
  <a:themeElements>
    <a:clrScheme name="自定义 1018">
      <a:dk1>
        <a:sysClr val="windowText" lastClr="000000"/>
      </a:dk1>
      <a:lt1>
        <a:sysClr val="window" lastClr="FFFFFF"/>
      </a:lt1>
      <a:dk2>
        <a:srgbClr val="04617B"/>
      </a:dk2>
      <a:lt2>
        <a:srgbClr val="DBF5F9"/>
      </a:lt2>
      <a:accent1>
        <a:srgbClr val="54A838"/>
      </a:accent1>
      <a:accent2>
        <a:srgbClr val="7F7F7F"/>
      </a:accent2>
      <a:accent3>
        <a:srgbClr val="54A838"/>
      </a:accent3>
      <a:accent4>
        <a:srgbClr val="7F7F7F"/>
      </a:accent4>
      <a:accent5>
        <a:srgbClr val="54A838"/>
      </a:accent5>
      <a:accent6>
        <a:srgbClr val="7F7F7F"/>
      </a:accent6>
      <a:hlink>
        <a:srgbClr val="E2D700"/>
      </a:hlink>
      <a:folHlink>
        <a:srgbClr val="85DFD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2199</Words>
  <Application>Microsoft Office PowerPoint</Application>
  <PresentationFormat>自定义</PresentationFormat>
  <Paragraphs>248</Paragraphs>
  <Slides>24</Slides>
  <Notes>24</Notes>
  <HiddenSlides>0</HiddenSlides>
  <MMClips>1</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FontAwesome</vt:lpstr>
      <vt:lpstr>Open Sans</vt:lpstr>
      <vt:lpstr>宋体</vt:lpstr>
      <vt:lpstr>微软雅黑</vt:lpstr>
      <vt:lpstr>Agency FB</vt:lpstr>
      <vt:lpstr>Arial</vt:lpstr>
      <vt:lpstr>Broadway</vt:lpstr>
      <vt:lpstr>Calibri</vt:lpstr>
      <vt:lpstr>Calibri Light</vt:lpstr>
      <vt:lpstr>Century Gothic</vt:lpstr>
      <vt:lpstr>Wingdings</vt:lpstr>
      <vt:lpstr>1_自定义设计方案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2016-10-17T14:00:00Z</dcterms:created>
  <dcterms:modified xsi:type="dcterms:W3CDTF">2021-01-06T01:05:54Z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