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72" r:id="rId5"/>
    <p:sldId id="267" r:id="rId6"/>
    <p:sldId id="268" r:id="rId7"/>
    <p:sldId id="266" r:id="rId8"/>
    <p:sldId id="258" r:id="rId9"/>
    <p:sldId id="273" r:id="rId10"/>
    <p:sldId id="271" r:id="rId11"/>
    <p:sldId id="270" r:id="rId12"/>
    <p:sldId id="269" r:id="rId13"/>
    <p:sldId id="274" r:id="rId14"/>
    <p:sldId id="262" r:id="rId15"/>
    <p:sldId id="263" r:id="rId16"/>
    <p:sldId id="264" r:id="rId17"/>
    <p:sldId id="276" r:id="rId18"/>
    <p:sldId id="277" r:id="rId19"/>
    <p:sldId id="275" r:id="rId20"/>
    <p:sldId id="27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A8E91"/>
    <a:srgbClr val="F7585D"/>
    <a:srgbClr val="778892"/>
    <a:srgbClr val="E60000"/>
    <a:srgbClr val="BCD1DB"/>
    <a:srgbClr val="DB6B57"/>
    <a:srgbClr val="FCB740"/>
    <a:srgbClr val="24523E"/>
    <a:srgbClr val="F9E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4" y="6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FA66B-0FCD-4E9E-9304-F71A3B97CBD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9486774" y="495340"/>
            <a:ext cx="1653988" cy="2487706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82" y="0"/>
            <a:ext cx="4572000" cy="685800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07408" y="1270877"/>
            <a:ext cx="1415772" cy="45438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8000" dirty="0">
                <a:ea typeface="新蒂文征明简繁" panose="03000600000000000000" pitchFamily="66" charset="-122"/>
                <a:sym typeface="+mn-lt"/>
              </a:rPr>
              <a:t>About us</a:t>
            </a:r>
            <a:endParaRPr lang="zh-CN" altLang="en-US" sz="8000" dirty="0">
              <a:ea typeface="新蒂文征明简繁" panose="03000600000000000000" pitchFamily="66" charset="-122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11905" y="2850776"/>
            <a:ext cx="208429" cy="3644153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5591734" y="746441"/>
            <a:ext cx="228600" cy="174812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5591734" y="921253"/>
            <a:ext cx="228600" cy="174812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5591734" y="1096065"/>
            <a:ext cx="228600" cy="174812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5591734" y="1270877"/>
            <a:ext cx="228600" cy="174812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5591734" y="1445689"/>
            <a:ext cx="228600" cy="174812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5591734" y="1620501"/>
            <a:ext cx="228600" cy="174812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5591734" y="1795313"/>
            <a:ext cx="228600" cy="174812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5591734" y="1970125"/>
            <a:ext cx="228600" cy="174812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5591734" y="2144937"/>
            <a:ext cx="228600" cy="174812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5591734" y="2319749"/>
            <a:ext cx="228600" cy="174812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6925235" y="3949577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latin typeface="★铁兰体" panose="00000400000000000000" pitchFamily="2" charset="-128"/>
                <a:ea typeface="★铁兰体" panose="00000400000000000000" pitchFamily="2" charset="-128"/>
                <a:sym typeface="+mn-lt"/>
              </a:rPr>
              <a:t>一点清凉</a:t>
            </a:r>
          </a:p>
        </p:txBody>
      </p:sp>
      <p:sp>
        <p:nvSpPr>
          <p:cNvPr id="52" name="矩形 51"/>
          <p:cNvSpPr/>
          <p:nvPr/>
        </p:nvSpPr>
        <p:spPr>
          <a:xfrm>
            <a:off x="8289201" y="5417846"/>
            <a:ext cx="3424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 dirty="0">
                <a:solidFill>
                  <a:srgbClr val="FFC000"/>
                </a:solidFill>
                <a:ea typeface="方正仿宋_GBK" panose="03000509000000000000" pitchFamily="65" charset="-122"/>
                <a:sym typeface="+mn-lt"/>
              </a:rPr>
              <a:t>小清新文艺风夏天主题通用</a:t>
            </a:r>
            <a:r>
              <a:rPr lang="en-US" altLang="zh-CN" sz="1600" dirty="0">
                <a:solidFill>
                  <a:srgbClr val="FFC000"/>
                </a:solidFill>
                <a:ea typeface="方正仿宋_GBK" panose="03000509000000000000" pitchFamily="65" charset="-122"/>
                <a:sym typeface="+mn-lt"/>
              </a:rPr>
              <a:t>PPT</a:t>
            </a:r>
            <a:r>
              <a:rPr lang="zh-CN" altLang="en-US" sz="1600" dirty="0">
                <a:solidFill>
                  <a:srgbClr val="FFC000"/>
                </a:solidFill>
                <a:ea typeface="方正仿宋_GBK" panose="03000509000000000000" pitchFamily="65" charset="-122"/>
                <a:sym typeface="+mn-lt"/>
              </a:rPr>
              <a:t>模板</a:t>
            </a:r>
          </a:p>
        </p:txBody>
      </p:sp>
      <p:sp>
        <p:nvSpPr>
          <p:cNvPr id="53" name="矩形 52"/>
          <p:cNvSpPr/>
          <p:nvPr/>
        </p:nvSpPr>
        <p:spPr>
          <a:xfrm>
            <a:off x="7902877" y="5242238"/>
            <a:ext cx="3810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400" dirty="0">
                <a:ea typeface="方正仿宋_GBK" panose="03000509000000000000" pitchFamily="65" charset="-122"/>
                <a:sym typeface="+mn-lt"/>
              </a:rPr>
              <a:t>Click here to enter the text of this section</a:t>
            </a:r>
            <a:endParaRPr lang="zh-CN" altLang="en-US" sz="1400" dirty="0">
              <a:ea typeface="方正仿宋_GBK" panose="03000509000000000000" pitchFamily="65" charset="-122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1471850" y="1112585"/>
            <a:ext cx="109000" cy="2366551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880466" y="2119971"/>
            <a:ext cx="3645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ym typeface="+mn-lt"/>
              </a:rPr>
              <a:t>Pour away the </a:t>
            </a:r>
          </a:p>
          <a:p>
            <a:pPr algn="r"/>
            <a:r>
              <a:rPr lang="en-US" altLang="zh-CN" dirty="0">
                <a:sym typeface="+mn-lt"/>
              </a:rPr>
              <a:t>ocean and sweep up the wood; </a:t>
            </a:r>
          </a:p>
          <a:p>
            <a:pPr algn="r"/>
            <a:r>
              <a:rPr lang="en-US" altLang="zh-CN" dirty="0">
                <a:sym typeface="+mn-lt"/>
              </a:rPr>
              <a:t>For nothing now can </a:t>
            </a:r>
          </a:p>
          <a:p>
            <a:pPr algn="r"/>
            <a:r>
              <a:rPr lang="en-US" altLang="zh-CN" dirty="0">
                <a:sym typeface="+mn-lt"/>
              </a:rPr>
              <a:t>ever come to any good</a:t>
            </a:r>
            <a:endParaRPr lang="zh-CN" altLang="en-US" dirty="0"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159001" y="1358414"/>
            <a:ext cx="2204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>
                    <a:lumMod val="95000"/>
                  </a:schemeClr>
                </a:solidFill>
                <a:sym typeface="+mn-lt"/>
              </a:rPr>
              <a:t>SHEJI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sym typeface="+mn-lt"/>
            </a:endParaRPr>
          </a:p>
        </p:txBody>
      </p:sp>
      <p:sp>
        <p:nvSpPr>
          <p:cNvPr id="66" name="等腰三角形 65"/>
          <p:cNvSpPr/>
          <p:nvPr/>
        </p:nvSpPr>
        <p:spPr>
          <a:xfrm flipH="1" flipV="1">
            <a:off x="8614718" y="4140946"/>
            <a:ext cx="943015" cy="786654"/>
          </a:xfrm>
          <a:prstGeom prst="triangle">
            <a:avLst/>
          </a:prstGeom>
          <a:solidFill>
            <a:srgbClr val="FFC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35" grpId="0"/>
      <p:bldP spid="36" grpId="0" animBg="1"/>
      <p:bldP spid="50" grpId="0"/>
      <p:bldP spid="52" grpId="0"/>
      <p:bldP spid="53" grpId="0"/>
      <p:bldP spid="61" grpId="0" animBg="1"/>
      <p:bldP spid="62" grpId="0"/>
      <p:bldP spid="64" grpId="0"/>
      <p:bldP spid="6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6827522" y="0"/>
            <a:ext cx="2199677" cy="3644153"/>
          </a:xfrm>
          <a:prstGeom prst="rect">
            <a:avLst/>
          </a:prstGeom>
          <a:solidFill>
            <a:srgbClr val="3CA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0"/>
            <a:ext cx="457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40372" y="2837371"/>
            <a:ext cx="104215" cy="36441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740372" y="746059"/>
            <a:ext cx="124386" cy="17481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740372" y="920871"/>
            <a:ext cx="124386" cy="17481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740372" y="1095683"/>
            <a:ext cx="124386" cy="17481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740372" y="1270495"/>
            <a:ext cx="124386" cy="17481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40372" y="1445307"/>
            <a:ext cx="124386" cy="17481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740372" y="1620119"/>
            <a:ext cx="124386" cy="17481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740372" y="1794931"/>
            <a:ext cx="124386" cy="17481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740372" y="1969743"/>
            <a:ext cx="124386" cy="17481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740372" y="2144555"/>
            <a:ext cx="124386" cy="17481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740372" y="2319367"/>
            <a:ext cx="124386" cy="17481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flipH="1">
            <a:off x="6341072" y="451128"/>
            <a:ext cx="45719" cy="5955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954316" y="1102771"/>
            <a:ext cx="1924525" cy="1924525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1" name="弧形 20"/>
          <p:cNvSpPr/>
          <p:nvPr/>
        </p:nvSpPr>
        <p:spPr>
          <a:xfrm>
            <a:off x="6954315" y="1102771"/>
            <a:ext cx="1924525" cy="1924525"/>
          </a:xfrm>
          <a:prstGeom prst="arc">
            <a:avLst>
              <a:gd name="adj1" fmla="val 16200000"/>
              <a:gd name="adj2" fmla="val 8101359"/>
            </a:avLst>
          </a:prstGeom>
          <a:ln w="73025">
            <a:solidFill>
              <a:srgbClr val="F7F7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01051" y="1779874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ea typeface="黑体" panose="02010609060101010101" pitchFamily="49" charset="-122"/>
                <a:sym typeface="+mn-lt"/>
              </a:rPr>
              <a:t>60%</a:t>
            </a:r>
            <a:endParaRPr lang="zh-CN" altLang="en-US" sz="3200" dirty="0">
              <a:solidFill>
                <a:schemeClr val="bg1"/>
              </a:solidFill>
              <a:ea typeface="黑体" panose="02010609060101010101" pitchFamily="49" charset="-122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98206" y="4271752"/>
            <a:ext cx="37175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ea typeface="杨任东竹石体-Regular" panose="02000000000000000000" pitchFamily="2" charset="-122"/>
                <a:sym typeface="+mn-lt"/>
              </a:rPr>
              <a:t>My working </a:t>
            </a:r>
          </a:p>
          <a:p>
            <a:r>
              <a:rPr lang="en-US" altLang="zh-CN" sz="2000" dirty="0">
                <a:ea typeface="杨任东竹石体-Regular" panose="02000000000000000000" pitchFamily="2" charset="-122"/>
                <a:sym typeface="+mn-lt"/>
              </a:rPr>
              <a:t>week and my Sunday rest, </a:t>
            </a:r>
          </a:p>
          <a:p>
            <a:r>
              <a:rPr lang="en-US" altLang="zh-CN" sz="2000" dirty="0">
                <a:ea typeface="杨任东竹石体-Regular" panose="02000000000000000000" pitchFamily="2" charset="-122"/>
                <a:sym typeface="+mn-lt"/>
              </a:rPr>
              <a:t>My noon, my midnight, my talk, my song;</a:t>
            </a:r>
          </a:p>
          <a:p>
            <a:r>
              <a:rPr lang="en-US" altLang="zh-CN" sz="2000" dirty="0">
                <a:ea typeface="杨任东竹石体-Regular" panose="02000000000000000000" pitchFamily="2" charset="-122"/>
                <a:sym typeface="+mn-lt"/>
              </a:rPr>
              <a:t>I thought that love would last forever; </a:t>
            </a:r>
          </a:p>
          <a:p>
            <a:r>
              <a:rPr lang="en-US" altLang="zh-CN" sz="2000" dirty="0">
                <a:ea typeface="杨任东竹石体-Regular" panose="02000000000000000000" pitchFamily="2" charset="-122"/>
                <a:sym typeface="+mn-lt"/>
              </a:rPr>
              <a:t>I was wrong.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389264" y="451128"/>
            <a:ext cx="923330" cy="40474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600" dirty="0">
                <a:solidFill>
                  <a:srgbClr val="6EC7E6"/>
                </a:solidFill>
                <a:ea typeface="方正仿宋_GBK" panose="03000509000000000000" pitchFamily="65" charset="-122"/>
                <a:sym typeface="+mn-lt"/>
              </a:rPr>
              <a:t>Click here to input the</a:t>
            </a:r>
          </a:p>
          <a:p>
            <a:r>
              <a:rPr lang="en-US" altLang="zh-CN" sz="1600" dirty="0">
                <a:solidFill>
                  <a:srgbClr val="6EC7E6"/>
                </a:solidFill>
                <a:ea typeface="方正仿宋_GBK" panose="03000509000000000000" pitchFamily="65" charset="-122"/>
                <a:sym typeface="+mn-lt"/>
              </a:rPr>
              <a:t>replacement text and suggest replacing </a:t>
            </a:r>
          </a:p>
          <a:p>
            <a:r>
              <a:rPr lang="en-US" altLang="zh-CN" sz="1600" dirty="0">
                <a:solidFill>
                  <a:srgbClr val="6EC7E6"/>
                </a:solidFill>
                <a:ea typeface="方正仿宋_GBK" panose="03000509000000000000" pitchFamily="65" charset="-122"/>
                <a:sym typeface="+mn-lt"/>
              </a:rPr>
              <a:t>it with this speech</a:t>
            </a:r>
            <a:endParaRPr lang="zh-CN" altLang="en-US" sz="1600" dirty="0">
              <a:solidFill>
                <a:srgbClr val="6EC7E6"/>
              </a:solidFill>
              <a:ea typeface="方正仿宋_GBK" panose="03000509000000000000" pitchFamily="65" charset="-122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557" y="846021"/>
            <a:ext cx="615553" cy="56757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rgbClr val="6EC7E6"/>
                </a:solidFill>
                <a:ea typeface="方正仿宋_GBK" panose="03000509000000000000" pitchFamily="65" charset="-122"/>
                <a:sym typeface="+mn-lt"/>
              </a:rPr>
              <a:t>Click here to input the</a:t>
            </a:r>
          </a:p>
          <a:p>
            <a:pPr algn="r"/>
            <a:r>
              <a:rPr lang="en-US" altLang="zh-CN" sz="1400" dirty="0">
                <a:solidFill>
                  <a:srgbClr val="6EC7E6"/>
                </a:solidFill>
                <a:ea typeface="方正仿宋_GBK" panose="03000509000000000000" pitchFamily="65" charset="-122"/>
                <a:sym typeface="+mn-lt"/>
              </a:rPr>
              <a:t>replacement text and suggest replacing it with this speech</a:t>
            </a:r>
            <a:endParaRPr lang="zh-CN" altLang="en-US" sz="1400" dirty="0">
              <a:solidFill>
                <a:srgbClr val="6EC7E6"/>
              </a:solidFill>
              <a:ea typeface="方正仿宋_GBK" panose="03000509000000000000" pitchFamily="65" charset="-122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629542" y="1445307"/>
            <a:ext cx="33735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000" dirty="0">
                <a:solidFill>
                  <a:srgbClr val="6EC7E6"/>
                </a:solidFill>
                <a:ea typeface="杨任东竹石体-Regular" panose="02000000000000000000" pitchFamily="2" charset="-122"/>
                <a:sym typeface="+mn-lt"/>
              </a:rPr>
              <a:t>My working week and </a:t>
            </a:r>
          </a:p>
          <a:p>
            <a:pPr algn="r"/>
            <a:r>
              <a:rPr lang="en-US" altLang="zh-CN" sz="2000" dirty="0">
                <a:solidFill>
                  <a:srgbClr val="6EC7E6"/>
                </a:solidFill>
                <a:ea typeface="杨任东竹石体-Regular" panose="02000000000000000000" pitchFamily="2" charset="-122"/>
                <a:sym typeface="+mn-lt"/>
              </a:rPr>
              <a:t>my Sunday rest, My noon </a:t>
            </a:r>
          </a:p>
          <a:p>
            <a:pPr algn="r"/>
            <a:r>
              <a:rPr lang="en-US" altLang="zh-CN" sz="2000" dirty="0">
                <a:solidFill>
                  <a:srgbClr val="6EC7E6"/>
                </a:solidFill>
                <a:ea typeface="杨任东竹石体-Regular" panose="02000000000000000000" pitchFamily="2" charset="-122"/>
                <a:sym typeface="+mn-lt"/>
              </a:rPr>
              <a:t>my midnight, </a:t>
            </a:r>
          </a:p>
          <a:p>
            <a:pPr algn="r"/>
            <a:r>
              <a:rPr lang="en-US" altLang="zh-CN" sz="2000" dirty="0">
                <a:solidFill>
                  <a:srgbClr val="6EC7E6"/>
                </a:solidFill>
                <a:ea typeface="杨任东竹石体-Regular" panose="02000000000000000000" pitchFamily="2" charset="-122"/>
                <a:sym typeface="+mn-lt"/>
              </a:rPr>
              <a:t>my talk my song</a:t>
            </a:r>
          </a:p>
          <a:p>
            <a:pPr algn="r"/>
            <a:endParaRPr lang="en-US" altLang="zh-CN" sz="2000" dirty="0">
              <a:solidFill>
                <a:srgbClr val="6EC7E6"/>
              </a:solidFill>
              <a:ea typeface="杨任东竹石体-Regular" panose="02000000000000000000" pitchFamily="2" charset="-122"/>
              <a:sym typeface="+mn-lt"/>
            </a:endParaRPr>
          </a:p>
        </p:txBody>
      </p:sp>
      <p:sp>
        <p:nvSpPr>
          <p:cNvPr id="17" name="矩形: 剪去顶角 16"/>
          <p:cNvSpPr/>
          <p:nvPr/>
        </p:nvSpPr>
        <p:spPr>
          <a:xfrm>
            <a:off x="10152014" y="4701421"/>
            <a:ext cx="4079972" cy="2156579"/>
          </a:xfrm>
          <a:prstGeom prst="snip2SameRect">
            <a:avLst>
              <a:gd name="adj1" fmla="val 50000"/>
              <a:gd name="adj2" fmla="val 0"/>
            </a:avLst>
          </a:prstGeom>
          <a:pattFill prst="ltDnDiag">
            <a:fgClr>
              <a:srgbClr val="6EC7E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 flipH="1">
            <a:off x="12107961" y="451128"/>
            <a:ext cx="45719" cy="3193025"/>
          </a:xfrm>
          <a:prstGeom prst="rect">
            <a:avLst/>
          </a:prstGeom>
          <a:solidFill>
            <a:srgbClr val="6EC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5" name="流程图: 磁盘 24"/>
          <p:cNvSpPr/>
          <p:nvPr/>
        </p:nvSpPr>
        <p:spPr>
          <a:xfrm>
            <a:off x="11578501" y="1028797"/>
            <a:ext cx="346167" cy="306989"/>
          </a:xfrm>
          <a:prstGeom prst="flowChartMagneticDisk">
            <a:avLst/>
          </a:prstGeom>
          <a:noFill/>
          <a:ln>
            <a:solidFill>
              <a:srgbClr val="6EC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664663" y="2876468"/>
            <a:ext cx="3504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DCE5F4"/>
                </a:solidFill>
                <a:ea typeface="杨任东竹石体-Regular" panose="02000000000000000000" pitchFamily="2" charset="-122"/>
                <a:sym typeface="+mn-lt"/>
              </a:rPr>
              <a:t>I thought that love forever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15" grpId="0" animBg="1"/>
      <p:bldP spid="20" grpId="0" animBg="1"/>
      <p:bldP spid="21" grpId="0" animBg="1"/>
      <p:bldP spid="2" grpId="0"/>
      <p:bldP spid="18" grpId="0"/>
      <p:bldP spid="22" grpId="0"/>
      <p:bldP spid="23" grpId="0"/>
      <p:bldP spid="16" grpId="0"/>
      <p:bldP spid="17" grpId="0" animBg="1"/>
      <p:bldP spid="24" grpId="0" animBg="1"/>
      <p:bldP spid="25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2860" y="1275703"/>
            <a:ext cx="12214860" cy="4306592"/>
          </a:xfrm>
          <a:prstGeom prst="rect">
            <a:avLst/>
          </a:prstGeom>
          <a:solidFill>
            <a:srgbClr val="EBF1F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" name="立方体 4"/>
          <p:cNvSpPr/>
          <p:nvPr/>
        </p:nvSpPr>
        <p:spPr>
          <a:xfrm>
            <a:off x="798285" y="2521856"/>
            <a:ext cx="3048000" cy="1814286"/>
          </a:xfrm>
          <a:prstGeom prst="cube">
            <a:avLst>
              <a:gd name="adj" fmla="val 63400"/>
            </a:avLst>
          </a:prstGeom>
          <a:noFill/>
          <a:ln w="41275">
            <a:solidFill>
              <a:srgbClr val="DCE5F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37" y="1275704"/>
            <a:ext cx="7656163" cy="43065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0313" y="1859338"/>
            <a:ext cx="43252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ym typeface="+mn-lt"/>
              </a:rPr>
              <a:t>Put crepe bows round the </a:t>
            </a:r>
          </a:p>
          <a:p>
            <a:endParaRPr lang="en-US" altLang="zh-CN" dirty="0">
              <a:sym typeface="+mn-lt"/>
            </a:endParaRPr>
          </a:p>
          <a:p>
            <a:r>
              <a:rPr lang="en-US" altLang="zh-CN" dirty="0">
                <a:sym typeface="+mn-lt"/>
              </a:rPr>
              <a:t>white necks of public doves, </a:t>
            </a:r>
          </a:p>
          <a:p>
            <a:endParaRPr lang="en-US" altLang="zh-CN" dirty="0">
              <a:sym typeface="+mn-lt"/>
            </a:endParaRPr>
          </a:p>
          <a:p>
            <a:r>
              <a:rPr lang="en-US" altLang="zh-CN" dirty="0">
                <a:sym typeface="+mn-lt"/>
              </a:rPr>
              <a:t>Let the traffic </a:t>
            </a:r>
          </a:p>
          <a:p>
            <a:endParaRPr lang="en-US" altLang="zh-CN" dirty="0">
              <a:sym typeface="+mn-lt"/>
            </a:endParaRPr>
          </a:p>
          <a:p>
            <a:r>
              <a:rPr lang="en-US" altLang="zh-CN" dirty="0">
                <a:sym typeface="+mn-lt"/>
              </a:rPr>
              <a:t>policemen wear black cotton gloves. </a:t>
            </a:r>
          </a:p>
          <a:p>
            <a:endParaRPr lang="en-US" altLang="zh-CN" dirty="0">
              <a:sym typeface="+mn-lt"/>
            </a:endParaRPr>
          </a:p>
          <a:p>
            <a:r>
              <a:rPr lang="en-US" altLang="zh-CN" dirty="0">
                <a:sym typeface="+mn-lt"/>
              </a:rPr>
              <a:t>He was my North, </a:t>
            </a:r>
          </a:p>
          <a:p>
            <a:endParaRPr lang="en-US" altLang="zh-CN" dirty="0">
              <a:sym typeface="+mn-lt"/>
            </a:endParaRPr>
          </a:p>
          <a:p>
            <a:r>
              <a:rPr lang="en-US" altLang="zh-CN" dirty="0">
                <a:sym typeface="+mn-lt"/>
              </a:rPr>
              <a:t>my South, my East and West. </a:t>
            </a:r>
          </a:p>
        </p:txBody>
      </p:sp>
      <p:sp>
        <p:nvSpPr>
          <p:cNvPr id="6" name="矩形 5"/>
          <p:cNvSpPr/>
          <p:nvPr/>
        </p:nvSpPr>
        <p:spPr>
          <a:xfrm flipH="1">
            <a:off x="-22860" y="1859339"/>
            <a:ext cx="45719" cy="3139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4946" y="5849023"/>
            <a:ext cx="7162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AFB4B9"/>
                </a:solidFill>
                <a:ea typeface="杨任东竹石体-Regular" panose="02000000000000000000" pitchFamily="2" charset="-122"/>
                <a:sym typeface="+mn-lt"/>
              </a:rPr>
              <a:t>My working week and my Sunday rest, My noon, my midnight, my talk, my song;</a:t>
            </a:r>
          </a:p>
          <a:p>
            <a:r>
              <a:rPr lang="en-US" altLang="zh-CN" sz="2000" dirty="0">
                <a:solidFill>
                  <a:srgbClr val="AFB4B9"/>
                </a:solidFill>
                <a:ea typeface="杨任东竹石体-Regular" panose="02000000000000000000" pitchFamily="2" charset="-122"/>
                <a:sym typeface="+mn-lt"/>
              </a:rPr>
              <a:t>I thought that love would last forever; I was wrong. </a:t>
            </a:r>
          </a:p>
        </p:txBody>
      </p:sp>
      <p:sp>
        <p:nvSpPr>
          <p:cNvPr id="9" name="矩形 8"/>
          <p:cNvSpPr/>
          <p:nvPr/>
        </p:nvSpPr>
        <p:spPr>
          <a:xfrm flipH="1">
            <a:off x="362856" y="6835140"/>
            <a:ext cx="47369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6516914" y="963258"/>
            <a:ext cx="567508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 flipV="1">
            <a:off x="6190465" y="820101"/>
            <a:ext cx="326449" cy="3222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971749" y="15022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一点清凉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/>
      <p:bldP spid="7" grpId="0"/>
      <p:bldP spid="10" grpId="0" animBg="1"/>
      <p:bldP spid="11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V="1">
            <a:off x="0" y="276921"/>
            <a:ext cx="12192000" cy="6304147"/>
          </a:xfrm>
          <a:prstGeom prst="rect">
            <a:avLst/>
          </a:prstGeom>
          <a:solidFill>
            <a:srgbClr val="C5D6DE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17" name="等腰三角形 16"/>
          <p:cNvSpPr/>
          <p:nvPr/>
        </p:nvSpPr>
        <p:spPr>
          <a:xfrm flipV="1">
            <a:off x="7495174" y="1638556"/>
            <a:ext cx="1264746" cy="1015662"/>
          </a:xfrm>
          <a:prstGeom prst="triangle">
            <a:avLst/>
          </a:prstGeom>
          <a:noFill/>
          <a:ln w="41275">
            <a:solidFill>
              <a:srgbClr val="C5D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99" y="460825"/>
            <a:ext cx="3957562" cy="593634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2535" y="1877609"/>
            <a:ext cx="923330" cy="31027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BCD1DB"/>
                </a:solidFill>
                <a:ea typeface="新蒂文征明简繁" panose="03000600000000000000" pitchFamily="66" charset="-122"/>
                <a:sym typeface="+mn-lt"/>
              </a:rPr>
              <a:t>此 间 标 题</a:t>
            </a:r>
          </a:p>
        </p:txBody>
      </p:sp>
      <p:sp>
        <p:nvSpPr>
          <p:cNvPr id="6" name="矩形 5"/>
          <p:cNvSpPr/>
          <p:nvPr/>
        </p:nvSpPr>
        <p:spPr>
          <a:xfrm>
            <a:off x="-14932" y="1719418"/>
            <a:ext cx="101599" cy="341915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0064137" y="6039030"/>
            <a:ext cx="159656" cy="159656"/>
          </a:xfrm>
          <a:prstGeom prst="ellipse">
            <a:avLst/>
          </a:prstGeom>
          <a:solidFill>
            <a:srgbClr val="CE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688251" y="6039030"/>
            <a:ext cx="159656" cy="159656"/>
          </a:xfrm>
          <a:prstGeom prst="ellipse">
            <a:avLst/>
          </a:prstGeom>
          <a:solidFill>
            <a:srgbClr val="CE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1312365" y="6039030"/>
            <a:ext cx="159656" cy="159656"/>
          </a:xfrm>
          <a:prstGeom prst="ellipse">
            <a:avLst/>
          </a:prstGeom>
          <a:solidFill>
            <a:srgbClr val="CE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155511" y="6039030"/>
            <a:ext cx="159656" cy="159656"/>
          </a:xfrm>
          <a:prstGeom prst="ellipse">
            <a:avLst/>
          </a:prstGeom>
          <a:solidFill>
            <a:srgbClr val="CE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779625" y="6039030"/>
            <a:ext cx="159656" cy="159656"/>
          </a:xfrm>
          <a:prstGeom prst="ellipse">
            <a:avLst/>
          </a:prstGeom>
          <a:solidFill>
            <a:srgbClr val="CE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403739" y="6039030"/>
            <a:ext cx="159656" cy="159656"/>
          </a:xfrm>
          <a:prstGeom prst="ellipse">
            <a:avLst/>
          </a:prstGeom>
          <a:solidFill>
            <a:srgbClr val="CE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7135463" y="5031515"/>
            <a:ext cx="4536552" cy="45719"/>
          </a:xfrm>
          <a:prstGeom prst="rect">
            <a:avLst/>
          </a:prstGeom>
          <a:solidFill>
            <a:srgbClr val="CE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10143965" y="818659"/>
            <a:ext cx="1264746" cy="1801517"/>
          </a:xfrm>
          <a:prstGeom prst="rect">
            <a:avLst/>
          </a:prstGeom>
          <a:solidFill>
            <a:srgbClr val="CE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99686" y="1660114"/>
            <a:ext cx="38298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err="1">
                <a:ea typeface="杨任东竹石体-Regular" panose="02000000000000000000" pitchFamily="2" charset="-122"/>
                <a:sym typeface="+mn-lt"/>
              </a:rPr>
              <a:t>HeadlInes</a:t>
            </a:r>
            <a:endParaRPr lang="zh-CN" altLang="en-US" sz="6000" dirty="0">
              <a:ea typeface="杨任东竹石体-Regular" panose="02000000000000000000" pitchFamily="2" charset="-122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41110" y="3082776"/>
            <a:ext cx="43252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sym typeface="+mn-lt"/>
              </a:rPr>
              <a:t>Put crepe bows round the </a:t>
            </a:r>
          </a:p>
          <a:p>
            <a:pPr algn="r"/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sym typeface="+mn-lt"/>
              </a:rPr>
              <a:t>white necks of public doves, </a:t>
            </a:r>
          </a:p>
          <a:p>
            <a:pPr algn="r"/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sym typeface="+mn-lt"/>
              </a:rPr>
              <a:t>Let the traffic </a:t>
            </a:r>
          </a:p>
          <a:p>
            <a:pPr algn="r"/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sym typeface="+mn-lt"/>
              </a:rPr>
              <a:t>policemen wear black cotton gloves. </a:t>
            </a:r>
          </a:p>
          <a:p>
            <a:pPr algn="r"/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sym typeface="+mn-lt"/>
              </a:rPr>
              <a:t>He was my North, </a:t>
            </a:r>
          </a:p>
          <a:p>
            <a:pPr algn="r"/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sym typeface="+mn-lt"/>
              </a:rPr>
              <a:t>my South, my East and West.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557131" y="818659"/>
            <a:ext cx="1107996" cy="50249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dirty="0">
                <a:solidFill>
                  <a:srgbClr val="BCD1DB"/>
                </a:solidFill>
                <a:ea typeface="方正仿宋_GBK" panose="03000509000000000000" pitchFamily="65" charset="-122"/>
                <a:sym typeface="+mn-lt"/>
              </a:rPr>
              <a:t>Click here to input the</a:t>
            </a:r>
          </a:p>
          <a:p>
            <a:r>
              <a:rPr lang="en-US" altLang="zh-CN" sz="2000" dirty="0">
                <a:solidFill>
                  <a:srgbClr val="BCD1DB"/>
                </a:solidFill>
                <a:ea typeface="方正仿宋_GBK" panose="03000509000000000000" pitchFamily="65" charset="-122"/>
                <a:sym typeface="+mn-lt"/>
              </a:rPr>
              <a:t>replacement text and suggest replacing </a:t>
            </a:r>
          </a:p>
          <a:p>
            <a:r>
              <a:rPr lang="en-US" altLang="zh-CN" sz="2000" dirty="0">
                <a:solidFill>
                  <a:srgbClr val="BCD1DB"/>
                </a:solidFill>
                <a:ea typeface="方正仿宋_GBK" panose="03000509000000000000" pitchFamily="65" charset="-122"/>
                <a:sym typeface="+mn-lt"/>
              </a:rPr>
              <a:t>it with this speech</a:t>
            </a:r>
            <a:endParaRPr lang="zh-CN" altLang="en-US" sz="2000" dirty="0">
              <a:solidFill>
                <a:srgbClr val="BCD1DB"/>
              </a:solidFill>
              <a:ea typeface="方正仿宋_GBK" panose="03000509000000000000" pitchFamily="65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5" grpId="0"/>
      <p:bldP spid="6" grpId="0" animBg="1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FCB74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911693" y="843734"/>
            <a:ext cx="2510417" cy="2510417"/>
          </a:xfrm>
          <a:prstGeom prst="ellipse">
            <a:avLst/>
          </a:prstGeom>
          <a:solidFill>
            <a:srgbClr val="FCB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4094" y="4182450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ym typeface="+mn-lt"/>
              </a:rPr>
              <a:t>一点清凉</a:t>
            </a:r>
          </a:p>
        </p:txBody>
      </p:sp>
      <p:sp>
        <p:nvSpPr>
          <p:cNvPr id="6" name="矩形 5"/>
          <p:cNvSpPr/>
          <p:nvPr/>
        </p:nvSpPr>
        <p:spPr>
          <a:xfrm>
            <a:off x="1439580" y="5522505"/>
            <a:ext cx="3424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 dirty="0">
                <a:solidFill>
                  <a:srgbClr val="FCB740"/>
                </a:solidFill>
                <a:ea typeface="方正仿宋_GBK" panose="03000509000000000000" pitchFamily="65" charset="-122"/>
                <a:sym typeface="+mn-lt"/>
              </a:rPr>
              <a:t>小清新文艺风夏天主题通用</a:t>
            </a:r>
            <a:r>
              <a:rPr lang="en-US" altLang="zh-CN" sz="1600" dirty="0">
                <a:solidFill>
                  <a:srgbClr val="FCB740"/>
                </a:solidFill>
                <a:ea typeface="方正仿宋_GBK" panose="03000509000000000000" pitchFamily="65" charset="-122"/>
                <a:sym typeface="+mn-lt"/>
              </a:rPr>
              <a:t>PPT</a:t>
            </a:r>
            <a:r>
              <a:rPr lang="zh-CN" altLang="en-US" sz="1600" dirty="0">
                <a:solidFill>
                  <a:srgbClr val="FCB740"/>
                </a:solidFill>
                <a:ea typeface="方正仿宋_GBK" panose="03000509000000000000" pitchFamily="65" charset="-122"/>
                <a:sym typeface="+mn-lt"/>
              </a:rPr>
              <a:t>模板</a:t>
            </a:r>
          </a:p>
        </p:txBody>
      </p:sp>
      <p:sp>
        <p:nvSpPr>
          <p:cNvPr id="7" name="矩形 6"/>
          <p:cNvSpPr/>
          <p:nvPr/>
        </p:nvSpPr>
        <p:spPr>
          <a:xfrm>
            <a:off x="5423324" y="2294944"/>
            <a:ext cx="6251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ea typeface="杨任东竹石体-Regular" panose="02000000000000000000" pitchFamily="2" charset="-122"/>
                <a:sym typeface="+mn-lt"/>
              </a:rPr>
              <a:t>Click here to enter the text of this section</a:t>
            </a:r>
            <a:endParaRPr lang="zh-CN" altLang="en-US" sz="2400" dirty="0">
              <a:ea typeface="杨任东竹石体-Regular" panose="02000000000000000000" pitchFamily="2" charset="-122"/>
              <a:sym typeface="+mn-lt"/>
            </a:endParaRPr>
          </a:p>
        </p:txBody>
      </p:sp>
      <p:sp>
        <p:nvSpPr>
          <p:cNvPr id="8" name="等腰三角形 7"/>
          <p:cNvSpPr/>
          <p:nvPr/>
        </p:nvSpPr>
        <p:spPr>
          <a:xfrm flipH="1" flipV="1">
            <a:off x="2409537" y="4298562"/>
            <a:ext cx="943015" cy="786654"/>
          </a:xfrm>
          <a:prstGeom prst="triangle">
            <a:avLst/>
          </a:prstGeom>
          <a:solidFill>
            <a:srgbClr val="FCB74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20253" y="1570147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5400" dirty="0">
                <a:sym typeface="+mn-lt"/>
              </a:rPr>
              <a:t>此节标题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925312" y="-27378"/>
            <a:ext cx="0" cy="5112594"/>
          </a:xfrm>
          <a:prstGeom prst="line">
            <a:avLst/>
          </a:prstGeom>
          <a:ln w="25400">
            <a:solidFill>
              <a:srgbClr val="FCB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272784" y="1745406"/>
            <a:ext cx="0" cy="5112594"/>
          </a:xfrm>
          <a:prstGeom prst="line">
            <a:avLst/>
          </a:prstGeom>
          <a:ln w="25400">
            <a:solidFill>
              <a:srgbClr val="FCB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261571" y="5237601"/>
            <a:ext cx="3810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400" dirty="0">
                <a:ea typeface="方正仿宋_GBK" panose="03000509000000000000" pitchFamily="65" charset="-122"/>
                <a:sym typeface="+mn-lt"/>
              </a:rPr>
              <a:t>Click here to enter the text of this section</a:t>
            </a:r>
            <a:endParaRPr lang="zh-CN" altLang="en-US" sz="1400" dirty="0">
              <a:ea typeface="方正仿宋_GBK" panose="03000509000000000000" pitchFamily="65" charset="-122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28268" y="2493477"/>
            <a:ext cx="553998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i="1" dirty="0">
                <a:solidFill>
                  <a:srgbClr val="F7585D"/>
                </a:solidFill>
                <a:ea typeface="方正仿宋简体" panose="03000509000000000000" pitchFamily="65" charset="-122"/>
                <a:sym typeface="+mn-lt"/>
              </a:rPr>
              <a:t>章节分隔页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1" b="12159"/>
          <a:stretch>
            <a:fillRect/>
          </a:stretch>
        </p:blipFill>
        <p:spPr>
          <a:xfrm>
            <a:off x="8354053" y="2877082"/>
            <a:ext cx="3245827" cy="36296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8" grpId="0" animBg="1"/>
      <p:bldP spid="10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V="1">
            <a:off x="0" y="327792"/>
            <a:ext cx="12192000" cy="6304147"/>
          </a:xfrm>
          <a:prstGeom prst="rect">
            <a:avLst/>
          </a:prstGeom>
          <a:solidFill>
            <a:srgbClr val="24523E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514350"/>
            <a:ext cx="3886200" cy="58293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9650" y="3620863"/>
            <a:ext cx="3385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ea typeface="方正仿宋_GBK" panose="03000509000000000000" pitchFamily="65" charset="-122"/>
                <a:sym typeface="+mn-lt"/>
              </a:rPr>
              <a:t>Click here to </a:t>
            </a:r>
          </a:p>
          <a:p>
            <a:r>
              <a:rPr lang="en-US" altLang="zh-CN" dirty="0">
                <a:ea typeface="方正仿宋_GBK" panose="03000509000000000000" pitchFamily="65" charset="-122"/>
                <a:sym typeface="+mn-lt"/>
              </a:rPr>
              <a:t>enter the text of this section</a:t>
            </a:r>
            <a:endParaRPr lang="zh-CN" altLang="en-US" dirty="0">
              <a:ea typeface="方正仿宋_GBK" panose="03000509000000000000" pitchFamily="65" charset="-122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09650" y="44480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ea typeface="方正仿宋简体" panose="03000509000000000000" pitchFamily="65" charset="-122"/>
                <a:sym typeface="+mn-lt"/>
              </a:rPr>
              <a:t>The stars are not wanted now: put out every one; Pack up the moon and dismantle the sun; Pour away the ocean and sweep up the wood; For nothing now can ever come to any good.</a:t>
            </a:r>
          </a:p>
        </p:txBody>
      </p:sp>
      <p:sp>
        <p:nvSpPr>
          <p:cNvPr id="6" name="矩形 5"/>
          <p:cNvSpPr/>
          <p:nvPr/>
        </p:nvSpPr>
        <p:spPr>
          <a:xfrm>
            <a:off x="7059930" y="514350"/>
            <a:ext cx="45720" cy="2054824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36466" y="937823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ea typeface="新蒂文征明简繁" panose="03000600000000000000" pitchFamily="66" charset="-122"/>
                <a:sym typeface="+mn-lt"/>
              </a:rPr>
              <a:t>清甜</a:t>
            </a:r>
          </a:p>
        </p:txBody>
      </p:sp>
      <p:sp>
        <p:nvSpPr>
          <p:cNvPr id="8" name="矩形 7"/>
          <p:cNvSpPr/>
          <p:nvPr/>
        </p:nvSpPr>
        <p:spPr>
          <a:xfrm>
            <a:off x="202600" y="1953486"/>
            <a:ext cx="67438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600" dirty="0">
                <a:ea typeface="杨任东竹石体-Regular" panose="02000000000000000000" pitchFamily="2" charset="-122"/>
                <a:sym typeface="+mn-lt"/>
              </a:rPr>
              <a:t>Click here to enter the text of this section</a:t>
            </a:r>
            <a:endParaRPr lang="zh-CN" altLang="en-US" sz="2600" dirty="0">
              <a:ea typeface="杨任东竹石体-Regular" panose="02000000000000000000" pitchFamily="2" charset="-122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8655" y="3428994"/>
            <a:ext cx="49530" cy="2379887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170078" y="2674157"/>
            <a:ext cx="1503906" cy="1509673"/>
            <a:chOff x="4824571" y="2425735"/>
            <a:chExt cx="1924525" cy="1931905"/>
          </a:xfrm>
        </p:grpSpPr>
        <p:sp>
          <p:nvSpPr>
            <p:cNvPr id="11" name="椭圆 10"/>
            <p:cNvSpPr/>
            <p:nvPr/>
          </p:nvSpPr>
          <p:spPr>
            <a:xfrm>
              <a:off x="4824571" y="2433115"/>
              <a:ext cx="1924525" cy="1924525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  <p:sp>
          <p:nvSpPr>
            <p:cNvPr id="12" name="弧形 11"/>
            <p:cNvSpPr/>
            <p:nvPr/>
          </p:nvSpPr>
          <p:spPr>
            <a:xfrm>
              <a:off x="4824571" y="2425735"/>
              <a:ext cx="1924525" cy="1924525"/>
            </a:xfrm>
            <a:prstGeom prst="arc">
              <a:avLst>
                <a:gd name="adj1" fmla="val 16200000"/>
                <a:gd name="adj2" fmla="val 8101359"/>
              </a:avLst>
            </a:prstGeom>
            <a:ln w="73025">
              <a:solidFill>
                <a:srgbClr val="E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-1248685" y="-1279795"/>
            <a:ext cx="3934919" cy="3934919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7" name="弧形 16"/>
          <p:cNvSpPr/>
          <p:nvPr/>
        </p:nvSpPr>
        <p:spPr>
          <a:xfrm>
            <a:off x="-1248685" y="-1279796"/>
            <a:ext cx="3934919" cy="3934919"/>
          </a:xfrm>
          <a:prstGeom prst="arc">
            <a:avLst>
              <a:gd name="adj1" fmla="val 16200000"/>
              <a:gd name="adj2" fmla="val 873352"/>
            </a:avLst>
          </a:prstGeom>
          <a:ln w="73025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6" grpId="0" animBg="1"/>
      <p:bldP spid="7" grpId="0"/>
      <p:bldP spid="8" grpId="0"/>
      <p:bldP spid="10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V="1">
            <a:off x="0" y="276926"/>
            <a:ext cx="12192000" cy="6304147"/>
          </a:xfrm>
          <a:prstGeom prst="rect">
            <a:avLst/>
          </a:prstGeom>
          <a:solidFill>
            <a:srgbClr val="24523E">
              <a:alpha val="7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1" y="218661"/>
            <a:ext cx="4882325" cy="64206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 rot="8048347" flipV="1">
            <a:off x="6143047" y="1626923"/>
            <a:ext cx="1085850" cy="1085850"/>
          </a:xfrm>
          <a:prstGeom prst="roundRect">
            <a:avLst>
              <a:gd name="adj" fmla="val 9649"/>
            </a:avLst>
          </a:prstGeom>
          <a:noFill/>
          <a:ln w="41275">
            <a:solidFill>
              <a:srgbClr val="F7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7" name="矩形: 圆角 6"/>
          <p:cNvSpPr/>
          <p:nvPr/>
        </p:nvSpPr>
        <p:spPr>
          <a:xfrm rot="8048347" flipV="1">
            <a:off x="7504458" y="1626923"/>
            <a:ext cx="1085850" cy="1085850"/>
          </a:xfrm>
          <a:prstGeom prst="roundRect">
            <a:avLst>
              <a:gd name="adj" fmla="val 9649"/>
            </a:avLst>
          </a:prstGeom>
          <a:noFill/>
          <a:ln w="41275">
            <a:solidFill>
              <a:srgbClr val="F7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 rot="8048347" flipV="1">
            <a:off x="8865869" y="1626923"/>
            <a:ext cx="1085850" cy="1085850"/>
          </a:xfrm>
          <a:prstGeom prst="roundRect">
            <a:avLst>
              <a:gd name="adj" fmla="val 9649"/>
            </a:avLst>
          </a:prstGeom>
          <a:noFill/>
          <a:ln w="41275">
            <a:solidFill>
              <a:srgbClr val="F7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 rot="8048347" flipV="1">
            <a:off x="10227280" y="1647242"/>
            <a:ext cx="1085850" cy="1085850"/>
          </a:xfrm>
          <a:prstGeom prst="roundRect">
            <a:avLst>
              <a:gd name="adj" fmla="val 9649"/>
            </a:avLst>
          </a:prstGeom>
          <a:noFill/>
          <a:ln w="41275">
            <a:solidFill>
              <a:srgbClr val="F7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34449" y="1636169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dirty="0">
                <a:sym typeface="+mn-lt"/>
              </a:rPr>
              <a:t>清</a:t>
            </a:r>
          </a:p>
        </p:txBody>
      </p:sp>
      <p:sp>
        <p:nvSpPr>
          <p:cNvPr id="11" name="矩形 10"/>
          <p:cNvSpPr/>
          <p:nvPr/>
        </p:nvSpPr>
        <p:spPr>
          <a:xfrm>
            <a:off x="7495860" y="1636169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dirty="0">
                <a:sym typeface="+mn-lt"/>
              </a:rPr>
              <a:t>凉</a:t>
            </a:r>
          </a:p>
        </p:txBody>
      </p:sp>
      <p:sp>
        <p:nvSpPr>
          <p:cNvPr id="12" name="矩形 11"/>
          <p:cNvSpPr/>
          <p:nvPr/>
        </p:nvSpPr>
        <p:spPr>
          <a:xfrm>
            <a:off x="8866748" y="1615850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dirty="0">
                <a:sym typeface="+mn-lt"/>
              </a:rPr>
              <a:t>香</a:t>
            </a:r>
          </a:p>
        </p:txBody>
      </p:sp>
      <p:sp>
        <p:nvSpPr>
          <p:cNvPr id="13" name="矩形 12"/>
          <p:cNvSpPr/>
          <p:nvPr/>
        </p:nvSpPr>
        <p:spPr>
          <a:xfrm>
            <a:off x="10218682" y="1636169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dirty="0">
                <a:sym typeface="+mn-lt"/>
              </a:rPr>
              <a:t>甜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6861754" y="5455878"/>
            <a:ext cx="3741004" cy="355241"/>
          </a:xfrm>
          <a:prstGeom prst="roundRect">
            <a:avLst>
              <a:gd name="adj" fmla="val 50000"/>
            </a:avLst>
          </a:prstGeom>
          <a:noFill/>
          <a:ln w="44450">
            <a:solidFill>
              <a:srgbClr val="F7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55577" y="5610638"/>
            <a:ext cx="406440" cy="45719"/>
          </a:xfrm>
          <a:prstGeom prst="rect">
            <a:avLst/>
          </a:prstGeom>
          <a:solidFill>
            <a:srgbClr val="F7585D"/>
          </a:solidFill>
          <a:ln w="31750">
            <a:solidFill>
              <a:srgbClr val="F7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602758" y="5610638"/>
            <a:ext cx="406440" cy="45719"/>
          </a:xfrm>
          <a:prstGeom prst="rect">
            <a:avLst/>
          </a:prstGeom>
          <a:solidFill>
            <a:srgbClr val="F7585D"/>
          </a:solidFill>
          <a:ln w="31750">
            <a:solidFill>
              <a:srgbClr val="F7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705549" y="34918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solidFill>
                  <a:srgbClr val="F7585D"/>
                </a:solidFill>
                <a:ea typeface="新蒂文征明简繁" panose="03000600000000000000" pitchFamily="66" charset="-122"/>
                <a:sym typeface="+mn-lt"/>
              </a:rPr>
              <a:t>Click here to input the </a:t>
            </a:r>
          </a:p>
          <a:p>
            <a:pPr algn="ctr"/>
            <a:r>
              <a:rPr lang="en-US" altLang="zh-CN" sz="2400" dirty="0">
                <a:solidFill>
                  <a:srgbClr val="F7585D"/>
                </a:solidFill>
                <a:ea typeface="新蒂文征明简繁" panose="03000600000000000000" pitchFamily="66" charset="-122"/>
                <a:sym typeface="+mn-lt"/>
              </a:rPr>
              <a:t>replacement text and suggest </a:t>
            </a:r>
          </a:p>
          <a:p>
            <a:pPr algn="ctr"/>
            <a:r>
              <a:rPr lang="en-US" altLang="zh-CN" sz="2400" dirty="0">
                <a:solidFill>
                  <a:srgbClr val="F7585D"/>
                </a:solidFill>
                <a:ea typeface="新蒂文征明简繁" panose="03000600000000000000" pitchFamily="66" charset="-122"/>
                <a:sym typeface="+mn-lt"/>
              </a:rPr>
              <a:t>replacing it with this speech.</a:t>
            </a:r>
            <a:endParaRPr lang="zh-CN" altLang="en-US" sz="2400" dirty="0">
              <a:solidFill>
                <a:srgbClr val="F7585D"/>
              </a:solidFill>
              <a:ea typeface="新蒂文征明简繁" panose="03000600000000000000" pitchFamily="66" charset="-122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21796" y="5482759"/>
            <a:ext cx="35303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7585D"/>
                </a:solidFill>
                <a:ea typeface="方正仿宋_GBK" panose="03000509000000000000" pitchFamily="65" charset="-122"/>
                <a:sym typeface="+mn-lt"/>
              </a:rPr>
              <a:t>Click here to enter the text of section</a:t>
            </a:r>
            <a:endParaRPr lang="zh-CN" altLang="en-US" sz="1400" b="1" dirty="0">
              <a:solidFill>
                <a:srgbClr val="F7585D"/>
              </a:solidFill>
              <a:ea typeface="方正仿宋_GBK" panose="03000509000000000000" pitchFamily="65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V="1">
            <a:off x="0" y="276926"/>
            <a:ext cx="12192000" cy="6304147"/>
          </a:xfrm>
          <a:prstGeom prst="rect">
            <a:avLst/>
          </a:prstGeom>
          <a:solidFill>
            <a:srgbClr val="24523E">
              <a:alpha val="7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76" y="326571"/>
            <a:ext cx="4144471" cy="6204857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875314" y="734785"/>
            <a:ext cx="2220686" cy="2220686"/>
          </a:xfrm>
          <a:prstGeom prst="ellipse">
            <a:avLst/>
          </a:prstGeom>
          <a:pattFill prst="pct90">
            <a:fgClr>
              <a:srgbClr val="DB6B5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-617423" y="2139041"/>
            <a:ext cx="5103270" cy="4287329"/>
            <a:chOff x="-617423" y="2139041"/>
            <a:chExt cx="5103270" cy="4287329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-262421" y="2139041"/>
              <a:ext cx="3880406" cy="295527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-298448" y="2498269"/>
              <a:ext cx="3916433" cy="298271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-617423" y="2857497"/>
              <a:ext cx="4235408" cy="322564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-367431" y="2906810"/>
              <a:ext cx="4366954" cy="332582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-71592" y="2955471"/>
              <a:ext cx="4557439" cy="347089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821022" y="2155039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ym typeface="+mn-lt"/>
              </a:rPr>
              <a:t>余香</a:t>
            </a:r>
          </a:p>
        </p:txBody>
      </p:sp>
      <p:sp>
        <p:nvSpPr>
          <p:cNvPr id="20" name="矩形 19"/>
          <p:cNvSpPr/>
          <p:nvPr/>
        </p:nvSpPr>
        <p:spPr>
          <a:xfrm>
            <a:off x="821022" y="3187852"/>
            <a:ext cx="63636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ea typeface="杨任东竹石体-Regular" panose="02000000000000000000" pitchFamily="2" charset="-122"/>
                <a:sym typeface="+mn-lt"/>
              </a:rPr>
              <a:t>The stars are not wanted now: </a:t>
            </a:r>
          </a:p>
          <a:p>
            <a:r>
              <a:rPr lang="en-US" altLang="zh-CN" sz="2400" dirty="0">
                <a:ea typeface="杨任东竹石体-Regular" panose="02000000000000000000" pitchFamily="2" charset="-122"/>
                <a:sym typeface="+mn-lt"/>
              </a:rPr>
              <a:t>put out every one; Pack up the moon and dismantle </a:t>
            </a:r>
          </a:p>
          <a:p>
            <a:r>
              <a:rPr lang="en-US" altLang="zh-CN" sz="2400" dirty="0">
                <a:ea typeface="杨任东竹石体-Regular" panose="02000000000000000000" pitchFamily="2" charset="-122"/>
                <a:sym typeface="+mn-lt"/>
              </a:rPr>
              <a:t>the sun; Pour away the ocean </a:t>
            </a:r>
          </a:p>
          <a:p>
            <a:r>
              <a:rPr lang="en-US" altLang="zh-CN" sz="2400" dirty="0">
                <a:ea typeface="杨任东竹石体-Regular" panose="02000000000000000000" pitchFamily="2" charset="-122"/>
                <a:sym typeface="+mn-lt"/>
              </a:rPr>
              <a:t>and sweep up the wood; For nothing now </a:t>
            </a:r>
          </a:p>
          <a:p>
            <a:r>
              <a:rPr lang="en-US" altLang="zh-CN" sz="2400" dirty="0">
                <a:ea typeface="杨任东竹石体-Regular" panose="02000000000000000000" pitchFamily="2" charset="-122"/>
                <a:sym typeface="+mn-lt"/>
              </a:rPr>
              <a:t>can ever come to any good.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5496896" y="-2733908"/>
            <a:ext cx="4992478" cy="4338333"/>
            <a:chOff x="5634056" y="-2810863"/>
            <a:chExt cx="4992478" cy="4338333"/>
          </a:xfrm>
        </p:grpSpPr>
        <p:cxnSp>
          <p:nvCxnSpPr>
            <p:cNvPr id="29" name="直接连接符 28"/>
            <p:cNvCxnSpPr/>
            <p:nvPr/>
          </p:nvCxnSpPr>
          <p:spPr>
            <a:xfrm rot="10800000" flipH="1">
              <a:off x="6374662" y="-1427807"/>
              <a:ext cx="3880406" cy="295527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rot="10800000" flipH="1">
              <a:off x="6391126" y="-1823132"/>
              <a:ext cx="3916433" cy="298271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rot="10800000" flipH="1">
              <a:off x="6391126" y="-2425288"/>
              <a:ext cx="4235408" cy="322564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10800000" flipH="1">
              <a:off x="6009588" y="-2574785"/>
              <a:ext cx="4366954" cy="332582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rot="10800000" flipH="1">
              <a:off x="5634056" y="-2810863"/>
              <a:ext cx="4557439" cy="347089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14" y="262890"/>
            <a:ext cx="4221842" cy="6332220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>
            <a:off x="5367807" y="5625002"/>
            <a:ext cx="1381271" cy="914580"/>
          </a:xfrm>
          <a:prstGeom prst="roundRect">
            <a:avLst>
              <a:gd name="adj" fmla="val 9887"/>
            </a:avLst>
          </a:prstGeom>
          <a:noFill/>
          <a:ln>
            <a:solidFill>
              <a:srgbClr val="BCD1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98107" y="5671780"/>
            <a:ext cx="995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BCD1DB"/>
                </a:solidFill>
                <a:ea typeface="方正仿宋简体" panose="03000509000000000000" pitchFamily="65" charset="-122"/>
                <a:sym typeface="+mn-lt"/>
              </a:rPr>
              <a:t>07</a:t>
            </a:r>
            <a:endParaRPr lang="zh-CN" altLang="en-US" sz="5400" dirty="0">
              <a:solidFill>
                <a:srgbClr val="BCD1DB"/>
              </a:solidFill>
              <a:ea typeface="方正仿宋简体" panose="03000509000000000000" pitchFamily="65" charset="-122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1955780" y="-251460"/>
            <a:ext cx="0" cy="8778240"/>
          </a:xfrm>
          <a:prstGeom prst="line">
            <a:avLst/>
          </a:prstGeom>
          <a:ln>
            <a:solidFill>
              <a:srgbClr val="BCD1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1841480" y="-228600"/>
            <a:ext cx="0" cy="8778240"/>
          </a:xfrm>
          <a:prstGeom prst="line">
            <a:avLst/>
          </a:prstGeom>
          <a:ln>
            <a:solidFill>
              <a:srgbClr val="BCD1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1727180" y="-251460"/>
            <a:ext cx="0" cy="8778240"/>
          </a:xfrm>
          <a:prstGeom prst="line">
            <a:avLst/>
          </a:prstGeom>
          <a:ln>
            <a:solidFill>
              <a:srgbClr val="BCD1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590020" y="-251460"/>
            <a:ext cx="0" cy="8778240"/>
          </a:xfrm>
          <a:prstGeom prst="line">
            <a:avLst/>
          </a:prstGeom>
          <a:ln>
            <a:solidFill>
              <a:srgbClr val="BCD1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363503" y="2305615"/>
            <a:ext cx="63636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ea typeface="杨任东竹石体-Regular" panose="02000000000000000000" pitchFamily="2" charset="-122"/>
                <a:sym typeface="+mn-lt"/>
              </a:rPr>
              <a:t>The stars are not wanted now: </a:t>
            </a:r>
          </a:p>
          <a:p>
            <a:r>
              <a:rPr lang="en-US" altLang="zh-CN" sz="2800" dirty="0">
                <a:ea typeface="杨任东竹石体-Regular" panose="02000000000000000000" pitchFamily="2" charset="-122"/>
                <a:sym typeface="+mn-lt"/>
              </a:rPr>
              <a:t>put out every one; Pack up the moon and dismantle </a:t>
            </a:r>
          </a:p>
          <a:p>
            <a:r>
              <a:rPr lang="en-US" altLang="zh-CN" sz="2800" dirty="0">
                <a:ea typeface="杨任东竹石体-Regular" panose="02000000000000000000" pitchFamily="2" charset="-122"/>
                <a:sym typeface="+mn-lt"/>
              </a:rPr>
              <a:t>the sun; Pour away the ocean </a:t>
            </a:r>
          </a:p>
          <a:p>
            <a:r>
              <a:rPr lang="en-US" altLang="zh-CN" sz="2800" dirty="0">
                <a:ea typeface="杨任东竹石体-Regular" panose="02000000000000000000" pitchFamily="2" charset="-122"/>
                <a:sym typeface="+mn-lt"/>
              </a:rPr>
              <a:t>and sweep up the wood; For nothing now </a:t>
            </a:r>
          </a:p>
          <a:p>
            <a:r>
              <a:rPr lang="en-US" altLang="zh-CN" sz="2800" dirty="0">
                <a:ea typeface="杨任东竹石体-Regular" panose="02000000000000000000" pitchFamily="2" charset="-122"/>
                <a:sym typeface="+mn-lt"/>
              </a:rPr>
              <a:t>can ever come to any good.</a:t>
            </a:r>
          </a:p>
        </p:txBody>
      </p:sp>
      <p:sp>
        <p:nvSpPr>
          <p:cNvPr id="12" name="平行四边形 11"/>
          <p:cNvSpPr/>
          <p:nvPr/>
        </p:nvSpPr>
        <p:spPr>
          <a:xfrm>
            <a:off x="5463554" y="1301487"/>
            <a:ext cx="3314685" cy="645408"/>
          </a:xfrm>
          <a:prstGeom prst="parallelogram">
            <a:avLst>
              <a:gd name="adj" fmla="val 60294"/>
            </a:avLst>
          </a:prstGeom>
          <a:solidFill>
            <a:srgbClr val="BCD1DB"/>
          </a:solidFill>
          <a:ln>
            <a:solidFill>
              <a:srgbClr val="BCD1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96000" y="1288524"/>
            <a:ext cx="2140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ea typeface="新蒂文征明简繁" panose="03000600000000000000" pitchFamily="66" charset="-122"/>
                <a:sym typeface="+mn-lt"/>
              </a:rPr>
              <a:t>Subtitle</a:t>
            </a:r>
            <a:endParaRPr lang="zh-CN" altLang="en-US" sz="4000" dirty="0">
              <a:solidFill>
                <a:schemeClr val="bg1"/>
              </a:solidFill>
              <a:ea typeface="新蒂文征明简繁" panose="03000600000000000000" pitchFamily="66" charset="-122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344400" y="5625002"/>
            <a:ext cx="2462150" cy="2462150"/>
          </a:xfrm>
          <a:prstGeom prst="ellipse">
            <a:avLst/>
          </a:prstGeom>
          <a:noFill/>
          <a:ln w="31750">
            <a:solidFill>
              <a:srgbClr val="778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5" name="弧形 14"/>
          <p:cNvSpPr/>
          <p:nvPr/>
        </p:nvSpPr>
        <p:spPr>
          <a:xfrm>
            <a:off x="8329784" y="5644035"/>
            <a:ext cx="2462150" cy="2462150"/>
          </a:xfrm>
          <a:prstGeom prst="arc">
            <a:avLst>
              <a:gd name="adj1" fmla="val 13771872"/>
              <a:gd name="adj2" fmla="val 873352"/>
            </a:avLst>
          </a:prstGeom>
          <a:ln w="730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12" grpId="0" animBg="1"/>
      <p:bldP spid="13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0" y="3319046"/>
            <a:ext cx="1219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622934" y="6519446"/>
            <a:ext cx="69461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ea typeface="方正仿宋_GBK" panose="03000509000000000000" pitchFamily="65" charset="-122"/>
                <a:sym typeface="+mn-lt"/>
              </a:rPr>
              <a:t>C l I c k   h e r e   t o   e n t e r   t h e   t e x t   o f   t h I s   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  <a:ea typeface="方正仿宋_GBK" panose="03000509000000000000" pitchFamily="65" charset="-122"/>
                <a:sym typeface="+mn-lt"/>
              </a:rPr>
              <a:t>s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ea typeface="方正仿宋_GBK" panose="03000509000000000000" pitchFamily="65" charset="-122"/>
                <a:sym typeface="+mn-lt"/>
              </a:rPr>
              <a:t> e c t I o n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ea typeface="方正仿宋_GBK" panose="03000509000000000000" pitchFamily="65" charset="-122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7920233" y="2087971"/>
            <a:ext cx="2462150" cy="2462150"/>
          </a:xfrm>
          <a:prstGeom prst="ellipse">
            <a:avLst/>
          </a:prstGeom>
          <a:noFill/>
          <a:ln w="3175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4" name="弧形 53"/>
          <p:cNvSpPr/>
          <p:nvPr/>
        </p:nvSpPr>
        <p:spPr>
          <a:xfrm>
            <a:off x="7920233" y="2107004"/>
            <a:ext cx="2462150" cy="2443117"/>
          </a:xfrm>
          <a:prstGeom prst="arc">
            <a:avLst>
              <a:gd name="adj1" fmla="val 16117744"/>
              <a:gd name="adj2" fmla="val 8709135"/>
            </a:avLst>
          </a:prstGeom>
          <a:ln w="984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62779" y="3795862"/>
            <a:ext cx="63636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ea typeface="杨任东竹石体-Regular" panose="02000000000000000000" pitchFamily="2" charset="-122"/>
                <a:sym typeface="+mn-lt"/>
              </a:rPr>
              <a:t>The stars are not wanted now: </a:t>
            </a:r>
          </a:p>
          <a:p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ea typeface="杨任东竹石体-Regular" panose="02000000000000000000" pitchFamily="2" charset="-122"/>
                <a:sym typeface="+mn-lt"/>
              </a:rPr>
              <a:t>put out every one; Pack up the moon and dismantle </a:t>
            </a:r>
          </a:p>
          <a:p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ea typeface="杨任东竹石体-Regular" panose="02000000000000000000" pitchFamily="2" charset="-122"/>
                <a:sym typeface="+mn-lt"/>
              </a:rPr>
              <a:t>the sun; Pour away the ocean </a:t>
            </a:r>
          </a:p>
          <a:p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ea typeface="杨任东竹石体-Regular" panose="02000000000000000000" pitchFamily="2" charset="-122"/>
                <a:sym typeface="+mn-lt"/>
              </a:rPr>
              <a:t>and sweep up the wood; For nothing now </a:t>
            </a:r>
          </a:p>
          <a:p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ea typeface="杨任东竹石体-Regular" panose="02000000000000000000" pitchFamily="2" charset="-122"/>
                <a:sym typeface="+mn-lt"/>
              </a:rPr>
              <a:t>can ever come to any good.</a:t>
            </a:r>
          </a:p>
        </p:txBody>
      </p:sp>
      <p:sp>
        <p:nvSpPr>
          <p:cNvPr id="56" name="矩形 55"/>
          <p:cNvSpPr/>
          <p:nvPr/>
        </p:nvSpPr>
        <p:spPr>
          <a:xfrm flipH="1">
            <a:off x="4158707" y="418480"/>
            <a:ext cx="102553" cy="2462150"/>
          </a:xfrm>
          <a:prstGeom prst="rect">
            <a:avLst/>
          </a:prstGeom>
          <a:solidFill>
            <a:srgbClr val="EE7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580574" y="1472434"/>
            <a:ext cx="54549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A8E91"/>
                </a:solidFill>
                <a:sym typeface="+mn-lt"/>
              </a:rPr>
              <a:t>My working week</a:t>
            </a:r>
          </a:p>
          <a:p>
            <a:r>
              <a:rPr lang="en-US" altLang="zh-CN" sz="2000" dirty="0">
                <a:solidFill>
                  <a:srgbClr val="FA8E91"/>
                </a:solidFill>
                <a:sym typeface="+mn-lt"/>
              </a:rPr>
              <a:t>and my Sunday rest, My noon </a:t>
            </a:r>
          </a:p>
          <a:p>
            <a:r>
              <a:rPr lang="en-US" altLang="zh-CN" sz="2000" dirty="0">
                <a:solidFill>
                  <a:srgbClr val="FA8E91"/>
                </a:solidFill>
                <a:sym typeface="+mn-lt"/>
              </a:rPr>
              <a:t>my midnight </a:t>
            </a:r>
          </a:p>
          <a:p>
            <a:r>
              <a:rPr lang="en-US" altLang="zh-CN" sz="2000" dirty="0">
                <a:solidFill>
                  <a:srgbClr val="FA8E91"/>
                </a:solidFill>
                <a:sym typeface="+mn-lt"/>
              </a:rPr>
              <a:t>my talk, my song </a:t>
            </a:r>
            <a:endParaRPr lang="zh-CN" altLang="en-US" sz="2000" dirty="0">
              <a:solidFill>
                <a:srgbClr val="FA8E91"/>
              </a:solidFill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580574" y="915235"/>
            <a:ext cx="1910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7585D"/>
                </a:solidFill>
                <a:sym typeface="+mn-lt"/>
              </a:rPr>
              <a:t>本节标题</a:t>
            </a:r>
          </a:p>
        </p:txBody>
      </p:sp>
      <p:sp>
        <p:nvSpPr>
          <p:cNvPr id="59" name="矩形: 圆角 58"/>
          <p:cNvSpPr/>
          <p:nvPr/>
        </p:nvSpPr>
        <p:spPr>
          <a:xfrm flipH="1">
            <a:off x="540912" y="3795862"/>
            <a:ext cx="102553" cy="2246769"/>
          </a:xfrm>
          <a:prstGeom prst="roundRect">
            <a:avLst>
              <a:gd name="adj" fmla="val 19806"/>
            </a:avLst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 rot="751563">
            <a:off x="10426866" y="-783981"/>
            <a:ext cx="4992478" cy="4338333"/>
            <a:chOff x="5634056" y="-2810863"/>
            <a:chExt cx="4992478" cy="4338333"/>
          </a:xfrm>
        </p:grpSpPr>
        <p:cxnSp>
          <p:nvCxnSpPr>
            <p:cNvPr id="61" name="直接连接符 60"/>
            <p:cNvCxnSpPr/>
            <p:nvPr/>
          </p:nvCxnSpPr>
          <p:spPr>
            <a:xfrm rot="10800000" flipH="1">
              <a:off x="6374662" y="-1427807"/>
              <a:ext cx="3880406" cy="295527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rot="10800000" flipH="1">
              <a:off x="6391126" y="-1823132"/>
              <a:ext cx="3916433" cy="298271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rot="10800000" flipH="1">
              <a:off x="6391126" y="-2425288"/>
              <a:ext cx="4235408" cy="322564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rot="10800000" flipH="1">
              <a:off x="6009588" y="-2574785"/>
              <a:ext cx="4366954" cy="332582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rot="10800000" flipH="1">
              <a:off x="5634056" y="-2810863"/>
              <a:ext cx="4557439" cy="347089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2" name="文本框 71"/>
          <p:cNvSpPr txBox="1"/>
          <p:nvPr/>
        </p:nvSpPr>
        <p:spPr>
          <a:xfrm>
            <a:off x="899545" y="581076"/>
            <a:ext cx="20313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FFC000"/>
                </a:solidFill>
                <a:sym typeface="+mn-lt"/>
              </a:rPr>
              <a:t>一点</a:t>
            </a:r>
            <a:endParaRPr lang="en-US" altLang="zh-CN" sz="7200" dirty="0">
              <a:solidFill>
                <a:srgbClr val="FFC000"/>
              </a:solidFill>
              <a:sym typeface="+mn-lt"/>
            </a:endParaRPr>
          </a:p>
          <a:p>
            <a:pPr algn="ctr"/>
            <a:r>
              <a:rPr lang="zh-CN" altLang="en-US" sz="7200" dirty="0">
                <a:solidFill>
                  <a:srgbClr val="FFC000"/>
                </a:solidFill>
                <a:sym typeface="+mn-lt"/>
              </a:rPr>
              <a:t>清凉</a:t>
            </a: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820" y="4428389"/>
            <a:ext cx="1559597" cy="2206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3" grpId="0" animBg="1"/>
      <p:bldP spid="54" grpId="0" animBg="1"/>
      <p:bldP spid="55" grpId="0"/>
      <p:bldP spid="56" grpId="0" animBg="1"/>
      <p:bldP spid="57" grpId="0"/>
      <p:bldP spid="58" grpId="0"/>
      <p:bldP spid="59" grpId="0" animBg="1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5773" y="522567"/>
            <a:ext cx="7710055" cy="5812864"/>
          </a:xfrm>
          <a:prstGeom prst="rect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55325" y="4303998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sym typeface="+mn-lt"/>
              </a:rPr>
              <a:t>盛</a:t>
            </a:r>
            <a:r>
              <a:rPr lang="zh-CN" altLang="en-US" sz="9600" dirty="0">
                <a:sym typeface="+mn-lt"/>
              </a:rPr>
              <a:t>夏</a:t>
            </a:r>
          </a:p>
        </p:txBody>
      </p:sp>
      <p:sp>
        <p:nvSpPr>
          <p:cNvPr id="5" name="矩形 4"/>
          <p:cNvSpPr/>
          <p:nvPr/>
        </p:nvSpPr>
        <p:spPr>
          <a:xfrm>
            <a:off x="6026149" y="5504379"/>
            <a:ext cx="5244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dirty="0">
                <a:solidFill>
                  <a:schemeClr val="bg1"/>
                </a:solidFill>
                <a:ea typeface="杨任东竹石体-Regular" panose="02000000000000000000" pitchFamily="2" charset="-122"/>
                <a:sym typeface="+mn-lt"/>
              </a:rPr>
              <a:t>Click here to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杨任东竹石体-Regular" panose="02000000000000000000" pitchFamily="2" charset="-122"/>
                <a:sym typeface="+mn-lt"/>
              </a:rPr>
              <a:t>enter the text </a:t>
            </a:r>
            <a:r>
              <a:rPr lang="en-US" altLang="zh-CN" sz="2000" dirty="0">
                <a:ea typeface="杨任东竹石体-Regular" panose="02000000000000000000" pitchFamily="2" charset="-122"/>
                <a:sym typeface="+mn-lt"/>
              </a:rPr>
              <a:t>of this section</a:t>
            </a:r>
            <a:endParaRPr lang="zh-CN" altLang="en-US" sz="2000" dirty="0">
              <a:ea typeface="杨任东竹石体-Regular" panose="02000000000000000000" pitchFamily="2" charset="-122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54627" y="1652357"/>
            <a:ext cx="982292" cy="982292"/>
          </a:xfrm>
          <a:prstGeom prst="ellipse">
            <a:avLst/>
          </a:prstGeom>
          <a:pattFill prst="pct80">
            <a:fgClr>
              <a:srgbClr val="FA8E9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64535" y="1436414"/>
            <a:ext cx="63636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ea typeface="杨任东竹石体-Regular" panose="02000000000000000000" pitchFamily="2" charset="-122"/>
                <a:sym typeface="+mn-lt"/>
              </a:rPr>
              <a:t>The stars are not wanted now: </a:t>
            </a:r>
          </a:p>
          <a:p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ea typeface="杨任东竹石体-Regular" panose="02000000000000000000" pitchFamily="2" charset="-122"/>
              <a:sym typeface="+mn-lt"/>
            </a:endParaRPr>
          </a:p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ea typeface="杨任东竹石体-Regular" panose="02000000000000000000" pitchFamily="2" charset="-122"/>
                <a:sym typeface="+mn-lt"/>
              </a:rPr>
              <a:t>put out every one; Pack up the moon and dismantle</a:t>
            </a:r>
          </a:p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ea typeface="杨任东竹石体-Regular" panose="02000000000000000000" pitchFamily="2" charset="-122"/>
                <a:sym typeface="+mn-lt"/>
              </a:rPr>
              <a:t> </a:t>
            </a:r>
          </a:p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ea typeface="杨任东竹石体-Regular" panose="02000000000000000000" pitchFamily="2" charset="-122"/>
                <a:sym typeface="+mn-lt"/>
              </a:rPr>
              <a:t>the sun; Pour away the ocean </a:t>
            </a:r>
          </a:p>
          <a:p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ea typeface="杨任东竹石体-Regular" panose="02000000000000000000" pitchFamily="2" charset="-122"/>
              <a:sym typeface="+mn-lt"/>
            </a:endParaRPr>
          </a:p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ea typeface="杨任东竹石体-Regular" panose="02000000000000000000" pitchFamily="2" charset="-122"/>
                <a:sym typeface="+mn-lt"/>
              </a:rPr>
              <a:t>and sweep up the wood; For nothing now</a:t>
            </a:r>
          </a:p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ea typeface="杨任东竹石体-Regular" panose="02000000000000000000" pitchFamily="2" charset="-122"/>
                <a:sym typeface="+mn-lt"/>
              </a:rPr>
              <a:t> </a:t>
            </a:r>
          </a:p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ea typeface="杨任东竹石体-Regular" panose="02000000000000000000" pitchFamily="2" charset="-122"/>
                <a:sym typeface="+mn-lt"/>
              </a:rPr>
              <a:t>can ever come to any good.</a:t>
            </a:r>
          </a:p>
          <a:p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ea typeface="杨任东竹石体-Regular" panose="02000000000000000000" pitchFamily="2" charset="-122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 rot="18412903">
            <a:off x="-104979" y="-680046"/>
            <a:ext cx="2150549" cy="1868771"/>
            <a:chOff x="5634056" y="-2810863"/>
            <a:chExt cx="4992478" cy="4338333"/>
          </a:xfrm>
        </p:grpSpPr>
        <p:cxnSp>
          <p:nvCxnSpPr>
            <p:cNvPr id="9" name="直接连接符 8"/>
            <p:cNvCxnSpPr/>
            <p:nvPr/>
          </p:nvCxnSpPr>
          <p:spPr>
            <a:xfrm rot="10800000" flipH="1">
              <a:off x="6374662" y="-1427807"/>
              <a:ext cx="3880406" cy="295527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10800000" flipH="1">
              <a:off x="6391126" y="-1823132"/>
              <a:ext cx="3916433" cy="298271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10800000" flipH="1">
              <a:off x="6391126" y="-2425288"/>
              <a:ext cx="4235408" cy="322564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0800000" flipH="1">
              <a:off x="6009588" y="-2574785"/>
              <a:ext cx="4366954" cy="332582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10800000" flipH="1">
              <a:off x="5634056" y="-2810863"/>
              <a:ext cx="4557439" cy="347089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3453766"/>
            <a:ext cx="12192000" cy="3200400"/>
          </a:xfrm>
          <a:prstGeom prst="rect">
            <a:avLst/>
          </a:prstGeom>
          <a:solidFill>
            <a:srgbClr val="EE7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16481" y="1254677"/>
            <a:ext cx="3185322" cy="748195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0"/>
            <a:ext cx="3543300" cy="531495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 flipH="1">
            <a:off x="119350" y="0"/>
            <a:ext cx="45719" cy="3257550"/>
          </a:xfrm>
          <a:prstGeom prst="rect">
            <a:avLst/>
          </a:prstGeom>
          <a:solidFill>
            <a:srgbClr val="EE7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 flipH="1">
            <a:off x="281275" y="0"/>
            <a:ext cx="45719" cy="3257550"/>
          </a:xfrm>
          <a:prstGeom prst="rect">
            <a:avLst/>
          </a:prstGeom>
          <a:solidFill>
            <a:srgbClr val="EE7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 flipH="1">
            <a:off x="443200" y="0"/>
            <a:ext cx="45719" cy="3257550"/>
          </a:xfrm>
          <a:prstGeom prst="rect">
            <a:avLst/>
          </a:prstGeom>
          <a:solidFill>
            <a:srgbClr val="EE7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 flipH="1">
            <a:off x="605125" y="0"/>
            <a:ext cx="45719" cy="3257550"/>
          </a:xfrm>
          <a:prstGeom prst="rect">
            <a:avLst/>
          </a:prstGeom>
          <a:solidFill>
            <a:srgbClr val="EE7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 flipH="1">
            <a:off x="767050" y="0"/>
            <a:ext cx="45719" cy="3257550"/>
          </a:xfrm>
          <a:prstGeom prst="rect">
            <a:avLst/>
          </a:prstGeom>
          <a:solidFill>
            <a:srgbClr val="EE7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1155917" y="494755"/>
            <a:ext cx="861774" cy="25433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4400" dirty="0">
                <a:ea typeface="新蒂文征明简繁" panose="03000600000000000000" pitchFamily="66" charset="-122"/>
                <a:sym typeface="+mn-lt"/>
              </a:rPr>
              <a:t>About us</a:t>
            </a:r>
            <a:endParaRPr lang="zh-CN" altLang="en-US" sz="4400" dirty="0">
              <a:ea typeface="新蒂文征明简繁" panose="03000600000000000000" pitchFamily="66" charset="-122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0632383" y="318605"/>
            <a:ext cx="861774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dirty="0">
                <a:ea typeface="新蒂文征明简繁" panose="03000600000000000000" pitchFamily="66" charset="-122"/>
                <a:sym typeface="+mn-lt"/>
              </a:rPr>
              <a:t>关于我们</a:t>
            </a:r>
          </a:p>
        </p:txBody>
      </p:sp>
      <p:sp>
        <p:nvSpPr>
          <p:cNvPr id="46" name="矩形 45"/>
          <p:cNvSpPr/>
          <p:nvPr/>
        </p:nvSpPr>
        <p:spPr>
          <a:xfrm>
            <a:off x="5429250" y="1334036"/>
            <a:ext cx="36458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ym typeface="+mn-lt"/>
              </a:rPr>
              <a:t>Pour away the </a:t>
            </a:r>
          </a:p>
          <a:p>
            <a:r>
              <a:rPr lang="en-US" altLang="zh-CN" sz="2000" dirty="0">
                <a:sym typeface="+mn-lt"/>
              </a:rPr>
              <a:t>ocean and sweep up the wood; </a:t>
            </a:r>
          </a:p>
          <a:p>
            <a:r>
              <a:rPr lang="en-US" altLang="zh-CN" sz="2000" dirty="0">
                <a:sym typeface="+mn-lt"/>
              </a:rPr>
              <a:t>For nothing now can </a:t>
            </a:r>
          </a:p>
          <a:p>
            <a:r>
              <a:rPr lang="en-US" altLang="zh-CN" sz="2000" dirty="0">
                <a:sym typeface="+mn-lt"/>
              </a:rPr>
              <a:t>ever come to any good</a:t>
            </a:r>
            <a:endParaRPr lang="zh-CN" altLang="en-US" sz="2000" dirty="0"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 flipH="1">
            <a:off x="4723447" y="266700"/>
            <a:ext cx="154925" cy="3055391"/>
          </a:xfrm>
          <a:prstGeom prst="rect">
            <a:avLst/>
          </a:prstGeom>
          <a:solidFill>
            <a:srgbClr val="EE7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463194" y="5750337"/>
            <a:ext cx="3185322" cy="45719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168760" y="4517746"/>
            <a:ext cx="1538883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dirty="0">
                <a:solidFill>
                  <a:schemeClr val="bg1">
                    <a:lumMod val="95000"/>
                  </a:schemeClr>
                </a:solidFill>
                <a:ea typeface="新蒂文征明简繁" panose="03000600000000000000" pitchFamily="66" charset="-122"/>
                <a:sym typeface="+mn-lt"/>
              </a:rPr>
              <a:t>设</a:t>
            </a:r>
            <a:endParaRPr lang="en-US" altLang="zh-CN" sz="4400" dirty="0">
              <a:solidFill>
                <a:schemeClr val="bg1">
                  <a:lumMod val="95000"/>
                </a:schemeClr>
              </a:solidFill>
              <a:ea typeface="新蒂文征明简繁" panose="03000600000000000000" pitchFamily="66" charset="-122"/>
              <a:sym typeface="+mn-lt"/>
            </a:endParaRPr>
          </a:p>
          <a:p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ea typeface="新蒂文征明简繁" panose="03000600000000000000" pitchFamily="66" charset="-122"/>
                <a:sym typeface="+mn-lt"/>
              </a:rPr>
              <a:t> </a:t>
            </a:r>
            <a:r>
              <a:rPr lang="zh-CN" altLang="en-US" sz="4400" dirty="0">
                <a:solidFill>
                  <a:schemeClr val="bg1">
                    <a:lumMod val="95000"/>
                  </a:schemeClr>
                </a:solidFill>
                <a:ea typeface="新蒂文征明简繁" panose="03000600000000000000" pitchFamily="66" charset="-122"/>
                <a:sym typeface="+mn-lt"/>
              </a:rPr>
              <a:t>计</a:t>
            </a:r>
          </a:p>
        </p:txBody>
      </p:sp>
      <p:sp>
        <p:nvSpPr>
          <p:cNvPr id="56" name="矩形 55"/>
          <p:cNvSpPr/>
          <p:nvPr/>
        </p:nvSpPr>
        <p:spPr>
          <a:xfrm>
            <a:off x="3054943" y="6610350"/>
            <a:ext cx="6082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方正仿宋_GBK" panose="03000509000000000000" pitchFamily="65" charset="-122"/>
                <a:sym typeface="+mn-lt"/>
              </a:rPr>
              <a:t>C l I c k   h e r e   t o   e n t e r   t h e   t e x t   o f   t h I s  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ea typeface="方正仿宋_GBK" panose="03000509000000000000" pitchFamily="65" charset="-122"/>
                <a:sym typeface="+mn-lt"/>
              </a:rPr>
              <a:t>s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方正仿宋_GBK" panose="03000509000000000000" pitchFamily="65" charset="-122"/>
                <a:sym typeface="+mn-lt"/>
              </a:rPr>
              <a:t> e c t I o n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ea typeface="方正仿宋_GBK" panose="03000509000000000000" pitchFamily="65" charset="-122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 flipV="1">
            <a:off x="7801803" y="3163552"/>
            <a:ext cx="4390197" cy="880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42975" y="5433217"/>
            <a:ext cx="3543300" cy="453234"/>
          </a:xfrm>
          <a:prstGeom prst="rect">
            <a:avLst/>
          </a:prstGeom>
          <a:solidFill>
            <a:srgbClr val="FE9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731824" y="5423238"/>
            <a:ext cx="1965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a typeface="新蒂文征明简繁" panose="03000600000000000000" pitchFamily="66" charset="-122"/>
                <a:sym typeface="+mn-lt"/>
              </a:rPr>
              <a:t>S u b t I t l e</a:t>
            </a:r>
            <a:endParaRPr lang="zh-CN" altLang="en-US" sz="2400" dirty="0">
              <a:solidFill>
                <a:schemeClr val="bg1"/>
              </a:solidFill>
              <a:ea typeface="新蒂文征明简繁" panose="03000600000000000000" pitchFamily="66" charset="-122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587500" y="4348703"/>
            <a:ext cx="4168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000" dirty="0">
                <a:solidFill>
                  <a:srgbClr val="DBDCDC"/>
                </a:solidFill>
                <a:sym typeface="+mn-lt"/>
              </a:rPr>
              <a:t>My working week</a:t>
            </a:r>
          </a:p>
          <a:p>
            <a:pPr algn="r"/>
            <a:r>
              <a:rPr lang="en-US" altLang="zh-CN" sz="2000" dirty="0">
                <a:solidFill>
                  <a:srgbClr val="DBDCDC"/>
                </a:solidFill>
                <a:sym typeface="+mn-lt"/>
              </a:rPr>
              <a:t> and my Sunday rest, My noon </a:t>
            </a:r>
          </a:p>
          <a:p>
            <a:pPr algn="r"/>
            <a:r>
              <a:rPr lang="en-US" altLang="zh-CN" sz="2000" dirty="0">
                <a:solidFill>
                  <a:srgbClr val="DBDCDC"/>
                </a:solidFill>
                <a:sym typeface="+mn-lt"/>
              </a:rPr>
              <a:t>my midnight </a:t>
            </a:r>
          </a:p>
          <a:p>
            <a:pPr algn="r"/>
            <a:r>
              <a:rPr lang="en-US" altLang="zh-CN" sz="2000" dirty="0">
                <a:solidFill>
                  <a:srgbClr val="DBDCDC"/>
                </a:solidFill>
                <a:sym typeface="+mn-lt"/>
              </a:rPr>
              <a:t>my talk, my song </a:t>
            </a:r>
            <a:endParaRPr lang="zh-CN" altLang="en-US" sz="2000" dirty="0">
              <a:solidFill>
                <a:srgbClr val="DBDCDC"/>
              </a:solidFill>
              <a:sym typeface="+mn-lt"/>
            </a:endParaRPr>
          </a:p>
        </p:txBody>
      </p:sp>
      <p:sp>
        <p:nvSpPr>
          <p:cNvPr id="61" name="等腰三角形 60"/>
          <p:cNvSpPr/>
          <p:nvPr/>
        </p:nvSpPr>
        <p:spPr>
          <a:xfrm rot="5400000" flipH="1" flipV="1">
            <a:off x="11892954" y="4910203"/>
            <a:ext cx="326080" cy="272013"/>
          </a:xfrm>
          <a:prstGeom prst="triangle">
            <a:avLst/>
          </a:prstGeom>
          <a:solidFill>
            <a:srgbClr val="DBDCD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63" name="等腰三角形 62"/>
          <p:cNvSpPr/>
          <p:nvPr/>
        </p:nvSpPr>
        <p:spPr>
          <a:xfrm rot="10800000" flipH="1" flipV="1">
            <a:off x="5753409" y="2817436"/>
            <a:ext cx="1547275" cy="1290723"/>
          </a:xfrm>
          <a:prstGeom prst="triangle">
            <a:avLst/>
          </a:prstGeom>
          <a:noFill/>
          <a:ln>
            <a:solidFill>
              <a:srgbClr val="EE7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4" grpId="0"/>
      <p:bldP spid="45" grpId="0"/>
      <p:bldP spid="46" grpId="0"/>
      <p:bldP spid="47" grpId="0" animBg="1"/>
      <p:bldP spid="48" grpId="0" animBg="1"/>
      <p:bldP spid="50" grpId="0"/>
      <p:bldP spid="56" grpId="0"/>
      <p:bldP spid="57" grpId="0" animBg="1"/>
      <p:bldP spid="58" grpId="0" animBg="1"/>
      <p:bldP spid="59" grpId="0"/>
      <p:bldP spid="60" grpId="0"/>
      <p:bldP spid="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735784" y="2494573"/>
            <a:ext cx="4232810" cy="1868853"/>
          </a:xfrm>
          <a:prstGeom prst="rect">
            <a:avLst/>
          </a:prstGeom>
          <a:solidFill>
            <a:srgbClr val="FFCC66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93004" y="2494573"/>
            <a:ext cx="4232810" cy="1868853"/>
          </a:xfrm>
          <a:prstGeom prst="rect">
            <a:avLst/>
          </a:prstGeom>
          <a:solidFill>
            <a:srgbClr val="FA8E91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03123" y="2767279"/>
            <a:ext cx="51972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sym typeface="+mn-lt"/>
              </a:rPr>
              <a:t>感 谢 欣 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1" y="1208314"/>
            <a:ext cx="6662057" cy="444137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flipH="1">
            <a:off x="-309364" y="1800225"/>
            <a:ext cx="45719" cy="3257550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-147439" y="1800225"/>
            <a:ext cx="45719" cy="3257550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14486" y="1800225"/>
            <a:ext cx="45719" cy="3257550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176411" y="1800225"/>
            <a:ext cx="45719" cy="3257550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338336" y="1800225"/>
            <a:ext cx="45719" cy="3257550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625717" y="1800225"/>
            <a:ext cx="45719" cy="3257550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87642" y="1800225"/>
            <a:ext cx="45719" cy="3257550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949567" y="1800224"/>
            <a:ext cx="45719" cy="4306661"/>
          </a:xfrm>
          <a:prstGeom prst="rect">
            <a:avLst/>
          </a:prstGeom>
          <a:solidFill>
            <a:srgbClr val="578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111492" y="1800225"/>
            <a:ext cx="45719" cy="3257550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273417" y="1800225"/>
            <a:ext cx="45719" cy="3257550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140028" y="-1465943"/>
            <a:ext cx="2931885" cy="2931885"/>
          </a:xfrm>
          <a:prstGeom prst="ellipse">
            <a:avLst/>
          </a:prstGeom>
          <a:noFill/>
          <a:ln w="44450">
            <a:solidFill>
              <a:schemeClr val="bg1">
                <a:lumMod val="95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61432" y="2115904"/>
            <a:ext cx="677108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sym typeface="+mn-lt"/>
              </a:rPr>
              <a:t>此处标题一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613531" y="2115904"/>
            <a:ext cx="677108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sym typeface="+mn-lt"/>
              </a:rPr>
              <a:t>此处标题二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665630" y="2115903"/>
            <a:ext cx="677108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sym typeface="+mn-lt"/>
              </a:rPr>
              <a:t>此处标题三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717729" y="2115902"/>
            <a:ext cx="677108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sym typeface="+mn-lt"/>
              </a:rPr>
              <a:t>此处标题四</a:t>
            </a:r>
          </a:p>
        </p:txBody>
      </p:sp>
      <p:sp>
        <p:nvSpPr>
          <p:cNvPr id="24" name="KSO_Shape"/>
          <p:cNvSpPr/>
          <p:nvPr/>
        </p:nvSpPr>
        <p:spPr>
          <a:xfrm>
            <a:off x="11671437" y="1208314"/>
            <a:ext cx="462189" cy="417286"/>
          </a:xfrm>
          <a:prstGeom prst="cube">
            <a:avLst/>
          </a:prstGeom>
          <a:noFill/>
          <a:ln w="25400">
            <a:solidFill>
              <a:srgbClr val="DB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009639" y="1800222"/>
            <a:ext cx="7476632" cy="3257550"/>
          </a:xfrm>
          <a:prstGeom prst="rect">
            <a:avLst/>
          </a:prstGeom>
          <a:solidFill>
            <a:srgbClr val="DBDCDC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7" name="弧形 26"/>
          <p:cNvSpPr/>
          <p:nvPr/>
        </p:nvSpPr>
        <p:spPr>
          <a:xfrm>
            <a:off x="8140028" y="-1465943"/>
            <a:ext cx="2931885" cy="2931885"/>
          </a:xfrm>
          <a:prstGeom prst="arc">
            <a:avLst>
              <a:gd name="adj1" fmla="val 16200000"/>
              <a:gd name="adj2" fmla="val 8155266"/>
            </a:avLst>
          </a:prstGeom>
          <a:ln w="92075">
            <a:solidFill>
              <a:srgbClr val="578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 flipV="1">
            <a:off x="508572" y="5850049"/>
            <a:ext cx="4877449" cy="49112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84055" y="358743"/>
            <a:ext cx="6662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sym typeface="+mn-lt"/>
              </a:rPr>
              <a:t>The stars are not wanted now: put out every one; </a:t>
            </a:r>
          </a:p>
          <a:p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sym typeface="+mn-lt"/>
              </a:rPr>
              <a:t>Pack up the moon and dismantle the sun; 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01540" y="1050104"/>
            <a:ext cx="6662057" cy="45719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327061" y="4650016"/>
            <a:ext cx="1673072" cy="1673072"/>
          </a:xfrm>
          <a:prstGeom prst="ellipse">
            <a:avLst/>
          </a:prstGeom>
          <a:noFill/>
          <a:ln w="44450">
            <a:solidFill>
              <a:srgbClr val="DBDCDC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34" name="弧形 33"/>
          <p:cNvSpPr/>
          <p:nvPr/>
        </p:nvSpPr>
        <p:spPr>
          <a:xfrm>
            <a:off x="6327061" y="4650016"/>
            <a:ext cx="1673072" cy="1673072"/>
          </a:xfrm>
          <a:prstGeom prst="arc">
            <a:avLst>
              <a:gd name="adj1" fmla="val 16200000"/>
              <a:gd name="adj2" fmla="val 2799316"/>
            </a:avLst>
          </a:prstGeom>
          <a:ln w="92075">
            <a:solidFill>
              <a:srgbClr val="FFC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156780" y="5258139"/>
            <a:ext cx="6815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sym typeface="+mn-lt"/>
              </a:rPr>
              <a:t>The stars are not wanted now: </a:t>
            </a:r>
          </a:p>
          <a:p>
            <a:pPr algn="r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sym typeface="+mn-lt"/>
              </a:rPr>
              <a:t>put out every one; </a:t>
            </a:r>
          </a:p>
          <a:p>
            <a:pPr algn="r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sym typeface="+mn-lt"/>
              </a:rPr>
              <a:t>Pack up the moon and dismantle the sun; </a:t>
            </a:r>
            <a:endParaRPr lang="zh-CN" altLang="en-US" dirty="0">
              <a:solidFill>
                <a:schemeClr val="bg1">
                  <a:lumMod val="75000"/>
                </a:schemeClr>
              </a:solidFill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951390" y="355527"/>
            <a:ext cx="923330" cy="29715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sym typeface="+mn-lt"/>
              </a:rPr>
              <a:t>For nothing now can</a:t>
            </a:r>
          </a:p>
          <a:p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sym typeface="+mn-lt"/>
              </a:rPr>
              <a:t>         ever come to any good.</a:t>
            </a:r>
          </a:p>
          <a:p>
            <a:endParaRPr lang="zh-CN" altLang="en-US" sz="1600" dirty="0">
              <a:solidFill>
                <a:schemeClr val="tx2">
                  <a:lumMod val="20000"/>
                  <a:lumOff val="80000"/>
                </a:schemeClr>
              </a:solidFill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502227" y="5526883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>
                <a:ea typeface="杨任东竹石体-Regular" panose="02000000000000000000" pitchFamily="2" charset="-122"/>
                <a:sym typeface="+mn-lt"/>
              </a:rPr>
              <a:t>HeadlInes</a:t>
            </a:r>
            <a:endParaRPr lang="zh-CN" altLang="en-US" sz="3600" dirty="0">
              <a:ea typeface="杨任东竹石体-Regular" panose="02000000000000000000" pitchFamily="2" charset="-122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4488" y="6106885"/>
            <a:ext cx="6662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put out every one; Pack up the moon and dismantle the sun;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/>
      <p:bldP spid="3" grpId="0"/>
      <p:bldP spid="4" grpId="0"/>
      <p:bldP spid="5" grpId="0"/>
      <p:bldP spid="24" grpId="0" animBg="1"/>
      <p:bldP spid="25" grpId="0" animBg="1"/>
      <p:bldP spid="27" grpId="0" animBg="1"/>
      <p:bldP spid="29" grpId="0" animBg="1"/>
      <p:bldP spid="31" grpId="0"/>
      <p:bldP spid="32" grpId="0" animBg="1"/>
      <p:bldP spid="33" grpId="0" animBg="1"/>
      <p:bldP spid="34" grpId="0" animBg="1"/>
      <p:bldP spid="30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F9E96D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911693" y="843734"/>
            <a:ext cx="2510417" cy="2510417"/>
          </a:xfrm>
          <a:prstGeom prst="ellipse">
            <a:avLst/>
          </a:prstGeom>
          <a:solidFill>
            <a:srgbClr val="F9E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4094" y="4182450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ym typeface="+mn-lt"/>
              </a:rPr>
              <a:t>一点清凉</a:t>
            </a:r>
          </a:p>
        </p:txBody>
      </p:sp>
      <p:sp>
        <p:nvSpPr>
          <p:cNvPr id="6" name="矩形 5"/>
          <p:cNvSpPr/>
          <p:nvPr/>
        </p:nvSpPr>
        <p:spPr>
          <a:xfrm>
            <a:off x="1439580" y="5522505"/>
            <a:ext cx="3424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 dirty="0">
                <a:solidFill>
                  <a:srgbClr val="FFC000"/>
                </a:solidFill>
                <a:ea typeface="方正仿宋_GBK" panose="03000509000000000000" pitchFamily="65" charset="-122"/>
                <a:sym typeface="+mn-lt"/>
              </a:rPr>
              <a:t>小清新文艺风夏天主题通用</a:t>
            </a:r>
            <a:r>
              <a:rPr lang="en-US" altLang="zh-CN" sz="1600" dirty="0">
                <a:solidFill>
                  <a:srgbClr val="FFC000"/>
                </a:solidFill>
                <a:ea typeface="方正仿宋_GBK" panose="03000509000000000000" pitchFamily="65" charset="-122"/>
                <a:sym typeface="+mn-lt"/>
              </a:rPr>
              <a:t>PPT</a:t>
            </a:r>
            <a:r>
              <a:rPr lang="zh-CN" altLang="en-US" sz="1600" dirty="0">
                <a:solidFill>
                  <a:srgbClr val="FFC000"/>
                </a:solidFill>
                <a:ea typeface="方正仿宋_GBK" panose="03000509000000000000" pitchFamily="65" charset="-122"/>
                <a:sym typeface="+mn-lt"/>
              </a:rPr>
              <a:t>模板</a:t>
            </a:r>
          </a:p>
        </p:txBody>
      </p:sp>
      <p:sp>
        <p:nvSpPr>
          <p:cNvPr id="7" name="矩形 6"/>
          <p:cNvSpPr/>
          <p:nvPr/>
        </p:nvSpPr>
        <p:spPr>
          <a:xfrm>
            <a:off x="5539688" y="1894894"/>
            <a:ext cx="6251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ea typeface="杨任东竹石体-Regular" panose="02000000000000000000" pitchFamily="2" charset="-122"/>
                <a:sym typeface="+mn-lt"/>
              </a:rPr>
              <a:t>Click here to enter the text of this section</a:t>
            </a:r>
            <a:endParaRPr lang="zh-CN" altLang="en-US" sz="2400" dirty="0">
              <a:ea typeface="杨任东竹石体-Regular" panose="02000000000000000000" pitchFamily="2" charset="-122"/>
              <a:sym typeface="+mn-lt"/>
            </a:endParaRPr>
          </a:p>
        </p:txBody>
      </p:sp>
      <p:sp>
        <p:nvSpPr>
          <p:cNvPr id="8" name="等腰三角形 7"/>
          <p:cNvSpPr/>
          <p:nvPr/>
        </p:nvSpPr>
        <p:spPr>
          <a:xfrm flipH="1" flipV="1">
            <a:off x="2409537" y="4298562"/>
            <a:ext cx="943015" cy="786654"/>
          </a:xfrm>
          <a:prstGeom prst="triangle">
            <a:avLst/>
          </a:prstGeom>
          <a:solidFill>
            <a:srgbClr val="F9E96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36617" y="1170097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5400" dirty="0">
                <a:sym typeface="+mn-lt"/>
              </a:rPr>
              <a:t>此节标题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925312" y="-27378"/>
            <a:ext cx="0" cy="5112594"/>
          </a:xfrm>
          <a:prstGeom prst="line">
            <a:avLst/>
          </a:prstGeom>
          <a:ln w="25400">
            <a:solidFill>
              <a:srgbClr val="E55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272784" y="1745406"/>
            <a:ext cx="0" cy="5112594"/>
          </a:xfrm>
          <a:prstGeom prst="line">
            <a:avLst/>
          </a:prstGeom>
          <a:ln w="25400">
            <a:solidFill>
              <a:srgbClr val="E55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261571" y="5237601"/>
            <a:ext cx="3810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400" dirty="0">
                <a:ea typeface="方正仿宋_GBK" panose="03000509000000000000" pitchFamily="65" charset="-122"/>
                <a:sym typeface="+mn-lt"/>
              </a:rPr>
              <a:t>Click here to enter the text of this section</a:t>
            </a:r>
            <a:endParaRPr lang="zh-CN" altLang="en-US" sz="1400" dirty="0">
              <a:ea typeface="方正仿宋_GBK" panose="03000509000000000000" pitchFamily="65" charset="-122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28268" y="2493477"/>
            <a:ext cx="553998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i="1" dirty="0">
                <a:solidFill>
                  <a:srgbClr val="E5510A"/>
                </a:solidFill>
                <a:ea typeface="方正仿宋简体" panose="03000509000000000000" pitchFamily="65" charset="-122"/>
                <a:sym typeface="+mn-lt"/>
              </a:rPr>
              <a:t>章节分隔页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84" y="2629875"/>
            <a:ext cx="5142818" cy="3428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8" grpId="0" animBg="1"/>
      <p:bldP spid="10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1793026" y="-58156"/>
            <a:ext cx="4797025" cy="6916155"/>
          </a:xfrm>
          <a:prstGeom prst="rect">
            <a:avLst/>
          </a:prstGeom>
          <a:solidFill>
            <a:schemeClr val="bg1">
              <a:lumMod val="7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665" y="0"/>
            <a:ext cx="457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865210" y="2905951"/>
            <a:ext cx="104215" cy="3644153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6865210" y="814639"/>
            <a:ext cx="124386" cy="174812"/>
          </a:xfrm>
          <a:prstGeom prst="line">
            <a:avLst/>
          </a:prstGeom>
          <a:ln w="34925">
            <a:solidFill>
              <a:srgbClr val="ABC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6865210" y="989451"/>
            <a:ext cx="124386" cy="174812"/>
          </a:xfrm>
          <a:prstGeom prst="line">
            <a:avLst/>
          </a:prstGeom>
          <a:ln w="34925">
            <a:solidFill>
              <a:srgbClr val="ABC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6865210" y="1164263"/>
            <a:ext cx="124386" cy="174812"/>
          </a:xfrm>
          <a:prstGeom prst="line">
            <a:avLst/>
          </a:prstGeom>
          <a:ln w="34925">
            <a:solidFill>
              <a:srgbClr val="ABC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6865210" y="1339075"/>
            <a:ext cx="124386" cy="174812"/>
          </a:xfrm>
          <a:prstGeom prst="line">
            <a:avLst/>
          </a:prstGeom>
          <a:ln w="34925">
            <a:solidFill>
              <a:srgbClr val="ABC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6865210" y="1513887"/>
            <a:ext cx="124386" cy="174812"/>
          </a:xfrm>
          <a:prstGeom prst="line">
            <a:avLst/>
          </a:prstGeom>
          <a:ln w="34925">
            <a:solidFill>
              <a:srgbClr val="ABC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6865210" y="1688699"/>
            <a:ext cx="124386" cy="174812"/>
          </a:xfrm>
          <a:prstGeom prst="line">
            <a:avLst/>
          </a:prstGeom>
          <a:ln w="34925">
            <a:solidFill>
              <a:srgbClr val="ABC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865210" y="1863511"/>
            <a:ext cx="124386" cy="174812"/>
          </a:xfrm>
          <a:prstGeom prst="line">
            <a:avLst/>
          </a:prstGeom>
          <a:ln w="34925">
            <a:solidFill>
              <a:srgbClr val="ABC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865210" y="2038323"/>
            <a:ext cx="124386" cy="174812"/>
          </a:xfrm>
          <a:prstGeom prst="line">
            <a:avLst/>
          </a:prstGeom>
          <a:ln w="34925">
            <a:solidFill>
              <a:srgbClr val="ABC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6865210" y="2213135"/>
            <a:ext cx="124386" cy="174812"/>
          </a:xfrm>
          <a:prstGeom prst="line">
            <a:avLst/>
          </a:prstGeom>
          <a:ln w="34925">
            <a:solidFill>
              <a:srgbClr val="ABC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6865210" y="2387947"/>
            <a:ext cx="124386" cy="174812"/>
          </a:xfrm>
          <a:prstGeom prst="line">
            <a:avLst/>
          </a:prstGeom>
          <a:ln w="34925">
            <a:solidFill>
              <a:srgbClr val="ABC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1350295" y="3509765"/>
            <a:ext cx="4948389" cy="2820432"/>
          </a:xfrm>
          <a:prstGeom prst="rect">
            <a:avLst/>
          </a:prstGeom>
          <a:noFill/>
          <a:ln w="38100">
            <a:solidFill>
              <a:srgbClr val="DB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224465" y="3422359"/>
            <a:ext cx="4994109" cy="2820432"/>
          </a:xfrm>
          <a:prstGeom prst="rect">
            <a:avLst/>
          </a:prstGeom>
          <a:noFill/>
          <a:ln w="38100">
            <a:solidFill>
              <a:srgbClr val="DB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 rot="5400000" flipH="1">
            <a:off x="-858792" y="3093858"/>
            <a:ext cx="45719" cy="3257550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 rot="5400000" flipH="1">
            <a:off x="-858792" y="3255783"/>
            <a:ext cx="45719" cy="3257550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 rot="5400000" flipH="1">
            <a:off x="-858792" y="3417708"/>
            <a:ext cx="45719" cy="3257550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 rot="5400000" flipH="1">
            <a:off x="-858792" y="3579633"/>
            <a:ext cx="45719" cy="3257550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 rot="5400000" flipH="1">
            <a:off x="-858792" y="3741558"/>
            <a:ext cx="45719" cy="3257550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 rot="5400000" flipH="1">
            <a:off x="-858792" y="3901519"/>
            <a:ext cx="45719" cy="3257550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 rot="5400000" flipH="1">
            <a:off x="-858792" y="4063444"/>
            <a:ext cx="45719" cy="3257550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 rot="5400000" flipH="1">
            <a:off x="-858792" y="4225369"/>
            <a:ext cx="45719" cy="3257550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 rot="5400000" flipH="1">
            <a:off x="-858792" y="4387294"/>
            <a:ext cx="45719" cy="3257550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 rot="5400000" flipH="1">
            <a:off x="-858792" y="4549219"/>
            <a:ext cx="45719" cy="3257550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 rot="5400000">
            <a:off x="-3442445" y="3399499"/>
            <a:ext cx="7379173" cy="45719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350295" y="4010559"/>
            <a:ext cx="52402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My working week</a:t>
            </a:r>
          </a:p>
          <a:p>
            <a:pPr algn="r"/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 and my Sunday rest, My noon </a:t>
            </a:r>
          </a:p>
          <a:p>
            <a:pPr algn="r"/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my midnight </a:t>
            </a:r>
          </a:p>
          <a:p>
            <a:pPr algn="r"/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my talk, my song 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sym typeface="+mn-lt"/>
            </a:endParaRPr>
          </a:p>
        </p:txBody>
      </p:sp>
      <p:sp>
        <p:nvSpPr>
          <p:cNvPr id="66" name="等腰三角形 65"/>
          <p:cNvSpPr/>
          <p:nvPr/>
        </p:nvSpPr>
        <p:spPr>
          <a:xfrm rot="10800000" flipH="1">
            <a:off x="5070446" y="35295"/>
            <a:ext cx="688790" cy="531507"/>
          </a:xfrm>
          <a:prstGeom prst="triangle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590754" y="1358495"/>
            <a:ext cx="47246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>
                <a:solidFill>
                  <a:srgbClr val="578EBF"/>
                </a:solidFill>
                <a:sym typeface="+mn-lt"/>
              </a:rPr>
              <a:t>Pour away the </a:t>
            </a:r>
          </a:p>
          <a:p>
            <a:pPr algn="r"/>
            <a:r>
              <a:rPr lang="en-US" altLang="zh-CN" sz="2400" dirty="0">
                <a:solidFill>
                  <a:srgbClr val="578EBF"/>
                </a:solidFill>
                <a:sym typeface="+mn-lt"/>
              </a:rPr>
              <a:t>ocean and sweep up the wood </a:t>
            </a:r>
          </a:p>
          <a:p>
            <a:pPr algn="r"/>
            <a:r>
              <a:rPr lang="en-US" altLang="zh-CN" sz="2400" dirty="0">
                <a:solidFill>
                  <a:srgbClr val="578EBF"/>
                </a:solidFill>
                <a:sym typeface="+mn-lt"/>
              </a:rPr>
              <a:t>For nothing now can </a:t>
            </a:r>
          </a:p>
          <a:p>
            <a:pPr algn="r"/>
            <a:r>
              <a:rPr lang="en-US" altLang="zh-CN" sz="2400" dirty="0">
                <a:solidFill>
                  <a:srgbClr val="578EBF"/>
                </a:solidFill>
                <a:sym typeface="+mn-lt"/>
              </a:rPr>
              <a:t>ever come to any good</a:t>
            </a:r>
            <a:endParaRPr lang="zh-CN" altLang="en-US" sz="2400" dirty="0">
              <a:solidFill>
                <a:srgbClr val="578EBF"/>
              </a:solidFill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 rot="5400000" flipV="1">
            <a:off x="4918702" y="1404903"/>
            <a:ext cx="2839150" cy="45719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6243027" y="2778063"/>
            <a:ext cx="190500" cy="190500"/>
          </a:xfrm>
          <a:prstGeom prst="ellipse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 rot="5400000">
            <a:off x="8034858" y="5491215"/>
            <a:ext cx="7379173" cy="45719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72" name="矩形 71"/>
          <p:cNvSpPr/>
          <p:nvPr/>
        </p:nvSpPr>
        <p:spPr>
          <a:xfrm rot="5400000">
            <a:off x="8154640" y="4977111"/>
            <a:ext cx="7379173" cy="45719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 rot="5400000">
            <a:off x="8264757" y="4446070"/>
            <a:ext cx="7379173" cy="45719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4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5" grpId="0"/>
      <p:bldP spid="66" grpId="0" animBg="1"/>
      <p:bldP spid="68" grpId="0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76924"/>
            <a:ext cx="12192000" cy="6304147"/>
          </a:xfrm>
          <a:prstGeom prst="rect">
            <a:avLst/>
          </a:prstGeom>
          <a:solidFill>
            <a:schemeClr val="bg1">
              <a:lumMod val="7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78317" y="2103120"/>
            <a:ext cx="5756910" cy="3909058"/>
          </a:xfrm>
          <a:prstGeom prst="rect">
            <a:avLst/>
          </a:prstGeom>
          <a:noFill/>
          <a:ln w="44450">
            <a:solidFill>
              <a:srgbClr val="FCC152">
                <a:alpha val="4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99" y="0"/>
            <a:ext cx="457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076746" y="1196388"/>
            <a:ext cx="152400" cy="4465221"/>
          </a:xfrm>
          <a:prstGeom prst="rect">
            <a:avLst/>
          </a:prstGeom>
          <a:solidFill>
            <a:srgbClr val="FCC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196388"/>
            <a:ext cx="152400" cy="4465221"/>
          </a:xfrm>
          <a:prstGeom prst="rect">
            <a:avLst/>
          </a:prstGeom>
          <a:solidFill>
            <a:srgbClr val="FCC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36019" y="0"/>
            <a:ext cx="112395" cy="6858000"/>
          </a:xfrm>
          <a:prstGeom prst="rect">
            <a:avLst/>
          </a:prstGeom>
          <a:solidFill>
            <a:srgbClr val="FFC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32234" y="0"/>
            <a:ext cx="58102" cy="6858000"/>
          </a:xfrm>
          <a:prstGeom prst="rect">
            <a:avLst/>
          </a:prstGeom>
          <a:solidFill>
            <a:srgbClr val="FFC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31855" y="2287934"/>
            <a:ext cx="433372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CC152"/>
                </a:solidFill>
                <a:ea typeface="杨任东竹石体-Regular" panose="02000000000000000000" pitchFamily="2" charset="-122"/>
                <a:sym typeface="+mn-lt"/>
              </a:rPr>
              <a:t>My working week </a:t>
            </a:r>
          </a:p>
          <a:p>
            <a:r>
              <a:rPr lang="en-US" altLang="zh-CN" sz="3200" dirty="0">
                <a:solidFill>
                  <a:srgbClr val="FCC152"/>
                </a:solidFill>
                <a:ea typeface="杨任东竹石体-Regular" panose="02000000000000000000" pitchFamily="2" charset="-122"/>
                <a:sym typeface="+mn-lt"/>
              </a:rPr>
              <a:t>and my Sunday rest, </a:t>
            </a:r>
          </a:p>
          <a:p>
            <a:r>
              <a:rPr lang="en-US" altLang="zh-CN" sz="3200" dirty="0">
                <a:solidFill>
                  <a:srgbClr val="FCC152"/>
                </a:solidFill>
                <a:ea typeface="杨任东竹石体-Regular" panose="02000000000000000000" pitchFamily="2" charset="-122"/>
                <a:sym typeface="+mn-lt"/>
              </a:rPr>
              <a:t>My noon, </a:t>
            </a:r>
          </a:p>
          <a:p>
            <a:r>
              <a:rPr lang="en-US" altLang="zh-CN" sz="3200" dirty="0">
                <a:solidFill>
                  <a:srgbClr val="FCC152"/>
                </a:solidFill>
                <a:ea typeface="杨任东竹石体-Regular" panose="02000000000000000000" pitchFamily="2" charset="-122"/>
                <a:sym typeface="+mn-lt"/>
              </a:rPr>
              <a:t>my midnight, my talk, </a:t>
            </a:r>
          </a:p>
          <a:p>
            <a:r>
              <a:rPr lang="en-US" altLang="zh-CN" sz="3200" dirty="0">
                <a:solidFill>
                  <a:srgbClr val="FCC152"/>
                </a:solidFill>
                <a:ea typeface="杨任东竹石体-Regular" panose="02000000000000000000" pitchFamily="2" charset="-122"/>
                <a:sym typeface="+mn-lt"/>
              </a:rPr>
              <a:t>my song; I thought that love </a:t>
            </a:r>
          </a:p>
          <a:p>
            <a:r>
              <a:rPr lang="en-US" altLang="zh-CN" sz="3200" dirty="0">
                <a:solidFill>
                  <a:srgbClr val="FCC152"/>
                </a:solidFill>
                <a:ea typeface="杨任东竹石体-Regular" panose="02000000000000000000" pitchFamily="2" charset="-122"/>
                <a:sym typeface="+mn-lt"/>
              </a:rPr>
              <a:t>would last forever; </a:t>
            </a:r>
          </a:p>
          <a:p>
            <a:r>
              <a:rPr lang="en-US" altLang="zh-CN" sz="3200" dirty="0">
                <a:solidFill>
                  <a:srgbClr val="FCC152"/>
                </a:solidFill>
                <a:ea typeface="杨任东竹石体-Regular" panose="02000000000000000000" pitchFamily="2" charset="-122"/>
                <a:sym typeface="+mn-lt"/>
              </a:rPr>
              <a:t>I was wrong. </a:t>
            </a:r>
          </a:p>
        </p:txBody>
      </p:sp>
      <p:sp>
        <p:nvSpPr>
          <p:cNvPr id="12" name="矩形 11"/>
          <p:cNvSpPr/>
          <p:nvPr/>
        </p:nvSpPr>
        <p:spPr>
          <a:xfrm>
            <a:off x="6700326" y="771365"/>
            <a:ext cx="50730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>
                <a:solidFill>
                  <a:srgbClr val="FCC152"/>
                </a:solidFill>
                <a:ea typeface="新蒂文征明简繁" panose="03000600000000000000" pitchFamily="66" charset="-122"/>
                <a:sym typeface="+mn-lt"/>
              </a:rPr>
              <a:t>Click here to input </a:t>
            </a:r>
          </a:p>
          <a:p>
            <a:pPr algn="r"/>
            <a:r>
              <a:rPr lang="en-US" altLang="zh-CN" sz="2400" dirty="0">
                <a:solidFill>
                  <a:srgbClr val="FCC152"/>
                </a:solidFill>
                <a:ea typeface="新蒂文征明简繁" panose="03000600000000000000" pitchFamily="66" charset="-122"/>
                <a:sym typeface="+mn-lt"/>
              </a:rPr>
              <a:t>the replacement text and suggest replacing it with this speech</a:t>
            </a:r>
            <a:endParaRPr lang="zh-CN" altLang="en-US" sz="2400" dirty="0">
              <a:solidFill>
                <a:srgbClr val="FCC152"/>
              </a:solidFill>
              <a:ea typeface="新蒂文征明简繁" panose="03000600000000000000" pitchFamily="66" charset="-122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6102" y="1542583"/>
            <a:ext cx="1107996" cy="31700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000" dirty="0">
                <a:solidFill>
                  <a:srgbClr val="FABDA0"/>
                </a:solidFill>
                <a:ea typeface="新蒂文征明简繁" panose="03000600000000000000" pitchFamily="66" charset="-122"/>
                <a:sym typeface="+mn-lt"/>
              </a:rPr>
              <a:t>此处标题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80" y="1061145"/>
            <a:ext cx="3960057" cy="495007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599">
            <a:off x="4947735" y="468191"/>
            <a:ext cx="5430949" cy="622055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65231" y="1125416"/>
            <a:ext cx="5861538" cy="4765431"/>
          </a:xfrm>
          <a:prstGeom prst="rect">
            <a:avLst/>
          </a:prstGeom>
          <a:noFill/>
          <a:ln w="50800">
            <a:solidFill>
              <a:srgbClr val="DB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0"/>
          <a:stretch>
            <a:fillRect/>
          </a:stretch>
        </p:blipFill>
        <p:spPr>
          <a:xfrm>
            <a:off x="4114800" y="647700"/>
            <a:ext cx="3962400" cy="55626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490546" y="1881553"/>
            <a:ext cx="298939" cy="298939"/>
          </a:xfrm>
          <a:prstGeom prst="ellipse">
            <a:avLst/>
          </a:prstGeom>
          <a:solidFill>
            <a:srgbClr val="EF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402515" y="1881552"/>
            <a:ext cx="298939" cy="298939"/>
          </a:xfrm>
          <a:prstGeom prst="ellipse">
            <a:avLst/>
          </a:prstGeom>
          <a:solidFill>
            <a:srgbClr val="DC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402515" y="3429000"/>
            <a:ext cx="298939" cy="298939"/>
          </a:xfrm>
          <a:prstGeom prst="ellipse">
            <a:avLst/>
          </a:prstGeom>
          <a:solidFill>
            <a:srgbClr val="DC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402514" y="4950071"/>
            <a:ext cx="298939" cy="298939"/>
          </a:xfrm>
          <a:prstGeom prst="ellipse">
            <a:avLst/>
          </a:prstGeom>
          <a:solidFill>
            <a:srgbClr val="DC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490545" y="4950071"/>
            <a:ext cx="298939" cy="298939"/>
          </a:xfrm>
          <a:prstGeom prst="ellipse">
            <a:avLst/>
          </a:prstGeom>
          <a:solidFill>
            <a:srgbClr val="EF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490544" y="3433398"/>
            <a:ext cx="298939" cy="298939"/>
          </a:xfrm>
          <a:prstGeom prst="ellipse">
            <a:avLst/>
          </a:prstGeom>
          <a:solidFill>
            <a:srgbClr val="EF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27787" y="2031021"/>
            <a:ext cx="474785" cy="45719"/>
          </a:xfrm>
          <a:prstGeom prst="rect">
            <a:avLst/>
          </a:prstGeom>
          <a:solidFill>
            <a:srgbClr val="DC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27787" y="3536181"/>
            <a:ext cx="474785" cy="45719"/>
          </a:xfrm>
          <a:prstGeom prst="rect">
            <a:avLst/>
          </a:prstGeom>
          <a:solidFill>
            <a:srgbClr val="DC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27787" y="5076680"/>
            <a:ext cx="474785" cy="45719"/>
          </a:xfrm>
          <a:prstGeom prst="rect">
            <a:avLst/>
          </a:prstGeom>
          <a:solidFill>
            <a:srgbClr val="DC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189428" y="2031021"/>
            <a:ext cx="474785" cy="45719"/>
          </a:xfrm>
          <a:prstGeom prst="rect">
            <a:avLst/>
          </a:prstGeom>
          <a:solidFill>
            <a:srgbClr val="EF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189428" y="3536181"/>
            <a:ext cx="474785" cy="45719"/>
          </a:xfrm>
          <a:prstGeom prst="rect">
            <a:avLst/>
          </a:prstGeom>
          <a:solidFill>
            <a:srgbClr val="EF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189428" y="5076680"/>
            <a:ext cx="474785" cy="45719"/>
          </a:xfrm>
          <a:prstGeom prst="rect">
            <a:avLst/>
          </a:prstGeom>
          <a:solidFill>
            <a:srgbClr val="EF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3" name="立方体 22"/>
          <p:cNvSpPr/>
          <p:nvPr/>
        </p:nvSpPr>
        <p:spPr>
          <a:xfrm>
            <a:off x="643844" y="1703927"/>
            <a:ext cx="1687795" cy="662100"/>
          </a:xfrm>
          <a:prstGeom prst="cube">
            <a:avLst>
              <a:gd name="adj" fmla="val 12213"/>
            </a:avLst>
          </a:prstGeom>
          <a:noFill/>
          <a:ln w="25400">
            <a:solidFill>
              <a:srgbClr val="DCE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CE5F4"/>
              </a:solidFill>
              <a:sym typeface="+mn-lt"/>
            </a:endParaRPr>
          </a:p>
        </p:txBody>
      </p:sp>
      <p:sp>
        <p:nvSpPr>
          <p:cNvPr id="24" name="立方体 23"/>
          <p:cNvSpPr/>
          <p:nvPr/>
        </p:nvSpPr>
        <p:spPr>
          <a:xfrm>
            <a:off x="643844" y="3209087"/>
            <a:ext cx="1687795" cy="662100"/>
          </a:xfrm>
          <a:prstGeom prst="cube">
            <a:avLst>
              <a:gd name="adj" fmla="val 12212"/>
            </a:avLst>
          </a:prstGeom>
          <a:noFill/>
          <a:ln w="25400">
            <a:solidFill>
              <a:srgbClr val="DCE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CE5F4"/>
              </a:solidFill>
              <a:sym typeface="+mn-lt"/>
            </a:endParaRPr>
          </a:p>
        </p:txBody>
      </p:sp>
      <p:sp>
        <p:nvSpPr>
          <p:cNvPr id="25" name="立方体 24"/>
          <p:cNvSpPr/>
          <p:nvPr/>
        </p:nvSpPr>
        <p:spPr>
          <a:xfrm>
            <a:off x="643844" y="4772445"/>
            <a:ext cx="1687795" cy="662100"/>
          </a:xfrm>
          <a:prstGeom prst="cube">
            <a:avLst>
              <a:gd name="adj" fmla="val 12213"/>
            </a:avLst>
          </a:prstGeom>
          <a:noFill/>
          <a:ln w="25400">
            <a:solidFill>
              <a:srgbClr val="DCE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CE5F4"/>
              </a:solidFill>
              <a:sym typeface="+mn-lt"/>
            </a:endParaRPr>
          </a:p>
        </p:txBody>
      </p:sp>
      <p:sp>
        <p:nvSpPr>
          <p:cNvPr id="26" name="立方体 25"/>
          <p:cNvSpPr/>
          <p:nvPr/>
        </p:nvSpPr>
        <p:spPr>
          <a:xfrm>
            <a:off x="9836552" y="4768360"/>
            <a:ext cx="1687795" cy="662100"/>
          </a:xfrm>
          <a:prstGeom prst="cube">
            <a:avLst>
              <a:gd name="adj" fmla="val 9655"/>
            </a:avLst>
          </a:prstGeom>
          <a:noFill/>
          <a:ln w="25400">
            <a:solidFill>
              <a:srgbClr val="EFC0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7" name="立方体 26"/>
          <p:cNvSpPr/>
          <p:nvPr/>
        </p:nvSpPr>
        <p:spPr>
          <a:xfrm>
            <a:off x="9836552" y="3205002"/>
            <a:ext cx="1687795" cy="662100"/>
          </a:xfrm>
          <a:prstGeom prst="cube">
            <a:avLst>
              <a:gd name="adj" fmla="val 12212"/>
            </a:avLst>
          </a:prstGeom>
          <a:noFill/>
          <a:ln w="25400">
            <a:solidFill>
              <a:srgbClr val="EFC0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8" name="立方体 27"/>
          <p:cNvSpPr/>
          <p:nvPr/>
        </p:nvSpPr>
        <p:spPr>
          <a:xfrm>
            <a:off x="9836552" y="1699842"/>
            <a:ext cx="1687795" cy="662100"/>
          </a:xfrm>
          <a:prstGeom prst="cube">
            <a:avLst>
              <a:gd name="adj" fmla="val 12212"/>
            </a:avLst>
          </a:prstGeom>
          <a:noFill/>
          <a:ln w="25400">
            <a:solidFill>
              <a:srgbClr val="EFC0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826872" y="1795464"/>
            <a:ext cx="16514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dirty="0">
                <a:solidFill>
                  <a:srgbClr val="EFC0DF"/>
                </a:solidFill>
                <a:ea typeface="新蒂文征明简繁" panose="03000600000000000000" pitchFamily="66" charset="-122"/>
                <a:sym typeface="+mn-lt"/>
              </a:rPr>
              <a:t>Subtitle</a:t>
            </a:r>
            <a:endParaRPr lang="zh-CN" altLang="en-US" sz="3000" dirty="0">
              <a:solidFill>
                <a:srgbClr val="EFC0DF"/>
              </a:solidFill>
              <a:ea typeface="新蒂文征明简繁" panose="03000600000000000000" pitchFamily="66" charset="-122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806547" y="3301340"/>
            <a:ext cx="16514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dirty="0">
                <a:solidFill>
                  <a:srgbClr val="EFC0DF"/>
                </a:solidFill>
                <a:ea typeface="新蒂文征明简繁" panose="03000600000000000000" pitchFamily="66" charset="-122"/>
                <a:sym typeface="+mn-lt"/>
              </a:rPr>
              <a:t>Subtitle</a:t>
            </a:r>
            <a:endParaRPr lang="zh-CN" altLang="en-US" sz="3000" dirty="0">
              <a:solidFill>
                <a:srgbClr val="EFC0DF"/>
              </a:solidFill>
              <a:ea typeface="新蒂文征明简繁" panose="03000600000000000000" pitchFamily="66" charset="-122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806547" y="4851377"/>
            <a:ext cx="16514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dirty="0">
                <a:solidFill>
                  <a:srgbClr val="EFC0DF"/>
                </a:solidFill>
                <a:ea typeface="新蒂文征明简繁" panose="03000600000000000000" pitchFamily="66" charset="-122"/>
                <a:sym typeface="+mn-lt"/>
              </a:rPr>
              <a:t>Subtitle</a:t>
            </a:r>
            <a:endParaRPr lang="zh-CN" altLang="en-US" sz="3000" dirty="0">
              <a:solidFill>
                <a:srgbClr val="EFC0DF"/>
              </a:solidFill>
              <a:ea typeface="新蒂文征明简繁" panose="03000600000000000000" pitchFamily="66" charset="-122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22208" y="4867384"/>
            <a:ext cx="16514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dirty="0">
                <a:solidFill>
                  <a:srgbClr val="DCE5F4"/>
                </a:solidFill>
                <a:ea typeface="新蒂文征明简繁" panose="03000600000000000000" pitchFamily="66" charset="-122"/>
                <a:sym typeface="+mn-lt"/>
              </a:rPr>
              <a:t>Subtitle</a:t>
            </a:r>
            <a:endParaRPr lang="zh-CN" altLang="en-US" sz="3000" dirty="0">
              <a:solidFill>
                <a:srgbClr val="DCE5F4"/>
              </a:solidFill>
              <a:ea typeface="新蒂文征明简繁" panose="03000600000000000000" pitchFamily="66" charset="-122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22208" y="3285997"/>
            <a:ext cx="16514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dirty="0">
                <a:solidFill>
                  <a:srgbClr val="DCE5F4"/>
                </a:solidFill>
                <a:ea typeface="新蒂文征明简繁" panose="03000600000000000000" pitchFamily="66" charset="-122"/>
                <a:sym typeface="+mn-lt"/>
              </a:rPr>
              <a:t>Subtitle</a:t>
            </a:r>
            <a:endParaRPr lang="zh-CN" altLang="en-US" sz="3000" dirty="0">
              <a:solidFill>
                <a:srgbClr val="DCE5F4"/>
              </a:solidFill>
              <a:ea typeface="新蒂文征明简繁" panose="03000600000000000000" pitchFamily="66" charset="-122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01201" y="1780837"/>
            <a:ext cx="16514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dirty="0">
                <a:solidFill>
                  <a:srgbClr val="DCE5F4"/>
                </a:solidFill>
                <a:ea typeface="新蒂文征明简繁" panose="03000600000000000000" pitchFamily="66" charset="-122"/>
                <a:sym typeface="+mn-lt"/>
              </a:rPr>
              <a:t>Subtitle</a:t>
            </a:r>
            <a:endParaRPr lang="zh-CN" altLang="en-US" sz="3000" dirty="0">
              <a:solidFill>
                <a:srgbClr val="DCE5F4"/>
              </a:solidFill>
              <a:ea typeface="新蒂文征明简繁" panose="03000600000000000000" pitchFamily="66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79" y="1259254"/>
            <a:ext cx="7195038" cy="479669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12883" y="1086827"/>
            <a:ext cx="9284677" cy="4796692"/>
            <a:chOff x="512883" y="1086827"/>
            <a:chExt cx="9284677" cy="4796692"/>
          </a:xfrm>
        </p:grpSpPr>
        <p:sp>
          <p:nvSpPr>
            <p:cNvPr id="4" name="矩形 3"/>
            <p:cNvSpPr/>
            <p:nvPr/>
          </p:nvSpPr>
          <p:spPr>
            <a:xfrm>
              <a:off x="512883" y="1086827"/>
              <a:ext cx="9284677" cy="4796692"/>
            </a:xfrm>
            <a:prstGeom prst="rect">
              <a:avLst/>
            </a:prstGeom>
            <a:noFill/>
            <a:ln w="38100">
              <a:solidFill>
                <a:srgbClr val="FBAC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12883" y="1086827"/>
              <a:ext cx="331178" cy="569547"/>
            </a:xfrm>
            <a:prstGeom prst="rect">
              <a:avLst/>
            </a:prstGeom>
            <a:solidFill>
              <a:srgbClr val="FBAC87"/>
            </a:solidFill>
            <a:ln w="38100">
              <a:solidFill>
                <a:srgbClr val="FBAC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844061" y="2036311"/>
            <a:ext cx="38234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dirty="0">
                <a:solidFill>
                  <a:srgbClr val="FBAC87"/>
                </a:solidFill>
                <a:ea typeface="书体坊禚效锋行草体" panose="02010601030101010101" pitchFamily="2" charset="-122"/>
                <a:sym typeface="+mn-lt"/>
              </a:rPr>
              <a:t>My working week </a:t>
            </a:r>
          </a:p>
          <a:p>
            <a:r>
              <a:rPr lang="en-US" altLang="zh-CN" sz="2500" dirty="0">
                <a:solidFill>
                  <a:srgbClr val="FBAC87"/>
                </a:solidFill>
                <a:ea typeface="书体坊禚效锋行草体" panose="02010601030101010101" pitchFamily="2" charset="-122"/>
                <a:sym typeface="+mn-lt"/>
              </a:rPr>
              <a:t>and my Sunday rest, </a:t>
            </a:r>
          </a:p>
          <a:p>
            <a:r>
              <a:rPr lang="en-US" altLang="zh-CN" sz="2500" dirty="0">
                <a:solidFill>
                  <a:srgbClr val="FBAC87"/>
                </a:solidFill>
                <a:ea typeface="书体坊禚效锋行草体" panose="02010601030101010101" pitchFamily="2" charset="-122"/>
                <a:sym typeface="+mn-lt"/>
              </a:rPr>
              <a:t>My noon, </a:t>
            </a:r>
          </a:p>
          <a:p>
            <a:r>
              <a:rPr lang="en-US" altLang="zh-CN" sz="2500" dirty="0">
                <a:solidFill>
                  <a:srgbClr val="FBAC87"/>
                </a:solidFill>
                <a:ea typeface="书体坊禚效锋行草体" panose="02010601030101010101" pitchFamily="2" charset="-122"/>
                <a:sym typeface="+mn-lt"/>
              </a:rPr>
              <a:t>my midnight, my talk, </a:t>
            </a:r>
          </a:p>
          <a:p>
            <a:r>
              <a:rPr lang="en-US" altLang="zh-CN" sz="2500" dirty="0">
                <a:solidFill>
                  <a:srgbClr val="FBAC87"/>
                </a:solidFill>
                <a:ea typeface="书体坊禚效锋行草体" panose="02010601030101010101" pitchFamily="2" charset="-122"/>
                <a:sym typeface="+mn-lt"/>
              </a:rPr>
              <a:t>my song; I thought that love </a:t>
            </a:r>
          </a:p>
          <a:p>
            <a:r>
              <a:rPr lang="en-US" altLang="zh-CN" sz="2500" dirty="0">
                <a:solidFill>
                  <a:srgbClr val="FBAC87"/>
                </a:solidFill>
                <a:ea typeface="书体坊禚效锋行草体" panose="02010601030101010101" pitchFamily="2" charset="-122"/>
                <a:sym typeface="+mn-lt"/>
              </a:rPr>
              <a:t>would last forever; </a:t>
            </a:r>
          </a:p>
          <a:p>
            <a:r>
              <a:rPr lang="en-US" altLang="zh-CN" sz="2500" dirty="0">
                <a:solidFill>
                  <a:srgbClr val="FBAC87"/>
                </a:solidFill>
                <a:ea typeface="书体坊禚效锋行草体" panose="02010601030101010101" pitchFamily="2" charset="-122"/>
                <a:sym typeface="+mn-lt"/>
              </a:rPr>
              <a:t>I was wrong.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EB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911693" y="843734"/>
            <a:ext cx="2510417" cy="251041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4094" y="4182450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ym typeface="+mn-lt"/>
              </a:rPr>
              <a:t>一点清凉</a:t>
            </a:r>
          </a:p>
        </p:txBody>
      </p:sp>
      <p:sp>
        <p:nvSpPr>
          <p:cNvPr id="6" name="矩形 5"/>
          <p:cNvSpPr/>
          <p:nvPr/>
        </p:nvSpPr>
        <p:spPr>
          <a:xfrm>
            <a:off x="1439580" y="5522505"/>
            <a:ext cx="3424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a typeface="方正仿宋_GBK" panose="03000509000000000000" pitchFamily="65" charset="-122"/>
                <a:sym typeface="+mn-lt"/>
              </a:rPr>
              <a:t>小清新文艺风夏天主题通用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a typeface="方正仿宋_GBK" panose="03000509000000000000" pitchFamily="65" charset="-122"/>
                <a:sym typeface="+mn-lt"/>
              </a:rPr>
              <a:t>PPT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a typeface="方正仿宋_GBK" panose="03000509000000000000" pitchFamily="65" charset="-122"/>
                <a:sym typeface="+mn-lt"/>
              </a:rPr>
              <a:t>模板</a:t>
            </a:r>
          </a:p>
        </p:txBody>
      </p:sp>
      <p:sp>
        <p:nvSpPr>
          <p:cNvPr id="7" name="矩形 6"/>
          <p:cNvSpPr/>
          <p:nvPr/>
        </p:nvSpPr>
        <p:spPr>
          <a:xfrm>
            <a:off x="5423324" y="2294944"/>
            <a:ext cx="6251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ea typeface="杨任东竹石体-Regular" panose="02000000000000000000" pitchFamily="2" charset="-122"/>
                <a:sym typeface="+mn-lt"/>
              </a:rPr>
              <a:t>Click here to enter the text of this section</a:t>
            </a:r>
            <a:endParaRPr lang="zh-CN" altLang="en-US" sz="2400" dirty="0">
              <a:ea typeface="杨任东竹石体-Regular" panose="02000000000000000000" pitchFamily="2" charset="-122"/>
              <a:sym typeface="+mn-lt"/>
            </a:endParaRPr>
          </a:p>
        </p:txBody>
      </p:sp>
      <p:sp>
        <p:nvSpPr>
          <p:cNvPr id="8" name="等腰三角形 7"/>
          <p:cNvSpPr/>
          <p:nvPr/>
        </p:nvSpPr>
        <p:spPr>
          <a:xfrm flipH="1" flipV="1">
            <a:off x="2409537" y="4298562"/>
            <a:ext cx="943015" cy="786654"/>
          </a:xfrm>
          <a:prstGeom prst="triangle">
            <a:avLst/>
          </a:prstGeom>
          <a:solidFill>
            <a:schemeClr val="accent1">
              <a:lumMod val="60000"/>
              <a:lumOff val="4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" t="26261" r="-985" b="36621"/>
          <a:stretch>
            <a:fillRect/>
          </a:stretch>
        </p:blipFill>
        <p:spPr>
          <a:xfrm>
            <a:off x="6613092" y="3282750"/>
            <a:ext cx="5061816" cy="281827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720253" y="1570147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5400" dirty="0">
                <a:sym typeface="+mn-lt"/>
              </a:rPr>
              <a:t>此节标题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925312" y="-27378"/>
            <a:ext cx="0" cy="51125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272784" y="1745406"/>
            <a:ext cx="0" cy="51125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261571" y="5237601"/>
            <a:ext cx="3810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400" dirty="0">
                <a:ea typeface="方正仿宋_GBK" panose="03000509000000000000" pitchFamily="65" charset="-122"/>
                <a:sym typeface="+mn-lt"/>
              </a:rPr>
              <a:t>Click here to enter the text of this section</a:t>
            </a:r>
            <a:endParaRPr lang="zh-CN" altLang="en-US" sz="1400" dirty="0">
              <a:ea typeface="方正仿宋_GBK" panose="03000509000000000000" pitchFamily="65" charset="-122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28268" y="2493477"/>
            <a:ext cx="553998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i="1" dirty="0">
                <a:solidFill>
                  <a:srgbClr val="2F5597"/>
                </a:solidFill>
                <a:ea typeface="方正仿宋简体" panose="03000509000000000000" pitchFamily="65" charset="-122"/>
                <a:sym typeface="+mn-lt"/>
              </a:rPr>
              <a:t>章节分隔页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8" grpId="0" animBg="1"/>
      <p:bldP spid="10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微软雅黑"/>
        <a:ea typeface="方正黑体_GBK"/>
        <a:cs typeface=""/>
      </a:majorFont>
      <a:minorFont>
        <a:latin typeface="微软雅黑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965</Words>
  <Application>Microsoft Office PowerPoint</Application>
  <PresentationFormat>宽屏</PresentationFormat>
  <Paragraphs>177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★铁兰体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疏遥</dc:creator>
  <cp:lastModifiedBy>天 下</cp:lastModifiedBy>
  <cp:revision>81</cp:revision>
  <dcterms:created xsi:type="dcterms:W3CDTF">2018-04-26T11:39:00Z</dcterms:created>
  <dcterms:modified xsi:type="dcterms:W3CDTF">2021-01-06T01:05:55Z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