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7" r:id="rId2"/>
    <p:sldId id="415" r:id="rId3"/>
    <p:sldId id="418" r:id="rId4"/>
    <p:sldId id="417" r:id="rId5"/>
    <p:sldId id="422" r:id="rId6"/>
    <p:sldId id="416" r:id="rId7"/>
    <p:sldId id="419" r:id="rId8"/>
    <p:sldId id="420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14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22910" indent="-60325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847725" indent="-12192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271905" indent="-18415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695450" indent="-244475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1813560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176145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2539365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2901950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>
          <p15:clr>
            <a:srgbClr val="A4A3A4"/>
          </p15:clr>
        </p15:guide>
        <p15:guide id="2" orient="horz" pos="327">
          <p15:clr>
            <a:srgbClr val="A4A3A4"/>
          </p15:clr>
        </p15:guide>
        <p15:guide id="3" orient="horz" pos="2402">
          <p15:clr>
            <a:srgbClr val="A4A3A4"/>
          </p15:clr>
        </p15:guide>
        <p15:guide id="4" orient="horz" pos="2674">
          <p15:clr>
            <a:srgbClr val="A4A3A4"/>
          </p15:clr>
        </p15:guide>
        <p15:guide id="5" orient="horz" pos="3083">
          <p15:clr>
            <a:srgbClr val="A4A3A4"/>
          </p15:clr>
        </p15:guide>
        <p15:guide id="6" pos="295">
          <p15:clr>
            <a:srgbClr val="A4A3A4"/>
          </p15:clr>
        </p15:guide>
        <p15:guide id="7" pos="2880">
          <p15:clr>
            <a:srgbClr val="A4A3A4"/>
          </p15:clr>
        </p15:guide>
        <p15:guide id="8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C18"/>
    <a:srgbClr val="F4EEE2"/>
    <a:srgbClr val="36A859"/>
    <a:srgbClr val="FF7C80"/>
    <a:srgbClr val="AC0000"/>
    <a:srgbClr val="FF0000"/>
    <a:srgbClr val="DE0000"/>
    <a:srgbClr val="FF6600"/>
    <a:srgbClr val="133FCB"/>
    <a:srgbClr val="0F3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7" autoAdjust="0"/>
    <p:restoredTop sz="90206" autoAdjust="0"/>
  </p:normalViewPr>
  <p:slideViewPr>
    <p:cSldViewPr>
      <p:cViewPr varScale="1">
        <p:scale>
          <a:sx n="132" d="100"/>
          <a:sy n="132" d="100"/>
        </p:scale>
        <p:origin x="1074" y="114"/>
      </p:cViewPr>
      <p:guideLst>
        <p:guide orient="horz" pos="1416"/>
        <p:guide orient="horz" pos="327"/>
        <p:guide orient="horz" pos="2402"/>
        <p:guide orient="horz" pos="2674"/>
        <p:guide orient="horz" pos="3083"/>
        <p:guide pos="295"/>
        <p:guide pos="2880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1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2807899887499"/>
          <c:y val="0"/>
          <c:w val="0.63522227981722901"/>
          <c:h val="0.952833250464040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013C18"/>
            </a:solidFill>
          </c:spPr>
          <c:dPt>
            <c:idx val="0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DB-462A-810E-9488AD3B0ACE}"/>
              </c:ext>
            </c:extLst>
          </c:dPt>
          <c:dPt>
            <c:idx val="1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DB-462A-810E-9488AD3B0ACE}"/>
              </c:ext>
            </c:extLst>
          </c:dPt>
          <c:dPt>
            <c:idx val="2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DB-462A-810E-9488AD3B0A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2000" b="0" i="0" u="none" strike="noStrike" kern="1200" baseline="0">
                    <a:solidFill>
                      <a:schemeClr val="bg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DB-462A-810E-9488AD3B0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2000">
          <a:solidFill>
            <a:schemeClr val="bg1"/>
          </a:solidFill>
          <a:latin typeface="方正兰亭黑简体" panose="02000000000000000000" pitchFamily="2" charset="-122"/>
          <a:ea typeface="方正兰亭黑简体" panose="02000000000000000000" pitchFamily="2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rgbClr val="013C18"/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rgbClr val="013C18"/>
              </a:solidFill>
              <a:ln w="25400" cap="flat" cmpd="sng" algn="ctr">
                <a:solidFill>
                  <a:srgbClr val="013C18"/>
                </a:solidFill>
                <a:prstDash val="solid"/>
                <a:round/>
              </a:ln>
              <a:effectLst/>
            </c:spPr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84-40EB-8047-C3E4CA3F7D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65000"/>
                    <a:alpha val="67059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84-40EB-8047-C3E4CA3F7D8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84-40EB-8047-C3E4CA3F7D8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84-40EB-8047-C3E4CA3F7D8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84-40EB-8047-C3E4CA3F7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accent3"/>
                      </a:solidFill>
                      <a:prstDash val="solid"/>
                      <a:round/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84-40EB-8047-C3E4CA3F7D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5240832"/>
        <c:axId val="315242368"/>
      </c:lineChart>
      <c:catAx>
        <c:axId val="3152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  <a:tailEnd type="oval" w="sm" len="sm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15242368"/>
        <c:crosses val="autoZero"/>
        <c:auto val="1"/>
        <c:lblAlgn val="ctr"/>
        <c:lblOffset val="100"/>
        <c:noMultiLvlLbl val="0"/>
      </c:catAx>
      <c:valAx>
        <c:axId val="31524236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31524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CA5E8DB0-55DC-4221-A99C-988BCD133BF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2291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47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719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954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120265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4445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7990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2170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5"/>
          </a:xfrm>
          <a:prstGeom prst="rect">
            <a:avLst/>
          </a:prstGeom>
        </p:spPr>
        <p:txBody>
          <a:bodyPr lIns="72545" tIns="36273" rIns="72545" bIns="36273"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72545" tIns="36273" rIns="72545" bIns="36273"/>
          <a:lstStyle>
            <a:lvl1pPr marL="0" indent="0">
              <a:buNone/>
              <a:defRPr sz="2900"/>
            </a:lvl1pPr>
            <a:lvl2pPr marL="424180" indent="0">
              <a:buNone/>
              <a:defRPr sz="2600"/>
            </a:lvl2pPr>
            <a:lvl3pPr marL="848360" indent="0">
              <a:buNone/>
              <a:defRPr sz="2200"/>
            </a:lvl3pPr>
            <a:lvl4pPr marL="1271905" indent="0">
              <a:buNone/>
              <a:defRPr sz="1900"/>
            </a:lvl4pPr>
            <a:lvl5pPr marL="1696085" indent="0">
              <a:buNone/>
              <a:defRPr sz="1900"/>
            </a:lvl5pPr>
            <a:lvl6pPr marL="2120265" indent="0">
              <a:buNone/>
              <a:defRPr sz="1900"/>
            </a:lvl6pPr>
            <a:lvl7pPr marL="2544445" indent="0">
              <a:buNone/>
              <a:defRPr sz="1900"/>
            </a:lvl7pPr>
            <a:lvl8pPr marL="2967990" indent="0">
              <a:buNone/>
              <a:defRPr sz="1900"/>
            </a:lvl8pPr>
            <a:lvl9pPr marL="3392170" indent="0">
              <a:buNone/>
              <a:defRPr sz="1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5"/>
          </a:xfrm>
          <a:prstGeom prst="rect">
            <a:avLst/>
          </a:prstGeom>
        </p:spPr>
        <p:txBody>
          <a:bodyPr lIns="72545" tIns="36273" rIns="72545" bIns="36273"/>
          <a:lstStyle>
            <a:lvl1pPr marL="0" indent="0">
              <a:buNone/>
              <a:defRPr sz="1300"/>
            </a:lvl1pPr>
            <a:lvl2pPr marL="424180" indent="0">
              <a:buNone/>
              <a:defRPr sz="1100"/>
            </a:lvl2pPr>
            <a:lvl3pPr marL="848360" indent="0">
              <a:buNone/>
              <a:defRPr sz="1000"/>
            </a:lvl3pPr>
            <a:lvl4pPr marL="1271905" indent="0">
              <a:buNone/>
              <a:defRPr sz="800"/>
            </a:lvl4pPr>
            <a:lvl5pPr marL="1696085" indent="0">
              <a:buNone/>
              <a:defRPr sz="800"/>
            </a:lvl5pPr>
            <a:lvl6pPr marL="2120265" indent="0">
              <a:buNone/>
              <a:defRPr sz="800"/>
            </a:lvl6pPr>
            <a:lvl7pPr marL="2544445" indent="0">
              <a:buNone/>
              <a:defRPr sz="800"/>
            </a:lvl7pPr>
            <a:lvl8pPr marL="2967990" indent="0">
              <a:buNone/>
              <a:defRPr sz="800"/>
            </a:lvl8pPr>
            <a:lvl9pPr marL="3392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671" y="87314"/>
            <a:ext cx="8206671" cy="486455"/>
          </a:xfrm>
          <a:prstGeom prst="rect">
            <a:avLst/>
          </a:prstGeom>
        </p:spPr>
        <p:txBody>
          <a:bodyPr lIns="72545" tIns="36273" rIns="72545" bIns="36273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671" y="735920"/>
            <a:ext cx="8206671" cy="4029982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86922"/>
            <a:ext cx="2051050" cy="4679156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8" y="86922"/>
            <a:ext cx="6003925" cy="4679156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 flipV="1">
            <a:off x="0" y="-92546"/>
            <a:ext cx="9144000" cy="523604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679029"/>
            <a:ext cx="9144000" cy="4493861"/>
          </a:xfrm>
          <a:prstGeom prst="rect">
            <a:avLst/>
          </a:prstGeom>
          <a:solidFill>
            <a:srgbClr val="FFFFFF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0" y="641040"/>
            <a:ext cx="9144000" cy="86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 userDrawn="1"/>
        </p:nvSpPr>
        <p:spPr>
          <a:xfrm>
            <a:off x="258775" y="650490"/>
            <a:ext cx="64766" cy="64800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8" name="椭圆 14"/>
          <p:cNvSpPr>
            <a:spLocks noChangeAspect="1"/>
          </p:cNvSpPr>
          <p:nvPr userDrawn="1"/>
        </p:nvSpPr>
        <p:spPr bwMode="auto">
          <a:xfrm>
            <a:off x="80080" y="141540"/>
            <a:ext cx="422156" cy="540000"/>
          </a:xfrm>
          <a:custGeom>
            <a:avLst/>
            <a:gdLst>
              <a:gd name="connsiteX0" fmla="*/ 341785 w 683568"/>
              <a:gd name="connsiteY0" fmla="*/ 75471 h 864094"/>
              <a:gd name="connsiteX1" fmla="*/ 117720 w 683568"/>
              <a:gd name="connsiteY1" fmla="*/ 299536 h 864094"/>
              <a:gd name="connsiteX2" fmla="*/ 341785 w 683568"/>
              <a:gd name="connsiteY2" fmla="*/ 523601 h 864094"/>
              <a:gd name="connsiteX3" fmla="*/ 341785 w 683568"/>
              <a:gd name="connsiteY3" fmla="*/ 75471 h 864094"/>
              <a:gd name="connsiteX4" fmla="*/ 341784 w 683568"/>
              <a:gd name="connsiteY4" fmla="*/ 0 h 864094"/>
              <a:gd name="connsiteX5" fmla="*/ 683568 w 683568"/>
              <a:gd name="connsiteY5" fmla="*/ 341784 h 864094"/>
              <a:gd name="connsiteX6" fmla="*/ 577183 w 683568"/>
              <a:gd name="connsiteY6" fmla="*/ 588642 h 864094"/>
              <a:gd name="connsiteX7" fmla="*/ 341597 w 683568"/>
              <a:gd name="connsiteY7" fmla="*/ 864094 h 864094"/>
              <a:gd name="connsiteX8" fmla="*/ 105111 w 683568"/>
              <a:gd name="connsiteY8" fmla="*/ 587591 h 864094"/>
              <a:gd name="connsiteX9" fmla="*/ 59857 w 683568"/>
              <a:gd name="connsiteY9" fmla="*/ 534679 h 864094"/>
              <a:gd name="connsiteX10" fmla="*/ 59306 w 683568"/>
              <a:gd name="connsiteY10" fmla="*/ 534035 h 864094"/>
              <a:gd name="connsiteX11" fmla="*/ 59325 w 683568"/>
              <a:gd name="connsiteY11" fmla="*/ 534035 h 864094"/>
              <a:gd name="connsiteX12" fmla="*/ 0 w 683568"/>
              <a:gd name="connsiteY12" fmla="*/ 341784 h 864094"/>
              <a:gd name="connsiteX13" fmla="*/ 341784 w 683568"/>
              <a:gd name="connsiteY13" fmla="*/ 0 h 864094"/>
              <a:gd name="connsiteX0-1" fmla="*/ 341785 w 683568"/>
              <a:gd name="connsiteY0-2" fmla="*/ 523601 h 864094"/>
              <a:gd name="connsiteX1-3" fmla="*/ 117720 w 683568"/>
              <a:gd name="connsiteY1-4" fmla="*/ 299536 h 864094"/>
              <a:gd name="connsiteX2-5" fmla="*/ 341785 w 683568"/>
              <a:gd name="connsiteY2-6" fmla="*/ 523601 h 864094"/>
              <a:gd name="connsiteX3-7" fmla="*/ 341784 w 683568"/>
              <a:gd name="connsiteY3-8" fmla="*/ 0 h 864094"/>
              <a:gd name="connsiteX4-9" fmla="*/ 683568 w 683568"/>
              <a:gd name="connsiteY4-10" fmla="*/ 341784 h 864094"/>
              <a:gd name="connsiteX5-11" fmla="*/ 577183 w 683568"/>
              <a:gd name="connsiteY5-12" fmla="*/ 588642 h 864094"/>
              <a:gd name="connsiteX6-13" fmla="*/ 341597 w 683568"/>
              <a:gd name="connsiteY6-14" fmla="*/ 864094 h 864094"/>
              <a:gd name="connsiteX7-15" fmla="*/ 105111 w 683568"/>
              <a:gd name="connsiteY7-16" fmla="*/ 587591 h 864094"/>
              <a:gd name="connsiteX8-17" fmla="*/ 59857 w 683568"/>
              <a:gd name="connsiteY8-18" fmla="*/ 534679 h 864094"/>
              <a:gd name="connsiteX9-19" fmla="*/ 59306 w 683568"/>
              <a:gd name="connsiteY9-20" fmla="*/ 534035 h 864094"/>
              <a:gd name="connsiteX10-21" fmla="*/ 59325 w 683568"/>
              <a:gd name="connsiteY10-22" fmla="*/ 534035 h 864094"/>
              <a:gd name="connsiteX11-23" fmla="*/ 0 w 683568"/>
              <a:gd name="connsiteY11-24" fmla="*/ 341784 h 864094"/>
              <a:gd name="connsiteX12-25" fmla="*/ 341784 w 683568"/>
              <a:gd name="connsiteY12-26" fmla="*/ 0 h 864094"/>
              <a:gd name="connsiteX0-27" fmla="*/ 341784 w 683568"/>
              <a:gd name="connsiteY0-28" fmla="*/ 0 h 864094"/>
              <a:gd name="connsiteX1-29" fmla="*/ 683568 w 683568"/>
              <a:gd name="connsiteY1-30" fmla="*/ 341784 h 864094"/>
              <a:gd name="connsiteX2-31" fmla="*/ 577183 w 683568"/>
              <a:gd name="connsiteY2-32" fmla="*/ 588642 h 864094"/>
              <a:gd name="connsiteX3-33" fmla="*/ 341597 w 683568"/>
              <a:gd name="connsiteY3-34" fmla="*/ 864094 h 864094"/>
              <a:gd name="connsiteX4-35" fmla="*/ 105111 w 683568"/>
              <a:gd name="connsiteY4-36" fmla="*/ 587591 h 864094"/>
              <a:gd name="connsiteX5-37" fmla="*/ 59857 w 683568"/>
              <a:gd name="connsiteY5-38" fmla="*/ 534679 h 864094"/>
              <a:gd name="connsiteX6-39" fmla="*/ 59306 w 683568"/>
              <a:gd name="connsiteY6-40" fmla="*/ 534035 h 864094"/>
              <a:gd name="connsiteX7-41" fmla="*/ 59325 w 683568"/>
              <a:gd name="connsiteY7-42" fmla="*/ 534035 h 864094"/>
              <a:gd name="connsiteX8-43" fmla="*/ 0 w 683568"/>
              <a:gd name="connsiteY8-44" fmla="*/ 341784 h 864094"/>
              <a:gd name="connsiteX9-45" fmla="*/ 341784 w 683568"/>
              <a:gd name="connsiteY9-46" fmla="*/ 0 h 8640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683568" h="864094">
                <a:moveTo>
                  <a:pt x="341784" y="0"/>
                </a:moveTo>
                <a:cubicBezTo>
                  <a:pt x="530546" y="0"/>
                  <a:pt x="683568" y="153022"/>
                  <a:pt x="683568" y="341784"/>
                </a:cubicBezTo>
                <a:cubicBezTo>
                  <a:pt x="683568" y="439085"/>
                  <a:pt x="642909" y="526890"/>
                  <a:pt x="577183" y="588642"/>
                </a:cubicBezTo>
                <a:lnTo>
                  <a:pt x="341597" y="864094"/>
                </a:lnTo>
                <a:lnTo>
                  <a:pt x="105111" y="587591"/>
                </a:lnTo>
                <a:cubicBezTo>
                  <a:pt x="87976" y="571864"/>
                  <a:pt x="72869" y="554041"/>
                  <a:pt x="59857" y="534679"/>
                </a:cubicBezTo>
                <a:lnTo>
                  <a:pt x="59306" y="534035"/>
                </a:lnTo>
                <a:lnTo>
                  <a:pt x="59325" y="534035"/>
                </a:lnTo>
                <a:cubicBezTo>
                  <a:pt x="21845" y="479324"/>
                  <a:pt x="0" y="413105"/>
                  <a:pt x="0" y="341784"/>
                </a:cubicBezTo>
                <a:cubicBezTo>
                  <a:pt x="0" y="153022"/>
                  <a:pt x="153022" y="0"/>
                  <a:pt x="341784" y="0"/>
                </a:cubicBezTo>
                <a:close/>
              </a:path>
            </a:pathLst>
          </a:custGeom>
          <a:solidFill>
            <a:srgbClr val="0070C0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 userDrawn="1"/>
        </p:nvSpPr>
        <p:spPr>
          <a:xfrm>
            <a:off x="-36512" y="209774"/>
            <a:ext cx="593756" cy="276999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fld id="{2EEF1883-7A0E-4F66-9932-E581691AD397}" type="slidenum">
              <a:rPr lang="zh-CN" altLang="en-US" sz="1400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‹#›</a:t>
            </a:fld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5pPr>
      <a:lvl6pPr marL="42418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6pPr>
      <a:lvl7pPr marL="84836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7pPr>
      <a:lvl8pPr marL="1271905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8pPr>
      <a:lvl9pPr marL="1696085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9pPr>
    </p:titleStyle>
    <p:bodyStyle>
      <a:lvl1pPr marL="167640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501015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45" indent="-16129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163955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300">
          <a:solidFill>
            <a:schemeClr val="tx1"/>
          </a:solidFill>
          <a:latin typeface="+mn-lt"/>
          <a:ea typeface="+mn-ea"/>
          <a:cs typeface="+mn-cs"/>
        </a:defRPr>
      </a:lvl4pPr>
      <a:lvl5pPr marL="1501140" indent="-17018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1925955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2350135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2773680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3197860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18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36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90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608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26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4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99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217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包含 物体&#10;&#10;已生成高可信度的说明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43608" y="1995686"/>
            <a:ext cx="909974" cy="847358"/>
          </a:xfrm>
          <a:prstGeom prst="rect">
            <a:avLst/>
          </a:prstGeom>
        </p:spPr>
      </p:pic>
      <p:sp>
        <p:nvSpPr>
          <p:cNvPr id="79" name="TextBox 38"/>
          <p:cNvSpPr>
            <a:spLocks noChangeArrowheads="1"/>
          </p:cNvSpPr>
          <p:nvPr/>
        </p:nvSpPr>
        <p:spPr bwMode="auto">
          <a:xfrm>
            <a:off x="2455242" y="2972593"/>
            <a:ext cx="3340894" cy="236934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buNone/>
              <a:defRPr/>
            </a:pP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总结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工作汇报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工作计划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PPT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演示</a:t>
            </a:r>
            <a:endParaRPr lang="en-US" altLang="zh-CN" sz="1200" b="0" spc="113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0" name="TextBox 37"/>
          <p:cNvSpPr>
            <a:spLocks noChangeArrowheads="1"/>
          </p:cNvSpPr>
          <p:nvPr/>
        </p:nvSpPr>
        <p:spPr bwMode="auto">
          <a:xfrm>
            <a:off x="971600" y="2182002"/>
            <a:ext cx="6336704" cy="667485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en-US" sz="4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自然清新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半年度总结</a:t>
            </a:r>
            <a:r>
              <a:rPr lang="en-US" altLang="zh-CN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·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工作计划</a:t>
            </a:r>
            <a:r>
              <a:rPr lang="en-US" altLang="zh-CN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PPT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模板</a:t>
            </a:r>
          </a:p>
        </p:txBody>
      </p:sp>
      <p:sp>
        <p:nvSpPr>
          <p:cNvPr id="82" name="椭圆 81"/>
          <p:cNvSpPr/>
          <p:nvPr/>
        </p:nvSpPr>
        <p:spPr>
          <a:xfrm>
            <a:off x="3038649" y="3503364"/>
            <a:ext cx="2174081" cy="345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86000"/>
                </a:schemeClr>
              </a:gs>
              <a:gs pos="54000">
                <a:schemeClr val="tx1">
                  <a:lumMod val="75000"/>
                  <a:lumOff val="25000"/>
                  <a:alpha val="55000"/>
                </a:schemeClr>
              </a:gs>
              <a:gs pos="91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/>
          </a:p>
        </p:txBody>
      </p:sp>
      <p:sp>
        <p:nvSpPr>
          <p:cNvPr id="83" name="任意多边形 82"/>
          <p:cNvSpPr/>
          <p:nvPr/>
        </p:nvSpPr>
        <p:spPr>
          <a:xfrm>
            <a:off x="3536330" y="3509316"/>
            <a:ext cx="1178719" cy="420291"/>
          </a:xfrm>
          <a:custGeom>
            <a:avLst/>
            <a:gdLst>
              <a:gd name="connsiteX0" fmla="*/ 0 w 1837968"/>
              <a:gd name="connsiteY0" fmla="*/ 0 h 656823"/>
              <a:gd name="connsiteX1" fmla="*/ 1837968 w 1837968"/>
              <a:gd name="connsiteY1" fmla="*/ 0 h 656823"/>
              <a:gd name="connsiteX2" fmla="*/ 1814927 w 1837968"/>
              <a:gd name="connsiteY2" fmla="*/ 62953 h 656823"/>
              <a:gd name="connsiteX3" fmla="*/ 918984 w 1837968"/>
              <a:gd name="connsiteY3" fmla="*/ 656823 h 656823"/>
              <a:gd name="connsiteX4" fmla="*/ 23041 w 1837968"/>
              <a:gd name="connsiteY4" fmla="*/ 62953 h 656823"/>
              <a:gd name="connsiteX5" fmla="*/ 0 w 1837968"/>
              <a:gd name="connsiteY5" fmla="*/ 0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7968" h="656823">
                <a:moveTo>
                  <a:pt x="0" y="0"/>
                </a:moveTo>
                <a:lnTo>
                  <a:pt x="1837968" y="0"/>
                </a:lnTo>
                <a:lnTo>
                  <a:pt x="1814927" y="62953"/>
                </a:lnTo>
                <a:cubicBezTo>
                  <a:pt x="1667315" y="411946"/>
                  <a:pt x="1321747" y="656823"/>
                  <a:pt x="918984" y="656823"/>
                </a:cubicBezTo>
                <a:cubicBezTo>
                  <a:pt x="516221" y="656823"/>
                  <a:pt x="170653" y="411946"/>
                  <a:pt x="23041" y="62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 b="1" dirty="0"/>
          </a:p>
        </p:txBody>
      </p:sp>
      <p:sp>
        <p:nvSpPr>
          <p:cNvPr id="84" name="文本框 8"/>
          <p:cNvSpPr txBox="1"/>
          <p:nvPr/>
        </p:nvSpPr>
        <p:spPr>
          <a:xfrm>
            <a:off x="3929058" y="3500444"/>
            <a:ext cx="680461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685800">
              <a:defRPr/>
            </a:pPr>
            <a:r>
              <a:rPr lang="en-US" altLang="zh-CN" sz="1600" b="0">
                <a:solidFill>
                  <a:schemeClr val="bg1">
                    <a:lumMod val="9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xiazaii</a:t>
            </a:r>
            <a:endParaRPr lang="zh-CN" altLang="en-US" sz="1600" b="0" dirty="0">
              <a:solidFill>
                <a:schemeClr val="bg1">
                  <a:lumMod val="9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" name="TextBox 37"/>
          <p:cNvSpPr>
            <a:spLocks noChangeArrowheads="1"/>
          </p:cNvSpPr>
          <p:nvPr/>
        </p:nvSpPr>
        <p:spPr bwMode="auto">
          <a:xfrm>
            <a:off x="2627784" y="1029716"/>
            <a:ext cx="3096344" cy="605930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en-US" altLang="zh-CN" sz="3600" dirty="0">
                <a:solidFill>
                  <a:srgbClr val="013C18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rgbClr val="013C18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643">
        <p14:shred pattern="rectangle"/>
      </p:transition>
    </mc:Choice>
    <mc:Fallback xmlns="">
      <p:transition spd="slow" advClick="0" advTm="86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99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49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49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49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949"/>
                            </p:stCondLst>
                            <p:childTnLst>
                              <p:par>
                                <p:cTn id="3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75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875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75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875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949"/>
                            </p:stCondLst>
                            <p:childTnLst>
                              <p:par>
                                <p:cTn id="3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2" grpId="0" animBg="1"/>
      <p:bldP spid="84" grpId="0"/>
      <p:bldP spid="84" grpId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椭圆 10"/>
          <p:cNvSpPr/>
          <p:nvPr/>
        </p:nvSpPr>
        <p:spPr>
          <a:xfrm>
            <a:off x="1728336" y="1233238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2" name="弧形 11"/>
          <p:cNvSpPr/>
          <p:nvPr/>
        </p:nvSpPr>
        <p:spPr>
          <a:xfrm>
            <a:off x="1728336" y="1233238"/>
            <a:ext cx="1025847" cy="1025847"/>
          </a:xfrm>
          <a:prstGeom prst="arc">
            <a:avLst>
              <a:gd name="adj1" fmla="val 12287900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1926395" y="1623355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50%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602444" y="2259086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332484" y="2043118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2898250" y="1113968"/>
            <a:ext cx="497214" cy="497214"/>
            <a:chOff x="8125599" y="1434035"/>
            <a:chExt cx="2036802" cy="2036802"/>
          </a:xfrm>
        </p:grpSpPr>
        <p:sp>
          <p:nvSpPr>
            <p:cNvPr id="17" name="椭圆 16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898250" y="1675214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20" name="矩形 47"/>
          <p:cNvSpPr>
            <a:spLocks noChangeArrowheads="1"/>
          </p:cNvSpPr>
          <p:nvPr/>
        </p:nvSpPr>
        <p:spPr bwMode="auto">
          <a:xfrm>
            <a:off x="2844258" y="1937795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1" name="椭圆 20"/>
          <p:cNvSpPr/>
          <p:nvPr/>
        </p:nvSpPr>
        <p:spPr>
          <a:xfrm>
            <a:off x="5237812" y="1244525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2" name="弧形 21"/>
          <p:cNvSpPr/>
          <p:nvPr/>
        </p:nvSpPr>
        <p:spPr>
          <a:xfrm>
            <a:off x="5237812" y="1244525"/>
            <a:ext cx="1025847" cy="1025847"/>
          </a:xfrm>
          <a:prstGeom prst="arc">
            <a:avLst>
              <a:gd name="adj1" fmla="val 14818203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5381879" y="1634642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40%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111920" y="2270372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841960" y="2054405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261"/>
          <p:cNvSpPr/>
          <p:nvPr/>
        </p:nvSpPr>
        <p:spPr bwMode="auto">
          <a:xfrm>
            <a:off x="6530502" y="1255349"/>
            <a:ext cx="244343" cy="244343"/>
          </a:xfrm>
          <a:custGeom>
            <a:avLst/>
            <a:gdLst>
              <a:gd name="T0" fmla="*/ 84 w 86"/>
              <a:gd name="T1" fmla="*/ 13 h 86"/>
              <a:gd name="T2" fmla="*/ 74 w 86"/>
              <a:gd name="T3" fmla="*/ 1 h 86"/>
              <a:gd name="T4" fmla="*/ 72 w 86"/>
              <a:gd name="T5" fmla="*/ 1 h 86"/>
              <a:gd name="T6" fmla="*/ 71 w 86"/>
              <a:gd name="T7" fmla="*/ 1 h 86"/>
              <a:gd name="T8" fmla="*/ 69 w 86"/>
              <a:gd name="T9" fmla="*/ 4 h 86"/>
              <a:gd name="T10" fmla="*/ 69 w 86"/>
              <a:gd name="T11" fmla="*/ 10 h 86"/>
              <a:gd name="T12" fmla="*/ 59 w 86"/>
              <a:gd name="T13" fmla="*/ 10 h 86"/>
              <a:gd name="T14" fmla="*/ 59 w 86"/>
              <a:gd name="T15" fmla="*/ 1 h 86"/>
              <a:gd name="T16" fmla="*/ 58 w 86"/>
              <a:gd name="T17" fmla="*/ 0 h 86"/>
              <a:gd name="T18" fmla="*/ 46 w 86"/>
              <a:gd name="T19" fmla="*/ 0 h 86"/>
              <a:gd name="T20" fmla="*/ 45 w 86"/>
              <a:gd name="T21" fmla="*/ 1 h 86"/>
              <a:gd name="T22" fmla="*/ 45 w 86"/>
              <a:gd name="T23" fmla="*/ 10 h 86"/>
              <a:gd name="T24" fmla="*/ 44 w 86"/>
              <a:gd name="T25" fmla="*/ 13 h 86"/>
              <a:gd name="T26" fmla="*/ 44 w 86"/>
              <a:gd name="T27" fmla="*/ 21 h 86"/>
              <a:gd name="T28" fmla="*/ 45 w 86"/>
              <a:gd name="T29" fmla="*/ 24 h 86"/>
              <a:gd name="T30" fmla="*/ 45 w 86"/>
              <a:gd name="T31" fmla="*/ 27 h 86"/>
              <a:gd name="T32" fmla="*/ 37 w 86"/>
              <a:gd name="T33" fmla="*/ 27 h 86"/>
              <a:gd name="T34" fmla="*/ 37 w 86"/>
              <a:gd name="T35" fmla="*/ 21 h 86"/>
              <a:gd name="T36" fmla="*/ 34 w 86"/>
              <a:gd name="T37" fmla="*/ 18 h 86"/>
              <a:gd name="T38" fmla="*/ 32 w 86"/>
              <a:gd name="T39" fmla="*/ 18 h 86"/>
              <a:gd name="T40" fmla="*/ 29 w 86"/>
              <a:gd name="T41" fmla="*/ 18 h 86"/>
              <a:gd name="T42" fmla="*/ 3 w 86"/>
              <a:gd name="T43" fmla="*/ 30 h 86"/>
              <a:gd name="T44" fmla="*/ 0 w 86"/>
              <a:gd name="T45" fmla="*/ 34 h 86"/>
              <a:gd name="T46" fmla="*/ 3 w 86"/>
              <a:gd name="T47" fmla="*/ 38 h 86"/>
              <a:gd name="T48" fmla="*/ 29 w 86"/>
              <a:gd name="T49" fmla="*/ 50 h 86"/>
              <a:gd name="T50" fmla="*/ 31 w 86"/>
              <a:gd name="T51" fmla="*/ 51 h 86"/>
              <a:gd name="T52" fmla="*/ 34 w 86"/>
              <a:gd name="T53" fmla="*/ 50 h 86"/>
              <a:gd name="T54" fmla="*/ 37 w 86"/>
              <a:gd name="T55" fmla="*/ 47 h 86"/>
              <a:gd name="T56" fmla="*/ 37 w 86"/>
              <a:gd name="T57" fmla="*/ 42 h 86"/>
              <a:gd name="T58" fmla="*/ 45 w 86"/>
              <a:gd name="T59" fmla="*/ 42 h 86"/>
              <a:gd name="T60" fmla="*/ 45 w 86"/>
              <a:gd name="T61" fmla="*/ 85 h 86"/>
              <a:gd name="T62" fmla="*/ 46 w 86"/>
              <a:gd name="T63" fmla="*/ 86 h 86"/>
              <a:gd name="T64" fmla="*/ 58 w 86"/>
              <a:gd name="T65" fmla="*/ 86 h 86"/>
              <a:gd name="T66" fmla="*/ 59 w 86"/>
              <a:gd name="T67" fmla="*/ 85 h 86"/>
              <a:gd name="T68" fmla="*/ 59 w 86"/>
              <a:gd name="T69" fmla="*/ 41 h 86"/>
              <a:gd name="T70" fmla="*/ 62 w 86"/>
              <a:gd name="T71" fmla="*/ 38 h 86"/>
              <a:gd name="T72" fmla="*/ 62 w 86"/>
              <a:gd name="T73" fmla="*/ 30 h 86"/>
              <a:gd name="T74" fmla="*/ 59 w 86"/>
              <a:gd name="T75" fmla="*/ 27 h 86"/>
              <a:gd name="T76" fmla="*/ 59 w 86"/>
              <a:gd name="T77" fmla="*/ 25 h 86"/>
              <a:gd name="T78" fmla="*/ 69 w 86"/>
              <a:gd name="T79" fmla="*/ 25 h 86"/>
              <a:gd name="T80" fmla="*/ 69 w 86"/>
              <a:gd name="T81" fmla="*/ 30 h 86"/>
              <a:gd name="T82" fmla="*/ 71 w 86"/>
              <a:gd name="T83" fmla="*/ 33 h 86"/>
              <a:gd name="T84" fmla="*/ 73 w 86"/>
              <a:gd name="T85" fmla="*/ 34 h 86"/>
              <a:gd name="T86" fmla="*/ 74 w 86"/>
              <a:gd name="T87" fmla="*/ 33 h 86"/>
              <a:gd name="T88" fmla="*/ 84 w 86"/>
              <a:gd name="T89" fmla="*/ 21 h 86"/>
              <a:gd name="T90" fmla="*/ 86 w 86"/>
              <a:gd name="T91" fmla="*/ 17 h 86"/>
              <a:gd name="T92" fmla="*/ 84 w 86"/>
              <a:gd name="T93" fmla="*/ 1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" h="86">
                <a:moveTo>
                  <a:pt x="84" y="13"/>
                </a:moveTo>
                <a:cubicBezTo>
                  <a:pt x="74" y="1"/>
                  <a:pt x="74" y="1"/>
                  <a:pt x="74" y="1"/>
                </a:cubicBezTo>
                <a:cubicBezTo>
                  <a:pt x="73" y="1"/>
                  <a:pt x="73" y="1"/>
                  <a:pt x="72" y="1"/>
                </a:cubicBezTo>
                <a:cubicBezTo>
                  <a:pt x="72" y="1"/>
                  <a:pt x="71" y="1"/>
                  <a:pt x="71" y="1"/>
                </a:cubicBezTo>
                <a:cubicBezTo>
                  <a:pt x="70" y="2"/>
                  <a:pt x="69" y="3"/>
                  <a:pt x="69" y="4"/>
                </a:cubicBezTo>
                <a:cubicBezTo>
                  <a:pt x="69" y="10"/>
                  <a:pt x="69" y="10"/>
                  <a:pt x="6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9" y="0"/>
                  <a:pt x="5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1"/>
                  <a:pt x="45" y="1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1"/>
                  <a:pt x="44" y="12"/>
                  <a:pt x="44" y="13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2"/>
                  <a:pt x="44" y="23"/>
                  <a:pt x="45" y="24"/>
                </a:cubicBezTo>
                <a:cubicBezTo>
                  <a:pt x="45" y="27"/>
                  <a:pt x="45" y="27"/>
                  <a:pt x="45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1"/>
                  <a:pt x="37" y="21"/>
                  <a:pt x="37" y="21"/>
                </a:cubicBezTo>
                <a:cubicBezTo>
                  <a:pt x="37" y="20"/>
                  <a:pt x="36" y="19"/>
                  <a:pt x="34" y="18"/>
                </a:cubicBezTo>
                <a:cubicBezTo>
                  <a:pt x="34" y="18"/>
                  <a:pt x="33" y="18"/>
                  <a:pt x="32" y="18"/>
                </a:cubicBezTo>
                <a:cubicBezTo>
                  <a:pt x="31" y="18"/>
                  <a:pt x="30" y="18"/>
                  <a:pt x="29" y="18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1"/>
                  <a:pt x="0" y="33"/>
                  <a:pt x="0" y="34"/>
                </a:cubicBezTo>
                <a:cubicBezTo>
                  <a:pt x="0" y="36"/>
                  <a:pt x="1" y="38"/>
                  <a:pt x="3" y="38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51"/>
                  <a:pt x="30" y="51"/>
                  <a:pt x="31" y="51"/>
                </a:cubicBezTo>
                <a:cubicBezTo>
                  <a:pt x="32" y="51"/>
                  <a:pt x="33" y="51"/>
                  <a:pt x="34" y="50"/>
                </a:cubicBezTo>
                <a:cubicBezTo>
                  <a:pt x="36" y="50"/>
                  <a:pt x="37" y="48"/>
                  <a:pt x="37" y="47"/>
                </a:cubicBezTo>
                <a:cubicBezTo>
                  <a:pt x="37" y="42"/>
                  <a:pt x="37" y="42"/>
                  <a:pt x="37" y="42"/>
                </a:cubicBezTo>
                <a:cubicBezTo>
                  <a:pt x="45" y="42"/>
                  <a:pt x="45" y="42"/>
                  <a:pt x="45" y="42"/>
                </a:cubicBezTo>
                <a:cubicBezTo>
                  <a:pt x="45" y="85"/>
                  <a:pt x="45" y="85"/>
                  <a:pt x="45" y="85"/>
                </a:cubicBezTo>
                <a:cubicBezTo>
                  <a:pt x="45" y="86"/>
                  <a:pt x="45" y="86"/>
                  <a:pt x="46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9" y="86"/>
                  <a:pt x="59" y="86"/>
                  <a:pt x="59" y="85"/>
                </a:cubicBezTo>
                <a:cubicBezTo>
                  <a:pt x="59" y="41"/>
                  <a:pt x="59" y="41"/>
                  <a:pt x="59" y="41"/>
                </a:cubicBezTo>
                <a:cubicBezTo>
                  <a:pt x="61" y="41"/>
                  <a:pt x="62" y="40"/>
                  <a:pt x="62" y="38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29"/>
                  <a:pt x="61" y="28"/>
                  <a:pt x="59" y="27"/>
                </a:cubicBezTo>
                <a:cubicBezTo>
                  <a:pt x="59" y="25"/>
                  <a:pt x="59" y="25"/>
                  <a:pt x="5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9" y="30"/>
                  <a:pt x="69" y="30"/>
                  <a:pt x="69" y="30"/>
                </a:cubicBezTo>
                <a:cubicBezTo>
                  <a:pt x="69" y="31"/>
                  <a:pt x="70" y="33"/>
                  <a:pt x="71" y="33"/>
                </a:cubicBezTo>
                <a:cubicBezTo>
                  <a:pt x="71" y="34"/>
                  <a:pt x="72" y="34"/>
                  <a:pt x="73" y="34"/>
                </a:cubicBezTo>
                <a:cubicBezTo>
                  <a:pt x="73" y="34"/>
                  <a:pt x="74" y="34"/>
                  <a:pt x="74" y="33"/>
                </a:cubicBezTo>
                <a:cubicBezTo>
                  <a:pt x="84" y="21"/>
                  <a:pt x="84" y="21"/>
                  <a:pt x="84" y="21"/>
                </a:cubicBezTo>
                <a:cubicBezTo>
                  <a:pt x="85" y="21"/>
                  <a:pt x="86" y="19"/>
                  <a:pt x="86" y="17"/>
                </a:cubicBezTo>
                <a:cubicBezTo>
                  <a:pt x="86" y="16"/>
                  <a:pt x="85" y="14"/>
                  <a:pt x="84" y="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353734" y="1686501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28" name="矩形 47"/>
          <p:cNvSpPr>
            <a:spLocks noChangeArrowheads="1"/>
          </p:cNvSpPr>
          <p:nvPr/>
        </p:nvSpPr>
        <p:spPr bwMode="auto">
          <a:xfrm>
            <a:off x="6353734" y="1949081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9" name="椭圆 28"/>
          <p:cNvSpPr/>
          <p:nvPr/>
        </p:nvSpPr>
        <p:spPr>
          <a:xfrm>
            <a:off x="1728336" y="2895702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0" name="弧形 29"/>
          <p:cNvSpPr/>
          <p:nvPr/>
        </p:nvSpPr>
        <p:spPr>
          <a:xfrm>
            <a:off x="1728336" y="2895702"/>
            <a:ext cx="1025847" cy="1025847"/>
          </a:xfrm>
          <a:prstGeom prst="arc">
            <a:avLst>
              <a:gd name="adj1" fmla="val 9611967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1926395" y="3285818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60%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602444" y="3921549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332484" y="3705581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898250" y="3337678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2844258" y="3600258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6" name="椭圆 35"/>
          <p:cNvSpPr/>
          <p:nvPr/>
        </p:nvSpPr>
        <p:spPr>
          <a:xfrm>
            <a:off x="5237812" y="2906988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弧形 36"/>
          <p:cNvSpPr/>
          <p:nvPr/>
        </p:nvSpPr>
        <p:spPr>
          <a:xfrm>
            <a:off x="5237812" y="2906988"/>
            <a:ext cx="1025847" cy="1025847"/>
          </a:xfrm>
          <a:prstGeom prst="arc">
            <a:avLst>
              <a:gd name="adj1" fmla="val 4966099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8" name="文本框 9"/>
          <p:cNvSpPr txBox="1"/>
          <p:nvPr/>
        </p:nvSpPr>
        <p:spPr>
          <a:xfrm>
            <a:off x="5381879" y="3297105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90%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111920" y="3932836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841960" y="3716868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353734" y="3348965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6353734" y="3611545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6407726" y="1128913"/>
            <a:ext cx="497214" cy="497214"/>
            <a:chOff x="8125599" y="1434035"/>
            <a:chExt cx="2036802" cy="2036802"/>
          </a:xfrm>
        </p:grpSpPr>
        <p:sp>
          <p:nvSpPr>
            <p:cNvPr id="44" name="椭圆 4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898250" y="2787718"/>
            <a:ext cx="497214" cy="497214"/>
            <a:chOff x="8125599" y="1434035"/>
            <a:chExt cx="2036802" cy="2036802"/>
          </a:xfrm>
        </p:grpSpPr>
        <p:sp>
          <p:nvSpPr>
            <p:cNvPr id="47" name="椭圆 46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11386" y="2776431"/>
            <a:ext cx="497214" cy="497214"/>
            <a:chOff x="8125599" y="1434035"/>
            <a:chExt cx="2036802" cy="2036802"/>
          </a:xfrm>
        </p:grpSpPr>
        <p:sp>
          <p:nvSpPr>
            <p:cNvPr id="50" name="椭圆 49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1" name="组合 50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59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0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1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7531">
        <p14:prism isContent="1" isInverted="1"/>
      </p:transition>
    </mc:Choice>
    <mc:Fallback xmlns="">
      <p:transition spd="slow" advClick="0" advTm="17531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97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98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2" grpId="0" animBg="1"/>
          <p:bldP spid="13" grpId="0"/>
          <p:bldP spid="14" grpId="0" animBg="1"/>
          <p:bldP spid="15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 animBg="1"/>
          <p:bldP spid="25" grpId="0" animBg="1"/>
          <p:bldP spid="27" grpId="0"/>
          <p:bldP spid="28" grpId="0"/>
          <p:bldP spid="29" grpId="0" animBg="1"/>
          <p:bldP spid="30" grpId="0" animBg="1"/>
          <p:bldP spid="31" grpId="0"/>
          <p:bldP spid="32" grpId="0" animBg="1"/>
          <p:bldP spid="33" grpId="0" animBg="1"/>
          <p:bldP spid="34" grpId="0"/>
          <p:bldP spid="35" grpId="0"/>
          <p:bldP spid="36" grpId="0" animBg="1"/>
          <p:bldP spid="37" grpId="0" animBg="1"/>
          <p:bldP spid="38" grpId="0"/>
          <p:bldP spid="39" grpId="0" animBg="1"/>
          <p:bldP spid="40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2" grpId="0" animBg="1"/>
          <p:bldP spid="13" grpId="0"/>
          <p:bldP spid="14" grpId="0" animBg="1"/>
          <p:bldP spid="15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 animBg="1"/>
          <p:bldP spid="25" grpId="0" animBg="1"/>
          <p:bldP spid="27" grpId="0"/>
          <p:bldP spid="28" grpId="0"/>
          <p:bldP spid="29" grpId="0" animBg="1"/>
          <p:bldP spid="30" grpId="0" animBg="1"/>
          <p:bldP spid="31" grpId="0"/>
          <p:bldP spid="32" grpId="0" animBg="1"/>
          <p:bldP spid="33" grpId="0" animBg="1"/>
          <p:bldP spid="34" grpId="0"/>
          <p:bldP spid="35" grpId="0"/>
          <p:bldP spid="36" grpId="0" animBg="1"/>
          <p:bldP spid="37" grpId="0" animBg="1"/>
          <p:bldP spid="38" grpId="0"/>
          <p:bldP spid="39" grpId="0" animBg="1"/>
          <p:bldP spid="40" grpId="0" animBg="1"/>
          <p:bldP spid="41" grpId="0"/>
          <p:bldP spid="4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Freeform 9"/>
          <p:cNvSpPr/>
          <p:nvPr/>
        </p:nvSpPr>
        <p:spPr bwMode="auto">
          <a:xfrm rot="13500000">
            <a:off x="1394835" y="2363093"/>
            <a:ext cx="1604538" cy="1604537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sp>
        <p:nvSpPr>
          <p:cNvPr id="53" name="Freeform 9"/>
          <p:cNvSpPr/>
          <p:nvPr/>
        </p:nvSpPr>
        <p:spPr bwMode="auto">
          <a:xfrm rot="13500000">
            <a:off x="3146780" y="2363094"/>
            <a:ext cx="1604538" cy="1604537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sp>
        <p:nvSpPr>
          <p:cNvPr id="54" name="Freeform 9"/>
          <p:cNvSpPr/>
          <p:nvPr/>
        </p:nvSpPr>
        <p:spPr bwMode="auto">
          <a:xfrm rot="2700000">
            <a:off x="2268353" y="1508988"/>
            <a:ext cx="1604538" cy="1604538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grpSp>
        <p:nvGrpSpPr>
          <p:cNvPr id="55" name="Group 10"/>
          <p:cNvGrpSpPr/>
          <p:nvPr/>
        </p:nvGrpSpPr>
        <p:grpSpPr>
          <a:xfrm>
            <a:off x="1560954" y="2503373"/>
            <a:ext cx="449289" cy="369195"/>
            <a:chOff x="7836195" y="3464708"/>
            <a:chExt cx="599208" cy="492388"/>
          </a:xfrm>
        </p:grpSpPr>
        <p:sp>
          <p:nvSpPr>
            <p:cNvPr id="56" name="Oval 11"/>
            <p:cNvSpPr/>
            <p:nvPr/>
          </p:nvSpPr>
          <p:spPr>
            <a:xfrm rot="2700000">
              <a:off x="7882236" y="3464708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7" name="TextBox 48"/>
            <p:cNvSpPr txBox="1"/>
            <p:nvPr/>
          </p:nvSpPr>
          <p:spPr>
            <a:xfrm>
              <a:off x="7836195" y="3536805"/>
              <a:ext cx="599208" cy="410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</a:p>
          </p:txBody>
        </p:sp>
      </p:grpSp>
      <p:grpSp>
        <p:nvGrpSpPr>
          <p:cNvPr id="58" name="Group 13"/>
          <p:cNvGrpSpPr/>
          <p:nvPr/>
        </p:nvGrpSpPr>
        <p:grpSpPr>
          <a:xfrm>
            <a:off x="2842681" y="1371835"/>
            <a:ext cx="449289" cy="369195"/>
            <a:chOff x="9545610" y="1955599"/>
            <a:chExt cx="599208" cy="492388"/>
          </a:xfrm>
        </p:grpSpPr>
        <p:sp>
          <p:nvSpPr>
            <p:cNvPr id="62" name="Oval 14"/>
            <p:cNvSpPr/>
            <p:nvPr/>
          </p:nvSpPr>
          <p:spPr>
            <a:xfrm rot="2700000">
              <a:off x="9603416" y="1955599"/>
              <a:ext cx="492388" cy="492388"/>
            </a:xfrm>
            <a:prstGeom prst="ellipse">
              <a:avLst/>
            </a:prstGeom>
            <a:solidFill>
              <a:schemeClr val="bg1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3" name="TextBox 51"/>
            <p:cNvSpPr txBox="1"/>
            <p:nvPr/>
          </p:nvSpPr>
          <p:spPr>
            <a:xfrm>
              <a:off x="9545610" y="2019602"/>
              <a:ext cx="599208" cy="4104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</a:p>
          </p:txBody>
        </p:sp>
      </p:grpSp>
      <p:grpSp>
        <p:nvGrpSpPr>
          <p:cNvPr id="64" name="Group 16"/>
          <p:cNvGrpSpPr/>
          <p:nvPr/>
        </p:nvGrpSpPr>
        <p:grpSpPr>
          <a:xfrm>
            <a:off x="4156939" y="2511297"/>
            <a:ext cx="449289" cy="369195"/>
            <a:chOff x="10716797" y="5108091"/>
            <a:chExt cx="599208" cy="492388"/>
          </a:xfrm>
        </p:grpSpPr>
        <p:sp>
          <p:nvSpPr>
            <p:cNvPr id="65" name="Oval 17"/>
            <p:cNvSpPr/>
            <p:nvPr/>
          </p:nvSpPr>
          <p:spPr>
            <a:xfrm rot="2700000">
              <a:off x="10774955" y="5108091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6" name="TextBox 54"/>
            <p:cNvSpPr txBox="1"/>
            <p:nvPr/>
          </p:nvSpPr>
          <p:spPr>
            <a:xfrm>
              <a:off x="10716797" y="5178591"/>
              <a:ext cx="599208" cy="410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</a:p>
          </p:txBody>
        </p:sp>
      </p:grpSp>
      <p:sp>
        <p:nvSpPr>
          <p:cNvPr id="67" name="Freeform 19"/>
          <p:cNvSpPr>
            <a:spLocks noEditPoints="1"/>
          </p:cNvSpPr>
          <p:nvPr/>
        </p:nvSpPr>
        <p:spPr bwMode="auto">
          <a:xfrm>
            <a:off x="2895381" y="2112058"/>
            <a:ext cx="343890" cy="332069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Freeform 23"/>
          <p:cNvSpPr>
            <a:spLocks noEditPoints="1"/>
          </p:cNvSpPr>
          <p:nvPr/>
        </p:nvSpPr>
        <p:spPr bwMode="auto">
          <a:xfrm>
            <a:off x="2026679" y="3093688"/>
            <a:ext cx="332070" cy="251470"/>
          </a:xfrm>
          <a:custGeom>
            <a:avLst/>
            <a:gdLst>
              <a:gd name="T0" fmla="*/ 105 w 128"/>
              <a:gd name="T1" fmla="*/ 2 h 96"/>
              <a:gd name="T2" fmla="*/ 28 w 128"/>
              <a:gd name="T3" fmla="*/ 0 h 96"/>
              <a:gd name="T4" fmla="*/ 2 w 128"/>
              <a:gd name="T5" fmla="*/ 23 h 96"/>
              <a:gd name="T6" fmla="*/ 2 w 128"/>
              <a:gd name="T7" fmla="*/ 34 h 96"/>
              <a:gd name="T8" fmla="*/ 64 w 128"/>
              <a:gd name="T9" fmla="*/ 96 h 96"/>
              <a:gd name="T10" fmla="*/ 126 w 128"/>
              <a:gd name="T11" fmla="*/ 34 h 96"/>
              <a:gd name="T12" fmla="*/ 126 w 128"/>
              <a:gd name="T13" fmla="*/ 23 h 96"/>
              <a:gd name="T14" fmla="*/ 55 w 128"/>
              <a:gd name="T15" fmla="*/ 28 h 96"/>
              <a:gd name="T16" fmla="*/ 73 w 128"/>
              <a:gd name="T17" fmla="*/ 28 h 96"/>
              <a:gd name="T18" fmla="*/ 78 w 128"/>
              <a:gd name="T19" fmla="*/ 9 h 96"/>
              <a:gd name="T20" fmla="*/ 76 w 128"/>
              <a:gd name="T21" fmla="*/ 25 h 96"/>
              <a:gd name="T22" fmla="*/ 52 w 128"/>
              <a:gd name="T23" fmla="*/ 25 h 96"/>
              <a:gd name="T24" fmla="*/ 50 w 128"/>
              <a:gd name="T25" fmla="*/ 9 h 96"/>
              <a:gd name="T26" fmla="*/ 52 w 128"/>
              <a:gd name="T27" fmla="*/ 25 h 96"/>
              <a:gd name="T28" fmla="*/ 64 w 128"/>
              <a:gd name="T29" fmla="*/ 82 h 96"/>
              <a:gd name="T30" fmla="*/ 74 w 128"/>
              <a:gd name="T31" fmla="*/ 32 h 96"/>
              <a:gd name="T32" fmla="*/ 98 w 128"/>
              <a:gd name="T33" fmla="*/ 32 h 96"/>
              <a:gd name="T34" fmla="*/ 78 w 128"/>
              <a:gd name="T35" fmla="*/ 32 h 96"/>
              <a:gd name="T36" fmla="*/ 89 w 128"/>
              <a:gd name="T37" fmla="*/ 20 h 96"/>
              <a:gd name="T38" fmla="*/ 79 w 128"/>
              <a:gd name="T39" fmla="*/ 28 h 96"/>
              <a:gd name="T40" fmla="*/ 97 w 128"/>
              <a:gd name="T41" fmla="*/ 8 h 96"/>
              <a:gd name="T42" fmla="*/ 83 w 128"/>
              <a:gd name="T43" fmla="*/ 8 h 96"/>
              <a:gd name="T44" fmla="*/ 55 w 128"/>
              <a:gd name="T45" fmla="*/ 8 h 96"/>
              <a:gd name="T46" fmla="*/ 64 w 128"/>
              <a:gd name="T47" fmla="*/ 15 h 96"/>
              <a:gd name="T48" fmla="*/ 31 w 128"/>
              <a:gd name="T49" fmla="*/ 8 h 96"/>
              <a:gd name="T50" fmla="*/ 39 w 128"/>
              <a:gd name="T51" fmla="*/ 14 h 96"/>
              <a:gd name="T52" fmla="*/ 49 w 128"/>
              <a:gd name="T53" fmla="*/ 28 h 96"/>
              <a:gd name="T54" fmla="*/ 39 w 128"/>
              <a:gd name="T55" fmla="*/ 20 h 96"/>
              <a:gd name="T56" fmla="*/ 60 w 128"/>
              <a:gd name="T57" fmla="*/ 81 h 96"/>
              <a:gd name="T58" fmla="*/ 50 w 128"/>
              <a:gd name="T59" fmla="*/ 32 h 96"/>
              <a:gd name="T60" fmla="*/ 11 w 128"/>
              <a:gd name="T61" fmla="*/ 32 h 96"/>
              <a:gd name="T62" fmla="*/ 51 w 128"/>
              <a:gd name="T63" fmla="*/ 74 h 96"/>
              <a:gd name="T64" fmla="*/ 117 w 128"/>
              <a:gd name="T65" fmla="*/ 32 h 96"/>
              <a:gd name="T66" fmla="*/ 102 w 128"/>
              <a:gd name="T67" fmla="*/ 32 h 96"/>
              <a:gd name="T68" fmla="*/ 92 w 128"/>
              <a:gd name="T69" fmla="*/ 17 h 96"/>
              <a:gd name="T70" fmla="*/ 120 w 128"/>
              <a:gd name="T71" fmla="*/ 28 h 96"/>
              <a:gd name="T72" fmla="*/ 27 w 128"/>
              <a:gd name="T73" fmla="*/ 10 h 96"/>
              <a:gd name="T74" fmla="*/ 25 w 128"/>
              <a:gd name="T75" fmla="*/ 28 h 96"/>
              <a:gd name="T76" fmla="*/ 27 w 128"/>
              <a:gd name="T77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" h="96">
                <a:moveTo>
                  <a:pt x="126" y="23"/>
                </a:moveTo>
                <a:cubicBezTo>
                  <a:pt x="105" y="2"/>
                  <a:pt x="105" y="2"/>
                  <a:pt x="105" y="2"/>
                </a:cubicBezTo>
                <a:cubicBezTo>
                  <a:pt x="104" y="1"/>
                  <a:pt x="102" y="0"/>
                  <a:pt x="10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4"/>
                  <a:pt x="0" y="26"/>
                  <a:pt x="0" y="28"/>
                </a:cubicBezTo>
                <a:cubicBezTo>
                  <a:pt x="0" y="30"/>
                  <a:pt x="1" y="32"/>
                  <a:pt x="2" y="34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5"/>
                  <a:pt x="62" y="96"/>
                  <a:pt x="64" y="96"/>
                </a:cubicBezTo>
                <a:cubicBezTo>
                  <a:pt x="66" y="96"/>
                  <a:pt x="68" y="95"/>
                  <a:pt x="70" y="93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7" y="32"/>
                  <a:pt x="128" y="30"/>
                  <a:pt x="128" y="28"/>
                </a:cubicBezTo>
                <a:cubicBezTo>
                  <a:pt x="128" y="26"/>
                  <a:pt x="127" y="24"/>
                  <a:pt x="126" y="23"/>
                </a:cubicBezTo>
                <a:close/>
                <a:moveTo>
                  <a:pt x="73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64" y="21"/>
                  <a:pt x="64" y="21"/>
                  <a:pt x="64" y="21"/>
                </a:cubicBezTo>
                <a:lnTo>
                  <a:pt x="73" y="28"/>
                </a:lnTo>
                <a:close/>
                <a:moveTo>
                  <a:pt x="67" y="18"/>
                </a:moveTo>
                <a:cubicBezTo>
                  <a:pt x="78" y="9"/>
                  <a:pt x="78" y="9"/>
                  <a:pt x="78" y="9"/>
                </a:cubicBezTo>
                <a:cubicBezTo>
                  <a:pt x="86" y="17"/>
                  <a:pt x="86" y="17"/>
                  <a:pt x="86" y="17"/>
                </a:cubicBezTo>
                <a:cubicBezTo>
                  <a:pt x="76" y="25"/>
                  <a:pt x="76" y="25"/>
                  <a:pt x="76" y="25"/>
                </a:cubicBezTo>
                <a:lnTo>
                  <a:pt x="67" y="18"/>
                </a:lnTo>
                <a:close/>
                <a:moveTo>
                  <a:pt x="52" y="25"/>
                </a:moveTo>
                <a:cubicBezTo>
                  <a:pt x="42" y="17"/>
                  <a:pt x="42" y="17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61" y="18"/>
                  <a:pt x="61" y="18"/>
                  <a:pt x="61" y="18"/>
                </a:cubicBezTo>
                <a:lnTo>
                  <a:pt x="52" y="25"/>
                </a:lnTo>
                <a:close/>
                <a:moveTo>
                  <a:pt x="74" y="32"/>
                </a:moveTo>
                <a:cubicBezTo>
                  <a:pt x="64" y="82"/>
                  <a:pt x="64" y="82"/>
                  <a:pt x="64" y="82"/>
                </a:cubicBezTo>
                <a:cubicBezTo>
                  <a:pt x="54" y="32"/>
                  <a:pt x="54" y="32"/>
                  <a:pt x="54" y="32"/>
                </a:cubicBezTo>
                <a:lnTo>
                  <a:pt x="74" y="32"/>
                </a:lnTo>
                <a:close/>
                <a:moveTo>
                  <a:pt x="78" y="32"/>
                </a:moveTo>
                <a:cubicBezTo>
                  <a:pt x="98" y="32"/>
                  <a:pt x="98" y="32"/>
                  <a:pt x="98" y="32"/>
                </a:cubicBezTo>
                <a:cubicBezTo>
                  <a:pt x="68" y="81"/>
                  <a:pt x="68" y="81"/>
                  <a:pt x="68" y="81"/>
                </a:cubicBezTo>
                <a:lnTo>
                  <a:pt x="78" y="32"/>
                </a:lnTo>
                <a:close/>
                <a:moveTo>
                  <a:pt x="79" y="28"/>
                </a:moveTo>
                <a:cubicBezTo>
                  <a:pt x="89" y="20"/>
                  <a:pt x="89" y="20"/>
                  <a:pt x="89" y="20"/>
                </a:cubicBezTo>
                <a:cubicBezTo>
                  <a:pt x="97" y="28"/>
                  <a:pt x="97" y="28"/>
                  <a:pt x="97" y="28"/>
                </a:cubicBezTo>
                <a:lnTo>
                  <a:pt x="79" y="28"/>
                </a:lnTo>
                <a:close/>
                <a:moveTo>
                  <a:pt x="83" y="8"/>
                </a:moveTo>
                <a:cubicBezTo>
                  <a:pt x="97" y="8"/>
                  <a:pt x="97" y="8"/>
                  <a:pt x="97" y="8"/>
                </a:cubicBezTo>
                <a:cubicBezTo>
                  <a:pt x="89" y="14"/>
                  <a:pt x="89" y="14"/>
                  <a:pt x="89" y="14"/>
                </a:cubicBezTo>
                <a:lnTo>
                  <a:pt x="83" y="8"/>
                </a:lnTo>
                <a:close/>
                <a:moveTo>
                  <a:pt x="64" y="15"/>
                </a:moveTo>
                <a:cubicBezTo>
                  <a:pt x="55" y="8"/>
                  <a:pt x="55" y="8"/>
                  <a:pt x="55" y="8"/>
                </a:cubicBezTo>
                <a:cubicBezTo>
                  <a:pt x="73" y="8"/>
                  <a:pt x="73" y="8"/>
                  <a:pt x="73" y="8"/>
                </a:cubicBezTo>
                <a:lnTo>
                  <a:pt x="64" y="15"/>
                </a:lnTo>
                <a:close/>
                <a:moveTo>
                  <a:pt x="39" y="14"/>
                </a:moveTo>
                <a:cubicBezTo>
                  <a:pt x="31" y="8"/>
                  <a:pt x="31" y="8"/>
                  <a:pt x="31" y="8"/>
                </a:cubicBezTo>
                <a:cubicBezTo>
                  <a:pt x="45" y="8"/>
                  <a:pt x="45" y="8"/>
                  <a:pt x="45" y="8"/>
                </a:cubicBezTo>
                <a:lnTo>
                  <a:pt x="39" y="14"/>
                </a:lnTo>
                <a:close/>
                <a:moveTo>
                  <a:pt x="39" y="20"/>
                </a:moveTo>
                <a:cubicBezTo>
                  <a:pt x="49" y="28"/>
                  <a:pt x="49" y="28"/>
                  <a:pt x="49" y="28"/>
                </a:cubicBezTo>
                <a:cubicBezTo>
                  <a:pt x="31" y="28"/>
                  <a:pt x="31" y="28"/>
                  <a:pt x="31" y="28"/>
                </a:cubicBezTo>
                <a:lnTo>
                  <a:pt x="39" y="20"/>
                </a:lnTo>
                <a:close/>
                <a:moveTo>
                  <a:pt x="50" y="32"/>
                </a:moveTo>
                <a:cubicBezTo>
                  <a:pt x="60" y="81"/>
                  <a:pt x="60" y="81"/>
                  <a:pt x="60" y="81"/>
                </a:cubicBezTo>
                <a:cubicBezTo>
                  <a:pt x="30" y="32"/>
                  <a:pt x="30" y="32"/>
                  <a:pt x="30" y="32"/>
                </a:cubicBezTo>
                <a:lnTo>
                  <a:pt x="50" y="32"/>
                </a:lnTo>
                <a:close/>
                <a:moveTo>
                  <a:pt x="51" y="74"/>
                </a:moveTo>
                <a:cubicBezTo>
                  <a:pt x="11" y="32"/>
                  <a:pt x="11" y="32"/>
                  <a:pt x="11" y="32"/>
                </a:cubicBezTo>
                <a:cubicBezTo>
                  <a:pt x="26" y="32"/>
                  <a:pt x="26" y="32"/>
                  <a:pt x="26" y="32"/>
                </a:cubicBezTo>
                <a:lnTo>
                  <a:pt x="51" y="74"/>
                </a:lnTo>
                <a:close/>
                <a:moveTo>
                  <a:pt x="102" y="32"/>
                </a:moveTo>
                <a:cubicBezTo>
                  <a:pt x="117" y="32"/>
                  <a:pt x="117" y="32"/>
                  <a:pt x="117" y="32"/>
                </a:cubicBezTo>
                <a:cubicBezTo>
                  <a:pt x="77" y="74"/>
                  <a:pt x="77" y="74"/>
                  <a:pt x="77" y="74"/>
                </a:cubicBezTo>
                <a:lnTo>
                  <a:pt x="102" y="32"/>
                </a:lnTo>
                <a:close/>
                <a:moveTo>
                  <a:pt x="103" y="28"/>
                </a:moveTo>
                <a:cubicBezTo>
                  <a:pt x="92" y="17"/>
                  <a:pt x="92" y="17"/>
                  <a:pt x="92" y="17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20" y="28"/>
                  <a:pt x="120" y="28"/>
                  <a:pt x="120" y="28"/>
                </a:cubicBezTo>
                <a:lnTo>
                  <a:pt x="103" y="28"/>
                </a:lnTo>
                <a:close/>
                <a:moveTo>
                  <a:pt x="27" y="10"/>
                </a:moveTo>
                <a:cubicBezTo>
                  <a:pt x="36" y="17"/>
                  <a:pt x="36" y="17"/>
                  <a:pt x="36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8" y="28"/>
                  <a:pt x="8" y="28"/>
                  <a:pt x="8" y="28"/>
                </a:cubicBezTo>
                <a:lnTo>
                  <a:pt x="27" y="1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id-ID">
              <a:solidFill>
                <a:srgbClr val="2F5EB0"/>
              </a:solidFill>
            </a:endParaRPr>
          </a:p>
        </p:txBody>
      </p:sp>
      <p:grpSp>
        <p:nvGrpSpPr>
          <p:cNvPr id="69" name="Group 24"/>
          <p:cNvGrpSpPr/>
          <p:nvPr/>
        </p:nvGrpSpPr>
        <p:grpSpPr>
          <a:xfrm>
            <a:off x="3776229" y="3052252"/>
            <a:ext cx="338517" cy="332070"/>
            <a:chOff x="6786562" y="796925"/>
            <a:chExt cx="500063" cy="490538"/>
          </a:xfrm>
          <a:solidFill>
            <a:srgbClr val="013C18"/>
          </a:solidFill>
        </p:grpSpPr>
        <p:sp>
          <p:nvSpPr>
            <p:cNvPr id="70" name="Freeform 27"/>
            <p:cNvSpPr>
              <a:spLocks noEditPoints="1"/>
            </p:cNvSpPr>
            <p:nvPr/>
          </p:nvSpPr>
          <p:spPr bwMode="auto">
            <a:xfrm>
              <a:off x="6786562" y="796925"/>
              <a:ext cx="500063" cy="490538"/>
            </a:xfrm>
            <a:custGeom>
              <a:avLst/>
              <a:gdLst>
                <a:gd name="T0" fmla="*/ 127 w 130"/>
                <a:gd name="T1" fmla="*/ 42 h 128"/>
                <a:gd name="T2" fmla="*/ 87 w 130"/>
                <a:gd name="T3" fmla="*/ 2 h 128"/>
                <a:gd name="T4" fmla="*/ 79 w 130"/>
                <a:gd name="T5" fmla="*/ 0 h 128"/>
                <a:gd name="T6" fmla="*/ 75 w 130"/>
                <a:gd name="T7" fmla="*/ 2 h 128"/>
                <a:gd name="T8" fmla="*/ 73 w 130"/>
                <a:gd name="T9" fmla="*/ 6 h 128"/>
                <a:gd name="T10" fmla="*/ 64 w 130"/>
                <a:gd name="T11" fmla="*/ 21 h 128"/>
                <a:gd name="T12" fmla="*/ 41 w 130"/>
                <a:gd name="T13" fmla="*/ 37 h 128"/>
                <a:gd name="T14" fmla="*/ 15 w 130"/>
                <a:gd name="T15" fmla="*/ 55 h 128"/>
                <a:gd name="T16" fmla="*/ 1 w 130"/>
                <a:gd name="T17" fmla="*/ 78 h 128"/>
                <a:gd name="T18" fmla="*/ 3 w 130"/>
                <a:gd name="T19" fmla="*/ 86 h 128"/>
                <a:gd name="T20" fmla="*/ 43 w 130"/>
                <a:gd name="T21" fmla="*/ 126 h 128"/>
                <a:gd name="T22" fmla="*/ 51 w 130"/>
                <a:gd name="T23" fmla="*/ 128 h 128"/>
                <a:gd name="T24" fmla="*/ 55 w 130"/>
                <a:gd name="T25" fmla="*/ 126 h 128"/>
                <a:gd name="T26" fmla="*/ 57 w 130"/>
                <a:gd name="T27" fmla="*/ 122 h 128"/>
                <a:gd name="T28" fmla="*/ 66 w 130"/>
                <a:gd name="T29" fmla="*/ 107 h 128"/>
                <a:gd name="T30" fmla="*/ 89 w 130"/>
                <a:gd name="T31" fmla="*/ 91 h 128"/>
                <a:gd name="T32" fmla="*/ 115 w 130"/>
                <a:gd name="T33" fmla="*/ 73 h 128"/>
                <a:gd name="T34" fmla="*/ 129 w 130"/>
                <a:gd name="T35" fmla="*/ 50 h 128"/>
                <a:gd name="T36" fmla="*/ 127 w 130"/>
                <a:gd name="T37" fmla="*/ 42 h 128"/>
                <a:gd name="T38" fmla="*/ 49 w 130"/>
                <a:gd name="T39" fmla="*/ 120 h 128"/>
                <a:gd name="T40" fmla="*/ 9 w 130"/>
                <a:gd name="T41" fmla="*/ 80 h 128"/>
                <a:gd name="T42" fmla="*/ 81 w 130"/>
                <a:gd name="T43" fmla="*/ 8 h 128"/>
                <a:gd name="T44" fmla="*/ 121 w 130"/>
                <a:gd name="T45" fmla="*/ 48 h 128"/>
                <a:gd name="T46" fmla="*/ 49 w 130"/>
                <a:gd name="T4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8">
                  <a:moveTo>
                    <a:pt x="127" y="42"/>
                  </a:moveTo>
                  <a:cubicBezTo>
                    <a:pt x="87" y="2"/>
                    <a:pt x="87" y="2"/>
                    <a:pt x="87" y="2"/>
                  </a:cubicBezTo>
                  <a:cubicBezTo>
                    <a:pt x="85" y="0"/>
                    <a:pt x="82" y="0"/>
                    <a:pt x="79" y="0"/>
                  </a:cubicBezTo>
                  <a:cubicBezTo>
                    <a:pt x="78" y="1"/>
                    <a:pt x="76" y="1"/>
                    <a:pt x="75" y="2"/>
                  </a:cubicBezTo>
                  <a:cubicBezTo>
                    <a:pt x="74" y="3"/>
                    <a:pt x="74" y="4"/>
                    <a:pt x="73" y="6"/>
                  </a:cubicBezTo>
                  <a:cubicBezTo>
                    <a:pt x="72" y="12"/>
                    <a:pt x="68" y="17"/>
                    <a:pt x="64" y="21"/>
                  </a:cubicBezTo>
                  <a:cubicBezTo>
                    <a:pt x="58" y="27"/>
                    <a:pt x="50" y="32"/>
                    <a:pt x="41" y="37"/>
                  </a:cubicBezTo>
                  <a:cubicBezTo>
                    <a:pt x="32" y="42"/>
                    <a:pt x="23" y="48"/>
                    <a:pt x="15" y="55"/>
                  </a:cubicBezTo>
                  <a:cubicBezTo>
                    <a:pt x="8" y="62"/>
                    <a:pt x="4" y="69"/>
                    <a:pt x="1" y="78"/>
                  </a:cubicBezTo>
                  <a:cubicBezTo>
                    <a:pt x="0" y="80"/>
                    <a:pt x="1" y="84"/>
                    <a:pt x="3" y="8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5" y="128"/>
                    <a:pt x="48" y="128"/>
                    <a:pt x="51" y="128"/>
                  </a:cubicBezTo>
                  <a:cubicBezTo>
                    <a:pt x="52" y="127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2"/>
                  </a:cubicBezTo>
                  <a:cubicBezTo>
                    <a:pt x="58" y="116"/>
                    <a:pt x="62" y="111"/>
                    <a:pt x="66" y="107"/>
                  </a:cubicBezTo>
                  <a:cubicBezTo>
                    <a:pt x="72" y="101"/>
                    <a:pt x="80" y="96"/>
                    <a:pt x="89" y="91"/>
                  </a:cubicBezTo>
                  <a:cubicBezTo>
                    <a:pt x="98" y="86"/>
                    <a:pt x="107" y="80"/>
                    <a:pt x="115" y="73"/>
                  </a:cubicBezTo>
                  <a:cubicBezTo>
                    <a:pt x="122" y="66"/>
                    <a:pt x="126" y="59"/>
                    <a:pt x="129" y="50"/>
                  </a:cubicBezTo>
                  <a:cubicBezTo>
                    <a:pt x="130" y="48"/>
                    <a:pt x="129" y="44"/>
                    <a:pt x="127" y="42"/>
                  </a:cubicBezTo>
                  <a:close/>
                  <a:moveTo>
                    <a:pt x="49" y="120"/>
                  </a:moveTo>
                  <a:cubicBezTo>
                    <a:pt x="36" y="107"/>
                    <a:pt x="22" y="93"/>
                    <a:pt x="9" y="80"/>
                  </a:cubicBezTo>
                  <a:cubicBezTo>
                    <a:pt x="20" y="43"/>
                    <a:pt x="70" y="45"/>
                    <a:pt x="81" y="8"/>
                  </a:cubicBezTo>
                  <a:cubicBezTo>
                    <a:pt x="94" y="21"/>
                    <a:pt x="108" y="35"/>
                    <a:pt x="121" y="48"/>
                  </a:cubicBezTo>
                  <a:cubicBezTo>
                    <a:pt x="110" y="85"/>
                    <a:pt x="60" y="83"/>
                    <a:pt x="4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1" name="Freeform 28"/>
            <p:cNvSpPr>
              <a:spLocks noEditPoints="1"/>
            </p:cNvSpPr>
            <p:nvPr/>
          </p:nvSpPr>
          <p:spPr bwMode="auto">
            <a:xfrm>
              <a:off x="6967538" y="969963"/>
              <a:ext cx="134938" cy="138113"/>
            </a:xfrm>
            <a:custGeom>
              <a:avLst/>
              <a:gdLst>
                <a:gd name="T0" fmla="*/ 28 w 35"/>
                <a:gd name="T1" fmla="*/ 12 h 36"/>
                <a:gd name="T2" fmla="*/ 20 w 35"/>
                <a:gd name="T3" fmla="*/ 13 h 36"/>
                <a:gd name="T4" fmla="*/ 10 w 35"/>
                <a:gd name="T5" fmla="*/ 7 h 36"/>
                <a:gd name="T6" fmla="*/ 15 w 35"/>
                <a:gd name="T7" fmla="*/ 6 h 36"/>
                <a:gd name="T8" fmla="*/ 19 w 35"/>
                <a:gd name="T9" fmla="*/ 6 h 36"/>
                <a:gd name="T10" fmla="*/ 20 w 35"/>
                <a:gd name="T11" fmla="*/ 2 h 36"/>
                <a:gd name="T12" fmla="*/ 13 w 35"/>
                <a:gd name="T13" fmla="*/ 1 h 36"/>
                <a:gd name="T14" fmla="*/ 6 w 35"/>
                <a:gd name="T15" fmla="*/ 4 h 36"/>
                <a:gd name="T16" fmla="*/ 5 w 35"/>
                <a:gd name="T17" fmla="*/ 3 h 36"/>
                <a:gd name="T18" fmla="*/ 3 w 35"/>
                <a:gd name="T19" fmla="*/ 5 h 36"/>
                <a:gd name="T20" fmla="*/ 4 w 35"/>
                <a:gd name="T21" fmla="*/ 6 h 36"/>
                <a:gd name="T22" fmla="*/ 1 w 35"/>
                <a:gd name="T23" fmla="*/ 15 h 36"/>
                <a:gd name="T24" fmla="*/ 3 w 35"/>
                <a:gd name="T25" fmla="*/ 22 h 36"/>
                <a:gd name="T26" fmla="*/ 18 w 35"/>
                <a:gd name="T27" fmla="*/ 21 h 36"/>
                <a:gd name="T28" fmla="*/ 23 w 35"/>
                <a:gd name="T29" fmla="*/ 31 h 36"/>
                <a:gd name="T30" fmla="*/ 19 w 35"/>
                <a:gd name="T31" fmla="*/ 30 h 36"/>
                <a:gd name="T32" fmla="*/ 16 w 35"/>
                <a:gd name="T33" fmla="*/ 28 h 36"/>
                <a:gd name="T34" fmla="*/ 13 w 35"/>
                <a:gd name="T35" fmla="*/ 31 h 36"/>
                <a:gd name="T36" fmla="*/ 17 w 35"/>
                <a:gd name="T37" fmla="*/ 35 h 36"/>
                <a:gd name="T38" fmla="*/ 25 w 35"/>
                <a:gd name="T39" fmla="*/ 36 h 36"/>
                <a:gd name="T40" fmla="*/ 31 w 35"/>
                <a:gd name="T41" fmla="*/ 35 h 36"/>
                <a:gd name="T42" fmla="*/ 33 w 35"/>
                <a:gd name="T43" fmla="*/ 34 h 36"/>
                <a:gd name="T44" fmla="*/ 33 w 35"/>
                <a:gd name="T45" fmla="*/ 32 h 36"/>
                <a:gd name="T46" fmla="*/ 34 w 35"/>
                <a:gd name="T47" fmla="*/ 26 h 36"/>
                <a:gd name="T48" fmla="*/ 35 w 35"/>
                <a:gd name="T49" fmla="*/ 18 h 36"/>
                <a:gd name="T50" fmla="*/ 10 w 35"/>
                <a:gd name="T51" fmla="*/ 17 h 36"/>
                <a:gd name="T52" fmla="*/ 6 w 35"/>
                <a:gd name="T53" fmla="*/ 15 h 36"/>
                <a:gd name="T54" fmla="*/ 7 w 35"/>
                <a:gd name="T55" fmla="*/ 11 h 36"/>
                <a:gd name="T56" fmla="*/ 14 w 35"/>
                <a:gd name="T57" fmla="*/ 16 h 36"/>
                <a:gd name="T58" fmla="*/ 29 w 35"/>
                <a:gd name="T59" fmla="*/ 25 h 36"/>
                <a:gd name="T60" fmla="*/ 21 w 35"/>
                <a:gd name="T61" fmla="*/ 20 h 36"/>
                <a:gd name="T62" fmla="*/ 25 w 35"/>
                <a:gd name="T63" fmla="*/ 18 h 36"/>
                <a:gd name="T64" fmla="*/ 28 w 35"/>
                <a:gd name="T65" fmla="*/ 20 h 36"/>
                <a:gd name="T66" fmla="*/ 29 w 35"/>
                <a:gd name="T67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6">
                  <a:moveTo>
                    <a:pt x="32" y="15"/>
                  </a:moveTo>
                  <a:cubicBezTo>
                    <a:pt x="31" y="14"/>
                    <a:pt x="30" y="13"/>
                    <a:pt x="28" y="12"/>
                  </a:cubicBezTo>
                  <a:cubicBezTo>
                    <a:pt x="27" y="12"/>
                    <a:pt x="26" y="12"/>
                    <a:pt x="24" y="12"/>
                  </a:cubicBezTo>
                  <a:cubicBezTo>
                    <a:pt x="23" y="12"/>
                    <a:pt x="22" y="12"/>
                    <a:pt x="20" y="13"/>
                  </a:cubicBezTo>
                  <a:cubicBezTo>
                    <a:pt x="19" y="13"/>
                    <a:pt x="18" y="14"/>
                    <a:pt x="16" y="15"/>
                  </a:cubicBezTo>
                  <a:cubicBezTo>
                    <a:pt x="14" y="12"/>
                    <a:pt x="12" y="10"/>
                    <a:pt x="10" y="7"/>
                  </a:cubicBezTo>
                  <a:cubicBezTo>
                    <a:pt x="11" y="7"/>
                    <a:pt x="12" y="6"/>
                    <a:pt x="13" y="6"/>
                  </a:cubicBezTo>
                  <a:cubicBezTo>
                    <a:pt x="14" y="6"/>
                    <a:pt x="14" y="6"/>
                    <a:pt x="15" y="6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7"/>
                    <a:pt x="19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3"/>
                    <a:pt x="20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1" y="1"/>
                    <a:pt x="10" y="1"/>
                    <a:pt x="9" y="2"/>
                  </a:cubicBezTo>
                  <a:cubicBezTo>
                    <a:pt x="8" y="3"/>
                    <a:pt x="7" y="3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2" y="9"/>
                    <a:pt x="2" y="10"/>
                  </a:cubicBezTo>
                  <a:cubicBezTo>
                    <a:pt x="1" y="12"/>
                    <a:pt x="1" y="13"/>
                    <a:pt x="1" y="15"/>
                  </a:cubicBezTo>
                  <a:cubicBezTo>
                    <a:pt x="0" y="16"/>
                    <a:pt x="1" y="17"/>
                    <a:pt x="1" y="18"/>
                  </a:cubicBezTo>
                  <a:cubicBezTo>
                    <a:pt x="1" y="20"/>
                    <a:pt x="2" y="21"/>
                    <a:pt x="3" y="22"/>
                  </a:cubicBezTo>
                  <a:cubicBezTo>
                    <a:pt x="5" y="23"/>
                    <a:pt x="8" y="24"/>
                    <a:pt x="10" y="24"/>
                  </a:cubicBezTo>
                  <a:cubicBezTo>
                    <a:pt x="13" y="23"/>
                    <a:pt x="15" y="23"/>
                    <a:pt x="18" y="21"/>
                  </a:cubicBezTo>
                  <a:cubicBezTo>
                    <a:pt x="21" y="24"/>
                    <a:pt x="23" y="27"/>
                    <a:pt x="25" y="29"/>
                  </a:cubicBezTo>
                  <a:cubicBezTo>
                    <a:pt x="24" y="30"/>
                    <a:pt x="24" y="30"/>
                    <a:pt x="23" y="31"/>
                  </a:cubicBezTo>
                  <a:cubicBezTo>
                    <a:pt x="22" y="31"/>
                    <a:pt x="21" y="31"/>
                    <a:pt x="21" y="31"/>
                  </a:cubicBezTo>
                  <a:cubicBezTo>
                    <a:pt x="20" y="30"/>
                    <a:pt x="20" y="30"/>
                    <a:pt x="19" y="30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5" y="28"/>
                    <a:pt x="15" y="29"/>
                    <a:pt x="14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2"/>
                    <a:pt x="13" y="33"/>
                    <a:pt x="14" y="33"/>
                  </a:cubicBezTo>
                  <a:cubicBezTo>
                    <a:pt x="15" y="34"/>
                    <a:pt x="16" y="35"/>
                    <a:pt x="17" y="35"/>
                  </a:cubicBezTo>
                  <a:cubicBezTo>
                    <a:pt x="18" y="36"/>
                    <a:pt x="19" y="36"/>
                    <a:pt x="20" y="36"/>
                  </a:cubicBezTo>
                  <a:cubicBezTo>
                    <a:pt x="22" y="36"/>
                    <a:pt x="23" y="36"/>
                    <a:pt x="25" y="36"/>
                  </a:cubicBezTo>
                  <a:cubicBezTo>
                    <a:pt x="26" y="35"/>
                    <a:pt x="27" y="34"/>
                    <a:pt x="29" y="33"/>
                  </a:cubicBezTo>
                  <a:cubicBezTo>
                    <a:pt x="30" y="33"/>
                    <a:pt x="30" y="34"/>
                    <a:pt x="31" y="35"/>
                  </a:cubicBezTo>
                  <a:cubicBezTo>
                    <a:pt x="31" y="35"/>
                    <a:pt x="32" y="35"/>
                    <a:pt x="32" y="35"/>
                  </a:cubicBezTo>
                  <a:cubicBezTo>
                    <a:pt x="33" y="35"/>
                    <a:pt x="33" y="35"/>
                    <a:pt x="33" y="34"/>
                  </a:cubicBezTo>
                  <a:cubicBezTo>
                    <a:pt x="33" y="34"/>
                    <a:pt x="34" y="34"/>
                    <a:pt x="34" y="33"/>
                  </a:cubicBezTo>
                  <a:cubicBezTo>
                    <a:pt x="34" y="33"/>
                    <a:pt x="33" y="32"/>
                    <a:pt x="33" y="32"/>
                  </a:cubicBezTo>
                  <a:cubicBezTo>
                    <a:pt x="32" y="32"/>
                    <a:pt x="32" y="31"/>
                    <a:pt x="31" y="30"/>
                  </a:cubicBezTo>
                  <a:cubicBezTo>
                    <a:pt x="32" y="29"/>
                    <a:pt x="33" y="27"/>
                    <a:pt x="34" y="26"/>
                  </a:cubicBezTo>
                  <a:cubicBezTo>
                    <a:pt x="35" y="24"/>
                    <a:pt x="35" y="23"/>
                    <a:pt x="35" y="21"/>
                  </a:cubicBezTo>
                  <a:cubicBezTo>
                    <a:pt x="35" y="20"/>
                    <a:pt x="35" y="19"/>
                    <a:pt x="35" y="18"/>
                  </a:cubicBezTo>
                  <a:cubicBezTo>
                    <a:pt x="34" y="17"/>
                    <a:pt x="33" y="16"/>
                    <a:pt x="32" y="15"/>
                  </a:cubicBezTo>
                  <a:close/>
                  <a:moveTo>
                    <a:pt x="10" y="17"/>
                  </a:moveTo>
                  <a:cubicBezTo>
                    <a:pt x="9" y="17"/>
                    <a:pt x="8" y="17"/>
                    <a:pt x="7" y="16"/>
                  </a:cubicBezTo>
                  <a:cubicBezTo>
                    <a:pt x="7" y="16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2"/>
                    <a:pt x="7" y="11"/>
                  </a:cubicBezTo>
                  <a:cubicBezTo>
                    <a:pt x="7" y="11"/>
                    <a:pt x="7" y="10"/>
                    <a:pt x="8" y="9"/>
                  </a:cubicBezTo>
                  <a:cubicBezTo>
                    <a:pt x="10" y="11"/>
                    <a:pt x="12" y="14"/>
                    <a:pt x="14" y="16"/>
                  </a:cubicBezTo>
                  <a:cubicBezTo>
                    <a:pt x="12" y="17"/>
                    <a:pt x="11" y="17"/>
                    <a:pt x="10" y="17"/>
                  </a:cubicBezTo>
                  <a:close/>
                  <a:moveTo>
                    <a:pt x="29" y="25"/>
                  </a:moveTo>
                  <a:cubicBezTo>
                    <a:pt x="28" y="26"/>
                    <a:pt x="28" y="27"/>
                    <a:pt x="27" y="27"/>
                  </a:cubicBezTo>
                  <a:cubicBezTo>
                    <a:pt x="25" y="25"/>
                    <a:pt x="23" y="22"/>
                    <a:pt x="21" y="20"/>
                  </a:cubicBezTo>
                  <a:cubicBezTo>
                    <a:pt x="21" y="20"/>
                    <a:pt x="22" y="19"/>
                    <a:pt x="23" y="19"/>
                  </a:cubicBezTo>
                  <a:cubicBezTo>
                    <a:pt x="23" y="19"/>
                    <a:pt x="24" y="19"/>
                    <a:pt x="25" y="18"/>
                  </a:cubicBezTo>
                  <a:cubicBezTo>
                    <a:pt x="25" y="18"/>
                    <a:pt x="26" y="18"/>
                    <a:pt x="27" y="19"/>
                  </a:cubicBezTo>
                  <a:cubicBezTo>
                    <a:pt x="27" y="19"/>
                    <a:pt x="28" y="19"/>
                    <a:pt x="28" y="20"/>
                  </a:cubicBezTo>
                  <a:cubicBezTo>
                    <a:pt x="29" y="20"/>
                    <a:pt x="29" y="21"/>
                    <a:pt x="29" y="21"/>
                  </a:cubicBezTo>
                  <a:cubicBezTo>
                    <a:pt x="30" y="22"/>
                    <a:pt x="30" y="23"/>
                    <a:pt x="29" y="23"/>
                  </a:cubicBezTo>
                  <a:cubicBezTo>
                    <a:pt x="29" y="24"/>
                    <a:pt x="29" y="25"/>
                    <a:pt x="2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2" name="Freeform 29"/>
            <p:cNvSpPr/>
            <p:nvPr/>
          </p:nvSpPr>
          <p:spPr bwMode="auto">
            <a:xfrm>
              <a:off x="6956425" y="1135063"/>
              <a:ext cx="73025" cy="79375"/>
            </a:xfrm>
            <a:custGeom>
              <a:avLst/>
              <a:gdLst>
                <a:gd name="T0" fmla="*/ 16 w 19"/>
                <a:gd name="T1" fmla="*/ 1 h 21"/>
                <a:gd name="T2" fmla="*/ 16 w 19"/>
                <a:gd name="T3" fmla="*/ 1 h 21"/>
                <a:gd name="T4" fmla="*/ 9 w 19"/>
                <a:gd name="T5" fmla="*/ 7 h 21"/>
                <a:gd name="T6" fmla="*/ 3 w 19"/>
                <a:gd name="T7" fmla="*/ 14 h 21"/>
                <a:gd name="T8" fmla="*/ 0 w 19"/>
                <a:gd name="T9" fmla="*/ 17 h 21"/>
                <a:gd name="T10" fmla="*/ 0 w 19"/>
                <a:gd name="T11" fmla="*/ 17 h 21"/>
                <a:gd name="T12" fmla="*/ 0 w 19"/>
                <a:gd name="T13" fmla="*/ 20 h 21"/>
                <a:gd name="T14" fmla="*/ 3 w 19"/>
                <a:gd name="T15" fmla="*/ 20 h 21"/>
                <a:gd name="T16" fmla="*/ 3 w 19"/>
                <a:gd name="T17" fmla="*/ 20 h 21"/>
                <a:gd name="T18" fmla="*/ 6 w 19"/>
                <a:gd name="T19" fmla="*/ 16 h 21"/>
                <a:gd name="T20" fmla="*/ 11 w 19"/>
                <a:gd name="T21" fmla="*/ 10 h 21"/>
                <a:gd name="T22" fmla="*/ 18 w 19"/>
                <a:gd name="T23" fmla="*/ 4 h 21"/>
                <a:gd name="T24" fmla="*/ 18 w 19"/>
                <a:gd name="T25" fmla="*/ 4 h 21"/>
                <a:gd name="T26" fmla="*/ 19 w 19"/>
                <a:gd name="T27" fmla="*/ 4 h 21"/>
                <a:gd name="T28" fmla="*/ 19 w 19"/>
                <a:gd name="T29" fmla="*/ 1 h 21"/>
                <a:gd name="T30" fmla="*/ 16 w 19"/>
                <a:gd name="T3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1"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3" y="3"/>
                    <a:pt x="11" y="5"/>
                    <a:pt x="9" y="7"/>
                  </a:cubicBezTo>
                  <a:cubicBezTo>
                    <a:pt x="6" y="9"/>
                    <a:pt x="5" y="11"/>
                    <a:pt x="3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4" y="8"/>
                    <a:pt x="16" y="6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3"/>
                    <a:pt x="19" y="2"/>
                    <a:pt x="19" y="1"/>
                  </a:cubicBezTo>
                  <a:cubicBezTo>
                    <a:pt x="18" y="0"/>
                    <a:pt x="17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3" name="Freeform 30"/>
            <p:cNvSpPr/>
            <p:nvPr/>
          </p:nvSpPr>
          <p:spPr bwMode="auto">
            <a:xfrm>
              <a:off x="7043738" y="873125"/>
              <a:ext cx="77788" cy="80963"/>
            </a:xfrm>
            <a:custGeom>
              <a:avLst/>
              <a:gdLst>
                <a:gd name="T0" fmla="*/ 8 w 20"/>
                <a:gd name="T1" fmla="*/ 11 h 21"/>
                <a:gd name="T2" fmla="*/ 1 w 20"/>
                <a:gd name="T3" fmla="*/ 17 h 21"/>
                <a:gd name="T4" fmla="*/ 0 w 20"/>
                <a:gd name="T5" fmla="*/ 17 h 21"/>
                <a:gd name="T6" fmla="*/ 0 w 20"/>
                <a:gd name="T7" fmla="*/ 20 h 21"/>
                <a:gd name="T8" fmla="*/ 3 w 20"/>
                <a:gd name="T9" fmla="*/ 20 h 21"/>
                <a:gd name="T10" fmla="*/ 3 w 20"/>
                <a:gd name="T11" fmla="*/ 20 h 21"/>
                <a:gd name="T12" fmla="*/ 10 w 20"/>
                <a:gd name="T13" fmla="*/ 14 h 21"/>
                <a:gd name="T14" fmla="*/ 16 w 20"/>
                <a:gd name="T15" fmla="*/ 7 h 21"/>
                <a:gd name="T16" fmla="*/ 19 w 20"/>
                <a:gd name="T17" fmla="*/ 3 h 21"/>
                <a:gd name="T18" fmla="*/ 19 w 20"/>
                <a:gd name="T19" fmla="*/ 3 h 21"/>
                <a:gd name="T20" fmla="*/ 19 w 20"/>
                <a:gd name="T21" fmla="*/ 0 h 21"/>
                <a:gd name="T22" fmla="*/ 16 w 20"/>
                <a:gd name="T23" fmla="*/ 0 h 21"/>
                <a:gd name="T24" fmla="*/ 16 w 20"/>
                <a:gd name="T25" fmla="*/ 1 h 21"/>
                <a:gd name="T26" fmla="*/ 13 w 20"/>
                <a:gd name="T27" fmla="*/ 5 h 21"/>
                <a:gd name="T28" fmla="*/ 8 w 20"/>
                <a:gd name="T2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1">
                  <a:moveTo>
                    <a:pt x="8" y="11"/>
                  </a:moveTo>
                  <a:cubicBezTo>
                    <a:pt x="5" y="13"/>
                    <a:pt x="3" y="15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8"/>
                    <a:pt x="8" y="16"/>
                    <a:pt x="10" y="14"/>
                  </a:cubicBezTo>
                  <a:cubicBezTo>
                    <a:pt x="13" y="12"/>
                    <a:pt x="14" y="9"/>
                    <a:pt x="16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1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10" y="9"/>
                    <a:pt x="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</p:grpSp>
      <p:sp>
        <p:nvSpPr>
          <p:cNvPr id="74" name="椭圆 73"/>
          <p:cNvSpPr/>
          <p:nvPr/>
        </p:nvSpPr>
        <p:spPr>
          <a:xfrm>
            <a:off x="4454703" y="1512809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标题 4"/>
          <p:cNvSpPr txBox="1"/>
          <p:nvPr/>
        </p:nvSpPr>
        <p:spPr>
          <a:xfrm>
            <a:off x="4476544" y="1583720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6" name="椭圆 75"/>
          <p:cNvSpPr/>
          <p:nvPr/>
        </p:nvSpPr>
        <p:spPr>
          <a:xfrm>
            <a:off x="4994624" y="2268696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标题 4"/>
          <p:cNvSpPr txBox="1"/>
          <p:nvPr/>
        </p:nvSpPr>
        <p:spPr>
          <a:xfrm>
            <a:off x="5016464" y="2339608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78" name="椭圆 77"/>
          <p:cNvSpPr/>
          <p:nvPr/>
        </p:nvSpPr>
        <p:spPr>
          <a:xfrm>
            <a:off x="5528050" y="3056734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标题 4"/>
          <p:cNvSpPr txBox="1"/>
          <p:nvPr/>
        </p:nvSpPr>
        <p:spPr>
          <a:xfrm>
            <a:off x="5549890" y="3127646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80" name="矩形 79"/>
          <p:cNvSpPr/>
          <p:nvPr/>
        </p:nvSpPr>
        <p:spPr>
          <a:xfrm>
            <a:off x="5027289" y="1403477"/>
            <a:ext cx="2068115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1" name="矩形 47"/>
          <p:cNvSpPr>
            <a:spLocks noChangeArrowheads="1"/>
          </p:cNvSpPr>
          <p:nvPr/>
        </p:nvSpPr>
        <p:spPr bwMode="auto">
          <a:xfrm>
            <a:off x="5026774" y="1629349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82" name="矩形 81"/>
          <p:cNvSpPr/>
          <p:nvPr/>
        </p:nvSpPr>
        <p:spPr>
          <a:xfrm>
            <a:off x="5621200" y="2213356"/>
            <a:ext cx="2390478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3" name="矩形 47"/>
          <p:cNvSpPr>
            <a:spLocks noChangeArrowheads="1"/>
          </p:cNvSpPr>
          <p:nvPr/>
        </p:nvSpPr>
        <p:spPr bwMode="auto">
          <a:xfrm>
            <a:off x="5620685" y="2439228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154627" y="2962282"/>
            <a:ext cx="1592247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5" name="矩形 47"/>
          <p:cNvSpPr>
            <a:spLocks noChangeArrowheads="1"/>
          </p:cNvSpPr>
          <p:nvPr/>
        </p:nvSpPr>
        <p:spPr bwMode="auto">
          <a:xfrm>
            <a:off x="6154111" y="3195116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19">
        <p14:prism isContent="1" isInverted="1"/>
      </p:transition>
    </mc:Choice>
    <mc:Fallback xmlns="">
      <p:transition spd="slow" advClick="0" advTm="30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67" grpId="0" animBg="1"/>
      <p:bldP spid="68" grpId="0" animBg="1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Freeform 6"/>
          <p:cNvSpPr/>
          <p:nvPr/>
        </p:nvSpPr>
        <p:spPr bwMode="auto">
          <a:xfrm>
            <a:off x="1742698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7" name="Freeform 7"/>
          <p:cNvSpPr/>
          <p:nvPr/>
        </p:nvSpPr>
        <p:spPr bwMode="auto">
          <a:xfrm>
            <a:off x="1742698" y="2216057"/>
            <a:ext cx="198795" cy="372926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8" name="Freeform 8"/>
          <p:cNvSpPr/>
          <p:nvPr/>
        </p:nvSpPr>
        <p:spPr bwMode="auto">
          <a:xfrm>
            <a:off x="1996358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9" name="Freeform 9"/>
          <p:cNvSpPr/>
          <p:nvPr/>
        </p:nvSpPr>
        <p:spPr bwMode="auto">
          <a:xfrm>
            <a:off x="2250018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0" name="Freeform 10"/>
          <p:cNvSpPr/>
          <p:nvPr/>
        </p:nvSpPr>
        <p:spPr bwMode="auto">
          <a:xfrm>
            <a:off x="2504744" y="1373521"/>
            <a:ext cx="199863" cy="1215461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1" name="Freeform 11"/>
          <p:cNvSpPr/>
          <p:nvPr/>
        </p:nvSpPr>
        <p:spPr bwMode="auto">
          <a:xfrm>
            <a:off x="1996358" y="1962128"/>
            <a:ext cx="198795" cy="626855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2" name="Freeform 12"/>
          <p:cNvSpPr/>
          <p:nvPr/>
        </p:nvSpPr>
        <p:spPr bwMode="auto">
          <a:xfrm>
            <a:off x="2250018" y="1699698"/>
            <a:ext cx="199863" cy="889284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3" name="Freeform 13"/>
          <p:cNvSpPr/>
          <p:nvPr/>
        </p:nvSpPr>
        <p:spPr bwMode="auto">
          <a:xfrm>
            <a:off x="2504744" y="1527579"/>
            <a:ext cx="199863" cy="1061404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4" name="Freeform 14"/>
          <p:cNvSpPr/>
          <p:nvPr/>
        </p:nvSpPr>
        <p:spPr bwMode="auto">
          <a:xfrm>
            <a:off x="3289204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5" name="Freeform 15"/>
          <p:cNvSpPr/>
          <p:nvPr/>
        </p:nvSpPr>
        <p:spPr bwMode="auto">
          <a:xfrm>
            <a:off x="3542745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6" name="Freeform 16"/>
          <p:cNvSpPr/>
          <p:nvPr/>
        </p:nvSpPr>
        <p:spPr bwMode="auto">
          <a:xfrm>
            <a:off x="3797354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7" name="Freeform 17"/>
          <p:cNvSpPr/>
          <p:nvPr/>
        </p:nvSpPr>
        <p:spPr bwMode="auto">
          <a:xfrm>
            <a:off x="4051963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8" name="Freeform 18"/>
          <p:cNvSpPr/>
          <p:nvPr/>
        </p:nvSpPr>
        <p:spPr bwMode="auto">
          <a:xfrm>
            <a:off x="3289204" y="2408363"/>
            <a:ext cx="198795" cy="180619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9" name="Freeform 19"/>
          <p:cNvSpPr/>
          <p:nvPr/>
        </p:nvSpPr>
        <p:spPr bwMode="auto">
          <a:xfrm>
            <a:off x="3542745" y="1967439"/>
            <a:ext cx="199863" cy="621543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0" name="Freeform 20"/>
          <p:cNvSpPr/>
          <p:nvPr/>
        </p:nvSpPr>
        <p:spPr bwMode="auto">
          <a:xfrm>
            <a:off x="3797354" y="1527579"/>
            <a:ext cx="199863" cy="1061404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1" name="Freeform 21"/>
          <p:cNvSpPr/>
          <p:nvPr/>
        </p:nvSpPr>
        <p:spPr bwMode="auto">
          <a:xfrm>
            <a:off x="4051963" y="2122560"/>
            <a:ext cx="199863" cy="466423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2"/>
          <p:cNvSpPr/>
          <p:nvPr/>
        </p:nvSpPr>
        <p:spPr bwMode="auto">
          <a:xfrm>
            <a:off x="4835710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3" name="Freeform 23"/>
          <p:cNvSpPr/>
          <p:nvPr/>
        </p:nvSpPr>
        <p:spPr bwMode="auto">
          <a:xfrm>
            <a:off x="5090912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4" name="Freeform 24"/>
          <p:cNvSpPr/>
          <p:nvPr/>
        </p:nvSpPr>
        <p:spPr bwMode="auto">
          <a:xfrm>
            <a:off x="5345047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5"/>
          <p:cNvSpPr/>
          <p:nvPr/>
        </p:nvSpPr>
        <p:spPr bwMode="auto">
          <a:xfrm>
            <a:off x="5599181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6" name="Freeform 26"/>
          <p:cNvSpPr/>
          <p:nvPr/>
        </p:nvSpPr>
        <p:spPr bwMode="auto">
          <a:xfrm>
            <a:off x="5599181" y="1522265"/>
            <a:ext cx="199863" cy="1066716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7" name="Freeform 27"/>
          <p:cNvSpPr/>
          <p:nvPr/>
        </p:nvSpPr>
        <p:spPr bwMode="auto">
          <a:xfrm>
            <a:off x="5345047" y="1719886"/>
            <a:ext cx="198795" cy="869098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8"/>
          <p:cNvSpPr/>
          <p:nvPr/>
        </p:nvSpPr>
        <p:spPr bwMode="auto">
          <a:xfrm>
            <a:off x="5090912" y="1967439"/>
            <a:ext cx="198795" cy="621543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9" name="Freeform 29"/>
          <p:cNvSpPr/>
          <p:nvPr/>
        </p:nvSpPr>
        <p:spPr bwMode="auto">
          <a:xfrm>
            <a:off x="4835710" y="2224557"/>
            <a:ext cx="199863" cy="364426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0" name="Freeform 30"/>
          <p:cNvSpPr/>
          <p:nvPr/>
        </p:nvSpPr>
        <p:spPr bwMode="auto">
          <a:xfrm>
            <a:off x="6383284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1" name="Freeform 31"/>
          <p:cNvSpPr/>
          <p:nvPr/>
        </p:nvSpPr>
        <p:spPr bwMode="auto">
          <a:xfrm>
            <a:off x="6638011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2" name="Freeform 32"/>
          <p:cNvSpPr/>
          <p:nvPr/>
        </p:nvSpPr>
        <p:spPr bwMode="auto">
          <a:xfrm>
            <a:off x="6892739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3" name="Freeform 33"/>
          <p:cNvSpPr/>
          <p:nvPr/>
        </p:nvSpPr>
        <p:spPr bwMode="auto">
          <a:xfrm>
            <a:off x="7146399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4"/>
          <p:cNvSpPr/>
          <p:nvPr/>
        </p:nvSpPr>
        <p:spPr bwMode="auto">
          <a:xfrm>
            <a:off x="7146399" y="1533953"/>
            <a:ext cx="198795" cy="1055030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5" name="Freeform 35"/>
          <p:cNvSpPr/>
          <p:nvPr/>
        </p:nvSpPr>
        <p:spPr bwMode="auto">
          <a:xfrm>
            <a:off x="6892739" y="1626388"/>
            <a:ext cx="198795" cy="962594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6" name="Freeform 36"/>
          <p:cNvSpPr/>
          <p:nvPr/>
        </p:nvSpPr>
        <p:spPr bwMode="auto">
          <a:xfrm>
            <a:off x="6638011" y="2329740"/>
            <a:ext cx="199863" cy="259242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7"/>
          <p:cNvSpPr/>
          <p:nvPr/>
        </p:nvSpPr>
        <p:spPr bwMode="auto">
          <a:xfrm>
            <a:off x="6383284" y="1848442"/>
            <a:ext cx="199863" cy="740539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8" name="Oval 38"/>
          <p:cNvSpPr>
            <a:spLocks noChangeArrowheads="1"/>
          </p:cNvSpPr>
          <p:nvPr/>
        </p:nvSpPr>
        <p:spPr bwMode="auto">
          <a:xfrm>
            <a:off x="1965006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9" name="Freeform 39"/>
          <p:cNvSpPr>
            <a:spLocks noEditPoints="1"/>
          </p:cNvSpPr>
          <p:nvPr/>
        </p:nvSpPr>
        <p:spPr bwMode="auto">
          <a:xfrm>
            <a:off x="2094580" y="2908497"/>
            <a:ext cx="267572" cy="269379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0" name="Oval 40"/>
          <p:cNvSpPr>
            <a:spLocks noChangeArrowheads="1"/>
          </p:cNvSpPr>
          <p:nvPr/>
        </p:nvSpPr>
        <p:spPr bwMode="auto">
          <a:xfrm>
            <a:off x="3509650" y="2791598"/>
            <a:ext cx="506173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1" name="Oval 41"/>
          <p:cNvSpPr>
            <a:spLocks noChangeArrowheads="1"/>
          </p:cNvSpPr>
          <p:nvPr/>
        </p:nvSpPr>
        <p:spPr bwMode="auto">
          <a:xfrm>
            <a:off x="5059546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2" name="Oval 42"/>
          <p:cNvSpPr>
            <a:spLocks noChangeArrowheads="1"/>
          </p:cNvSpPr>
          <p:nvPr/>
        </p:nvSpPr>
        <p:spPr bwMode="auto">
          <a:xfrm>
            <a:off x="6613077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3" name="Freeform 43"/>
          <p:cNvSpPr>
            <a:spLocks noEditPoints="1"/>
          </p:cNvSpPr>
          <p:nvPr/>
        </p:nvSpPr>
        <p:spPr bwMode="auto">
          <a:xfrm>
            <a:off x="5206966" y="2959323"/>
            <a:ext cx="209627" cy="167729"/>
          </a:xfrm>
          <a:custGeom>
            <a:avLst/>
            <a:gdLst>
              <a:gd name="T0" fmla="*/ 25 w 45"/>
              <a:gd name="T1" fmla="*/ 23 h 36"/>
              <a:gd name="T2" fmla="*/ 25 w 45"/>
              <a:gd name="T3" fmla="*/ 24 h 36"/>
              <a:gd name="T4" fmla="*/ 24 w 45"/>
              <a:gd name="T5" fmla="*/ 24 h 36"/>
              <a:gd name="T6" fmla="*/ 23 w 45"/>
              <a:gd name="T7" fmla="*/ 24 h 36"/>
              <a:gd name="T8" fmla="*/ 21 w 45"/>
              <a:gd name="T9" fmla="*/ 24 h 36"/>
              <a:gd name="T10" fmla="*/ 21 w 45"/>
              <a:gd name="T11" fmla="*/ 24 h 36"/>
              <a:gd name="T12" fmla="*/ 21 w 45"/>
              <a:gd name="T13" fmla="*/ 23 h 36"/>
              <a:gd name="T14" fmla="*/ 0 w 45"/>
              <a:gd name="T15" fmla="*/ 16 h 36"/>
              <a:gd name="T16" fmla="*/ 0 w 45"/>
              <a:gd name="T17" fmla="*/ 29 h 36"/>
              <a:gd name="T18" fmla="*/ 7 w 45"/>
              <a:gd name="T19" fmla="*/ 36 h 36"/>
              <a:gd name="T20" fmla="*/ 23 w 45"/>
              <a:gd name="T21" fmla="*/ 36 h 36"/>
              <a:gd name="T22" fmla="*/ 38 w 45"/>
              <a:gd name="T23" fmla="*/ 36 h 36"/>
              <a:gd name="T24" fmla="*/ 45 w 45"/>
              <a:gd name="T25" fmla="*/ 29 h 36"/>
              <a:gd name="T26" fmla="*/ 45 w 45"/>
              <a:gd name="T27" fmla="*/ 16 h 36"/>
              <a:gd name="T28" fmla="*/ 25 w 45"/>
              <a:gd name="T29" fmla="*/ 23 h 36"/>
              <a:gd name="T30" fmla="*/ 23 w 45"/>
              <a:gd name="T31" fmla="*/ 21 h 36"/>
              <a:gd name="T32" fmla="*/ 23 w 45"/>
              <a:gd name="T33" fmla="*/ 21 h 36"/>
              <a:gd name="T34" fmla="*/ 24 w 45"/>
              <a:gd name="T35" fmla="*/ 21 h 36"/>
              <a:gd name="T36" fmla="*/ 24 w 45"/>
              <a:gd name="T37" fmla="*/ 23 h 36"/>
              <a:gd name="T38" fmla="*/ 23 w 45"/>
              <a:gd name="T39" fmla="*/ 24 h 36"/>
              <a:gd name="T40" fmla="*/ 23 w 45"/>
              <a:gd name="T41" fmla="*/ 24 h 36"/>
              <a:gd name="T42" fmla="*/ 22 w 45"/>
              <a:gd name="T43" fmla="*/ 24 h 36"/>
              <a:gd name="T44" fmla="*/ 21 w 45"/>
              <a:gd name="T45" fmla="*/ 23 h 36"/>
              <a:gd name="T46" fmla="*/ 21 w 45"/>
              <a:gd name="T47" fmla="*/ 21 h 36"/>
              <a:gd name="T48" fmla="*/ 22 w 45"/>
              <a:gd name="T49" fmla="*/ 21 h 36"/>
              <a:gd name="T50" fmla="*/ 23 w 45"/>
              <a:gd name="T51" fmla="*/ 21 h 36"/>
              <a:gd name="T52" fmla="*/ 21 w 45"/>
              <a:gd name="T53" fmla="*/ 21 h 36"/>
              <a:gd name="T54" fmla="*/ 21 w 45"/>
              <a:gd name="T55" fmla="*/ 22 h 36"/>
              <a:gd name="T56" fmla="*/ 0 w 45"/>
              <a:gd name="T57" fmla="*/ 15 h 36"/>
              <a:gd name="T58" fmla="*/ 7 w 45"/>
              <a:gd name="T59" fmla="*/ 9 h 36"/>
              <a:gd name="T60" fmla="*/ 23 w 45"/>
              <a:gd name="T61" fmla="*/ 9 h 36"/>
              <a:gd name="T62" fmla="*/ 38 w 45"/>
              <a:gd name="T63" fmla="*/ 9 h 36"/>
              <a:gd name="T64" fmla="*/ 45 w 45"/>
              <a:gd name="T65" fmla="*/ 15 h 36"/>
              <a:gd name="T66" fmla="*/ 25 w 45"/>
              <a:gd name="T67" fmla="*/ 22 h 36"/>
              <a:gd name="T68" fmla="*/ 25 w 45"/>
              <a:gd name="T69" fmla="*/ 21 h 36"/>
              <a:gd name="T70" fmla="*/ 24 w 45"/>
              <a:gd name="T71" fmla="*/ 20 h 36"/>
              <a:gd name="T72" fmla="*/ 23 w 45"/>
              <a:gd name="T73" fmla="*/ 20 h 36"/>
              <a:gd name="T74" fmla="*/ 21 w 45"/>
              <a:gd name="T75" fmla="*/ 20 h 36"/>
              <a:gd name="T76" fmla="*/ 21 w 45"/>
              <a:gd name="T77" fmla="*/ 21 h 36"/>
              <a:gd name="T78" fmla="*/ 23 w 45"/>
              <a:gd name="T79" fmla="*/ 1 h 36"/>
              <a:gd name="T80" fmla="*/ 23 w 45"/>
              <a:gd name="T81" fmla="*/ 1 h 36"/>
              <a:gd name="T82" fmla="*/ 30 w 45"/>
              <a:gd name="T83" fmla="*/ 8 h 36"/>
              <a:gd name="T84" fmla="*/ 31 w 45"/>
              <a:gd name="T85" fmla="*/ 8 h 36"/>
              <a:gd name="T86" fmla="*/ 23 w 45"/>
              <a:gd name="T87" fmla="*/ 0 h 36"/>
              <a:gd name="T88" fmla="*/ 23 w 45"/>
              <a:gd name="T89" fmla="*/ 0 h 36"/>
              <a:gd name="T90" fmla="*/ 14 w 45"/>
              <a:gd name="T91" fmla="*/ 8 h 36"/>
              <a:gd name="T92" fmla="*/ 16 w 45"/>
              <a:gd name="T93" fmla="*/ 8 h 36"/>
              <a:gd name="T94" fmla="*/ 23 w 45"/>
              <a:gd name="T9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36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4" name="Freeform 44"/>
          <p:cNvSpPr>
            <a:spLocks noEditPoints="1"/>
          </p:cNvSpPr>
          <p:nvPr/>
        </p:nvSpPr>
        <p:spPr bwMode="auto">
          <a:xfrm>
            <a:off x="3617337" y="2918347"/>
            <a:ext cx="289729" cy="250742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5" name="Freeform 45"/>
          <p:cNvSpPr>
            <a:spLocks noEditPoints="1"/>
          </p:cNvSpPr>
          <p:nvPr/>
        </p:nvSpPr>
        <p:spPr bwMode="auto">
          <a:xfrm>
            <a:off x="6745911" y="2922999"/>
            <a:ext cx="214741" cy="237188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6" name="TextBox 53"/>
          <p:cNvSpPr txBox="1"/>
          <p:nvPr/>
        </p:nvSpPr>
        <p:spPr>
          <a:xfrm>
            <a:off x="1547664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800" b="0" dirty="0"/>
              <a:t>您的内容打在这里，或者通过复制您的文本后</a:t>
            </a:r>
          </a:p>
        </p:txBody>
      </p:sp>
      <p:sp>
        <p:nvSpPr>
          <p:cNvPr id="157" name="TextBox 54"/>
          <p:cNvSpPr txBox="1"/>
          <p:nvPr/>
        </p:nvSpPr>
        <p:spPr>
          <a:xfrm>
            <a:off x="1772319" y="335527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58" name="TextBox 55"/>
          <p:cNvSpPr txBox="1"/>
          <p:nvPr/>
        </p:nvSpPr>
        <p:spPr>
          <a:xfrm>
            <a:off x="3113430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00" b="0" dirty="0"/>
              <a:t>您的内容打在这里，或者通过复制您的文本后。</a:t>
            </a:r>
          </a:p>
        </p:txBody>
      </p:sp>
      <p:sp>
        <p:nvSpPr>
          <p:cNvPr id="159" name="TextBox 56"/>
          <p:cNvSpPr txBox="1"/>
          <p:nvPr/>
        </p:nvSpPr>
        <p:spPr>
          <a:xfrm>
            <a:off x="3338085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60" name="TextBox 57"/>
          <p:cNvSpPr txBox="1"/>
          <p:nvPr/>
        </p:nvSpPr>
        <p:spPr>
          <a:xfrm>
            <a:off x="4679196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00" b="0" dirty="0"/>
              <a:t>您的内容打在这里，或者通过复制您的文本后。</a:t>
            </a:r>
          </a:p>
        </p:txBody>
      </p:sp>
      <p:sp>
        <p:nvSpPr>
          <p:cNvPr id="161" name="TextBox 58"/>
          <p:cNvSpPr txBox="1"/>
          <p:nvPr/>
        </p:nvSpPr>
        <p:spPr>
          <a:xfrm>
            <a:off x="4849859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62" name="TextBox 59"/>
          <p:cNvSpPr txBox="1"/>
          <p:nvPr/>
        </p:nvSpPr>
        <p:spPr>
          <a:xfrm>
            <a:off x="6190971" y="3719227"/>
            <a:ext cx="1412478" cy="357463"/>
          </a:xfrm>
          <a:prstGeom prst="rect">
            <a:avLst/>
          </a:prstGeom>
          <a:noFill/>
        </p:spPr>
        <p:txBody>
          <a:bodyPr wrap="square" lIns="61399" tIns="30699" rIns="61399" bIns="30699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163" name="TextBox 60"/>
          <p:cNvSpPr txBox="1"/>
          <p:nvPr/>
        </p:nvSpPr>
        <p:spPr>
          <a:xfrm>
            <a:off x="6415626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785">
        <p14:prism isContent="1" isInverted="1"/>
      </p:transition>
    </mc:Choice>
    <mc:Fallback xmlns="">
      <p:transition spd="slow" advClick="0" advTm="878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0"/>
                            </p:stCondLst>
                            <p:childTnLst>
                              <p:par>
                                <p:cTn id="1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500"/>
                            </p:stCondLst>
                            <p:childTnLst>
                              <p:par>
                                <p:cTn id="1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接连接符 51"/>
          <p:cNvCxnSpPr/>
          <p:nvPr/>
        </p:nvCxnSpPr>
        <p:spPr>
          <a:xfrm flipH="1">
            <a:off x="4536741" y="841479"/>
            <a:ext cx="1" cy="975003"/>
          </a:xfrm>
          <a:prstGeom prst="line">
            <a:avLst/>
          </a:prstGeom>
          <a:ln w="9525">
            <a:solidFill>
              <a:srgbClr val="2F5EB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3494686" y="1691379"/>
            <a:ext cx="2084110" cy="2084110"/>
            <a:chOff x="3325860" y="1074902"/>
            <a:chExt cx="2531533" cy="2531533"/>
          </a:xfrm>
          <a:solidFill>
            <a:srgbClr val="013C18"/>
          </a:solidFill>
          <a:effectLst/>
        </p:grpSpPr>
        <p:sp>
          <p:nvSpPr>
            <p:cNvPr id="54" name="椭圆 53"/>
            <p:cNvSpPr/>
            <p:nvPr/>
          </p:nvSpPr>
          <p:spPr>
            <a:xfrm>
              <a:off x="3325860" y="1074902"/>
              <a:ext cx="2531533" cy="253153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627"/>
            <p:cNvSpPr>
              <a:spLocks noEditPoints="1"/>
            </p:cNvSpPr>
            <p:nvPr/>
          </p:nvSpPr>
          <p:spPr bwMode="auto">
            <a:xfrm>
              <a:off x="4400627" y="1777117"/>
              <a:ext cx="381999" cy="475170"/>
            </a:xfrm>
            <a:custGeom>
              <a:avLst/>
              <a:gdLst>
                <a:gd name="T0" fmla="*/ 7 w 123"/>
                <a:gd name="T1" fmla="*/ 0 h 153"/>
                <a:gd name="T2" fmla="*/ 116 w 123"/>
                <a:gd name="T3" fmla="*/ 0 h 153"/>
                <a:gd name="T4" fmla="*/ 123 w 123"/>
                <a:gd name="T5" fmla="*/ 0 h 153"/>
                <a:gd name="T6" fmla="*/ 123 w 123"/>
                <a:gd name="T7" fmla="*/ 4 h 153"/>
                <a:gd name="T8" fmla="*/ 123 w 123"/>
                <a:gd name="T9" fmla="*/ 146 h 153"/>
                <a:gd name="T10" fmla="*/ 123 w 123"/>
                <a:gd name="T11" fmla="*/ 153 h 153"/>
                <a:gd name="T12" fmla="*/ 116 w 123"/>
                <a:gd name="T13" fmla="*/ 153 h 153"/>
                <a:gd name="T14" fmla="*/ 38 w 123"/>
                <a:gd name="T15" fmla="*/ 153 h 153"/>
                <a:gd name="T16" fmla="*/ 38 w 123"/>
                <a:gd name="T17" fmla="*/ 153 h 153"/>
                <a:gd name="T18" fmla="*/ 36 w 123"/>
                <a:gd name="T19" fmla="*/ 153 h 153"/>
                <a:gd name="T20" fmla="*/ 3 w 123"/>
                <a:gd name="T21" fmla="*/ 127 h 153"/>
                <a:gd name="T22" fmla="*/ 0 w 123"/>
                <a:gd name="T23" fmla="*/ 127 h 153"/>
                <a:gd name="T24" fmla="*/ 0 w 123"/>
                <a:gd name="T25" fmla="*/ 123 h 153"/>
                <a:gd name="T26" fmla="*/ 0 w 123"/>
                <a:gd name="T27" fmla="*/ 4 h 153"/>
                <a:gd name="T28" fmla="*/ 0 w 123"/>
                <a:gd name="T29" fmla="*/ 0 h 153"/>
                <a:gd name="T30" fmla="*/ 7 w 123"/>
                <a:gd name="T31" fmla="*/ 0 h 153"/>
                <a:gd name="T32" fmla="*/ 7 w 123"/>
                <a:gd name="T33" fmla="*/ 0 h 153"/>
                <a:gd name="T34" fmla="*/ 12 w 123"/>
                <a:gd name="T35" fmla="*/ 115 h 153"/>
                <a:gd name="T36" fmla="*/ 33 w 123"/>
                <a:gd name="T37" fmla="*/ 108 h 153"/>
                <a:gd name="T38" fmla="*/ 36 w 123"/>
                <a:gd name="T39" fmla="*/ 108 h 153"/>
                <a:gd name="T40" fmla="*/ 36 w 123"/>
                <a:gd name="T41" fmla="*/ 111 h 153"/>
                <a:gd name="T42" fmla="*/ 45 w 123"/>
                <a:gd name="T43" fmla="*/ 141 h 153"/>
                <a:gd name="T44" fmla="*/ 112 w 123"/>
                <a:gd name="T45" fmla="*/ 141 h 153"/>
                <a:gd name="T46" fmla="*/ 112 w 123"/>
                <a:gd name="T47" fmla="*/ 11 h 153"/>
                <a:gd name="T48" fmla="*/ 12 w 123"/>
                <a:gd name="T49" fmla="*/ 11 h 153"/>
                <a:gd name="T50" fmla="*/ 12 w 123"/>
                <a:gd name="T51" fmla="*/ 115 h 153"/>
                <a:gd name="T52" fmla="*/ 12 w 123"/>
                <a:gd name="T53" fmla="*/ 115 h 153"/>
                <a:gd name="T54" fmla="*/ 38 w 123"/>
                <a:gd name="T55" fmla="*/ 139 h 153"/>
                <a:gd name="T56" fmla="*/ 31 w 123"/>
                <a:gd name="T57" fmla="*/ 115 h 153"/>
                <a:gd name="T58" fmla="*/ 15 w 123"/>
                <a:gd name="T59" fmla="*/ 123 h 153"/>
                <a:gd name="T60" fmla="*/ 38 w 123"/>
                <a:gd name="T61" fmla="*/ 139 h 153"/>
                <a:gd name="T62" fmla="*/ 38 w 123"/>
                <a:gd name="T63" fmla="*/ 139 h 153"/>
                <a:gd name="T64" fmla="*/ 29 w 123"/>
                <a:gd name="T65" fmla="*/ 82 h 153"/>
                <a:gd name="T66" fmla="*/ 29 w 123"/>
                <a:gd name="T67" fmla="*/ 87 h 153"/>
                <a:gd name="T68" fmla="*/ 95 w 123"/>
                <a:gd name="T69" fmla="*/ 87 h 153"/>
                <a:gd name="T70" fmla="*/ 95 w 123"/>
                <a:gd name="T71" fmla="*/ 82 h 153"/>
                <a:gd name="T72" fmla="*/ 29 w 123"/>
                <a:gd name="T73" fmla="*/ 82 h 153"/>
                <a:gd name="T74" fmla="*/ 29 w 123"/>
                <a:gd name="T75" fmla="*/ 82 h 153"/>
                <a:gd name="T76" fmla="*/ 29 w 123"/>
                <a:gd name="T77" fmla="*/ 66 h 153"/>
                <a:gd name="T78" fmla="*/ 29 w 123"/>
                <a:gd name="T79" fmla="*/ 71 h 153"/>
                <a:gd name="T80" fmla="*/ 95 w 123"/>
                <a:gd name="T81" fmla="*/ 71 h 153"/>
                <a:gd name="T82" fmla="*/ 95 w 123"/>
                <a:gd name="T83" fmla="*/ 66 h 153"/>
                <a:gd name="T84" fmla="*/ 29 w 123"/>
                <a:gd name="T85" fmla="*/ 66 h 153"/>
                <a:gd name="T86" fmla="*/ 29 w 123"/>
                <a:gd name="T87" fmla="*/ 66 h 153"/>
                <a:gd name="T88" fmla="*/ 29 w 123"/>
                <a:gd name="T89" fmla="*/ 49 h 153"/>
                <a:gd name="T90" fmla="*/ 29 w 123"/>
                <a:gd name="T91" fmla="*/ 54 h 153"/>
                <a:gd name="T92" fmla="*/ 95 w 123"/>
                <a:gd name="T93" fmla="*/ 54 h 153"/>
                <a:gd name="T94" fmla="*/ 95 w 123"/>
                <a:gd name="T95" fmla="*/ 49 h 153"/>
                <a:gd name="T96" fmla="*/ 29 w 123"/>
                <a:gd name="T97" fmla="*/ 49 h 153"/>
                <a:gd name="T98" fmla="*/ 29 w 123"/>
                <a:gd name="T99" fmla="*/ 49 h 153"/>
                <a:gd name="T100" fmla="*/ 29 w 123"/>
                <a:gd name="T101" fmla="*/ 33 h 153"/>
                <a:gd name="T102" fmla="*/ 29 w 123"/>
                <a:gd name="T103" fmla="*/ 37 h 153"/>
                <a:gd name="T104" fmla="*/ 95 w 123"/>
                <a:gd name="T105" fmla="*/ 37 h 153"/>
                <a:gd name="T106" fmla="*/ 95 w 123"/>
                <a:gd name="T107" fmla="*/ 33 h 153"/>
                <a:gd name="T108" fmla="*/ 29 w 123"/>
                <a:gd name="T109" fmla="*/ 3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3">
                  <a:moveTo>
                    <a:pt x="7" y="0"/>
                  </a:moveTo>
                  <a:lnTo>
                    <a:pt x="116" y="0"/>
                  </a:lnTo>
                  <a:lnTo>
                    <a:pt x="123" y="0"/>
                  </a:lnTo>
                  <a:lnTo>
                    <a:pt x="123" y="4"/>
                  </a:lnTo>
                  <a:lnTo>
                    <a:pt x="123" y="146"/>
                  </a:lnTo>
                  <a:lnTo>
                    <a:pt x="123" y="153"/>
                  </a:lnTo>
                  <a:lnTo>
                    <a:pt x="116" y="153"/>
                  </a:lnTo>
                  <a:lnTo>
                    <a:pt x="38" y="153"/>
                  </a:lnTo>
                  <a:lnTo>
                    <a:pt x="38" y="153"/>
                  </a:lnTo>
                  <a:lnTo>
                    <a:pt x="36" y="153"/>
                  </a:lnTo>
                  <a:lnTo>
                    <a:pt x="3" y="127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12" y="115"/>
                  </a:moveTo>
                  <a:lnTo>
                    <a:pt x="33" y="108"/>
                  </a:lnTo>
                  <a:lnTo>
                    <a:pt x="36" y="108"/>
                  </a:lnTo>
                  <a:lnTo>
                    <a:pt x="36" y="111"/>
                  </a:lnTo>
                  <a:lnTo>
                    <a:pt x="45" y="141"/>
                  </a:lnTo>
                  <a:lnTo>
                    <a:pt x="112" y="141"/>
                  </a:lnTo>
                  <a:lnTo>
                    <a:pt x="112" y="11"/>
                  </a:lnTo>
                  <a:lnTo>
                    <a:pt x="12" y="11"/>
                  </a:lnTo>
                  <a:lnTo>
                    <a:pt x="12" y="115"/>
                  </a:lnTo>
                  <a:lnTo>
                    <a:pt x="12" y="115"/>
                  </a:lnTo>
                  <a:close/>
                  <a:moveTo>
                    <a:pt x="38" y="139"/>
                  </a:moveTo>
                  <a:lnTo>
                    <a:pt x="31" y="115"/>
                  </a:lnTo>
                  <a:lnTo>
                    <a:pt x="15" y="123"/>
                  </a:lnTo>
                  <a:lnTo>
                    <a:pt x="38" y="139"/>
                  </a:lnTo>
                  <a:lnTo>
                    <a:pt x="38" y="139"/>
                  </a:lnTo>
                  <a:close/>
                  <a:moveTo>
                    <a:pt x="29" y="82"/>
                  </a:moveTo>
                  <a:lnTo>
                    <a:pt x="29" y="87"/>
                  </a:lnTo>
                  <a:lnTo>
                    <a:pt x="95" y="87"/>
                  </a:lnTo>
                  <a:lnTo>
                    <a:pt x="95" y="82"/>
                  </a:lnTo>
                  <a:lnTo>
                    <a:pt x="29" y="82"/>
                  </a:lnTo>
                  <a:lnTo>
                    <a:pt x="29" y="82"/>
                  </a:lnTo>
                  <a:close/>
                  <a:moveTo>
                    <a:pt x="29" y="66"/>
                  </a:moveTo>
                  <a:lnTo>
                    <a:pt x="29" y="71"/>
                  </a:lnTo>
                  <a:lnTo>
                    <a:pt x="95" y="71"/>
                  </a:lnTo>
                  <a:lnTo>
                    <a:pt x="95" y="66"/>
                  </a:lnTo>
                  <a:lnTo>
                    <a:pt x="29" y="66"/>
                  </a:lnTo>
                  <a:lnTo>
                    <a:pt x="29" y="66"/>
                  </a:lnTo>
                  <a:close/>
                  <a:moveTo>
                    <a:pt x="29" y="49"/>
                  </a:moveTo>
                  <a:lnTo>
                    <a:pt x="29" y="54"/>
                  </a:lnTo>
                  <a:lnTo>
                    <a:pt x="95" y="54"/>
                  </a:lnTo>
                  <a:lnTo>
                    <a:pt x="95" y="49"/>
                  </a:lnTo>
                  <a:lnTo>
                    <a:pt x="29" y="49"/>
                  </a:lnTo>
                  <a:lnTo>
                    <a:pt x="29" y="49"/>
                  </a:lnTo>
                  <a:close/>
                  <a:moveTo>
                    <a:pt x="29" y="33"/>
                  </a:moveTo>
                  <a:lnTo>
                    <a:pt x="29" y="37"/>
                  </a:lnTo>
                  <a:lnTo>
                    <a:pt x="95" y="37"/>
                  </a:lnTo>
                  <a:lnTo>
                    <a:pt x="95" y="33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文本框 23"/>
            <p:cNvSpPr txBox="1"/>
            <p:nvPr/>
          </p:nvSpPr>
          <p:spPr>
            <a:xfrm>
              <a:off x="3505189" y="2341943"/>
              <a:ext cx="2172875" cy="3925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添加标题</a:t>
              </a:r>
              <a:endParaRPr lang="en-US" altLang="zh-CN" sz="15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057962" y="1890997"/>
            <a:ext cx="704666" cy="704666"/>
            <a:chOff x="2386060" y="1495059"/>
            <a:chExt cx="939800" cy="939800"/>
          </a:xfrm>
          <a:solidFill>
            <a:srgbClr val="013C18"/>
          </a:solidFill>
          <a:effectLst/>
        </p:grpSpPr>
        <p:sp>
          <p:nvSpPr>
            <p:cNvPr id="58" name="椭圆 57"/>
            <p:cNvSpPr/>
            <p:nvPr/>
          </p:nvSpPr>
          <p:spPr>
            <a:xfrm>
              <a:off x="2386060" y="1495059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1986"/>
            <p:cNvSpPr/>
            <p:nvPr/>
          </p:nvSpPr>
          <p:spPr bwMode="auto">
            <a:xfrm>
              <a:off x="2680513" y="1730231"/>
              <a:ext cx="366922" cy="346817"/>
            </a:xfrm>
            <a:custGeom>
              <a:avLst/>
              <a:gdLst>
                <a:gd name="T0" fmla="*/ 164 w 165"/>
                <a:gd name="T1" fmla="*/ 131 h 156"/>
                <a:gd name="T2" fmla="*/ 145 w 165"/>
                <a:gd name="T3" fmla="*/ 119 h 156"/>
                <a:gd name="T4" fmla="*/ 119 w 165"/>
                <a:gd name="T5" fmla="*/ 108 h 156"/>
                <a:gd name="T6" fmla="*/ 112 w 165"/>
                <a:gd name="T7" fmla="*/ 106 h 156"/>
                <a:gd name="T8" fmla="*/ 105 w 165"/>
                <a:gd name="T9" fmla="*/ 94 h 156"/>
                <a:gd name="T10" fmla="*/ 101 w 165"/>
                <a:gd name="T11" fmla="*/ 94 h 156"/>
                <a:gd name="T12" fmla="*/ 105 w 165"/>
                <a:gd name="T13" fmla="*/ 85 h 156"/>
                <a:gd name="T14" fmla="*/ 107 w 165"/>
                <a:gd name="T15" fmla="*/ 74 h 156"/>
                <a:gd name="T16" fmla="*/ 112 w 165"/>
                <a:gd name="T17" fmla="*/ 70 h 156"/>
                <a:gd name="T18" fmla="*/ 114 w 165"/>
                <a:gd name="T19" fmla="*/ 63 h 156"/>
                <a:gd name="T20" fmla="*/ 114 w 165"/>
                <a:gd name="T21" fmla="*/ 51 h 156"/>
                <a:gd name="T22" fmla="*/ 112 w 165"/>
                <a:gd name="T23" fmla="*/ 46 h 156"/>
                <a:gd name="T24" fmla="*/ 113 w 165"/>
                <a:gd name="T25" fmla="*/ 30 h 156"/>
                <a:gd name="T26" fmla="*/ 111 w 165"/>
                <a:gd name="T27" fmla="*/ 19 h 156"/>
                <a:gd name="T28" fmla="*/ 107 w 165"/>
                <a:gd name="T29" fmla="*/ 12 h 156"/>
                <a:gd name="T30" fmla="*/ 102 w 165"/>
                <a:gd name="T31" fmla="*/ 11 h 156"/>
                <a:gd name="T32" fmla="*/ 99 w 165"/>
                <a:gd name="T33" fmla="*/ 8 h 156"/>
                <a:gd name="T34" fmla="*/ 64 w 165"/>
                <a:gd name="T35" fmla="*/ 9 h 156"/>
                <a:gd name="T36" fmla="*/ 51 w 165"/>
                <a:gd name="T37" fmla="*/ 46 h 156"/>
                <a:gd name="T38" fmla="*/ 49 w 165"/>
                <a:gd name="T39" fmla="*/ 53 h 156"/>
                <a:gd name="T40" fmla="*/ 54 w 165"/>
                <a:gd name="T41" fmla="*/ 72 h 156"/>
                <a:gd name="T42" fmla="*/ 58 w 165"/>
                <a:gd name="T43" fmla="*/ 73 h 156"/>
                <a:gd name="T44" fmla="*/ 59 w 165"/>
                <a:gd name="T45" fmla="*/ 86 h 156"/>
                <a:gd name="T46" fmla="*/ 63 w 165"/>
                <a:gd name="T47" fmla="*/ 94 h 156"/>
                <a:gd name="T48" fmla="*/ 60 w 165"/>
                <a:gd name="T49" fmla="*/ 94 h 156"/>
                <a:gd name="T50" fmla="*/ 53 w 165"/>
                <a:gd name="T51" fmla="*/ 106 h 156"/>
                <a:gd name="T52" fmla="*/ 46 w 165"/>
                <a:gd name="T53" fmla="*/ 108 h 156"/>
                <a:gd name="T54" fmla="*/ 20 w 165"/>
                <a:gd name="T55" fmla="*/ 119 h 156"/>
                <a:gd name="T56" fmla="*/ 1 w 165"/>
                <a:gd name="T57" fmla="*/ 131 h 156"/>
                <a:gd name="T58" fmla="*/ 0 w 165"/>
                <a:gd name="T59" fmla="*/ 156 h 156"/>
                <a:gd name="T60" fmla="*/ 72 w 165"/>
                <a:gd name="T61" fmla="*/ 156 h 156"/>
                <a:gd name="T62" fmla="*/ 78 w 165"/>
                <a:gd name="T63" fmla="*/ 120 h 156"/>
                <a:gd name="T64" fmla="*/ 73 w 165"/>
                <a:gd name="T65" fmla="*/ 111 h 156"/>
                <a:gd name="T66" fmla="*/ 83 w 165"/>
                <a:gd name="T67" fmla="*/ 106 h 156"/>
                <a:gd name="T68" fmla="*/ 92 w 165"/>
                <a:gd name="T69" fmla="*/ 111 h 156"/>
                <a:gd name="T70" fmla="*/ 87 w 165"/>
                <a:gd name="T71" fmla="*/ 120 h 156"/>
                <a:gd name="T72" fmla="*/ 96 w 165"/>
                <a:gd name="T73" fmla="*/ 156 h 156"/>
                <a:gd name="T74" fmla="*/ 164 w 165"/>
                <a:gd name="T75" fmla="*/ 156 h 156"/>
                <a:gd name="T76" fmla="*/ 164 w 165"/>
                <a:gd name="T77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156">
                  <a:moveTo>
                    <a:pt x="164" y="131"/>
                  </a:moveTo>
                  <a:cubicBezTo>
                    <a:pt x="161" y="123"/>
                    <a:pt x="152" y="122"/>
                    <a:pt x="145" y="119"/>
                  </a:cubicBezTo>
                  <a:cubicBezTo>
                    <a:pt x="137" y="115"/>
                    <a:pt x="127" y="111"/>
                    <a:pt x="119" y="108"/>
                  </a:cubicBezTo>
                  <a:cubicBezTo>
                    <a:pt x="117" y="107"/>
                    <a:pt x="114" y="107"/>
                    <a:pt x="112" y="106"/>
                  </a:cubicBezTo>
                  <a:cubicBezTo>
                    <a:pt x="109" y="104"/>
                    <a:pt x="107" y="98"/>
                    <a:pt x="105" y="94"/>
                  </a:cubicBezTo>
                  <a:cubicBezTo>
                    <a:pt x="104" y="94"/>
                    <a:pt x="102" y="94"/>
                    <a:pt x="101" y="94"/>
                  </a:cubicBezTo>
                  <a:cubicBezTo>
                    <a:pt x="101" y="89"/>
                    <a:pt x="104" y="89"/>
                    <a:pt x="105" y="85"/>
                  </a:cubicBezTo>
                  <a:cubicBezTo>
                    <a:pt x="106" y="81"/>
                    <a:pt x="105" y="77"/>
                    <a:pt x="107" y="74"/>
                  </a:cubicBezTo>
                  <a:cubicBezTo>
                    <a:pt x="108" y="72"/>
                    <a:pt x="111" y="72"/>
                    <a:pt x="112" y="70"/>
                  </a:cubicBezTo>
                  <a:cubicBezTo>
                    <a:pt x="113" y="68"/>
                    <a:pt x="114" y="65"/>
                    <a:pt x="114" y="63"/>
                  </a:cubicBezTo>
                  <a:cubicBezTo>
                    <a:pt x="115" y="60"/>
                    <a:pt x="116" y="55"/>
                    <a:pt x="114" y="51"/>
                  </a:cubicBezTo>
                  <a:cubicBezTo>
                    <a:pt x="113" y="49"/>
                    <a:pt x="112" y="49"/>
                    <a:pt x="112" y="46"/>
                  </a:cubicBezTo>
                  <a:cubicBezTo>
                    <a:pt x="111" y="43"/>
                    <a:pt x="113" y="33"/>
                    <a:pt x="113" y="30"/>
                  </a:cubicBezTo>
                  <a:cubicBezTo>
                    <a:pt x="113" y="25"/>
                    <a:pt x="113" y="24"/>
                    <a:pt x="111" y="19"/>
                  </a:cubicBezTo>
                  <a:cubicBezTo>
                    <a:pt x="111" y="19"/>
                    <a:pt x="110" y="14"/>
                    <a:pt x="107" y="12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86" y="0"/>
                    <a:pt x="71" y="6"/>
                    <a:pt x="64" y="9"/>
                  </a:cubicBezTo>
                  <a:cubicBezTo>
                    <a:pt x="53" y="12"/>
                    <a:pt x="46" y="23"/>
                    <a:pt x="51" y="46"/>
                  </a:cubicBezTo>
                  <a:cubicBezTo>
                    <a:pt x="52" y="49"/>
                    <a:pt x="49" y="51"/>
                    <a:pt x="49" y="53"/>
                  </a:cubicBezTo>
                  <a:cubicBezTo>
                    <a:pt x="50" y="58"/>
                    <a:pt x="50" y="69"/>
                    <a:pt x="54" y="72"/>
                  </a:cubicBezTo>
                  <a:cubicBezTo>
                    <a:pt x="54" y="72"/>
                    <a:pt x="58" y="73"/>
                    <a:pt x="58" y="73"/>
                  </a:cubicBezTo>
                  <a:cubicBezTo>
                    <a:pt x="58" y="77"/>
                    <a:pt x="58" y="82"/>
                    <a:pt x="59" y="86"/>
                  </a:cubicBezTo>
                  <a:cubicBezTo>
                    <a:pt x="60" y="89"/>
                    <a:pt x="63" y="89"/>
                    <a:pt x="63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58" y="98"/>
                    <a:pt x="56" y="104"/>
                    <a:pt x="53" y="106"/>
                  </a:cubicBezTo>
                  <a:cubicBezTo>
                    <a:pt x="51" y="107"/>
                    <a:pt x="48" y="107"/>
                    <a:pt x="46" y="108"/>
                  </a:cubicBezTo>
                  <a:cubicBezTo>
                    <a:pt x="38" y="111"/>
                    <a:pt x="28" y="115"/>
                    <a:pt x="20" y="119"/>
                  </a:cubicBezTo>
                  <a:cubicBezTo>
                    <a:pt x="13" y="122"/>
                    <a:pt x="4" y="123"/>
                    <a:pt x="1" y="131"/>
                  </a:cubicBezTo>
                  <a:cubicBezTo>
                    <a:pt x="1" y="136"/>
                    <a:pt x="0" y="149"/>
                    <a:pt x="0" y="156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5" y="149"/>
                    <a:pt x="164" y="136"/>
                    <a:pt x="164" y="1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078829" y="1682134"/>
            <a:ext cx="704666" cy="704666"/>
            <a:chOff x="5454052" y="1074902"/>
            <a:chExt cx="939800" cy="939800"/>
          </a:xfrm>
          <a:solidFill>
            <a:srgbClr val="013C18"/>
          </a:solidFill>
          <a:effectLst/>
        </p:grpSpPr>
        <p:sp>
          <p:nvSpPr>
            <p:cNvPr id="61" name="椭圆 60"/>
            <p:cNvSpPr/>
            <p:nvPr/>
          </p:nvSpPr>
          <p:spPr>
            <a:xfrm>
              <a:off x="5454052" y="1074902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5729640" y="1309909"/>
              <a:ext cx="411300" cy="441104"/>
              <a:chOff x="5995987" y="547688"/>
              <a:chExt cx="219075" cy="234950"/>
            </a:xfrm>
            <a:grpFill/>
          </p:grpSpPr>
          <p:sp>
            <p:nvSpPr>
              <p:cNvPr id="63" name="Freeform 1590"/>
              <p:cNvSpPr>
                <a:spLocks noEditPoints="1"/>
              </p:cNvSpPr>
              <p:nvPr/>
            </p:nvSpPr>
            <p:spPr bwMode="auto">
              <a:xfrm>
                <a:off x="5995987" y="547688"/>
                <a:ext cx="168275" cy="168275"/>
              </a:xfrm>
              <a:custGeom>
                <a:avLst/>
                <a:gdLst>
                  <a:gd name="T0" fmla="*/ 114 w 120"/>
                  <a:gd name="T1" fmla="*/ 70 h 120"/>
                  <a:gd name="T2" fmla="*/ 120 w 120"/>
                  <a:gd name="T3" fmla="*/ 64 h 120"/>
                  <a:gd name="T4" fmla="*/ 120 w 120"/>
                  <a:gd name="T5" fmla="*/ 56 h 120"/>
                  <a:gd name="T6" fmla="*/ 114 w 120"/>
                  <a:gd name="T7" fmla="*/ 50 h 120"/>
                  <a:gd name="T8" fmla="*/ 110 w 120"/>
                  <a:gd name="T9" fmla="*/ 50 h 120"/>
                  <a:gd name="T10" fmla="*/ 102 w 120"/>
                  <a:gd name="T11" fmla="*/ 45 h 120"/>
                  <a:gd name="T12" fmla="*/ 102 w 120"/>
                  <a:gd name="T13" fmla="*/ 32 h 120"/>
                  <a:gd name="T14" fmla="*/ 105 w 120"/>
                  <a:gd name="T15" fmla="*/ 29 h 120"/>
                  <a:gd name="T16" fmla="*/ 105 w 120"/>
                  <a:gd name="T17" fmla="*/ 20 h 120"/>
                  <a:gd name="T18" fmla="*/ 100 w 120"/>
                  <a:gd name="T19" fmla="*/ 15 h 120"/>
                  <a:gd name="T20" fmla="*/ 91 w 120"/>
                  <a:gd name="T21" fmla="*/ 15 h 120"/>
                  <a:gd name="T22" fmla="*/ 88 w 120"/>
                  <a:gd name="T23" fmla="*/ 18 h 120"/>
                  <a:gd name="T24" fmla="*/ 79 w 120"/>
                  <a:gd name="T25" fmla="*/ 20 h 120"/>
                  <a:gd name="T26" fmla="*/ 70 w 120"/>
                  <a:gd name="T27" fmla="*/ 10 h 120"/>
                  <a:gd name="T28" fmla="*/ 70 w 120"/>
                  <a:gd name="T29" fmla="*/ 6 h 120"/>
                  <a:gd name="T30" fmla="*/ 64 w 120"/>
                  <a:gd name="T31" fmla="*/ 0 h 120"/>
                  <a:gd name="T32" fmla="*/ 56 w 120"/>
                  <a:gd name="T33" fmla="*/ 0 h 120"/>
                  <a:gd name="T34" fmla="*/ 50 w 120"/>
                  <a:gd name="T35" fmla="*/ 6 h 120"/>
                  <a:gd name="T36" fmla="*/ 50 w 120"/>
                  <a:gd name="T37" fmla="*/ 10 h 120"/>
                  <a:gd name="T38" fmla="*/ 45 w 120"/>
                  <a:gd name="T39" fmla="*/ 18 h 120"/>
                  <a:gd name="T40" fmla="*/ 32 w 120"/>
                  <a:gd name="T41" fmla="*/ 18 h 120"/>
                  <a:gd name="T42" fmla="*/ 29 w 120"/>
                  <a:gd name="T43" fmla="*/ 15 h 120"/>
                  <a:gd name="T44" fmla="*/ 20 w 120"/>
                  <a:gd name="T45" fmla="*/ 15 h 120"/>
                  <a:gd name="T46" fmla="*/ 15 w 120"/>
                  <a:gd name="T47" fmla="*/ 20 h 120"/>
                  <a:gd name="T48" fmla="*/ 15 w 120"/>
                  <a:gd name="T49" fmla="*/ 29 h 120"/>
                  <a:gd name="T50" fmla="*/ 18 w 120"/>
                  <a:gd name="T51" fmla="*/ 32 h 120"/>
                  <a:gd name="T52" fmla="*/ 20 w 120"/>
                  <a:gd name="T53" fmla="*/ 41 h 120"/>
                  <a:gd name="T54" fmla="*/ 10 w 120"/>
                  <a:gd name="T55" fmla="*/ 50 h 120"/>
                  <a:gd name="T56" fmla="*/ 6 w 120"/>
                  <a:gd name="T57" fmla="*/ 50 h 120"/>
                  <a:gd name="T58" fmla="*/ 0 w 120"/>
                  <a:gd name="T59" fmla="*/ 56 h 120"/>
                  <a:gd name="T60" fmla="*/ 0 w 120"/>
                  <a:gd name="T61" fmla="*/ 64 h 120"/>
                  <a:gd name="T62" fmla="*/ 6 w 120"/>
                  <a:gd name="T63" fmla="*/ 70 h 120"/>
                  <a:gd name="T64" fmla="*/ 10 w 120"/>
                  <a:gd name="T65" fmla="*/ 70 h 120"/>
                  <a:gd name="T66" fmla="*/ 18 w 120"/>
                  <a:gd name="T67" fmla="*/ 75 h 120"/>
                  <a:gd name="T68" fmla="*/ 18 w 120"/>
                  <a:gd name="T69" fmla="*/ 88 h 120"/>
                  <a:gd name="T70" fmla="*/ 15 w 120"/>
                  <a:gd name="T71" fmla="*/ 91 h 120"/>
                  <a:gd name="T72" fmla="*/ 15 w 120"/>
                  <a:gd name="T73" fmla="*/ 100 h 120"/>
                  <a:gd name="T74" fmla="*/ 20 w 120"/>
                  <a:gd name="T75" fmla="*/ 105 h 120"/>
                  <a:gd name="T76" fmla="*/ 29 w 120"/>
                  <a:gd name="T77" fmla="*/ 105 h 120"/>
                  <a:gd name="T78" fmla="*/ 32 w 120"/>
                  <a:gd name="T79" fmla="*/ 102 h 120"/>
                  <a:gd name="T80" fmla="*/ 41 w 120"/>
                  <a:gd name="T81" fmla="*/ 100 h 120"/>
                  <a:gd name="T82" fmla="*/ 50 w 120"/>
                  <a:gd name="T83" fmla="*/ 110 h 120"/>
                  <a:gd name="T84" fmla="*/ 50 w 120"/>
                  <a:gd name="T85" fmla="*/ 114 h 120"/>
                  <a:gd name="T86" fmla="*/ 56 w 120"/>
                  <a:gd name="T87" fmla="*/ 120 h 120"/>
                  <a:gd name="T88" fmla="*/ 64 w 120"/>
                  <a:gd name="T89" fmla="*/ 120 h 120"/>
                  <a:gd name="T90" fmla="*/ 70 w 120"/>
                  <a:gd name="T91" fmla="*/ 114 h 120"/>
                  <a:gd name="T92" fmla="*/ 70 w 120"/>
                  <a:gd name="T93" fmla="*/ 110 h 120"/>
                  <a:gd name="T94" fmla="*/ 75 w 120"/>
                  <a:gd name="T95" fmla="*/ 102 h 120"/>
                  <a:gd name="T96" fmla="*/ 88 w 120"/>
                  <a:gd name="T97" fmla="*/ 102 h 120"/>
                  <a:gd name="T98" fmla="*/ 91 w 120"/>
                  <a:gd name="T99" fmla="*/ 105 h 120"/>
                  <a:gd name="T100" fmla="*/ 100 w 120"/>
                  <a:gd name="T101" fmla="*/ 105 h 120"/>
                  <a:gd name="T102" fmla="*/ 105 w 120"/>
                  <a:gd name="T103" fmla="*/ 100 h 120"/>
                  <a:gd name="T104" fmla="*/ 105 w 120"/>
                  <a:gd name="T105" fmla="*/ 91 h 120"/>
                  <a:gd name="T106" fmla="*/ 102 w 120"/>
                  <a:gd name="T107" fmla="*/ 88 h 120"/>
                  <a:gd name="T108" fmla="*/ 100 w 120"/>
                  <a:gd name="T109" fmla="*/ 79 h 120"/>
                  <a:gd name="T110" fmla="*/ 110 w 120"/>
                  <a:gd name="T111" fmla="*/ 70 h 120"/>
                  <a:gd name="T112" fmla="*/ 114 w 120"/>
                  <a:gd name="T113" fmla="*/ 70 h 120"/>
                  <a:gd name="T114" fmla="*/ 60 w 120"/>
                  <a:gd name="T115" fmla="*/ 86 h 120"/>
                  <a:gd name="T116" fmla="*/ 34 w 120"/>
                  <a:gd name="T117" fmla="*/ 60 h 120"/>
                  <a:gd name="T118" fmla="*/ 60 w 120"/>
                  <a:gd name="T119" fmla="*/ 34 h 120"/>
                  <a:gd name="T120" fmla="*/ 86 w 120"/>
                  <a:gd name="T121" fmla="*/ 60 h 120"/>
                  <a:gd name="T122" fmla="*/ 60 w 120"/>
                  <a:gd name="T123" fmla="*/ 8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0" h="120">
                    <a:moveTo>
                      <a:pt x="114" y="70"/>
                    </a:moveTo>
                    <a:cubicBezTo>
                      <a:pt x="117" y="70"/>
                      <a:pt x="120" y="67"/>
                      <a:pt x="120" y="64"/>
                    </a:cubicBez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53"/>
                      <a:pt x="117" y="50"/>
                      <a:pt x="114" y="50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7" y="50"/>
                      <a:pt x="103" y="48"/>
                      <a:pt x="102" y="45"/>
                    </a:cubicBezTo>
                    <a:cubicBezTo>
                      <a:pt x="101" y="42"/>
                      <a:pt x="100" y="34"/>
                      <a:pt x="102" y="32"/>
                    </a:cubicBezTo>
                    <a:cubicBezTo>
                      <a:pt x="105" y="29"/>
                      <a:pt x="105" y="29"/>
                      <a:pt x="105" y="29"/>
                    </a:cubicBezTo>
                    <a:cubicBezTo>
                      <a:pt x="108" y="27"/>
                      <a:pt x="108" y="23"/>
                      <a:pt x="105" y="20"/>
                    </a:cubicBezTo>
                    <a:cubicBezTo>
                      <a:pt x="100" y="15"/>
                      <a:pt x="100" y="15"/>
                      <a:pt x="100" y="15"/>
                    </a:cubicBezTo>
                    <a:cubicBezTo>
                      <a:pt x="97" y="12"/>
                      <a:pt x="93" y="12"/>
                      <a:pt x="91" y="15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6" y="20"/>
                      <a:pt x="82" y="21"/>
                      <a:pt x="79" y="20"/>
                    </a:cubicBezTo>
                    <a:cubicBezTo>
                      <a:pt x="77" y="18"/>
                      <a:pt x="70" y="13"/>
                      <a:pt x="70" y="10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70" y="3"/>
                      <a:pt x="67" y="0"/>
                      <a:pt x="64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50" y="3"/>
                      <a:pt x="50" y="6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3"/>
                      <a:pt x="48" y="17"/>
                      <a:pt x="45" y="18"/>
                    </a:cubicBezTo>
                    <a:cubicBezTo>
                      <a:pt x="42" y="19"/>
                      <a:pt x="34" y="20"/>
                      <a:pt x="32" y="1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7" y="12"/>
                      <a:pt x="23" y="12"/>
                      <a:pt x="20" y="15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2" y="23"/>
                      <a:pt x="12" y="27"/>
                      <a:pt x="15" y="2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0" y="34"/>
                      <a:pt x="21" y="38"/>
                      <a:pt x="20" y="41"/>
                    </a:cubicBezTo>
                    <a:cubicBezTo>
                      <a:pt x="18" y="43"/>
                      <a:pt x="13" y="50"/>
                      <a:pt x="10" y="50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3" y="50"/>
                      <a:pt x="0" y="53"/>
                      <a:pt x="0" y="56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7"/>
                      <a:pt x="3" y="70"/>
                      <a:pt x="6" y="70"/>
                    </a:cubicBezTo>
                    <a:cubicBezTo>
                      <a:pt x="10" y="70"/>
                      <a:pt x="10" y="70"/>
                      <a:pt x="10" y="70"/>
                    </a:cubicBezTo>
                    <a:cubicBezTo>
                      <a:pt x="13" y="70"/>
                      <a:pt x="17" y="72"/>
                      <a:pt x="18" y="75"/>
                    </a:cubicBezTo>
                    <a:cubicBezTo>
                      <a:pt x="19" y="78"/>
                      <a:pt x="20" y="86"/>
                      <a:pt x="18" y="88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2" y="93"/>
                      <a:pt x="12" y="97"/>
                      <a:pt x="15" y="100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3" y="108"/>
                      <a:pt x="27" y="108"/>
                      <a:pt x="29" y="105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4" y="100"/>
                      <a:pt x="38" y="99"/>
                      <a:pt x="41" y="100"/>
                    </a:cubicBezTo>
                    <a:cubicBezTo>
                      <a:pt x="43" y="102"/>
                      <a:pt x="50" y="107"/>
                      <a:pt x="50" y="110"/>
                    </a:cubicBezTo>
                    <a:cubicBezTo>
                      <a:pt x="50" y="114"/>
                      <a:pt x="50" y="114"/>
                      <a:pt x="50" y="114"/>
                    </a:cubicBezTo>
                    <a:cubicBezTo>
                      <a:pt x="50" y="117"/>
                      <a:pt x="53" y="120"/>
                      <a:pt x="56" y="120"/>
                    </a:cubicBezTo>
                    <a:cubicBezTo>
                      <a:pt x="64" y="120"/>
                      <a:pt x="64" y="120"/>
                      <a:pt x="64" y="120"/>
                    </a:cubicBezTo>
                    <a:cubicBezTo>
                      <a:pt x="67" y="120"/>
                      <a:pt x="70" y="117"/>
                      <a:pt x="70" y="114"/>
                    </a:cubicBezTo>
                    <a:cubicBezTo>
                      <a:pt x="70" y="110"/>
                      <a:pt x="70" y="110"/>
                      <a:pt x="70" y="110"/>
                    </a:cubicBezTo>
                    <a:cubicBezTo>
                      <a:pt x="70" y="107"/>
                      <a:pt x="72" y="103"/>
                      <a:pt x="75" y="102"/>
                    </a:cubicBezTo>
                    <a:cubicBezTo>
                      <a:pt x="78" y="101"/>
                      <a:pt x="86" y="100"/>
                      <a:pt x="88" y="102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3" y="108"/>
                      <a:pt x="97" y="108"/>
                      <a:pt x="100" y="105"/>
                    </a:cubicBezTo>
                    <a:cubicBezTo>
                      <a:pt x="105" y="100"/>
                      <a:pt x="105" y="100"/>
                      <a:pt x="105" y="100"/>
                    </a:cubicBezTo>
                    <a:cubicBezTo>
                      <a:pt x="108" y="97"/>
                      <a:pt x="108" y="93"/>
                      <a:pt x="105" y="91"/>
                    </a:cubicBezTo>
                    <a:cubicBezTo>
                      <a:pt x="102" y="88"/>
                      <a:pt x="102" y="88"/>
                      <a:pt x="102" y="88"/>
                    </a:cubicBezTo>
                    <a:cubicBezTo>
                      <a:pt x="100" y="86"/>
                      <a:pt x="99" y="82"/>
                      <a:pt x="100" y="79"/>
                    </a:cubicBezTo>
                    <a:cubicBezTo>
                      <a:pt x="102" y="77"/>
                      <a:pt x="107" y="70"/>
                      <a:pt x="110" y="70"/>
                    </a:cubicBezTo>
                    <a:lnTo>
                      <a:pt x="114" y="70"/>
                    </a:lnTo>
                    <a:close/>
                    <a:moveTo>
                      <a:pt x="60" y="86"/>
                    </a:moveTo>
                    <a:cubicBezTo>
                      <a:pt x="46" y="86"/>
                      <a:pt x="34" y="74"/>
                      <a:pt x="34" y="60"/>
                    </a:cubicBezTo>
                    <a:cubicBezTo>
                      <a:pt x="34" y="46"/>
                      <a:pt x="46" y="34"/>
                      <a:pt x="60" y="34"/>
                    </a:cubicBezTo>
                    <a:cubicBezTo>
                      <a:pt x="74" y="34"/>
                      <a:pt x="86" y="46"/>
                      <a:pt x="86" y="60"/>
                    </a:cubicBezTo>
                    <a:cubicBezTo>
                      <a:pt x="86" y="74"/>
                      <a:pt x="74" y="86"/>
                      <a:pt x="60" y="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Freeform 1591"/>
              <p:cNvSpPr>
                <a:spLocks noEditPoints="1"/>
              </p:cNvSpPr>
              <p:nvPr/>
            </p:nvSpPr>
            <p:spPr bwMode="auto">
              <a:xfrm>
                <a:off x="6130925" y="698500"/>
                <a:ext cx="84137" cy="84138"/>
              </a:xfrm>
              <a:custGeom>
                <a:avLst/>
                <a:gdLst>
                  <a:gd name="T0" fmla="*/ 57 w 60"/>
                  <a:gd name="T1" fmla="*/ 35 h 60"/>
                  <a:gd name="T2" fmla="*/ 60 w 60"/>
                  <a:gd name="T3" fmla="*/ 32 h 60"/>
                  <a:gd name="T4" fmla="*/ 60 w 60"/>
                  <a:gd name="T5" fmla="*/ 28 h 60"/>
                  <a:gd name="T6" fmla="*/ 57 w 60"/>
                  <a:gd name="T7" fmla="*/ 25 h 60"/>
                  <a:gd name="T8" fmla="*/ 55 w 60"/>
                  <a:gd name="T9" fmla="*/ 25 h 60"/>
                  <a:gd name="T10" fmla="*/ 51 w 60"/>
                  <a:gd name="T11" fmla="*/ 23 h 60"/>
                  <a:gd name="T12" fmla="*/ 51 w 60"/>
                  <a:gd name="T13" fmla="*/ 16 h 60"/>
                  <a:gd name="T14" fmla="*/ 53 w 60"/>
                  <a:gd name="T15" fmla="*/ 14 h 60"/>
                  <a:gd name="T16" fmla="*/ 53 w 60"/>
                  <a:gd name="T17" fmla="*/ 10 h 60"/>
                  <a:gd name="T18" fmla="*/ 50 w 60"/>
                  <a:gd name="T19" fmla="*/ 7 h 60"/>
                  <a:gd name="T20" fmla="*/ 46 w 60"/>
                  <a:gd name="T21" fmla="*/ 7 h 60"/>
                  <a:gd name="T22" fmla="*/ 44 w 60"/>
                  <a:gd name="T23" fmla="*/ 9 h 60"/>
                  <a:gd name="T24" fmla="*/ 40 w 60"/>
                  <a:gd name="T25" fmla="*/ 10 h 60"/>
                  <a:gd name="T26" fmla="*/ 35 w 60"/>
                  <a:gd name="T27" fmla="*/ 5 h 60"/>
                  <a:gd name="T28" fmla="*/ 35 w 60"/>
                  <a:gd name="T29" fmla="*/ 3 h 60"/>
                  <a:gd name="T30" fmla="*/ 32 w 60"/>
                  <a:gd name="T31" fmla="*/ 0 h 60"/>
                  <a:gd name="T32" fmla="*/ 28 w 60"/>
                  <a:gd name="T33" fmla="*/ 0 h 60"/>
                  <a:gd name="T34" fmla="*/ 25 w 60"/>
                  <a:gd name="T35" fmla="*/ 3 h 60"/>
                  <a:gd name="T36" fmla="*/ 25 w 60"/>
                  <a:gd name="T37" fmla="*/ 5 h 60"/>
                  <a:gd name="T38" fmla="*/ 23 w 60"/>
                  <a:gd name="T39" fmla="*/ 9 h 60"/>
                  <a:gd name="T40" fmla="*/ 16 w 60"/>
                  <a:gd name="T41" fmla="*/ 9 h 60"/>
                  <a:gd name="T42" fmla="*/ 14 w 60"/>
                  <a:gd name="T43" fmla="*/ 7 h 60"/>
                  <a:gd name="T44" fmla="*/ 10 w 60"/>
                  <a:gd name="T45" fmla="*/ 7 h 60"/>
                  <a:gd name="T46" fmla="*/ 7 w 60"/>
                  <a:gd name="T47" fmla="*/ 10 h 60"/>
                  <a:gd name="T48" fmla="*/ 7 w 60"/>
                  <a:gd name="T49" fmla="*/ 14 h 60"/>
                  <a:gd name="T50" fmla="*/ 9 w 60"/>
                  <a:gd name="T51" fmla="*/ 16 h 60"/>
                  <a:gd name="T52" fmla="*/ 10 w 60"/>
                  <a:gd name="T53" fmla="*/ 20 h 60"/>
                  <a:gd name="T54" fmla="*/ 5 w 60"/>
                  <a:gd name="T55" fmla="*/ 25 h 60"/>
                  <a:gd name="T56" fmla="*/ 3 w 60"/>
                  <a:gd name="T57" fmla="*/ 25 h 60"/>
                  <a:gd name="T58" fmla="*/ 0 w 60"/>
                  <a:gd name="T59" fmla="*/ 28 h 60"/>
                  <a:gd name="T60" fmla="*/ 0 w 60"/>
                  <a:gd name="T61" fmla="*/ 32 h 60"/>
                  <a:gd name="T62" fmla="*/ 3 w 60"/>
                  <a:gd name="T63" fmla="*/ 35 h 60"/>
                  <a:gd name="T64" fmla="*/ 5 w 60"/>
                  <a:gd name="T65" fmla="*/ 35 h 60"/>
                  <a:gd name="T66" fmla="*/ 9 w 60"/>
                  <a:gd name="T67" fmla="*/ 37 h 60"/>
                  <a:gd name="T68" fmla="*/ 9 w 60"/>
                  <a:gd name="T69" fmla="*/ 44 h 60"/>
                  <a:gd name="T70" fmla="*/ 7 w 60"/>
                  <a:gd name="T71" fmla="*/ 46 h 60"/>
                  <a:gd name="T72" fmla="*/ 7 w 60"/>
                  <a:gd name="T73" fmla="*/ 50 h 60"/>
                  <a:gd name="T74" fmla="*/ 10 w 60"/>
                  <a:gd name="T75" fmla="*/ 53 h 60"/>
                  <a:gd name="T76" fmla="*/ 14 w 60"/>
                  <a:gd name="T77" fmla="*/ 53 h 60"/>
                  <a:gd name="T78" fmla="*/ 16 w 60"/>
                  <a:gd name="T79" fmla="*/ 51 h 60"/>
                  <a:gd name="T80" fmla="*/ 20 w 60"/>
                  <a:gd name="T81" fmla="*/ 50 h 60"/>
                  <a:gd name="T82" fmla="*/ 25 w 60"/>
                  <a:gd name="T83" fmla="*/ 55 h 60"/>
                  <a:gd name="T84" fmla="*/ 25 w 60"/>
                  <a:gd name="T85" fmla="*/ 57 h 60"/>
                  <a:gd name="T86" fmla="*/ 28 w 60"/>
                  <a:gd name="T87" fmla="*/ 60 h 60"/>
                  <a:gd name="T88" fmla="*/ 32 w 60"/>
                  <a:gd name="T89" fmla="*/ 60 h 60"/>
                  <a:gd name="T90" fmla="*/ 35 w 60"/>
                  <a:gd name="T91" fmla="*/ 57 h 60"/>
                  <a:gd name="T92" fmla="*/ 35 w 60"/>
                  <a:gd name="T93" fmla="*/ 55 h 60"/>
                  <a:gd name="T94" fmla="*/ 37 w 60"/>
                  <a:gd name="T95" fmla="*/ 51 h 60"/>
                  <a:gd name="T96" fmla="*/ 44 w 60"/>
                  <a:gd name="T97" fmla="*/ 51 h 60"/>
                  <a:gd name="T98" fmla="*/ 46 w 60"/>
                  <a:gd name="T99" fmla="*/ 53 h 60"/>
                  <a:gd name="T100" fmla="*/ 50 w 60"/>
                  <a:gd name="T101" fmla="*/ 53 h 60"/>
                  <a:gd name="T102" fmla="*/ 53 w 60"/>
                  <a:gd name="T103" fmla="*/ 50 h 60"/>
                  <a:gd name="T104" fmla="*/ 53 w 60"/>
                  <a:gd name="T105" fmla="*/ 46 h 60"/>
                  <a:gd name="T106" fmla="*/ 51 w 60"/>
                  <a:gd name="T107" fmla="*/ 44 h 60"/>
                  <a:gd name="T108" fmla="*/ 50 w 60"/>
                  <a:gd name="T109" fmla="*/ 40 h 60"/>
                  <a:gd name="T110" fmla="*/ 55 w 60"/>
                  <a:gd name="T111" fmla="*/ 35 h 60"/>
                  <a:gd name="T112" fmla="*/ 57 w 60"/>
                  <a:gd name="T113" fmla="*/ 35 h 60"/>
                  <a:gd name="T114" fmla="*/ 40 w 60"/>
                  <a:gd name="T115" fmla="*/ 30 h 60"/>
                  <a:gd name="T116" fmla="*/ 30 w 60"/>
                  <a:gd name="T117" fmla="*/ 40 h 60"/>
                  <a:gd name="T118" fmla="*/ 20 w 60"/>
                  <a:gd name="T119" fmla="*/ 30 h 60"/>
                  <a:gd name="T120" fmla="*/ 30 w 60"/>
                  <a:gd name="T121" fmla="*/ 20 h 60"/>
                  <a:gd name="T122" fmla="*/ 40 w 60"/>
                  <a:gd name="T12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0" h="60">
                    <a:moveTo>
                      <a:pt x="57" y="35"/>
                    </a:moveTo>
                    <a:cubicBezTo>
                      <a:pt x="59" y="35"/>
                      <a:pt x="60" y="34"/>
                      <a:pt x="60" y="3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60" y="26"/>
                      <a:pt x="59" y="25"/>
                      <a:pt x="57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3" y="25"/>
                      <a:pt x="52" y="24"/>
                      <a:pt x="51" y="23"/>
                    </a:cubicBezTo>
                    <a:cubicBezTo>
                      <a:pt x="51" y="21"/>
                      <a:pt x="50" y="17"/>
                      <a:pt x="51" y="16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4" y="13"/>
                      <a:pt x="54" y="11"/>
                      <a:pt x="53" y="10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49" y="6"/>
                      <a:pt x="47" y="6"/>
                      <a:pt x="46" y="7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3" y="10"/>
                      <a:pt x="41" y="10"/>
                      <a:pt x="40" y="10"/>
                    </a:cubicBezTo>
                    <a:cubicBezTo>
                      <a:pt x="39" y="9"/>
                      <a:pt x="35" y="7"/>
                      <a:pt x="35" y="5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1"/>
                      <a:pt x="34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0"/>
                      <a:pt x="25" y="1"/>
                      <a:pt x="25" y="3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7"/>
                      <a:pt x="24" y="8"/>
                      <a:pt x="23" y="9"/>
                    </a:cubicBezTo>
                    <a:cubicBezTo>
                      <a:pt x="21" y="9"/>
                      <a:pt x="17" y="10"/>
                      <a:pt x="16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6"/>
                      <a:pt x="11" y="6"/>
                      <a:pt x="10" y="7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1"/>
                      <a:pt x="6" y="13"/>
                      <a:pt x="7" y="14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7"/>
                      <a:pt x="10" y="19"/>
                      <a:pt x="10" y="20"/>
                    </a:cubicBezTo>
                    <a:cubicBezTo>
                      <a:pt x="9" y="21"/>
                      <a:pt x="7" y="25"/>
                      <a:pt x="5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1" y="25"/>
                      <a:pt x="0" y="26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1" y="35"/>
                      <a:pt x="3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7" y="35"/>
                      <a:pt x="8" y="36"/>
                      <a:pt x="9" y="37"/>
                    </a:cubicBezTo>
                    <a:cubicBezTo>
                      <a:pt x="9" y="39"/>
                      <a:pt x="10" y="43"/>
                      <a:pt x="9" y="44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47"/>
                      <a:pt x="6" y="49"/>
                      <a:pt x="7" y="50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4"/>
                      <a:pt x="13" y="54"/>
                      <a:pt x="14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50"/>
                      <a:pt x="19" y="50"/>
                      <a:pt x="20" y="50"/>
                    </a:cubicBezTo>
                    <a:cubicBezTo>
                      <a:pt x="21" y="51"/>
                      <a:pt x="25" y="53"/>
                      <a:pt x="25" y="5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6" y="60"/>
                      <a:pt x="28" y="60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0"/>
                      <a:pt x="35" y="59"/>
                      <a:pt x="35" y="57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3"/>
                      <a:pt x="36" y="52"/>
                      <a:pt x="37" y="51"/>
                    </a:cubicBezTo>
                    <a:cubicBezTo>
                      <a:pt x="39" y="51"/>
                      <a:pt x="43" y="50"/>
                      <a:pt x="44" y="51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7" y="54"/>
                      <a:pt x="49" y="54"/>
                      <a:pt x="50" y="53"/>
                    </a:cubicBezTo>
                    <a:cubicBezTo>
                      <a:pt x="53" y="50"/>
                      <a:pt x="53" y="50"/>
                      <a:pt x="53" y="50"/>
                    </a:cubicBezTo>
                    <a:cubicBezTo>
                      <a:pt x="54" y="49"/>
                      <a:pt x="54" y="47"/>
                      <a:pt x="53" y="46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0" y="43"/>
                      <a:pt x="50" y="41"/>
                      <a:pt x="50" y="40"/>
                    </a:cubicBezTo>
                    <a:cubicBezTo>
                      <a:pt x="51" y="39"/>
                      <a:pt x="53" y="35"/>
                      <a:pt x="55" y="35"/>
                    </a:cubicBezTo>
                    <a:lnTo>
                      <a:pt x="57" y="35"/>
                    </a:lnTo>
                    <a:close/>
                    <a:moveTo>
                      <a:pt x="40" y="30"/>
                    </a:moveTo>
                    <a:cubicBezTo>
                      <a:pt x="40" y="36"/>
                      <a:pt x="36" y="40"/>
                      <a:pt x="30" y="40"/>
                    </a:cubicBezTo>
                    <a:cubicBezTo>
                      <a:pt x="24" y="40"/>
                      <a:pt x="20" y="36"/>
                      <a:pt x="20" y="30"/>
                    </a:cubicBezTo>
                    <a:cubicBezTo>
                      <a:pt x="20" y="24"/>
                      <a:pt x="24" y="20"/>
                      <a:pt x="30" y="20"/>
                    </a:cubicBezTo>
                    <a:cubicBezTo>
                      <a:pt x="36" y="20"/>
                      <a:pt x="40" y="24"/>
                      <a:pt x="40" y="3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3489390" y="3112288"/>
            <a:ext cx="704666" cy="704666"/>
            <a:chOff x="3080330" y="2789142"/>
            <a:chExt cx="939800" cy="939800"/>
          </a:xfrm>
          <a:solidFill>
            <a:srgbClr val="013C18"/>
          </a:solidFill>
          <a:effectLst/>
        </p:grpSpPr>
        <p:sp>
          <p:nvSpPr>
            <p:cNvPr id="66" name="椭圆 65"/>
            <p:cNvSpPr/>
            <p:nvPr/>
          </p:nvSpPr>
          <p:spPr>
            <a:xfrm>
              <a:off x="3080330" y="2789142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3294687" y="3010257"/>
              <a:ext cx="497794" cy="491067"/>
              <a:chOff x="8123237" y="3667126"/>
              <a:chExt cx="234950" cy="231775"/>
            </a:xfrm>
            <a:grpFill/>
          </p:grpSpPr>
          <p:sp>
            <p:nvSpPr>
              <p:cNvPr id="68" name="Freeform 1086"/>
              <p:cNvSpPr>
                <a:spLocks noEditPoints="1"/>
              </p:cNvSpPr>
              <p:nvPr/>
            </p:nvSpPr>
            <p:spPr bwMode="auto">
              <a:xfrm>
                <a:off x="8123237" y="3667126"/>
                <a:ext cx="234950" cy="231775"/>
              </a:xfrm>
              <a:custGeom>
                <a:avLst/>
                <a:gdLst>
                  <a:gd name="T0" fmla="*/ 50 w 100"/>
                  <a:gd name="T1" fmla="*/ 0 h 99"/>
                  <a:gd name="T2" fmla="*/ 0 w 100"/>
                  <a:gd name="T3" fmla="*/ 49 h 99"/>
                  <a:gd name="T4" fmla="*/ 50 w 100"/>
                  <a:gd name="T5" fmla="*/ 99 h 99"/>
                  <a:gd name="T6" fmla="*/ 100 w 100"/>
                  <a:gd name="T7" fmla="*/ 49 h 99"/>
                  <a:gd name="T8" fmla="*/ 50 w 100"/>
                  <a:gd name="T9" fmla="*/ 0 h 99"/>
                  <a:gd name="T10" fmla="*/ 50 w 100"/>
                  <a:gd name="T11" fmla="*/ 95 h 99"/>
                  <a:gd name="T12" fmla="*/ 4 w 100"/>
                  <a:gd name="T13" fmla="*/ 49 h 99"/>
                  <a:gd name="T14" fmla="*/ 50 w 100"/>
                  <a:gd name="T15" fmla="*/ 4 h 99"/>
                  <a:gd name="T16" fmla="*/ 96 w 100"/>
                  <a:gd name="T17" fmla="*/ 49 h 99"/>
                  <a:gd name="T18" fmla="*/ 50 w 100"/>
                  <a:gd name="T1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" h="99">
                    <a:moveTo>
                      <a:pt x="50" y="0"/>
                    </a:moveTo>
                    <a:cubicBezTo>
                      <a:pt x="23" y="0"/>
                      <a:pt x="0" y="22"/>
                      <a:pt x="0" y="49"/>
                    </a:cubicBezTo>
                    <a:cubicBezTo>
                      <a:pt x="0" y="77"/>
                      <a:pt x="23" y="99"/>
                      <a:pt x="50" y="99"/>
                    </a:cubicBezTo>
                    <a:cubicBezTo>
                      <a:pt x="77" y="99"/>
                      <a:pt x="100" y="77"/>
                      <a:pt x="100" y="49"/>
                    </a:cubicBezTo>
                    <a:cubicBezTo>
                      <a:pt x="100" y="22"/>
                      <a:pt x="77" y="0"/>
                      <a:pt x="50" y="0"/>
                    </a:cubicBezTo>
                    <a:close/>
                    <a:moveTo>
                      <a:pt x="50" y="95"/>
                    </a:moveTo>
                    <a:cubicBezTo>
                      <a:pt x="25" y="95"/>
                      <a:pt x="4" y="75"/>
                      <a:pt x="4" y="49"/>
                    </a:cubicBezTo>
                    <a:cubicBezTo>
                      <a:pt x="4" y="24"/>
                      <a:pt x="25" y="4"/>
                      <a:pt x="50" y="4"/>
                    </a:cubicBezTo>
                    <a:cubicBezTo>
                      <a:pt x="75" y="4"/>
                      <a:pt x="96" y="24"/>
                      <a:pt x="96" y="49"/>
                    </a:cubicBezTo>
                    <a:cubicBezTo>
                      <a:pt x="96" y="75"/>
                      <a:pt x="75" y="95"/>
                      <a:pt x="5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Freeform 1087"/>
              <p:cNvSpPr>
                <a:spLocks noEditPoints="1"/>
              </p:cNvSpPr>
              <p:nvPr/>
            </p:nvSpPr>
            <p:spPr bwMode="auto">
              <a:xfrm>
                <a:off x="8147050" y="3687763"/>
                <a:ext cx="188912" cy="188913"/>
              </a:xfrm>
              <a:custGeom>
                <a:avLst/>
                <a:gdLst>
                  <a:gd name="T0" fmla="*/ 40 w 80"/>
                  <a:gd name="T1" fmla="*/ 0 h 80"/>
                  <a:gd name="T2" fmla="*/ 0 w 80"/>
                  <a:gd name="T3" fmla="*/ 40 h 80"/>
                  <a:gd name="T4" fmla="*/ 40 w 80"/>
                  <a:gd name="T5" fmla="*/ 80 h 80"/>
                  <a:gd name="T6" fmla="*/ 80 w 80"/>
                  <a:gd name="T7" fmla="*/ 40 h 80"/>
                  <a:gd name="T8" fmla="*/ 40 w 80"/>
                  <a:gd name="T9" fmla="*/ 0 h 80"/>
                  <a:gd name="T10" fmla="*/ 55 w 80"/>
                  <a:gd name="T11" fmla="*/ 40 h 80"/>
                  <a:gd name="T12" fmla="*/ 55 w 80"/>
                  <a:gd name="T13" fmla="*/ 46 h 80"/>
                  <a:gd name="T14" fmla="*/ 43 w 80"/>
                  <a:gd name="T15" fmla="*/ 46 h 80"/>
                  <a:gd name="T16" fmla="*/ 43 w 80"/>
                  <a:gd name="T17" fmla="*/ 49 h 80"/>
                  <a:gd name="T18" fmla="*/ 55 w 80"/>
                  <a:gd name="T19" fmla="*/ 49 h 80"/>
                  <a:gd name="T20" fmla="*/ 55 w 80"/>
                  <a:gd name="T21" fmla="*/ 55 h 80"/>
                  <a:gd name="T22" fmla="*/ 43 w 80"/>
                  <a:gd name="T23" fmla="*/ 55 h 80"/>
                  <a:gd name="T24" fmla="*/ 43 w 80"/>
                  <a:gd name="T25" fmla="*/ 64 h 80"/>
                  <a:gd name="T26" fmla="*/ 37 w 80"/>
                  <a:gd name="T27" fmla="*/ 64 h 80"/>
                  <a:gd name="T28" fmla="*/ 37 w 80"/>
                  <a:gd name="T29" fmla="*/ 55 h 80"/>
                  <a:gd name="T30" fmla="*/ 25 w 80"/>
                  <a:gd name="T31" fmla="*/ 55 h 80"/>
                  <a:gd name="T32" fmla="*/ 25 w 80"/>
                  <a:gd name="T33" fmla="*/ 49 h 80"/>
                  <a:gd name="T34" fmla="*/ 37 w 80"/>
                  <a:gd name="T35" fmla="*/ 49 h 80"/>
                  <a:gd name="T36" fmla="*/ 37 w 80"/>
                  <a:gd name="T37" fmla="*/ 46 h 80"/>
                  <a:gd name="T38" fmla="*/ 25 w 80"/>
                  <a:gd name="T39" fmla="*/ 46 h 80"/>
                  <a:gd name="T40" fmla="*/ 25 w 80"/>
                  <a:gd name="T41" fmla="*/ 40 h 80"/>
                  <a:gd name="T42" fmla="*/ 34 w 80"/>
                  <a:gd name="T43" fmla="*/ 40 h 80"/>
                  <a:gd name="T44" fmla="*/ 23 w 80"/>
                  <a:gd name="T45" fmla="*/ 19 h 80"/>
                  <a:gd name="T46" fmla="*/ 30 w 80"/>
                  <a:gd name="T47" fmla="*/ 19 h 80"/>
                  <a:gd name="T48" fmla="*/ 38 w 80"/>
                  <a:gd name="T49" fmla="*/ 35 h 80"/>
                  <a:gd name="T50" fmla="*/ 40 w 80"/>
                  <a:gd name="T51" fmla="*/ 38 h 80"/>
                  <a:gd name="T52" fmla="*/ 42 w 80"/>
                  <a:gd name="T53" fmla="*/ 34 h 80"/>
                  <a:gd name="T54" fmla="*/ 50 w 80"/>
                  <a:gd name="T55" fmla="*/ 19 h 80"/>
                  <a:gd name="T56" fmla="*/ 57 w 80"/>
                  <a:gd name="T57" fmla="*/ 19 h 80"/>
                  <a:gd name="T58" fmla="*/ 46 w 80"/>
                  <a:gd name="T59" fmla="*/ 40 h 80"/>
                  <a:gd name="T60" fmla="*/ 55 w 80"/>
                  <a:gd name="T61" fmla="*/ 4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0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80" y="62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lose/>
                    <a:moveTo>
                      <a:pt x="55" y="40"/>
                    </a:moveTo>
                    <a:cubicBezTo>
                      <a:pt x="55" y="46"/>
                      <a:pt x="55" y="46"/>
                      <a:pt x="55" y="46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5"/>
                      <a:pt x="37" y="55"/>
                      <a:pt x="37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37" y="49"/>
                      <a:pt x="37" y="49"/>
                      <a:pt x="37" y="49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39" y="36"/>
                      <a:pt x="39" y="37"/>
                      <a:pt x="40" y="38"/>
                    </a:cubicBezTo>
                    <a:cubicBezTo>
                      <a:pt x="40" y="37"/>
                      <a:pt x="41" y="36"/>
                      <a:pt x="42" y="34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46" y="40"/>
                      <a:pt x="46" y="40"/>
                      <a:pt x="46" y="40"/>
                    </a:cubicBezTo>
                    <a:lnTo>
                      <a:pt x="55" y="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5306358" y="2918476"/>
            <a:ext cx="675698" cy="675698"/>
            <a:chOff x="5719249" y="3077288"/>
            <a:chExt cx="767347" cy="767347"/>
          </a:xfrm>
          <a:solidFill>
            <a:srgbClr val="013C18"/>
          </a:solidFill>
          <a:effectLst/>
        </p:grpSpPr>
        <p:sp>
          <p:nvSpPr>
            <p:cNvPr id="71" name="椭圆 70"/>
            <p:cNvSpPr/>
            <p:nvPr/>
          </p:nvSpPr>
          <p:spPr>
            <a:xfrm>
              <a:off x="5719249" y="3077288"/>
              <a:ext cx="767347" cy="767347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748"/>
            <p:cNvSpPr>
              <a:spLocks noEditPoints="1"/>
            </p:cNvSpPr>
            <p:nvPr/>
          </p:nvSpPr>
          <p:spPr bwMode="auto">
            <a:xfrm>
              <a:off x="5947156" y="3271991"/>
              <a:ext cx="311533" cy="318115"/>
            </a:xfrm>
            <a:custGeom>
              <a:avLst/>
              <a:gdLst>
                <a:gd name="T0" fmla="*/ 38 w 60"/>
                <a:gd name="T1" fmla="*/ 8 h 61"/>
                <a:gd name="T2" fmla="*/ 22 w 60"/>
                <a:gd name="T3" fmla="*/ 8 h 61"/>
                <a:gd name="T4" fmla="*/ 45 w 60"/>
                <a:gd name="T5" fmla="*/ 41 h 61"/>
                <a:gd name="T6" fmla="*/ 50 w 60"/>
                <a:gd name="T7" fmla="*/ 58 h 61"/>
                <a:gd name="T8" fmla="*/ 51 w 60"/>
                <a:gd name="T9" fmla="*/ 44 h 61"/>
                <a:gd name="T10" fmla="*/ 55 w 60"/>
                <a:gd name="T11" fmla="*/ 58 h 61"/>
                <a:gd name="T12" fmla="*/ 55 w 60"/>
                <a:gd name="T13" fmla="*/ 38 h 61"/>
                <a:gd name="T14" fmla="*/ 56 w 60"/>
                <a:gd name="T15" fmla="*/ 29 h 61"/>
                <a:gd name="T16" fmla="*/ 60 w 60"/>
                <a:gd name="T17" fmla="*/ 38 h 61"/>
                <a:gd name="T18" fmla="*/ 56 w 60"/>
                <a:gd name="T19" fmla="*/ 21 h 61"/>
                <a:gd name="T20" fmla="*/ 47 w 60"/>
                <a:gd name="T21" fmla="*/ 23 h 61"/>
                <a:gd name="T22" fmla="*/ 45 w 60"/>
                <a:gd name="T23" fmla="*/ 41 h 61"/>
                <a:gd name="T24" fmla="*/ 37 w 60"/>
                <a:gd name="T25" fmla="*/ 26 h 61"/>
                <a:gd name="T26" fmla="*/ 36 w 60"/>
                <a:gd name="T27" fmla="*/ 37 h 61"/>
                <a:gd name="T28" fmla="*/ 36 w 60"/>
                <a:gd name="T29" fmla="*/ 61 h 61"/>
                <a:gd name="T30" fmla="*/ 31 w 60"/>
                <a:gd name="T31" fmla="*/ 44 h 61"/>
                <a:gd name="T32" fmla="*/ 30 w 60"/>
                <a:gd name="T33" fmla="*/ 61 h 61"/>
                <a:gd name="T34" fmla="*/ 24 w 60"/>
                <a:gd name="T35" fmla="*/ 40 h 61"/>
                <a:gd name="T36" fmla="*/ 24 w 60"/>
                <a:gd name="T37" fmla="*/ 26 h 61"/>
                <a:gd name="T38" fmla="*/ 23 w 60"/>
                <a:gd name="T39" fmla="*/ 37 h 61"/>
                <a:gd name="T40" fmla="*/ 18 w 60"/>
                <a:gd name="T41" fmla="*/ 22 h 61"/>
                <a:gd name="T42" fmla="*/ 37 w 60"/>
                <a:gd name="T43" fmla="*/ 17 h 61"/>
                <a:gd name="T44" fmla="*/ 43 w 60"/>
                <a:gd name="T45" fmla="*/ 37 h 61"/>
                <a:gd name="T46" fmla="*/ 15 w 60"/>
                <a:gd name="T47" fmla="*/ 41 h 61"/>
                <a:gd name="T48" fmla="*/ 10 w 60"/>
                <a:gd name="T49" fmla="*/ 58 h 61"/>
                <a:gd name="T50" fmla="*/ 9 w 60"/>
                <a:gd name="T51" fmla="*/ 44 h 61"/>
                <a:gd name="T52" fmla="*/ 5 w 60"/>
                <a:gd name="T53" fmla="*/ 58 h 61"/>
                <a:gd name="T54" fmla="*/ 5 w 60"/>
                <a:gd name="T55" fmla="*/ 38 h 61"/>
                <a:gd name="T56" fmla="*/ 4 w 60"/>
                <a:gd name="T57" fmla="*/ 29 h 61"/>
                <a:gd name="T58" fmla="*/ 0 w 60"/>
                <a:gd name="T59" fmla="*/ 38 h 61"/>
                <a:gd name="T60" fmla="*/ 4 w 60"/>
                <a:gd name="T61" fmla="*/ 21 h 61"/>
                <a:gd name="T62" fmla="*/ 13 w 60"/>
                <a:gd name="T63" fmla="*/ 23 h 61"/>
                <a:gd name="T64" fmla="*/ 15 w 60"/>
                <a:gd name="T65" fmla="*/ 41 h 61"/>
                <a:gd name="T66" fmla="*/ 16 w 60"/>
                <a:gd name="T67" fmla="*/ 14 h 61"/>
                <a:gd name="T68" fmla="*/ 15 w 60"/>
                <a:gd name="T69" fmla="*/ 18 h 61"/>
                <a:gd name="T70" fmla="*/ 3 w 60"/>
                <a:gd name="T71" fmla="*/ 14 h 61"/>
                <a:gd name="T72" fmla="*/ 50 w 60"/>
                <a:gd name="T73" fmla="*/ 7 h 61"/>
                <a:gd name="T74" fmla="*/ 45 w 60"/>
                <a:gd name="T75" fmla="*/ 18 h 61"/>
                <a:gd name="T76" fmla="*/ 50 w 60"/>
                <a:gd name="T77" fmla="*/ 20 h 61"/>
                <a:gd name="T78" fmla="*/ 50 w 60"/>
                <a:gd name="T79" fmla="*/ 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35" y="0"/>
                    <a:pt x="38" y="3"/>
                    <a:pt x="38" y="8"/>
                  </a:cubicBezTo>
                  <a:cubicBezTo>
                    <a:pt x="38" y="12"/>
                    <a:pt x="35" y="16"/>
                    <a:pt x="30" y="16"/>
                  </a:cubicBezTo>
                  <a:cubicBezTo>
                    <a:pt x="26" y="16"/>
                    <a:pt x="22" y="12"/>
                    <a:pt x="22" y="8"/>
                  </a:cubicBezTo>
                  <a:cubicBezTo>
                    <a:pt x="22" y="3"/>
                    <a:pt x="26" y="0"/>
                    <a:pt x="30" y="0"/>
                  </a:cubicBezTo>
                  <a:close/>
                  <a:moveTo>
                    <a:pt x="45" y="41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23"/>
                    <a:pt x="58" y="21"/>
                    <a:pt x="56" y="21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7" y="22"/>
                    <a:pt x="47" y="22"/>
                    <a:pt x="47" y="23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7" y="37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19"/>
                    <a:pt x="20" y="17"/>
                    <a:pt x="23" y="17"/>
                  </a:cubicBezTo>
                  <a:cubicBezTo>
                    <a:pt x="38" y="17"/>
                    <a:pt x="22" y="17"/>
                    <a:pt x="37" y="17"/>
                  </a:cubicBezTo>
                  <a:cubicBezTo>
                    <a:pt x="40" y="17"/>
                    <a:pt x="43" y="19"/>
                    <a:pt x="43" y="22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2" y="37"/>
                    <a:pt x="40" y="37"/>
                    <a:pt x="37" y="37"/>
                  </a:cubicBezTo>
                  <a:close/>
                  <a:moveTo>
                    <a:pt x="15" y="41"/>
                  </a:moveTo>
                  <a:cubicBezTo>
                    <a:pt x="15" y="58"/>
                    <a:pt x="15" y="58"/>
                    <a:pt x="1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2" y="21"/>
                    <a:pt x="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3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0" y="7"/>
                  </a:moveTo>
                  <a:cubicBezTo>
                    <a:pt x="14" y="7"/>
                    <a:pt x="16" y="10"/>
                    <a:pt x="16" y="14"/>
                  </a:cubicBezTo>
                  <a:cubicBezTo>
                    <a:pt x="16" y="15"/>
                    <a:pt x="16" y="16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2" y="20"/>
                    <a:pt x="10" y="20"/>
                  </a:cubicBezTo>
                  <a:cubicBezTo>
                    <a:pt x="6" y="20"/>
                    <a:pt x="3" y="17"/>
                    <a:pt x="3" y="14"/>
                  </a:cubicBezTo>
                  <a:cubicBezTo>
                    <a:pt x="3" y="10"/>
                    <a:pt x="6" y="7"/>
                    <a:pt x="10" y="7"/>
                  </a:cubicBezTo>
                  <a:close/>
                  <a:moveTo>
                    <a:pt x="50" y="7"/>
                  </a:moveTo>
                  <a:cubicBezTo>
                    <a:pt x="46" y="7"/>
                    <a:pt x="43" y="10"/>
                    <a:pt x="43" y="14"/>
                  </a:cubicBezTo>
                  <a:cubicBezTo>
                    <a:pt x="43" y="15"/>
                    <a:pt x="44" y="16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7" y="19"/>
                    <a:pt x="48" y="20"/>
                    <a:pt x="50" y="20"/>
                  </a:cubicBezTo>
                  <a:cubicBezTo>
                    <a:pt x="54" y="20"/>
                    <a:pt x="57" y="17"/>
                    <a:pt x="57" y="14"/>
                  </a:cubicBezTo>
                  <a:cubicBezTo>
                    <a:pt x="57" y="10"/>
                    <a:pt x="54" y="7"/>
                    <a:pt x="5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3" name="椭圆 72"/>
          <p:cNvSpPr/>
          <p:nvPr/>
        </p:nvSpPr>
        <p:spPr>
          <a:xfrm>
            <a:off x="4299299" y="801679"/>
            <a:ext cx="474884" cy="47488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2142363" y="3382248"/>
            <a:ext cx="1241815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algn="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548452" y="2140433"/>
            <a:ext cx="1381128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algn="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867807" y="1816481"/>
            <a:ext cx="1381128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083774" y="3112288"/>
            <a:ext cx="1628426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8" name="Freeform 12"/>
          <p:cNvSpPr/>
          <p:nvPr/>
        </p:nvSpPr>
        <p:spPr bwMode="auto">
          <a:xfrm>
            <a:off x="1206068" y="3863303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Freeform 12"/>
          <p:cNvSpPr/>
          <p:nvPr/>
        </p:nvSpPr>
        <p:spPr bwMode="auto">
          <a:xfrm flipH="1" flipV="1">
            <a:off x="7649541" y="4550449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92"/>
          <p:cNvSpPr txBox="1"/>
          <p:nvPr/>
        </p:nvSpPr>
        <p:spPr>
          <a:xfrm>
            <a:off x="1476028" y="4098891"/>
            <a:ext cx="6407261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上述图表的综合描述说明入。在此录入上述图表的综合描述说明，在此录入上述图表的上述图表的综合描述说明入。在此录入上述图表的综合描述说明，在此录入上述图表的上述图表的综合描述说明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40">
        <p14:prism isContent="1" isInverted="1"/>
      </p:transition>
    </mc:Choice>
    <mc:Fallback xmlns="">
      <p:transition spd="slow" advClick="0" advTm="40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36684 0.15278 " pathEditMode="relative" rAng="0" ptsTypes="AA">
                                      <p:cBhvr>
                                        <p:cTn id="57" dur="500" spd="-999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76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39497 -0.11019 " pathEditMode="relative" rAng="0" ptsTypes="AA">
                                      <p:cBhvr>
                                        <p:cTn id="61" dur="500" spd="-999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-5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/>
      <p:bldP spid="76" grpId="0"/>
      <p:bldP spid="77" grpId="0"/>
      <p:bldP spid="78" grpId="0" animBg="1"/>
      <p:bldP spid="78" grpId="1" animBg="1"/>
      <p:bldP spid="79" grpId="0" animBg="1"/>
      <p:bldP spid="79" grpId="1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32603" y="0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成功项目展示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1844263" y="2081934"/>
            <a:ext cx="1134994" cy="1123648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102">
        <p14:prism isContent="1" isInverted="1"/>
      </p:transition>
    </mc:Choice>
    <mc:Fallback xmlns="">
      <p:transition spd="slow" advClick="0" advTm="41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矩形 32"/>
          <p:cNvSpPr/>
          <p:nvPr/>
        </p:nvSpPr>
        <p:spPr>
          <a:xfrm>
            <a:off x="1301985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301972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 dirty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 dirty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2667831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667817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4033676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4033662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5399521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399507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6753538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753524" y="2244237"/>
            <a:ext cx="1116203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1629238" y="1265107"/>
            <a:ext cx="401501" cy="514468"/>
            <a:chOff x="3095876" y="2479873"/>
            <a:chExt cx="366231" cy="470769"/>
          </a:xfrm>
          <a:effectLst/>
        </p:grpSpPr>
        <p:sp>
          <p:nvSpPr>
            <p:cNvPr id="44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48" name="Freeform 64"/>
          <p:cNvSpPr>
            <a:spLocks noEditPoints="1"/>
          </p:cNvSpPr>
          <p:nvPr/>
        </p:nvSpPr>
        <p:spPr bwMode="auto">
          <a:xfrm flipH="1">
            <a:off x="2919475" y="1293957"/>
            <a:ext cx="552718" cy="456765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56625" tIns="28313" rIns="56625" bIns="2831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25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4389159" y="1272052"/>
            <a:ext cx="345039" cy="500579"/>
            <a:chOff x="5690315" y="3674507"/>
            <a:chExt cx="314729" cy="458061"/>
          </a:xfrm>
          <a:effectLst/>
        </p:grpSpPr>
        <p:sp>
          <p:nvSpPr>
            <p:cNvPr id="50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1" name="Freeform 9"/>
          <p:cNvSpPr/>
          <p:nvPr/>
        </p:nvSpPr>
        <p:spPr bwMode="auto">
          <a:xfrm flipH="1">
            <a:off x="5640726" y="1343249"/>
            <a:ext cx="573595" cy="358183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56625" tIns="28313" rIns="56625" bIns="2831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25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7067141" y="1293410"/>
            <a:ext cx="488986" cy="457862"/>
            <a:chOff x="1784487" y="2486066"/>
            <a:chExt cx="446032" cy="418971"/>
          </a:xfrm>
          <a:effectLst/>
        </p:grpSpPr>
        <p:sp>
          <p:nvSpPr>
            <p:cNvPr id="83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5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6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7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8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1752302" y="1996245"/>
            <a:ext cx="5636132" cy="143063"/>
            <a:chOff x="1918742" y="3212976"/>
            <a:chExt cx="8352927" cy="216024"/>
          </a:xfrm>
          <a:effectLst/>
        </p:grpSpPr>
        <p:sp>
          <p:nvSpPr>
            <p:cNvPr id="90" name="椭圆 89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6" name="等腰三角形 95"/>
          <p:cNvSpPr/>
          <p:nvPr/>
        </p:nvSpPr>
        <p:spPr>
          <a:xfrm flipV="1">
            <a:off x="1752301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7" name="等腰三角形 96"/>
          <p:cNvSpPr/>
          <p:nvPr/>
        </p:nvSpPr>
        <p:spPr>
          <a:xfrm flipV="1">
            <a:off x="3118147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8" name="等腰三角形 97"/>
          <p:cNvSpPr/>
          <p:nvPr/>
        </p:nvSpPr>
        <p:spPr>
          <a:xfrm flipV="1">
            <a:off x="4483992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9" name="等腰三角形 98"/>
          <p:cNvSpPr/>
          <p:nvPr/>
        </p:nvSpPr>
        <p:spPr>
          <a:xfrm flipV="1">
            <a:off x="5849836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0" name="等腰三角形 99"/>
          <p:cNvSpPr/>
          <p:nvPr/>
        </p:nvSpPr>
        <p:spPr>
          <a:xfrm flipV="1">
            <a:off x="7233947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1" name="TextBox 64"/>
          <p:cNvSpPr txBox="1"/>
          <p:nvPr/>
        </p:nvSpPr>
        <p:spPr>
          <a:xfrm>
            <a:off x="1475656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2" name="TextBox 65"/>
          <p:cNvSpPr txBox="1"/>
          <p:nvPr/>
        </p:nvSpPr>
        <p:spPr>
          <a:xfrm>
            <a:off x="2841351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5" name="TextBox 66"/>
          <p:cNvSpPr txBox="1"/>
          <p:nvPr/>
        </p:nvSpPr>
        <p:spPr>
          <a:xfrm>
            <a:off x="4207046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6" name="TextBox 67"/>
          <p:cNvSpPr txBox="1"/>
          <p:nvPr/>
        </p:nvSpPr>
        <p:spPr>
          <a:xfrm>
            <a:off x="5572741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7" name="TextBox 68"/>
          <p:cNvSpPr txBox="1"/>
          <p:nvPr/>
        </p:nvSpPr>
        <p:spPr>
          <a:xfrm>
            <a:off x="6938435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8" name="矩形 107"/>
          <p:cNvSpPr/>
          <p:nvPr/>
        </p:nvSpPr>
        <p:spPr>
          <a:xfrm>
            <a:off x="1271894" y="3582556"/>
            <a:ext cx="6597834" cy="364170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b="0" dirty="0">
                <a:latin typeface="幼圆" panose="02010509060101010101" pitchFamily="49" charset="-122"/>
                <a:ea typeface="幼圆" panose="02010509060101010101" pitchFamily="49" charset="-122"/>
              </a:rPr>
              <a:t>输入文字</a:t>
            </a:r>
          </a:p>
        </p:txBody>
      </p:sp>
      <p:sp>
        <p:nvSpPr>
          <p:cNvPr id="109" name="矩形 108"/>
          <p:cNvSpPr>
            <a:spLocks noChangeArrowheads="1"/>
          </p:cNvSpPr>
          <p:nvPr/>
        </p:nvSpPr>
        <p:spPr bwMode="auto">
          <a:xfrm>
            <a:off x="1439805" y="4087685"/>
            <a:ext cx="6262012" cy="4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56">
        <p14:prism isContent="1" isInverted="1"/>
      </p:transition>
    </mc:Choice>
    <mc:Fallback xmlns="">
      <p:transition spd="slow" advClick="0" advTm="70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8" grpId="0" animBg="1"/>
      <p:bldP spid="81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  <p:bldP spid="102" grpId="0"/>
      <p:bldP spid="105" grpId="0"/>
      <p:bldP spid="106" grpId="0"/>
      <p:bldP spid="107" grpId="0"/>
      <p:bldP spid="108" grpId="0" animBg="1"/>
      <p:bldP spid="1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Freeform 6"/>
          <p:cNvSpPr/>
          <p:nvPr/>
        </p:nvSpPr>
        <p:spPr bwMode="auto">
          <a:xfrm>
            <a:off x="6549744" y="2051243"/>
            <a:ext cx="758496" cy="1281134"/>
          </a:xfrm>
          <a:custGeom>
            <a:avLst/>
            <a:gdLst>
              <a:gd name="T0" fmla="*/ 283 w 283"/>
              <a:gd name="T1" fmla="*/ 97 h 478"/>
              <a:gd name="T2" fmla="*/ 212 w 283"/>
              <a:gd name="T3" fmla="*/ 50 h 478"/>
              <a:gd name="T4" fmla="*/ 142 w 283"/>
              <a:gd name="T5" fmla="*/ 0 h 478"/>
              <a:gd name="T6" fmla="*/ 71 w 283"/>
              <a:gd name="T7" fmla="*/ 50 h 478"/>
              <a:gd name="T8" fmla="*/ 0 w 283"/>
              <a:gd name="T9" fmla="*/ 97 h 478"/>
              <a:gd name="T10" fmla="*/ 42 w 283"/>
              <a:gd name="T11" fmla="*/ 97 h 478"/>
              <a:gd name="T12" fmla="*/ 42 w 283"/>
              <a:gd name="T13" fmla="*/ 478 h 478"/>
              <a:gd name="T14" fmla="*/ 243 w 283"/>
              <a:gd name="T15" fmla="*/ 478 h 478"/>
              <a:gd name="T16" fmla="*/ 243 w 283"/>
              <a:gd name="T17" fmla="*/ 97 h 478"/>
              <a:gd name="T18" fmla="*/ 283 w 283"/>
              <a:gd name="T19" fmla="*/ 97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478">
                <a:moveTo>
                  <a:pt x="283" y="97"/>
                </a:moveTo>
                <a:lnTo>
                  <a:pt x="212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2" y="97"/>
                </a:lnTo>
                <a:lnTo>
                  <a:pt x="42" y="478"/>
                </a:lnTo>
                <a:lnTo>
                  <a:pt x="243" y="478"/>
                </a:lnTo>
                <a:lnTo>
                  <a:pt x="243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Freeform 7"/>
          <p:cNvSpPr/>
          <p:nvPr/>
        </p:nvSpPr>
        <p:spPr bwMode="auto">
          <a:xfrm>
            <a:off x="4620674" y="2812418"/>
            <a:ext cx="761176" cy="519958"/>
          </a:xfrm>
          <a:custGeom>
            <a:avLst/>
            <a:gdLst>
              <a:gd name="T0" fmla="*/ 284 w 284"/>
              <a:gd name="T1" fmla="*/ 97 h 194"/>
              <a:gd name="T2" fmla="*/ 213 w 284"/>
              <a:gd name="T3" fmla="*/ 50 h 194"/>
              <a:gd name="T4" fmla="*/ 142 w 284"/>
              <a:gd name="T5" fmla="*/ 0 h 194"/>
              <a:gd name="T6" fmla="*/ 71 w 284"/>
              <a:gd name="T7" fmla="*/ 50 h 194"/>
              <a:gd name="T8" fmla="*/ 0 w 284"/>
              <a:gd name="T9" fmla="*/ 97 h 194"/>
              <a:gd name="T10" fmla="*/ 40 w 284"/>
              <a:gd name="T11" fmla="*/ 97 h 194"/>
              <a:gd name="T12" fmla="*/ 40 w 284"/>
              <a:gd name="T13" fmla="*/ 194 h 194"/>
              <a:gd name="T14" fmla="*/ 241 w 284"/>
              <a:gd name="T15" fmla="*/ 194 h 194"/>
              <a:gd name="T16" fmla="*/ 241 w 284"/>
              <a:gd name="T17" fmla="*/ 97 h 194"/>
              <a:gd name="T18" fmla="*/ 284 w 284"/>
              <a:gd name="T19" fmla="*/ 9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4" h="194">
                <a:moveTo>
                  <a:pt x="284" y="97"/>
                </a:moveTo>
                <a:lnTo>
                  <a:pt x="213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0" y="97"/>
                </a:lnTo>
                <a:lnTo>
                  <a:pt x="40" y="194"/>
                </a:lnTo>
                <a:lnTo>
                  <a:pt x="241" y="194"/>
                </a:lnTo>
                <a:lnTo>
                  <a:pt x="241" y="97"/>
                </a:lnTo>
                <a:lnTo>
                  <a:pt x="284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1331640" y="1595280"/>
            <a:ext cx="1380302" cy="1374941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r>
              <a:rPr lang="zh-CN" altLang="en-US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2358157" y="1525595"/>
            <a:ext cx="1715327" cy="1709966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pPr algn="r"/>
            <a:r>
              <a:rPr lang="zh-CN" altLang="en-US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6" name="Freeform 15"/>
          <p:cNvSpPr/>
          <p:nvPr/>
        </p:nvSpPr>
        <p:spPr bwMode="auto">
          <a:xfrm>
            <a:off x="5580498" y="2512028"/>
            <a:ext cx="761176" cy="820349"/>
          </a:xfrm>
          <a:custGeom>
            <a:avLst/>
            <a:gdLst>
              <a:gd name="T0" fmla="*/ 283 w 283"/>
              <a:gd name="T1" fmla="*/ 97 h 305"/>
              <a:gd name="T2" fmla="*/ 213 w 283"/>
              <a:gd name="T3" fmla="*/ 49 h 305"/>
              <a:gd name="T4" fmla="*/ 142 w 283"/>
              <a:gd name="T5" fmla="*/ 0 h 305"/>
              <a:gd name="T6" fmla="*/ 71 w 283"/>
              <a:gd name="T7" fmla="*/ 49 h 305"/>
              <a:gd name="T8" fmla="*/ 0 w 283"/>
              <a:gd name="T9" fmla="*/ 97 h 305"/>
              <a:gd name="T10" fmla="*/ 41 w 283"/>
              <a:gd name="T11" fmla="*/ 97 h 305"/>
              <a:gd name="T12" fmla="*/ 41 w 283"/>
              <a:gd name="T13" fmla="*/ 305 h 305"/>
              <a:gd name="T14" fmla="*/ 241 w 283"/>
              <a:gd name="T15" fmla="*/ 305 h 305"/>
              <a:gd name="T16" fmla="*/ 241 w 283"/>
              <a:gd name="T17" fmla="*/ 97 h 305"/>
              <a:gd name="T18" fmla="*/ 283 w 283"/>
              <a:gd name="T19" fmla="*/ 9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305">
                <a:moveTo>
                  <a:pt x="283" y="97"/>
                </a:moveTo>
                <a:lnTo>
                  <a:pt x="213" y="49"/>
                </a:lnTo>
                <a:lnTo>
                  <a:pt x="142" y="0"/>
                </a:lnTo>
                <a:lnTo>
                  <a:pt x="71" y="49"/>
                </a:lnTo>
                <a:lnTo>
                  <a:pt x="0" y="97"/>
                </a:lnTo>
                <a:lnTo>
                  <a:pt x="41" y="97"/>
                </a:lnTo>
                <a:lnTo>
                  <a:pt x="41" y="305"/>
                </a:lnTo>
                <a:lnTo>
                  <a:pt x="241" y="305"/>
                </a:lnTo>
                <a:lnTo>
                  <a:pt x="241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TextBox 14"/>
          <p:cNvSpPr txBox="1"/>
          <p:nvPr/>
        </p:nvSpPr>
        <p:spPr>
          <a:xfrm>
            <a:off x="4725905" y="2435903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20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8" name="TextBox 18"/>
          <p:cNvSpPr txBox="1"/>
          <p:nvPr/>
        </p:nvSpPr>
        <p:spPr>
          <a:xfrm>
            <a:off x="5702041" y="2064248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50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9" name="TextBox 19"/>
          <p:cNvSpPr txBox="1"/>
          <p:nvPr/>
        </p:nvSpPr>
        <p:spPr>
          <a:xfrm>
            <a:off x="6669947" y="1620087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80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cxnSp>
        <p:nvCxnSpPr>
          <p:cNvPr id="60" name="直接连接符 59"/>
          <p:cNvCxnSpPr/>
          <p:nvPr/>
        </p:nvCxnSpPr>
        <p:spPr>
          <a:xfrm>
            <a:off x="3093749" y="2569603"/>
            <a:ext cx="1241553" cy="7627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335302" y="3332376"/>
            <a:ext cx="3188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9"/>
          <p:cNvSpPr txBox="1"/>
          <p:nvPr/>
        </p:nvSpPr>
        <p:spPr>
          <a:xfrm flipH="1">
            <a:off x="4335302" y="3515880"/>
            <a:ext cx="208963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63" name="TextBox 30"/>
          <p:cNvSpPr txBox="1"/>
          <p:nvPr/>
        </p:nvSpPr>
        <p:spPr>
          <a:xfrm>
            <a:off x="4335301" y="3751268"/>
            <a:ext cx="3450698" cy="69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64" name="Oval 10"/>
          <p:cNvSpPr>
            <a:spLocks noChangeArrowheads="1"/>
          </p:cNvSpPr>
          <p:nvPr/>
        </p:nvSpPr>
        <p:spPr bwMode="auto">
          <a:xfrm>
            <a:off x="1763153" y="2439543"/>
            <a:ext cx="1436586" cy="1441946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ctr" anchorCtr="0" compatLnSpc="1"/>
          <a:lstStyle/>
          <a:p>
            <a:pPr algn="ctr"/>
            <a:r>
              <a:rPr lang="zh-CN" altLang="en-US" sz="15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700">
        <p14:prism isContent="1" isInverted="1"/>
      </p:transition>
    </mc:Choice>
    <mc:Fallback xmlns="">
      <p:transition spd="slow" advClick="0" advTm="4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2" grpId="0"/>
      <p:bldP spid="63" grpId="0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连接符 16"/>
          <p:cNvCxnSpPr/>
          <p:nvPr/>
        </p:nvCxnSpPr>
        <p:spPr>
          <a:xfrm>
            <a:off x="1855262" y="1701593"/>
            <a:ext cx="5932827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"/>
          <p:cNvSpPr>
            <a:spLocks noChangeArrowheads="1"/>
          </p:cNvSpPr>
          <p:nvPr/>
        </p:nvSpPr>
        <p:spPr bwMode="auto">
          <a:xfrm>
            <a:off x="2030516" y="1300900"/>
            <a:ext cx="578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726151" y="1878943"/>
            <a:ext cx="816165" cy="796912"/>
            <a:chOff x="2312407" y="2492896"/>
            <a:chExt cx="1088504" cy="1062826"/>
          </a:xfrm>
        </p:grpSpPr>
        <p:sp>
          <p:nvSpPr>
            <p:cNvPr id="20" name="椭圆 19"/>
            <p:cNvSpPr/>
            <p:nvPr/>
          </p:nvSpPr>
          <p:spPr>
            <a:xfrm>
              <a:off x="2536815" y="2691626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1" name="文本框 9"/>
            <p:cNvSpPr txBox="1"/>
            <p:nvPr/>
          </p:nvSpPr>
          <p:spPr>
            <a:xfrm>
              <a:off x="2528431" y="2971274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2320791" y="2492896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3" name="文本框 9"/>
            <p:cNvSpPr txBox="1"/>
            <p:nvPr/>
          </p:nvSpPr>
          <p:spPr>
            <a:xfrm>
              <a:off x="2312407" y="2539225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02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>
            <a:off x="2472601" y="2552497"/>
            <a:ext cx="5284924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7"/>
          <p:cNvSpPr>
            <a:spLocks noChangeArrowheads="1"/>
          </p:cNvSpPr>
          <p:nvPr/>
        </p:nvSpPr>
        <p:spPr bwMode="auto">
          <a:xfrm>
            <a:off x="2647854" y="2151804"/>
            <a:ext cx="51636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16516" y="2711954"/>
            <a:ext cx="816165" cy="796912"/>
            <a:chOff x="1489075" y="3615988"/>
            <a:chExt cx="1088504" cy="1062826"/>
          </a:xfrm>
        </p:grpSpPr>
        <p:sp>
          <p:nvSpPr>
            <p:cNvPr id="27" name="椭圆 26"/>
            <p:cNvSpPr/>
            <p:nvPr/>
          </p:nvSpPr>
          <p:spPr>
            <a:xfrm>
              <a:off x="1713483" y="3814718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8" name="文本框 9"/>
            <p:cNvSpPr txBox="1"/>
            <p:nvPr/>
          </p:nvSpPr>
          <p:spPr>
            <a:xfrm>
              <a:off x="1705099" y="4094366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29" name="椭圆 28"/>
            <p:cNvSpPr/>
            <p:nvPr/>
          </p:nvSpPr>
          <p:spPr>
            <a:xfrm>
              <a:off x="1497459" y="3615988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0" name="文本框 9"/>
            <p:cNvSpPr txBox="1"/>
            <p:nvPr/>
          </p:nvSpPr>
          <p:spPr>
            <a:xfrm>
              <a:off x="1489075" y="3662317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03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1855262" y="3394596"/>
            <a:ext cx="5932827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7"/>
          <p:cNvSpPr>
            <a:spLocks noChangeArrowheads="1"/>
          </p:cNvSpPr>
          <p:nvPr/>
        </p:nvSpPr>
        <p:spPr bwMode="auto">
          <a:xfrm>
            <a:off x="2030516" y="2993904"/>
            <a:ext cx="578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733854" y="3597597"/>
            <a:ext cx="816165" cy="796912"/>
            <a:chOff x="2312407" y="4797152"/>
            <a:chExt cx="1088504" cy="1062826"/>
          </a:xfrm>
        </p:grpSpPr>
        <p:sp>
          <p:nvSpPr>
            <p:cNvPr id="34" name="椭圆 33"/>
            <p:cNvSpPr/>
            <p:nvPr/>
          </p:nvSpPr>
          <p:spPr>
            <a:xfrm>
              <a:off x="2536815" y="4995882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5" name="文本框 9"/>
            <p:cNvSpPr txBox="1"/>
            <p:nvPr/>
          </p:nvSpPr>
          <p:spPr>
            <a:xfrm>
              <a:off x="2528431" y="5275530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36" name="椭圆 35"/>
            <p:cNvSpPr/>
            <p:nvPr/>
          </p:nvSpPr>
          <p:spPr>
            <a:xfrm>
              <a:off x="2320791" y="4797152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7" name="文本框 9"/>
            <p:cNvSpPr txBox="1"/>
            <p:nvPr/>
          </p:nvSpPr>
          <p:spPr>
            <a:xfrm>
              <a:off x="2312407" y="4843481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04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>
            <a:off x="2472601" y="4280239"/>
            <a:ext cx="5284924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7"/>
          <p:cNvSpPr>
            <a:spLocks noChangeArrowheads="1"/>
          </p:cNvSpPr>
          <p:nvPr/>
        </p:nvSpPr>
        <p:spPr bwMode="auto">
          <a:xfrm>
            <a:off x="2647854" y="3879546"/>
            <a:ext cx="51636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116516" y="1018951"/>
            <a:ext cx="816165" cy="796912"/>
            <a:chOff x="1489075" y="1358062"/>
            <a:chExt cx="1088504" cy="1062826"/>
          </a:xfrm>
        </p:grpSpPr>
        <p:sp>
          <p:nvSpPr>
            <p:cNvPr id="41" name="椭圆 40"/>
            <p:cNvSpPr/>
            <p:nvPr/>
          </p:nvSpPr>
          <p:spPr>
            <a:xfrm>
              <a:off x="1713483" y="1556792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2" name="文本框 9"/>
            <p:cNvSpPr txBox="1"/>
            <p:nvPr/>
          </p:nvSpPr>
          <p:spPr>
            <a:xfrm>
              <a:off x="1705099" y="1836440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1497459" y="1358062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4" name="文本框 9"/>
            <p:cNvSpPr txBox="1"/>
            <p:nvPr/>
          </p:nvSpPr>
          <p:spPr>
            <a:xfrm>
              <a:off x="1489075" y="1404391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01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496">
        <p14:prism isContent="1" isInverted="1"/>
      </p:transition>
    </mc:Choice>
    <mc:Fallback xmlns="">
      <p:transition spd="slow" advClick="0" advTm="104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2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6"/>
          <p:cNvSpPr/>
          <p:nvPr/>
        </p:nvSpPr>
        <p:spPr bwMode="auto">
          <a:xfrm>
            <a:off x="5790760" y="1220186"/>
            <a:ext cx="1863845" cy="1134875"/>
          </a:xfrm>
          <a:custGeom>
            <a:avLst/>
            <a:gdLst>
              <a:gd name="T0" fmla="*/ 675 w 675"/>
              <a:gd name="T1" fmla="*/ 90 h 411"/>
              <a:gd name="T2" fmla="*/ 505 w 675"/>
              <a:gd name="T3" fmla="*/ 45 h 411"/>
              <a:gd name="T4" fmla="*/ 338 w 675"/>
              <a:gd name="T5" fmla="*/ 0 h 411"/>
              <a:gd name="T6" fmla="*/ 170 w 675"/>
              <a:gd name="T7" fmla="*/ 45 h 411"/>
              <a:gd name="T8" fmla="*/ 0 w 675"/>
              <a:gd name="T9" fmla="*/ 90 h 411"/>
              <a:gd name="T10" fmla="*/ 0 w 675"/>
              <a:gd name="T11" fmla="*/ 90 h 411"/>
              <a:gd name="T12" fmla="*/ 0 w 675"/>
              <a:gd name="T13" fmla="*/ 411 h 411"/>
              <a:gd name="T14" fmla="*/ 675 w 675"/>
              <a:gd name="T15" fmla="*/ 411 h 411"/>
              <a:gd name="T16" fmla="*/ 675 w 675"/>
              <a:gd name="T17" fmla="*/ 90 h 411"/>
              <a:gd name="T18" fmla="*/ 675 w 675"/>
              <a:gd name="T19" fmla="*/ 9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411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566852" rIns="68562" bIns="34281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62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pPr algn="ctr">
              <a:lnSpc>
                <a:spcPts val="1125"/>
              </a:lnSpc>
            </a:pPr>
            <a:r>
              <a:rPr lang="zh-CN" altLang="en-US" sz="9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6" name="Freeform 7"/>
          <p:cNvSpPr/>
          <p:nvPr/>
        </p:nvSpPr>
        <p:spPr bwMode="auto">
          <a:xfrm>
            <a:off x="5790760" y="2512453"/>
            <a:ext cx="1863845" cy="808691"/>
          </a:xfrm>
          <a:custGeom>
            <a:avLst/>
            <a:gdLst>
              <a:gd name="T0" fmla="*/ 0 w 675"/>
              <a:gd name="T1" fmla="*/ 0 h 253"/>
              <a:gd name="T2" fmla="*/ 0 w 675"/>
              <a:gd name="T3" fmla="*/ 163 h 253"/>
              <a:gd name="T4" fmla="*/ 0 w 675"/>
              <a:gd name="T5" fmla="*/ 163 h 253"/>
              <a:gd name="T6" fmla="*/ 170 w 675"/>
              <a:gd name="T7" fmla="*/ 208 h 253"/>
              <a:gd name="T8" fmla="*/ 338 w 675"/>
              <a:gd name="T9" fmla="*/ 253 h 253"/>
              <a:gd name="T10" fmla="*/ 505 w 675"/>
              <a:gd name="T11" fmla="*/ 208 h 253"/>
              <a:gd name="T12" fmla="*/ 675 w 675"/>
              <a:gd name="T13" fmla="*/ 163 h 253"/>
              <a:gd name="T14" fmla="*/ 675 w 675"/>
              <a:gd name="T15" fmla="*/ 163 h 253"/>
              <a:gd name="T16" fmla="*/ 675 w 675"/>
              <a:gd name="T17" fmla="*/ 0 h 253"/>
              <a:gd name="T18" fmla="*/ 0 w 675"/>
              <a:gd name="T19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253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458880" rIns="68562" bIns="34281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05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38</a:t>
            </a:r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1120457" y="2345538"/>
            <a:ext cx="4670303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6" idx="0"/>
          </p:cNvCxnSpPr>
          <p:nvPr/>
        </p:nvCxnSpPr>
        <p:spPr>
          <a:xfrm flipH="1">
            <a:off x="1120457" y="2512452"/>
            <a:ext cx="4670303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3"/>
          <p:cNvSpPr txBox="1"/>
          <p:nvPr/>
        </p:nvSpPr>
        <p:spPr>
          <a:xfrm flipH="1">
            <a:off x="1120457" y="1221952"/>
            <a:ext cx="2089636" cy="276977"/>
          </a:xfrm>
          <a:prstGeom prst="rect">
            <a:avLst/>
          </a:prstGeom>
          <a:noFill/>
          <a:ln>
            <a:noFill/>
          </a:ln>
        </p:spPr>
        <p:txBody>
          <a:bodyPr wrap="square" lIns="68558" tIns="34279" rIns="68558" bIns="34279">
            <a:spAutoFit/>
          </a:bodyPr>
          <a:lstStyle>
            <a:defPPr>
              <a:defRPr lang="zh-CN"/>
            </a:defPPr>
            <a:lvl1pPr algn="ctr"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50" name="TextBox 14"/>
          <p:cNvSpPr txBox="1"/>
          <p:nvPr/>
        </p:nvSpPr>
        <p:spPr>
          <a:xfrm>
            <a:off x="1120457" y="1495368"/>
            <a:ext cx="393700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51" name="TextBox 15"/>
          <p:cNvSpPr txBox="1"/>
          <p:nvPr/>
        </p:nvSpPr>
        <p:spPr>
          <a:xfrm flipH="1">
            <a:off x="1120457" y="2707028"/>
            <a:ext cx="2089636" cy="276977"/>
          </a:xfrm>
          <a:prstGeom prst="rect">
            <a:avLst/>
          </a:prstGeom>
          <a:noFill/>
          <a:ln>
            <a:noFill/>
          </a:ln>
        </p:spPr>
        <p:txBody>
          <a:bodyPr wrap="square" lIns="68558" tIns="34279" rIns="68558" bIns="34279">
            <a:spAutoFit/>
          </a:bodyPr>
          <a:lstStyle>
            <a:defPPr>
              <a:defRPr lang="zh-CN"/>
            </a:defPPr>
            <a:lvl1pPr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1120457" y="2980445"/>
            <a:ext cx="393700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</a:t>
            </a:r>
            <a:r>
              <a:rPr lang="zh-CN" altLang="en-US" sz="900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文本后您的内容打在这里。</a:t>
            </a: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043608" y="3961998"/>
            <a:ext cx="6702717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810">
        <p14:prism isContent="1" isInverted="1"/>
      </p:transition>
    </mc:Choice>
    <mc:Fallback xmlns="">
      <p:transition spd="slow" advClick="0" advTm="28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69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9" grpId="0"/>
      <p:bldP spid="50" grpId="0"/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32603" y="0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工作不足之处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8" name="KSO_Shape"/>
          <p:cNvSpPr/>
          <p:nvPr/>
        </p:nvSpPr>
        <p:spPr bwMode="auto">
          <a:xfrm>
            <a:off x="1943290" y="2196253"/>
            <a:ext cx="900518" cy="900518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08">
        <p14:prism isContent="1" isInverted="1"/>
      </p:transition>
    </mc:Choice>
    <mc:Fallback xmlns="">
      <p:transition spd="slow" advClick="0" advTm="26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9"/>
          <p:cNvSpPr txBox="1"/>
          <p:nvPr/>
        </p:nvSpPr>
        <p:spPr>
          <a:xfrm>
            <a:off x="755576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半年度工作概述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29" name="KSO_Shape"/>
          <p:cNvSpPr/>
          <p:nvPr/>
        </p:nvSpPr>
        <p:spPr bwMode="auto">
          <a:xfrm>
            <a:off x="2791050" y="2254076"/>
            <a:ext cx="449588" cy="342886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0" name="KSO_Shape"/>
          <p:cNvSpPr/>
          <p:nvPr/>
        </p:nvSpPr>
        <p:spPr bwMode="auto">
          <a:xfrm>
            <a:off x="4308987" y="2211710"/>
            <a:ext cx="440528" cy="436124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1" name="KSO_Shape"/>
          <p:cNvSpPr/>
          <p:nvPr/>
        </p:nvSpPr>
        <p:spPr bwMode="auto">
          <a:xfrm>
            <a:off x="7294999" y="2253184"/>
            <a:ext cx="389011" cy="330658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2" name="文本框 9"/>
          <p:cNvSpPr txBox="1"/>
          <p:nvPr/>
        </p:nvSpPr>
        <p:spPr>
          <a:xfrm>
            <a:off x="2217861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工作完成情况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3" name="文本框 9"/>
          <p:cNvSpPr txBox="1"/>
          <p:nvPr/>
        </p:nvSpPr>
        <p:spPr>
          <a:xfrm>
            <a:off x="3723668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成功项目展示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4" name="文本框 9"/>
          <p:cNvSpPr txBox="1"/>
          <p:nvPr/>
        </p:nvSpPr>
        <p:spPr>
          <a:xfrm>
            <a:off x="5201680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工作不足之处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5" name="文本框 9"/>
          <p:cNvSpPr txBox="1"/>
          <p:nvPr/>
        </p:nvSpPr>
        <p:spPr>
          <a:xfrm>
            <a:off x="6680642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下半年工作计划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6" name="KSO_Shape"/>
          <p:cNvSpPr/>
          <p:nvPr/>
        </p:nvSpPr>
        <p:spPr bwMode="auto">
          <a:xfrm>
            <a:off x="5811657" y="2216769"/>
            <a:ext cx="389338" cy="389338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1324442" y="2253184"/>
            <a:ext cx="439136" cy="333011"/>
          </a:xfrm>
          <a:custGeom>
            <a:avLst/>
            <a:gdLst>
              <a:gd name="T0" fmla="*/ 104753 w 3040062"/>
              <a:gd name="T1" fmla="*/ 1241540 h 2303463"/>
              <a:gd name="T2" fmla="*/ 251725 w 3040062"/>
              <a:gd name="T3" fmla="*/ 1260899 h 2303463"/>
              <a:gd name="T4" fmla="*/ 265692 w 3040062"/>
              <a:gd name="T5" fmla="*/ 1110467 h 2303463"/>
              <a:gd name="T6" fmla="*/ 844867 w 3040062"/>
              <a:gd name="T7" fmla="*/ 970596 h 2303463"/>
              <a:gd name="T8" fmla="*/ 870584 w 3040062"/>
              <a:gd name="T9" fmla="*/ 987377 h 2303463"/>
              <a:gd name="T10" fmla="*/ 872172 w 3040062"/>
              <a:gd name="T11" fmla="*/ 1402771 h 2303463"/>
              <a:gd name="T12" fmla="*/ 848359 w 3040062"/>
              <a:gd name="T13" fmla="*/ 1421768 h 2303463"/>
              <a:gd name="T14" fmla="*/ 615315 w 3040062"/>
              <a:gd name="T15" fmla="*/ 1415119 h 2303463"/>
              <a:gd name="T16" fmla="*/ 603250 w 3040062"/>
              <a:gd name="T17" fmla="*/ 1002891 h 2303463"/>
              <a:gd name="T18" fmla="*/ 617855 w 3040062"/>
              <a:gd name="T19" fmla="*/ 975662 h 2303463"/>
              <a:gd name="T20" fmla="*/ 1240437 w 3040062"/>
              <a:gd name="T21" fmla="*/ 749300 h 2303463"/>
              <a:gd name="T22" fmla="*/ 1265867 w 3040062"/>
              <a:gd name="T23" fmla="*/ 766421 h 2303463"/>
              <a:gd name="T24" fmla="*/ 1267138 w 3040062"/>
              <a:gd name="T25" fmla="*/ 1402743 h 2303463"/>
              <a:gd name="T26" fmla="*/ 1243616 w 3040062"/>
              <a:gd name="T27" fmla="*/ 1421766 h 2303463"/>
              <a:gd name="T28" fmla="*/ 1010298 w 3040062"/>
              <a:gd name="T29" fmla="*/ 1415108 h 2303463"/>
              <a:gd name="T30" fmla="*/ 998537 w 3040062"/>
              <a:gd name="T31" fmla="*/ 782273 h 2303463"/>
              <a:gd name="T32" fmla="*/ 1012841 w 3040062"/>
              <a:gd name="T33" fmla="*/ 755007 h 2303463"/>
              <a:gd name="T34" fmla="*/ 2175011 w 3040062"/>
              <a:gd name="T35" fmla="*/ 666432 h 2303463"/>
              <a:gd name="T36" fmla="*/ 2235666 w 3040062"/>
              <a:gd name="T37" fmla="*/ 692135 h 2303463"/>
              <a:gd name="T38" fmla="*/ 2277268 w 3040062"/>
              <a:gd name="T39" fmla="*/ 742271 h 2303463"/>
              <a:gd name="T40" fmla="*/ 2290605 w 3040062"/>
              <a:gd name="T41" fmla="*/ 1286150 h 2303463"/>
              <a:gd name="T42" fmla="*/ 2948603 w 3040062"/>
              <a:gd name="T43" fmla="*/ 1365796 h 2303463"/>
              <a:gd name="T44" fmla="*/ 3005765 w 3040062"/>
              <a:gd name="T45" fmla="*/ 1408316 h 2303463"/>
              <a:gd name="T46" fmla="*/ 3036887 w 3040062"/>
              <a:gd name="T47" fmla="*/ 1473366 h 2303463"/>
              <a:gd name="T48" fmla="*/ 3035616 w 3040062"/>
              <a:gd name="T49" fmla="*/ 2191451 h 2303463"/>
              <a:gd name="T50" fmla="*/ 3001319 w 3040062"/>
              <a:gd name="T51" fmla="*/ 2254597 h 2303463"/>
              <a:gd name="T52" fmla="*/ 2941934 w 3040062"/>
              <a:gd name="T53" fmla="*/ 2294578 h 2303463"/>
              <a:gd name="T54" fmla="*/ 2171200 w 3040062"/>
              <a:gd name="T55" fmla="*/ 2303146 h 2303463"/>
              <a:gd name="T56" fmla="*/ 2113403 w 3040062"/>
              <a:gd name="T57" fmla="*/ 2292040 h 2303463"/>
              <a:gd name="T58" fmla="*/ 1552263 w 3040062"/>
              <a:gd name="T59" fmla="*/ 1741815 h 2303463"/>
              <a:gd name="T60" fmla="*/ 1526223 w 3040062"/>
              <a:gd name="T61" fmla="*/ 1686919 h 2303463"/>
              <a:gd name="T62" fmla="*/ 1529081 w 3040062"/>
              <a:gd name="T63" fmla="*/ 1626946 h 2303463"/>
              <a:gd name="T64" fmla="*/ 1560520 w 3040062"/>
              <a:gd name="T65" fmla="*/ 1574272 h 2303463"/>
              <a:gd name="T66" fmla="*/ 1612919 w 3040062"/>
              <a:gd name="T67" fmla="*/ 1542858 h 2303463"/>
              <a:gd name="T68" fmla="*/ 1673891 w 3040062"/>
              <a:gd name="T69" fmla="*/ 1539685 h 2303463"/>
              <a:gd name="T70" fmla="*/ 1728513 w 3040062"/>
              <a:gd name="T71" fmla="*/ 1565705 h 2303463"/>
              <a:gd name="T72" fmla="*/ 2024167 w 3040062"/>
              <a:gd name="T73" fmla="*/ 760992 h 2303463"/>
              <a:gd name="T74" fmla="*/ 2057829 w 3040062"/>
              <a:gd name="T75" fmla="*/ 704828 h 2303463"/>
              <a:gd name="T76" fmla="*/ 2113721 w 3040062"/>
              <a:gd name="T77" fmla="*/ 670875 h 2303463"/>
              <a:gd name="T78" fmla="*/ 1640947 w 3040062"/>
              <a:gd name="T79" fmla="*/ 485773 h 2303463"/>
              <a:gd name="T80" fmla="*/ 1662436 w 3040062"/>
              <a:gd name="T81" fmla="*/ 507334 h 2303463"/>
              <a:gd name="T82" fmla="*/ 1658328 w 3040062"/>
              <a:gd name="T83" fmla="*/ 1408133 h 2303463"/>
              <a:gd name="T84" fmla="*/ 1631151 w 3040062"/>
              <a:gd name="T85" fmla="*/ 1422401 h 2303463"/>
              <a:gd name="T86" fmla="*/ 1401409 w 3040062"/>
              <a:gd name="T87" fmla="*/ 1410669 h 2303463"/>
              <a:gd name="T88" fmla="*/ 1394457 w 3040062"/>
              <a:gd name="T89" fmla="*/ 510505 h 2303463"/>
              <a:gd name="T90" fmla="*/ 1413734 w 3040062"/>
              <a:gd name="T91" fmla="*/ 486725 h 2303463"/>
              <a:gd name="T92" fmla="*/ 2856582 w 3040062"/>
              <a:gd name="T93" fmla="*/ 2539 h 2303463"/>
              <a:gd name="T94" fmla="*/ 2942924 w 3040062"/>
              <a:gd name="T95" fmla="*/ 45384 h 2303463"/>
              <a:gd name="T96" fmla="*/ 3001649 w 3040062"/>
              <a:gd name="T97" fmla="*/ 130121 h 2303463"/>
              <a:gd name="T98" fmla="*/ 3021012 w 3040062"/>
              <a:gd name="T99" fmla="*/ 1276768 h 2303463"/>
              <a:gd name="T100" fmla="*/ 2944193 w 3040062"/>
              <a:gd name="T101" fmla="*/ 1247252 h 2303463"/>
              <a:gd name="T102" fmla="*/ 374889 w 3040062"/>
              <a:gd name="T103" fmla="*/ 1959424 h 2303463"/>
              <a:gd name="T104" fmla="*/ 127291 w 3040062"/>
              <a:gd name="T105" fmla="*/ 2259336 h 2303463"/>
              <a:gd name="T106" fmla="*/ 50472 w 3040062"/>
              <a:gd name="T107" fmla="*/ 2198402 h 2303463"/>
              <a:gd name="T108" fmla="*/ 6349 w 3040062"/>
              <a:gd name="T109" fmla="*/ 2100970 h 2303463"/>
              <a:gd name="T110" fmla="*/ 3809 w 3040062"/>
              <a:gd name="T111" fmla="*/ 183438 h 2303463"/>
              <a:gd name="T112" fmla="*/ 44441 w 3040062"/>
              <a:gd name="T113" fmla="*/ 83468 h 2303463"/>
              <a:gd name="T114" fmla="*/ 118720 w 3040062"/>
              <a:gd name="T115" fmla="*/ 17773 h 230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0062" h="2303463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59"/>
          <p:cNvSpPr txBox="1">
            <a:spLocks noChangeArrowheads="1"/>
          </p:cNvSpPr>
          <p:nvPr/>
        </p:nvSpPr>
        <p:spPr bwMode="auto">
          <a:xfrm>
            <a:off x="3312507" y="322481"/>
            <a:ext cx="2483629" cy="11446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ct val="120000"/>
              </a:lnSpc>
              <a:defRPr/>
            </a:pPr>
            <a:r>
              <a:rPr lang="zh-CN" altLang="en-US" sz="36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目录</a:t>
            </a:r>
            <a:r>
              <a:rPr lang="zh-CN" altLang="en-US" sz="30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endParaRPr lang="en-US" altLang="zh-CN" sz="3000" b="0" kern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defTabSz="685800">
              <a:lnSpc>
                <a:spcPct val="120000"/>
              </a:lnSpc>
              <a:defRPr/>
            </a:pPr>
            <a:r>
              <a:rPr lang="en-US" altLang="zh-CN" sz="21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Contents</a:t>
            </a:r>
            <a:endParaRPr lang="en-US" altLang="ko-KR" sz="2100" b="0" kern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417">
        <p14:prism isContent="1" isInverted="1"/>
      </p:transition>
    </mc:Choice>
    <mc:Fallback xmlns="">
      <p:transition spd="slow" advClick="0" advTm="44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 animBg="1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组合 12"/>
          <p:cNvGrpSpPr/>
          <p:nvPr/>
        </p:nvGrpSpPr>
        <p:grpSpPr>
          <a:xfrm>
            <a:off x="2744441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14" name="椭圆 1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591975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17" name="椭圆 16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528666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0" name="椭圆 1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椭圆 2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cxnSp>
        <p:nvCxnSpPr>
          <p:cNvPr id="22" name="Straight Connector 22"/>
          <p:cNvCxnSpPr/>
          <p:nvPr/>
        </p:nvCxnSpPr>
        <p:spPr>
          <a:xfrm rot="16200000" flipH="1">
            <a:off x="1756688" y="1214221"/>
            <a:ext cx="0" cy="1635220"/>
          </a:xfrm>
          <a:prstGeom prst="line">
            <a:avLst/>
          </a:prstGeom>
          <a:ln>
            <a:solidFill>
              <a:srgbClr val="013C18"/>
            </a:solidFill>
            <a:headEnd type="none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5381879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4" name="椭圆 2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椭圆 2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cxnSp>
        <p:nvCxnSpPr>
          <p:cNvPr id="26" name="Straight Connector 21"/>
          <p:cNvCxnSpPr/>
          <p:nvPr/>
        </p:nvCxnSpPr>
        <p:spPr>
          <a:xfrm rot="5400000">
            <a:off x="7387312" y="1214221"/>
            <a:ext cx="0" cy="1635220"/>
          </a:xfrm>
          <a:prstGeom prst="line">
            <a:avLst/>
          </a:prstGeom>
          <a:ln>
            <a:solidFill>
              <a:srgbClr val="013C18"/>
            </a:solidFill>
            <a:headEnd type="none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3110257" y="1845405"/>
            <a:ext cx="294214" cy="426844"/>
            <a:chOff x="5690315" y="3674507"/>
            <a:chExt cx="314729" cy="458061"/>
          </a:xfrm>
          <a:solidFill>
            <a:srgbClr val="013C18"/>
          </a:solidFill>
          <a:effectLst/>
        </p:grpSpPr>
        <p:sp>
          <p:nvSpPr>
            <p:cNvPr id="28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893664" y="1862334"/>
            <a:ext cx="422469" cy="409914"/>
            <a:chOff x="6345238" y="2830513"/>
            <a:chExt cx="908050" cy="881063"/>
          </a:xfrm>
          <a:solidFill>
            <a:srgbClr val="013C18"/>
          </a:solidFill>
          <a:effectLst/>
        </p:grpSpPr>
        <p:sp>
          <p:nvSpPr>
            <p:cNvPr id="31" name="Freeform 15"/>
            <p:cNvSpPr/>
            <p:nvPr/>
          </p:nvSpPr>
          <p:spPr bwMode="auto">
            <a:xfrm>
              <a:off x="6464300" y="3198813"/>
              <a:ext cx="369887" cy="504825"/>
            </a:xfrm>
            <a:custGeom>
              <a:avLst/>
              <a:gdLst>
                <a:gd name="T0" fmla="*/ 106 w 158"/>
                <a:gd name="T1" fmla="*/ 85 h 216"/>
                <a:gd name="T2" fmla="*/ 106 w 158"/>
                <a:gd name="T3" fmla="*/ 190 h 216"/>
                <a:gd name="T4" fmla="*/ 80 w 158"/>
                <a:gd name="T5" fmla="*/ 216 h 216"/>
                <a:gd name="T6" fmla="*/ 80 w 158"/>
                <a:gd name="T7" fmla="*/ 216 h 216"/>
                <a:gd name="T8" fmla="*/ 54 w 158"/>
                <a:gd name="T9" fmla="*/ 190 h 216"/>
                <a:gd name="T10" fmla="*/ 54 w 158"/>
                <a:gd name="T11" fmla="*/ 85 h 216"/>
                <a:gd name="T12" fmla="*/ 18 w 158"/>
                <a:gd name="T13" fmla="*/ 85 h 216"/>
                <a:gd name="T14" fmla="*/ 11 w 158"/>
                <a:gd name="T15" fmla="*/ 62 h 216"/>
                <a:gd name="T16" fmla="*/ 61 w 158"/>
                <a:gd name="T17" fmla="*/ 12 h 216"/>
                <a:gd name="T18" fmla="*/ 98 w 158"/>
                <a:gd name="T19" fmla="*/ 12 h 216"/>
                <a:gd name="T20" fmla="*/ 149 w 158"/>
                <a:gd name="T21" fmla="*/ 62 h 216"/>
                <a:gd name="T22" fmla="*/ 139 w 158"/>
                <a:gd name="T23" fmla="*/ 85 h 216"/>
                <a:gd name="T24" fmla="*/ 106 w 158"/>
                <a:gd name="T25" fmla="*/ 8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85"/>
                  </a:moveTo>
                  <a:cubicBezTo>
                    <a:pt x="106" y="190"/>
                    <a:pt x="106" y="190"/>
                    <a:pt x="106" y="190"/>
                  </a:cubicBezTo>
                  <a:cubicBezTo>
                    <a:pt x="106" y="204"/>
                    <a:pt x="94" y="216"/>
                    <a:pt x="80" y="216"/>
                  </a:cubicBezTo>
                  <a:cubicBezTo>
                    <a:pt x="80" y="216"/>
                    <a:pt x="80" y="216"/>
                    <a:pt x="80" y="216"/>
                  </a:cubicBezTo>
                  <a:cubicBezTo>
                    <a:pt x="65" y="216"/>
                    <a:pt x="54" y="204"/>
                    <a:pt x="54" y="190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3" y="85"/>
                    <a:pt x="0" y="72"/>
                    <a:pt x="11" y="6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73" y="0"/>
                    <a:pt x="85" y="0"/>
                    <a:pt x="98" y="1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58" y="71"/>
                    <a:pt x="157" y="85"/>
                    <a:pt x="139" y="85"/>
                  </a:cubicBezTo>
                  <a:lnTo>
                    <a:pt x="106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6345238" y="2830513"/>
              <a:ext cx="908050" cy="636588"/>
            </a:xfrm>
            <a:custGeom>
              <a:avLst/>
              <a:gdLst>
                <a:gd name="T0" fmla="*/ 308 w 388"/>
                <a:gd name="T1" fmla="*/ 99 h 272"/>
                <a:gd name="T2" fmla="*/ 388 w 388"/>
                <a:gd name="T3" fmla="*/ 184 h 272"/>
                <a:gd name="T4" fmla="*/ 388 w 388"/>
                <a:gd name="T5" fmla="*/ 184 h 272"/>
                <a:gd name="T6" fmla="*/ 304 w 388"/>
                <a:gd name="T7" fmla="*/ 270 h 272"/>
                <a:gd name="T8" fmla="*/ 304 w 388"/>
                <a:gd name="T9" fmla="*/ 186 h 272"/>
                <a:gd name="T10" fmla="*/ 293 w 388"/>
                <a:gd name="T11" fmla="*/ 158 h 272"/>
                <a:gd name="T12" fmla="*/ 266 w 388"/>
                <a:gd name="T13" fmla="*/ 147 h 272"/>
                <a:gd name="T14" fmla="*/ 238 w 388"/>
                <a:gd name="T15" fmla="*/ 158 h 272"/>
                <a:gd name="T16" fmla="*/ 227 w 388"/>
                <a:gd name="T17" fmla="*/ 186 h 272"/>
                <a:gd name="T18" fmla="*/ 227 w 388"/>
                <a:gd name="T19" fmla="*/ 272 h 272"/>
                <a:gd name="T20" fmla="*/ 170 w 388"/>
                <a:gd name="T21" fmla="*/ 272 h 272"/>
                <a:gd name="T22" fmla="*/ 170 w 388"/>
                <a:gd name="T23" fmla="*/ 255 h 272"/>
                <a:gd name="T24" fmla="*/ 190 w 388"/>
                <a:gd name="T25" fmla="*/ 255 h 272"/>
                <a:gd name="T26" fmla="*/ 206 w 388"/>
                <a:gd name="T27" fmla="*/ 251 h 272"/>
                <a:gd name="T28" fmla="*/ 217 w 388"/>
                <a:gd name="T29" fmla="*/ 239 h 272"/>
                <a:gd name="T30" fmla="*/ 217 w 388"/>
                <a:gd name="T31" fmla="*/ 224 h 272"/>
                <a:gd name="T32" fmla="*/ 209 w 388"/>
                <a:gd name="T33" fmla="*/ 210 h 272"/>
                <a:gd name="T34" fmla="*/ 158 w 388"/>
                <a:gd name="T35" fmla="*/ 160 h 272"/>
                <a:gd name="T36" fmla="*/ 131 w 388"/>
                <a:gd name="T37" fmla="*/ 147 h 272"/>
                <a:gd name="T38" fmla="*/ 103 w 388"/>
                <a:gd name="T39" fmla="*/ 160 h 272"/>
                <a:gd name="T40" fmla="*/ 53 w 388"/>
                <a:gd name="T41" fmla="*/ 210 h 272"/>
                <a:gd name="T42" fmla="*/ 44 w 388"/>
                <a:gd name="T43" fmla="*/ 225 h 272"/>
                <a:gd name="T44" fmla="*/ 44 w 388"/>
                <a:gd name="T45" fmla="*/ 239 h 272"/>
                <a:gd name="T46" fmla="*/ 54 w 388"/>
                <a:gd name="T47" fmla="*/ 251 h 272"/>
                <a:gd name="T48" fmla="*/ 69 w 388"/>
                <a:gd name="T49" fmla="*/ 255 h 272"/>
                <a:gd name="T50" fmla="*/ 92 w 388"/>
                <a:gd name="T51" fmla="*/ 255 h 272"/>
                <a:gd name="T52" fmla="*/ 92 w 388"/>
                <a:gd name="T53" fmla="*/ 271 h 272"/>
                <a:gd name="T54" fmla="*/ 0 w 388"/>
                <a:gd name="T55" fmla="*/ 184 h 272"/>
                <a:gd name="T56" fmla="*/ 0 w 388"/>
                <a:gd name="T57" fmla="*/ 184 h 272"/>
                <a:gd name="T58" fmla="*/ 80 w 388"/>
                <a:gd name="T59" fmla="*/ 99 h 272"/>
                <a:gd name="T60" fmla="*/ 80 w 388"/>
                <a:gd name="T61" fmla="*/ 96 h 272"/>
                <a:gd name="T62" fmla="*/ 194 w 388"/>
                <a:gd name="T63" fmla="*/ 0 h 272"/>
                <a:gd name="T64" fmla="*/ 308 w 388"/>
                <a:gd name="T65" fmla="*/ 96 h 272"/>
                <a:gd name="T66" fmla="*/ 308 w 388"/>
                <a:gd name="T67" fmla="*/ 9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8" h="272">
                  <a:moveTo>
                    <a:pt x="308" y="99"/>
                  </a:moveTo>
                  <a:cubicBezTo>
                    <a:pt x="354" y="108"/>
                    <a:pt x="388" y="143"/>
                    <a:pt x="388" y="184"/>
                  </a:cubicBezTo>
                  <a:cubicBezTo>
                    <a:pt x="388" y="184"/>
                    <a:pt x="388" y="184"/>
                    <a:pt x="388" y="184"/>
                  </a:cubicBezTo>
                  <a:cubicBezTo>
                    <a:pt x="388" y="227"/>
                    <a:pt x="352" y="262"/>
                    <a:pt x="304" y="270"/>
                  </a:cubicBezTo>
                  <a:cubicBezTo>
                    <a:pt x="304" y="186"/>
                    <a:pt x="304" y="186"/>
                    <a:pt x="304" y="186"/>
                  </a:cubicBezTo>
                  <a:cubicBezTo>
                    <a:pt x="304" y="175"/>
                    <a:pt x="300" y="165"/>
                    <a:pt x="293" y="158"/>
                  </a:cubicBezTo>
                  <a:cubicBezTo>
                    <a:pt x="286" y="151"/>
                    <a:pt x="276" y="147"/>
                    <a:pt x="266" y="147"/>
                  </a:cubicBezTo>
                  <a:cubicBezTo>
                    <a:pt x="255" y="147"/>
                    <a:pt x="245" y="151"/>
                    <a:pt x="238" y="158"/>
                  </a:cubicBezTo>
                  <a:cubicBezTo>
                    <a:pt x="231" y="165"/>
                    <a:pt x="227" y="175"/>
                    <a:pt x="227" y="186"/>
                  </a:cubicBezTo>
                  <a:cubicBezTo>
                    <a:pt x="227" y="272"/>
                    <a:pt x="227" y="272"/>
                    <a:pt x="227" y="272"/>
                  </a:cubicBezTo>
                  <a:cubicBezTo>
                    <a:pt x="170" y="272"/>
                    <a:pt x="170" y="272"/>
                    <a:pt x="170" y="272"/>
                  </a:cubicBezTo>
                  <a:cubicBezTo>
                    <a:pt x="170" y="255"/>
                    <a:pt x="170" y="255"/>
                    <a:pt x="170" y="255"/>
                  </a:cubicBezTo>
                  <a:cubicBezTo>
                    <a:pt x="190" y="255"/>
                    <a:pt x="190" y="255"/>
                    <a:pt x="190" y="255"/>
                  </a:cubicBezTo>
                  <a:cubicBezTo>
                    <a:pt x="196" y="255"/>
                    <a:pt x="202" y="253"/>
                    <a:pt x="206" y="251"/>
                  </a:cubicBezTo>
                  <a:cubicBezTo>
                    <a:pt x="211" y="248"/>
                    <a:pt x="215" y="244"/>
                    <a:pt x="217" y="239"/>
                  </a:cubicBezTo>
                  <a:cubicBezTo>
                    <a:pt x="218" y="234"/>
                    <a:pt x="219" y="229"/>
                    <a:pt x="217" y="224"/>
                  </a:cubicBezTo>
                  <a:cubicBezTo>
                    <a:pt x="216" y="219"/>
                    <a:pt x="213" y="214"/>
                    <a:pt x="209" y="21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49" y="151"/>
                    <a:pt x="140" y="147"/>
                    <a:pt x="131" y="147"/>
                  </a:cubicBezTo>
                  <a:cubicBezTo>
                    <a:pt x="121" y="147"/>
                    <a:pt x="112" y="152"/>
                    <a:pt x="103" y="160"/>
                  </a:cubicBezTo>
                  <a:cubicBezTo>
                    <a:pt x="53" y="210"/>
                    <a:pt x="53" y="210"/>
                    <a:pt x="53" y="210"/>
                  </a:cubicBezTo>
                  <a:cubicBezTo>
                    <a:pt x="48" y="215"/>
                    <a:pt x="45" y="220"/>
                    <a:pt x="44" y="225"/>
                  </a:cubicBezTo>
                  <a:cubicBezTo>
                    <a:pt x="42" y="230"/>
                    <a:pt x="42" y="235"/>
                    <a:pt x="44" y="239"/>
                  </a:cubicBezTo>
                  <a:cubicBezTo>
                    <a:pt x="46" y="244"/>
                    <a:pt x="49" y="248"/>
                    <a:pt x="54" y="251"/>
                  </a:cubicBezTo>
                  <a:cubicBezTo>
                    <a:pt x="58" y="253"/>
                    <a:pt x="63" y="255"/>
                    <a:pt x="69" y="255"/>
                  </a:cubicBezTo>
                  <a:cubicBezTo>
                    <a:pt x="92" y="255"/>
                    <a:pt x="92" y="255"/>
                    <a:pt x="92" y="255"/>
                  </a:cubicBezTo>
                  <a:cubicBezTo>
                    <a:pt x="92" y="271"/>
                    <a:pt x="92" y="271"/>
                    <a:pt x="92" y="271"/>
                  </a:cubicBezTo>
                  <a:cubicBezTo>
                    <a:pt x="40" y="266"/>
                    <a:pt x="0" y="229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43"/>
                    <a:pt x="34" y="108"/>
                    <a:pt x="80" y="99"/>
                  </a:cubicBezTo>
                  <a:cubicBezTo>
                    <a:pt x="80" y="98"/>
                    <a:pt x="80" y="97"/>
                    <a:pt x="80" y="96"/>
                  </a:cubicBezTo>
                  <a:cubicBezTo>
                    <a:pt x="80" y="43"/>
                    <a:pt x="131" y="0"/>
                    <a:pt x="194" y="0"/>
                  </a:cubicBezTo>
                  <a:cubicBezTo>
                    <a:pt x="257" y="0"/>
                    <a:pt x="308" y="43"/>
                    <a:pt x="308" y="96"/>
                  </a:cubicBezTo>
                  <a:cubicBezTo>
                    <a:pt x="308" y="97"/>
                    <a:pt x="308" y="98"/>
                    <a:pt x="308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6780213" y="3205163"/>
              <a:ext cx="369887" cy="506413"/>
            </a:xfrm>
            <a:custGeom>
              <a:avLst/>
              <a:gdLst>
                <a:gd name="T0" fmla="*/ 106 w 158"/>
                <a:gd name="T1" fmla="*/ 131 h 216"/>
                <a:gd name="T2" fmla="*/ 106 w 158"/>
                <a:gd name="T3" fmla="*/ 26 h 216"/>
                <a:gd name="T4" fmla="*/ 80 w 158"/>
                <a:gd name="T5" fmla="*/ 0 h 216"/>
                <a:gd name="T6" fmla="*/ 80 w 158"/>
                <a:gd name="T7" fmla="*/ 0 h 216"/>
                <a:gd name="T8" fmla="*/ 54 w 158"/>
                <a:gd name="T9" fmla="*/ 26 h 216"/>
                <a:gd name="T10" fmla="*/ 54 w 158"/>
                <a:gd name="T11" fmla="*/ 131 h 216"/>
                <a:gd name="T12" fmla="*/ 18 w 158"/>
                <a:gd name="T13" fmla="*/ 131 h 216"/>
                <a:gd name="T14" fmla="*/ 10 w 158"/>
                <a:gd name="T15" fmla="*/ 153 h 216"/>
                <a:gd name="T16" fmla="*/ 61 w 158"/>
                <a:gd name="T17" fmla="*/ 203 h 216"/>
                <a:gd name="T18" fmla="*/ 98 w 158"/>
                <a:gd name="T19" fmla="*/ 203 h 216"/>
                <a:gd name="T20" fmla="*/ 149 w 158"/>
                <a:gd name="T21" fmla="*/ 153 h 216"/>
                <a:gd name="T22" fmla="*/ 138 w 158"/>
                <a:gd name="T23" fmla="*/ 131 h 216"/>
                <a:gd name="T24" fmla="*/ 106 w 158"/>
                <a:gd name="T25" fmla="*/ 13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131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12"/>
                    <a:pt x="94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5" y="0"/>
                    <a:pt x="54" y="12"/>
                    <a:pt x="54" y="26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3" y="131"/>
                    <a:pt x="0" y="143"/>
                    <a:pt x="10" y="153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73" y="216"/>
                    <a:pt x="85" y="216"/>
                    <a:pt x="98" y="203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58" y="144"/>
                    <a:pt x="156" y="131"/>
                    <a:pt x="138" y="131"/>
                  </a:cubicBezTo>
                  <a:lnTo>
                    <a:pt x="106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44340" y="1851670"/>
            <a:ext cx="394497" cy="330147"/>
            <a:chOff x="10593388" y="692150"/>
            <a:chExt cx="1119187" cy="936625"/>
          </a:xfrm>
          <a:solidFill>
            <a:srgbClr val="013C18"/>
          </a:solidFill>
          <a:effectLst/>
        </p:grpSpPr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10593388" y="827088"/>
              <a:ext cx="679450" cy="679450"/>
            </a:xfrm>
            <a:custGeom>
              <a:avLst/>
              <a:gdLst>
                <a:gd name="T0" fmla="*/ 145 w 290"/>
                <a:gd name="T1" fmla="*/ 290 h 290"/>
                <a:gd name="T2" fmla="*/ 168 w 290"/>
                <a:gd name="T3" fmla="*/ 290 h 290"/>
                <a:gd name="T4" fmla="*/ 168 w 290"/>
                <a:gd name="T5" fmla="*/ 268 h 290"/>
                <a:gd name="T6" fmla="*/ 216 w 290"/>
                <a:gd name="T7" fmla="*/ 249 h 290"/>
                <a:gd name="T8" fmla="*/ 231 w 290"/>
                <a:gd name="T9" fmla="*/ 264 h 290"/>
                <a:gd name="T10" fmla="*/ 264 w 290"/>
                <a:gd name="T11" fmla="*/ 232 h 290"/>
                <a:gd name="T12" fmla="*/ 248 w 290"/>
                <a:gd name="T13" fmla="*/ 216 h 290"/>
                <a:gd name="T14" fmla="*/ 268 w 290"/>
                <a:gd name="T15" fmla="*/ 168 h 290"/>
                <a:gd name="T16" fmla="*/ 290 w 290"/>
                <a:gd name="T17" fmla="*/ 168 h 290"/>
                <a:gd name="T18" fmla="*/ 290 w 290"/>
                <a:gd name="T19" fmla="*/ 122 h 290"/>
                <a:gd name="T20" fmla="*/ 268 w 290"/>
                <a:gd name="T21" fmla="*/ 122 h 290"/>
                <a:gd name="T22" fmla="*/ 248 w 290"/>
                <a:gd name="T23" fmla="*/ 74 h 290"/>
                <a:gd name="T24" fmla="*/ 264 w 290"/>
                <a:gd name="T25" fmla="*/ 59 h 290"/>
                <a:gd name="T26" fmla="*/ 231 w 290"/>
                <a:gd name="T27" fmla="*/ 27 h 290"/>
                <a:gd name="T28" fmla="*/ 216 w 290"/>
                <a:gd name="T29" fmla="*/ 42 h 290"/>
                <a:gd name="T30" fmla="*/ 168 w 290"/>
                <a:gd name="T31" fmla="*/ 22 h 290"/>
                <a:gd name="T32" fmla="*/ 168 w 290"/>
                <a:gd name="T33" fmla="*/ 0 h 290"/>
                <a:gd name="T34" fmla="*/ 145 w 290"/>
                <a:gd name="T35" fmla="*/ 0 h 290"/>
                <a:gd name="T36" fmla="*/ 145 w 290"/>
                <a:gd name="T37" fmla="*/ 53 h 290"/>
                <a:gd name="T38" fmla="*/ 237 w 290"/>
                <a:gd name="T39" fmla="*/ 145 h 290"/>
                <a:gd name="T40" fmla="*/ 145 w 290"/>
                <a:gd name="T41" fmla="*/ 238 h 290"/>
                <a:gd name="T42" fmla="*/ 145 w 290"/>
                <a:gd name="T43" fmla="*/ 290 h 290"/>
                <a:gd name="T44" fmla="*/ 42 w 290"/>
                <a:gd name="T45" fmla="*/ 216 h 290"/>
                <a:gd name="T46" fmla="*/ 26 w 290"/>
                <a:gd name="T47" fmla="*/ 232 h 290"/>
                <a:gd name="T48" fmla="*/ 59 w 290"/>
                <a:gd name="T49" fmla="*/ 264 h 290"/>
                <a:gd name="T50" fmla="*/ 74 w 290"/>
                <a:gd name="T51" fmla="*/ 249 h 290"/>
                <a:gd name="T52" fmla="*/ 122 w 290"/>
                <a:gd name="T53" fmla="*/ 268 h 290"/>
                <a:gd name="T54" fmla="*/ 122 w 290"/>
                <a:gd name="T55" fmla="*/ 290 h 290"/>
                <a:gd name="T56" fmla="*/ 145 w 290"/>
                <a:gd name="T57" fmla="*/ 290 h 290"/>
                <a:gd name="T58" fmla="*/ 145 w 290"/>
                <a:gd name="T59" fmla="*/ 238 h 290"/>
                <a:gd name="T60" fmla="*/ 145 w 290"/>
                <a:gd name="T61" fmla="*/ 238 h 290"/>
                <a:gd name="T62" fmla="*/ 52 w 290"/>
                <a:gd name="T63" fmla="*/ 145 h 290"/>
                <a:gd name="T64" fmla="*/ 145 w 290"/>
                <a:gd name="T65" fmla="*/ 53 h 290"/>
                <a:gd name="T66" fmla="*/ 145 w 290"/>
                <a:gd name="T67" fmla="*/ 53 h 290"/>
                <a:gd name="T68" fmla="*/ 145 w 290"/>
                <a:gd name="T69" fmla="*/ 53 h 290"/>
                <a:gd name="T70" fmla="*/ 145 w 290"/>
                <a:gd name="T71" fmla="*/ 0 h 290"/>
                <a:gd name="T72" fmla="*/ 122 w 290"/>
                <a:gd name="T73" fmla="*/ 0 h 290"/>
                <a:gd name="T74" fmla="*/ 122 w 290"/>
                <a:gd name="T75" fmla="*/ 22 h 290"/>
                <a:gd name="T76" fmla="*/ 74 w 290"/>
                <a:gd name="T77" fmla="*/ 42 h 290"/>
                <a:gd name="T78" fmla="*/ 59 w 290"/>
                <a:gd name="T79" fmla="*/ 27 h 290"/>
                <a:gd name="T80" fmla="*/ 26 w 290"/>
                <a:gd name="T81" fmla="*/ 59 h 290"/>
                <a:gd name="T82" fmla="*/ 42 w 290"/>
                <a:gd name="T83" fmla="*/ 74 h 290"/>
                <a:gd name="T84" fmla="*/ 22 w 290"/>
                <a:gd name="T85" fmla="*/ 122 h 290"/>
                <a:gd name="T86" fmla="*/ 0 w 290"/>
                <a:gd name="T87" fmla="*/ 122 h 290"/>
                <a:gd name="T88" fmla="*/ 0 w 290"/>
                <a:gd name="T89" fmla="*/ 168 h 290"/>
                <a:gd name="T90" fmla="*/ 22 w 290"/>
                <a:gd name="T91" fmla="*/ 168 h 290"/>
                <a:gd name="T92" fmla="*/ 42 w 290"/>
                <a:gd name="T93" fmla="*/ 21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290">
                  <a:moveTo>
                    <a:pt x="145" y="290"/>
                  </a:moveTo>
                  <a:cubicBezTo>
                    <a:pt x="168" y="290"/>
                    <a:pt x="168" y="290"/>
                    <a:pt x="168" y="290"/>
                  </a:cubicBezTo>
                  <a:cubicBezTo>
                    <a:pt x="168" y="268"/>
                    <a:pt x="168" y="268"/>
                    <a:pt x="168" y="268"/>
                  </a:cubicBezTo>
                  <a:cubicBezTo>
                    <a:pt x="185" y="265"/>
                    <a:pt x="202" y="258"/>
                    <a:pt x="216" y="249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8" y="202"/>
                    <a:pt x="265" y="186"/>
                    <a:pt x="268" y="168"/>
                  </a:cubicBezTo>
                  <a:cubicBezTo>
                    <a:pt x="290" y="168"/>
                    <a:pt x="290" y="168"/>
                    <a:pt x="290" y="168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68" y="122"/>
                    <a:pt x="268" y="122"/>
                    <a:pt x="268" y="122"/>
                  </a:cubicBezTo>
                  <a:cubicBezTo>
                    <a:pt x="265" y="105"/>
                    <a:pt x="258" y="89"/>
                    <a:pt x="248" y="74"/>
                  </a:cubicBezTo>
                  <a:cubicBezTo>
                    <a:pt x="264" y="59"/>
                    <a:pt x="264" y="59"/>
                    <a:pt x="264" y="59"/>
                  </a:cubicBezTo>
                  <a:cubicBezTo>
                    <a:pt x="231" y="27"/>
                    <a:pt x="231" y="27"/>
                    <a:pt x="231" y="27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02" y="32"/>
                    <a:pt x="185" y="25"/>
                    <a:pt x="168" y="22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96" y="53"/>
                    <a:pt x="237" y="94"/>
                    <a:pt x="237" y="145"/>
                  </a:cubicBezTo>
                  <a:cubicBezTo>
                    <a:pt x="237" y="196"/>
                    <a:pt x="196" y="238"/>
                    <a:pt x="145" y="238"/>
                  </a:cubicBezTo>
                  <a:lnTo>
                    <a:pt x="145" y="290"/>
                  </a:lnTo>
                  <a:close/>
                  <a:moveTo>
                    <a:pt x="42" y="216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88" y="258"/>
                    <a:pt x="105" y="265"/>
                    <a:pt x="122" y="268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94" y="238"/>
                    <a:pt x="52" y="196"/>
                    <a:pt x="52" y="145"/>
                  </a:cubicBezTo>
                  <a:cubicBezTo>
                    <a:pt x="52" y="94"/>
                    <a:pt x="94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05" y="25"/>
                    <a:pt x="88" y="32"/>
                    <a:pt x="74" y="42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2" y="89"/>
                    <a:pt x="25" y="105"/>
                    <a:pt x="22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5" y="186"/>
                    <a:pt x="32" y="202"/>
                    <a:pt x="4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11268075" y="1190625"/>
              <a:ext cx="438150" cy="438150"/>
            </a:xfrm>
            <a:custGeom>
              <a:avLst/>
              <a:gdLst>
                <a:gd name="T0" fmla="*/ 93 w 187"/>
                <a:gd name="T1" fmla="*/ 15 h 187"/>
                <a:gd name="T2" fmla="*/ 118 w 187"/>
                <a:gd name="T3" fmla="*/ 19 h 187"/>
                <a:gd name="T4" fmla="*/ 123 w 187"/>
                <a:gd name="T5" fmla="*/ 5 h 187"/>
                <a:gd name="T6" fmla="*/ 155 w 187"/>
                <a:gd name="T7" fmla="*/ 23 h 187"/>
                <a:gd name="T8" fmla="*/ 145 w 187"/>
                <a:gd name="T9" fmla="*/ 34 h 187"/>
                <a:gd name="T10" fmla="*/ 164 w 187"/>
                <a:gd name="T11" fmla="*/ 58 h 187"/>
                <a:gd name="T12" fmla="*/ 177 w 187"/>
                <a:gd name="T13" fmla="*/ 52 h 187"/>
                <a:gd name="T14" fmla="*/ 187 w 187"/>
                <a:gd name="T15" fmla="*/ 87 h 187"/>
                <a:gd name="T16" fmla="*/ 172 w 187"/>
                <a:gd name="T17" fmla="*/ 88 h 187"/>
                <a:gd name="T18" fmla="*/ 168 w 187"/>
                <a:gd name="T19" fmla="*/ 119 h 187"/>
                <a:gd name="T20" fmla="*/ 182 w 187"/>
                <a:gd name="T21" fmla="*/ 123 h 187"/>
                <a:gd name="T22" fmla="*/ 164 w 187"/>
                <a:gd name="T23" fmla="*/ 155 h 187"/>
                <a:gd name="T24" fmla="*/ 153 w 187"/>
                <a:gd name="T25" fmla="*/ 145 h 187"/>
                <a:gd name="T26" fmla="*/ 129 w 187"/>
                <a:gd name="T27" fmla="*/ 164 h 187"/>
                <a:gd name="T28" fmla="*/ 135 w 187"/>
                <a:gd name="T29" fmla="*/ 178 h 187"/>
                <a:gd name="T30" fmla="*/ 100 w 187"/>
                <a:gd name="T31" fmla="*/ 187 h 187"/>
                <a:gd name="T32" fmla="*/ 99 w 187"/>
                <a:gd name="T33" fmla="*/ 172 h 187"/>
                <a:gd name="T34" fmla="*/ 93 w 187"/>
                <a:gd name="T35" fmla="*/ 172 h 187"/>
                <a:gd name="T36" fmla="*/ 93 w 187"/>
                <a:gd name="T37" fmla="*/ 132 h 187"/>
                <a:gd name="T38" fmla="*/ 130 w 187"/>
                <a:gd name="T39" fmla="*/ 106 h 187"/>
                <a:gd name="T40" fmla="*/ 105 w 187"/>
                <a:gd name="T41" fmla="*/ 57 h 187"/>
                <a:gd name="T42" fmla="*/ 93 w 187"/>
                <a:gd name="T43" fmla="*/ 55 h 187"/>
                <a:gd name="T44" fmla="*/ 93 w 187"/>
                <a:gd name="T45" fmla="*/ 15 h 187"/>
                <a:gd name="T46" fmla="*/ 23 w 187"/>
                <a:gd name="T47" fmla="*/ 129 h 187"/>
                <a:gd name="T48" fmla="*/ 9 w 187"/>
                <a:gd name="T49" fmla="*/ 135 h 187"/>
                <a:gd name="T50" fmla="*/ 0 w 187"/>
                <a:gd name="T51" fmla="*/ 100 h 187"/>
                <a:gd name="T52" fmla="*/ 15 w 187"/>
                <a:gd name="T53" fmla="*/ 99 h 187"/>
                <a:gd name="T54" fmla="*/ 19 w 187"/>
                <a:gd name="T55" fmla="*/ 69 h 187"/>
                <a:gd name="T56" fmla="*/ 4 w 187"/>
                <a:gd name="T57" fmla="*/ 64 h 187"/>
                <a:gd name="T58" fmla="*/ 23 w 187"/>
                <a:gd name="T59" fmla="*/ 32 h 187"/>
                <a:gd name="T60" fmla="*/ 34 w 187"/>
                <a:gd name="T61" fmla="*/ 42 h 187"/>
                <a:gd name="T62" fmla="*/ 58 w 187"/>
                <a:gd name="T63" fmla="*/ 23 h 187"/>
                <a:gd name="T64" fmla="*/ 51 w 187"/>
                <a:gd name="T65" fmla="*/ 10 h 187"/>
                <a:gd name="T66" fmla="*/ 87 w 187"/>
                <a:gd name="T67" fmla="*/ 0 h 187"/>
                <a:gd name="T68" fmla="*/ 88 w 187"/>
                <a:gd name="T69" fmla="*/ 15 h 187"/>
                <a:gd name="T70" fmla="*/ 93 w 187"/>
                <a:gd name="T71" fmla="*/ 15 h 187"/>
                <a:gd name="T72" fmla="*/ 93 w 187"/>
                <a:gd name="T73" fmla="*/ 55 h 187"/>
                <a:gd name="T74" fmla="*/ 57 w 187"/>
                <a:gd name="T75" fmla="*/ 81 h 187"/>
                <a:gd name="T76" fmla="*/ 81 w 187"/>
                <a:gd name="T77" fmla="*/ 130 h 187"/>
                <a:gd name="T78" fmla="*/ 93 w 187"/>
                <a:gd name="T79" fmla="*/ 132 h 187"/>
                <a:gd name="T80" fmla="*/ 93 w 187"/>
                <a:gd name="T81" fmla="*/ 172 h 187"/>
                <a:gd name="T82" fmla="*/ 68 w 187"/>
                <a:gd name="T83" fmla="*/ 168 h 187"/>
                <a:gd name="T84" fmla="*/ 64 w 187"/>
                <a:gd name="T85" fmla="*/ 183 h 187"/>
                <a:gd name="T86" fmla="*/ 32 w 187"/>
                <a:gd name="T87" fmla="*/ 164 h 187"/>
                <a:gd name="T88" fmla="*/ 42 w 187"/>
                <a:gd name="T89" fmla="*/ 153 h 187"/>
                <a:gd name="T90" fmla="*/ 23 w 187"/>
                <a:gd name="T91" fmla="*/ 1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" h="187">
                  <a:moveTo>
                    <a:pt x="93" y="15"/>
                  </a:moveTo>
                  <a:cubicBezTo>
                    <a:pt x="102" y="15"/>
                    <a:pt x="110" y="16"/>
                    <a:pt x="118" y="19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35" y="9"/>
                    <a:pt x="146" y="15"/>
                    <a:pt x="155" y="23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53" y="41"/>
                    <a:pt x="159" y="49"/>
                    <a:pt x="164" y="58"/>
                  </a:cubicBezTo>
                  <a:cubicBezTo>
                    <a:pt x="177" y="52"/>
                    <a:pt x="177" y="52"/>
                    <a:pt x="177" y="52"/>
                  </a:cubicBezTo>
                  <a:cubicBezTo>
                    <a:pt x="183" y="63"/>
                    <a:pt x="186" y="75"/>
                    <a:pt x="187" y="87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3" y="98"/>
                    <a:pt x="172" y="108"/>
                    <a:pt x="168" y="119"/>
                  </a:cubicBezTo>
                  <a:cubicBezTo>
                    <a:pt x="182" y="123"/>
                    <a:pt x="182" y="123"/>
                    <a:pt x="182" y="123"/>
                  </a:cubicBezTo>
                  <a:cubicBezTo>
                    <a:pt x="178" y="135"/>
                    <a:pt x="172" y="146"/>
                    <a:pt x="164" y="155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46" y="153"/>
                    <a:pt x="138" y="160"/>
                    <a:pt x="129" y="164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124" y="183"/>
                    <a:pt x="112" y="186"/>
                    <a:pt x="100" y="187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97" y="172"/>
                    <a:pt x="95" y="172"/>
                    <a:pt x="93" y="172"/>
                  </a:cubicBezTo>
                  <a:cubicBezTo>
                    <a:pt x="93" y="132"/>
                    <a:pt x="93" y="132"/>
                    <a:pt x="93" y="132"/>
                  </a:cubicBezTo>
                  <a:cubicBezTo>
                    <a:pt x="109" y="132"/>
                    <a:pt x="124" y="122"/>
                    <a:pt x="130" y="106"/>
                  </a:cubicBezTo>
                  <a:cubicBezTo>
                    <a:pt x="136" y="86"/>
                    <a:pt x="126" y="64"/>
                    <a:pt x="105" y="57"/>
                  </a:cubicBezTo>
                  <a:cubicBezTo>
                    <a:pt x="101" y="56"/>
                    <a:pt x="97" y="55"/>
                    <a:pt x="93" y="55"/>
                  </a:cubicBezTo>
                  <a:lnTo>
                    <a:pt x="93" y="15"/>
                  </a:lnTo>
                  <a:close/>
                  <a:moveTo>
                    <a:pt x="23" y="129"/>
                  </a:moveTo>
                  <a:cubicBezTo>
                    <a:pt x="9" y="135"/>
                    <a:pt x="9" y="135"/>
                    <a:pt x="9" y="135"/>
                  </a:cubicBezTo>
                  <a:cubicBezTo>
                    <a:pt x="4" y="125"/>
                    <a:pt x="1" y="113"/>
                    <a:pt x="0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89"/>
                    <a:pt x="15" y="79"/>
                    <a:pt x="19" y="69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8" y="52"/>
                    <a:pt x="15" y="41"/>
                    <a:pt x="23" y="3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1" y="34"/>
                    <a:pt x="49" y="28"/>
                    <a:pt x="58" y="23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62" y="4"/>
                    <a:pt x="74" y="1"/>
                    <a:pt x="87" y="0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0" y="15"/>
                    <a:pt x="92" y="15"/>
                    <a:pt x="93" y="1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77" y="55"/>
                    <a:pt x="62" y="65"/>
                    <a:pt x="57" y="81"/>
                  </a:cubicBezTo>
                  <a:cubicBezTo>
                    <a:pt x="50" y="101"/>
                    <a:pt x="61" y="123"/>
                    <a:pt x="81" y="130"/>
                  </a:cubicBezTo>
                  <a:cubicBezTo>
                    <a:pt x="85" y="131"/>
                    <a:pt x="89" y="132"/>
                    <a:pt x="93" y="132"/>
                  </a:cubicBezTo>
                  <a:cubicBezTo>
                    <a:pt x="93" y="172"/>
                    <a:pt x="93" y="172"/>
                    <a:pt x="93" y="172"/>
                  </a:cubicBezTo>
                  <a:cubicBezTo>
                    <a:pt x="85" y="172"/>
                    <a:pt x="77" y="171"/>
                    <a:pt x="68" y="168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52" y="179"/>
                    <a:pt x="41" y="172"/>
                    <a:pt x="32" y="164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34" y="146"/>
                    <a:pt x="27" y="138"/>
                    <a:pt x="23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11256963" y="692150"/>
              <a:ext cx="455612" cy="454025"/>
            </a:xfrm>
            <a:custGeom>
              <a:avLst/>
              <a:gdLst>
                <a:gd name="T0" fmla="*/ 104 w 195"/>
                <a:gd name="T1" fmla="*/ 29 h 194"/>
                <a:gd name="T2" fmla="*/ 107 w 195"/>
                <a:gd name="T3" fmla="*/ 0 h 194"/>
                <a:gd name="T4" fmla="*/ 148 w 195"/>
                <a:gd name="T5" fmla="*/ 13 h 194"/>
                <a:gd name="T6" fmla="*/ 133 w 195"/>
                <a:gd name="T7" fmla="*/ 38 h 194"/>
                <a:gd name="T8" fmla="*/ 155 w 195"/>
                <a:gd name="T9" fmla="*/ 59 h 194"/>
                <a:gd name="T10" fmla="*/ 180 w 195"/>
                <a:gd name="T11" fmla="*/ 43 h 194"/>
                <a:gd name="T12" fmla="*/ 190 w 195"/>
                <a:gd name="T13" fmla="*/ 62 h 194"/>
                <a:gd name="T14" fmla="*/ 195 w 195"/>
                <a:gd name="T15" fmla="*/ 83 h 194"/>
                <a:gd name="T16" fmla="*/ 166 w 195"/>
                <a:gd name="T17" fmla="*/ 87 h 194"/>
                <a:gd name="T18" fmla="*/ 164 w 195"/>
                <a:gd name="T19" fmla="*/ 118 h 194"/>
                <a:gd name="T20" fmla="*/ 192 w 195"/>
                <a:gd name="T21" fmla="*/ 127 h 194"/>
                <a:gd name="T22" fmla="*/ 169 w 195"/>
                <a:gd name="T23" fmla="*/ 164 h 194"/>
                <a:gd name="T24" fmla="*/ 148 w 195"/>
                <a:gd name="T25" fmla="*/ 144 h 194"/>
                <a:gd name="T26" fmla="*/ 123 w 195"/>
                <a:gd name="T27" fmla="*/ 161 h 194"/>
                <a:gd name="T28" fmla="*/ 123 w 195"/>
                <a:gd name="T29" fmla="*/ 161 h 194"/>
                <a:gd name="T30" fmla="*/ 133 w 195"/>
                <a:gd name="T31" fmla="*/ 188 h 194"/>
                <a:gd name="T32" fmla="*/ 99 w 195"/>
                <a:gd name="T33" fmla="*/ 194 h 194"/>
                <a:gd name="T34" fmla="*/ 99 w 195"/>
                <a:gd name="T35" fmla="*/ 154 h 194"/>
                <a:gd name="T36" fmla="*/ 119 w 195"/>
                <a:gd name="T37" fmla="*/ 150 h 194"/>
                <a:gd name="T38" fmla="*/ 152 w 195"/>
                <a:gd name="T39" fmla="*/ 77 h 194"/>
                <a:gd name="T40" fmla="*/ 99 w 195"/>
                <a:gd name="T41" fmla="*/ 40 h 194"/>
                <a:gd name="T42" fmla="*/ 99 w 195"/>
                <a:gd name="T43" fmla="*/ 28 h 194"/>
                <a:gd name="T44" fmla="*/ 104 w 195"/>
                <a:gd name="T45" fmla="*/ 29 h 194"/>
                <a:gd name="T46" fmla="*/ 99 w 195"/>
                <a:gd name="T47" fmla="*/ 194 h 194"/>
                <a:gd name="T48" fmla="*/ 90 w 195"/>
                <a:gd name="T49" fmla="*/ 194 h 194"/>
                <a:gd name="T50" fmla="*/ 93 w 195"/>
                <a:gd name="T51" fmla="*/ 165 h 194"/>
                <a:gd name="T52" fmla="*/ 64 w 195"/>
                <a:gd name="T53" fmla="*/ 156 h 194"/>
                <a:gd name="T54" fmla="*/ 49 w 195"/>
                <a:gd name="T55" fmla="*/ 181 h 194"/>
                <a:gd name="T56" fmla="*/ 17 w 195"/>
                <a:gd name="T57" fmla="*/ 151 h 194"/>
                <a:gd name="T58" fmla="*/ 42 w 195"/>
                <a:gd name="T59" fmla="*/ 135 h 194"/>
                <a:gd name="T60" fmla="*/ 35 w 195"/>
                <a:gd name="T61" fmla="*/ 121 h 194"/>
                <a:gd name="T62" fmla="*/ 31 w 195"/>
                <a:gd name="T63" fmla="*/ 106 h 194"/>
                <a:gd name="T64" fmla="*/ 2 w 195"/>
                <a:gd name="T65" fmla="*/ 111 h 194"/>
                <a:gd name="T66" fmla="*/ 6 w 195"/>
                <a:gd name="T67" fmla="*/ 67 h 194"/>
                <a:gd name="T68" fmla="*/ 33 w 195"/>
                <a:gd name="T69" fmla="*/ 76 h 194"/>
                <a:gd name="T70" fmla="*/ 49 w 195"/>
                <a:gd name="T71" fmla="*/ 50 h 194"/>
                <a:gd name="T72" fmla="*/ 28 w 195"/>
                <a:gd name="T73" fmla="*/ 30 h 194"/>
                <a:gd name="T74" fmla="*/ 64 w 195"/>
                <a:gd name="T75" fmla="*/ 6 h 194"/>
                <a:gd name="T76" fmla="*/ 74 w 195"/>
                <a:gd name="T77" fmla="*/ 33 h 194"/>
                <a:gd name="T78" fmla="*/ 99 w 195"/>
                <a:gd name="T79" fmla="*/ 28 h 194"/>
                <a:gd name="T80" fmla="*/ 99 w 195"/>
                <a:gd name="T81" fmla="*/ 40 h 194"/>
                <a:gd name="T82" fmla="*/ 78 w 195"/>
                <a:gd name="T83" fmla="*/ 44 h 194"/>
                <a:gd name="T84" fmla="*/ 45 w 195"/>
                <a:gd name="T85" fmla="*/ 117 h 194"/>
                <a:gd name="T86" fmla="*/ 99 w 195"/>
                <a:gd name="T87" fmla="*/ 154 h 194"/>
                <a:gd name="T88" fmla="*/ 99 w 195"/>
                <a:gd name="T8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194">
                  <a:moveTo>
                    <a:pt x="104" y="2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121" y="1"/>
                    <a:pt x="136" y="5"/>
                    <a:pt x="148" y="13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42" y="43"/>
                    <a:pt x="150" y="50"/>
                    <a:pt x="155" y="59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84" y="49"/>
                    <a:pt x="187" y="55"/>
                    <a:pt x="190" y="62"/>
                  </a:cubicBezTo>
                  <a:cubicBezTo>
                    <a:pt x="192" y="69"/>
                    <a:pt x="194" y="76"/>
                    <a:pt x="195" y="83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8" y="98"/>
                    <a:pt x="167" y="108"/>
                    <a:pt x="164" y="118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87" y="140"/>
                    <a:pt x="180" y="153"/>
                    <a:pt x="169" y="16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1" y="151"/>
                    <a:pt x="133" y="157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22" y="192"/>
                    <a:pt x="110" y="194"/>
                    <a:pt x="99" y="194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105" y="154"/>
                    <a:pt x="112" y="153"/>
                    <a:pt x="119" y="150"/>
                  </a:cubicBezTo>
                  <a:cubicBezTo>
                    <a:pt x="148" y="139"/>
                    <a:pt x="163" y="106"/>
                    <a:pt x="152" y="77"/>
                  </a:cubicBezTo>
                  <a:cubicBezTo>
                    <a:pt x="143" y="54"/>
                    <a:pt x="121" y="40"/>
                    <a:pt x="99" y="40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8"/>
                    <a:pt x="102" y="29"/>
                    <a:pt x="104" y="29"/>
                  </a:cubicBezTo>
                  <a:close/>
                  <a:moveTo>
                    <a:pt x="99" y="194"/>
                  </a:moveTo>
                  <a:cubicBezTo>
                    <a:pt x="96" y="194"/>
                    <a:pt x="93" y="194"/>
                    <a:pt x="90" y="194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82" y="164"/>
                    <a:pt x="73" y="161"/>
                    <a:pt x="64" y="156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37" y="174"/>
                    <a:pt x="26" y="164"/>
                    <a:pt x="17" y="151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39" y="131"/>
                    <a:pt x="36" y="126"/>
                    <a:pt x="35" y="121"/>
                  </a:cubicBezTo>
                  <a:cubicBezTo>
                    <a:pt x="33" y="116"/>
                    <a:pt x="31" y="111"/>
                    <a:pt x="31" y="106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0" y="96"/>
                    <a:pt x="1" y="81"/>
                    <a:pt x="6" y="67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6" y="66"/>
                    <a:pt x="42" y="57"/>
                    <a:pt x="49" y="5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19"/>
                    <a:pt x="50" y="11"/>
                    <a:pt x="64" y="6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82" y="30"/>
                    <a:pt x="90" y="28"/>
                    <a:pt x="99" y="28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2" y="40"/>
                    <a:pt x="85" y="41"/>
                    <a:pt x="78" y="44"/>
                  </a:cubicBezTo>
                  <a:cubicBezTo>
                    <a:pt x="49" y="55"/>
                    <a:pt x="34" y="88"/>
                    <a:pt x="45" y="117"/>
                  </a:cubicBezTo>
                  <a:cubicBezTo>
                    <a:pt x="54" y="140"/>
                    <a:pt x="76" y="154"/>
                    <a:pt x="99" y="154"/>
                  </a:cubicBezTo>
                  <a:lnTo>
                    <a:pt x="99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5699747" y="1923847"/>
            <a:ext cx="390111" cy="325093"/>
          </a:xfrm>
          <a:custGeom>
            <a:avLst/>
            <a:gdLst>
              <a:gd name="T0" fmla="*/ 2147483646 w 282"/>
              <a:gd name="T1" fmla="*/ 2147483646 h 235"/>
              <a:gd name="T2" fmla="*/ 2147483646 w 282"/>
              <a:gd name="T3" fmla="*/ 2147483646 h 235"/>
              <a:gd name="T4" fmla="*/ 2147483646 w 282"/>
              <a:gd name="T5" fmla="*/ 2147483646 h 235"/>
              <a:gd name="T6" fmla="*/ 2147483646 w 282"/>
              <a:gd name="T7" fmla="*/ 2147483646 h 235"/>
              <a:gd name="T8" fmla="*/ 2147483646 w 282"/>
              <a:gd name="T9" fmla="*/ 2147483646 h 235"/>
              <a:gd name="T10" fmla="*/ 2147483646 w 282"/>
              <a:gd name="T11" fmla="*/ 2147483646 h 235"/>
              <a:gd name="T12" fmla="*/ 2147483646 w 282"/>
              <a:gd name="T13" fmla="*/ 2147483646 h 235"/>
              <a:gd name="T14" fmla="*/ 2147483646 w 282"/>
              <a:gd name="T15" fmla="*/ 2147483646 h 235"/>
              <a:gd name="T16" fmla="*/ 2147483646 w 282"/>
              <a:gd name="T17" fmla="*/ 2147483646 h 235"/>
              <a:gd name="T18" fmla="*/ 2147483646 w 282"/>
              <a:gd name="T19" fmla="*/ 2147483646 h 235"/>
              <a:gd name="T20" fmla="*/ 2147483646 w 282"/>
              <a:gd name="T21" fmla="*/ 2147483646 h 235"/>
              <a:gd name="T22" fmla="*/ 2147483646 w 282"/>
              <a:gd name="T23" fmla="*/ 2147483646 h 235"/>
              <a:gd name="T24" fmla="*/ 2147483646 w 282"/>
              <a:gd name="T25" fmla="*/ 2147483646 h 235"/>
              <a:gd name="T26" fmla="*/ 2147483646 w 282"/>
              <a:gd name="T27" fmla="*/ 2147483646 h 235"/>
              <a:gd name="T28" fmla="*/ 2147483646 w 282"/>
              <a:gd name="T29" fmla="*/ 2147483646 h 235"/>
              <a:gd name="T30" fmla="*/ 2147483646 w 282"/>
              <a:gd name="T31" fmla="*/ 2147483646 h 235"/>
              <a:gd name="T32" fmla="*/ 2147483646 w 282"/>
              <a:gd name="T33" fmla="*/ 2147483646 h 235"/>
              <a:gd name="T34" fmla="*/ 2147483646 w 282"/>
              <a:gd name="T35" fmla="*/ 2147483646 h 235"/>
              <a:gd name="T36" fmla="*/ 2147483646 w 282"/>
              <a:gd name="T37" fmla="*/ 2147483646 h 235"/>
              <a:gd name="T38" fmla="*/ 2147483646 w 282"/>
              <a:gd name="T39" fmla="*/ 2147483646 h 235"/>
              <a:gd name="T40" fmla="*/ 2147483646 w 282"/>
              <a:gd name="T41" fmla="*/ 2147483646 h 235"/>
              <a:gd name="T42" fmla="*/ 2147483646 w 282"/>
              <a:gd name="T43" fmla="*/ 2147483646 h 235"/>
              <a:gd name="T44" fmla="*/ 2147483646 w 282"/>
              <a:gd name="T45" fmla="*/ 2147483646 h 235"/>
              <a:gd name="T46" fmla="*/ 2147483646 w 282"/>
              <a:gd name="T47" fmla="*/ 2147483646 h 235"/>
              <a:gd name="T48" fmla="*/ 2147483646 w 282"/>
              <a:gd name="T49" fmla="*/ 2147483646 h 235"/>
              <a:gd name="T50" fmla="*/ 2147483646 w 282"/>
              <a:gd name="T51" fmla="*/ 2147483646 h 235"/>
              <a:gd name="T52" fmla="*/ 2147483646 w 282"/>
              <a:gd name="T53" fmla="*/ 2147483646 h 235"/>
              <a:gd name="T54" fmla="*/ 2147483646 w 282"/>
              <a:gd name="T55" fmla="*/ 2147483646 h 235"/>
              <a:gd name="T56" fmla="*/ 2147483646 w 282"/>
              <a:gd name="T57" fmla="*/ 2147483646 h 235"/>
              <a:gd name="T58" fmla="*/ 2147483646 w 282"/>
              <a:gd name="T59" fmla="*/ 2147483646 h 235"/>
              <a:gd name="T60" fmla="*/ 2147483646 w 282"/>
              <a:gd name="T61" fmla="*/ 2147483646 h 235"/>
              <a:gd name="T62" fmla="*/ 2147483646 w 282"/>
              <a:gd name="T63" fmla="*/ 2147483646 h 235"/>
              <a:gd name="T64" fmla="*/ 2147483646 w 282"/>
              <a:gd name="T65" fmla="*/ 2147483646 h 235"/>
              <a:gd name="T66" fmla="*/ 2147483646 w 282"/>
              <a:gd name="T67" fmla="*/ 2147483646 h 235"/>
              <a:gd name="T68" fmla="*/ 2147483646 w 282"/>
              <a:gd name="T69" fmla="*/ 2147483646 h 235"/>
              <a:gd name="T70" fmla="*/ 2147483646 w 282"/>
              <a:gd name="T71" fmla="*/ 2147483646 h 235"/>
              <a:gd name="T72" fmla="*/ 2147483646 w 282"/>
              <a:gd name="T73" fmla="*/ 2147483646 h 235"/>
              <a:gd name="T74" fmla="*/ 2147483646 w 282"/>
              <a:gd name="T75" fmla="*/ 2147483646 h 235"/>
              <a:gd name="T76" fmla="*/ 2147483646 w 282"/>
              <a:gd name="T77" fmla="*/ 2147483646 h 235"/>
              <a:gd name="T78" fmla="*/ 2147483646 w 282"/>
              <a:gd name="T79" fmla="*/ 2147483646 h 235"/>
              <a:gd name="T80" fmla="*/ 2147483646 w 282"/>
              <a:gd name="T81" fmla="*/ 2147483646 h 235"/>
              <a:gd name="T82" fmla="*/ 2147483646 w 282"/>
              <a:gd name="T83" fmla="*/ 2147483646 h 235"/>
              <a:gd name="T84" fmla="*/ 2147483646 w 282"/>
              <a:gd name="T85" fmla="*/ 2147483646 h 235"/>
              <a:gd name="T86" fmla="*/ 2147483646 w 282"/>
              <a:gd name="T87" fmla="*/ 2147483646 h 235"/>
              <a:gd name="T88" fmla="*/ 2147483646 w 282"/>
              <a:gd name="T89" fmla="*/ 2147483646 h 235"/>
              <a:gd name="T90" fmla="*/ 2147483646 w 282"/>
              <a:gd name="T91" fmla="*/ 2147483646 h 235"/>
              <a:gd name="T92" fmla="*/ 2147483646 w 282"/>
              <a:gd name="T93" fmla="*/ 2147483646 h 235"/>
              <a:gd name="T94" fmla="*/ 2147483646 w 282"/>
              <a:gd name="T95" fmla="*/ 2147483646 h 235"/>
              <a:gd name="T96" fmla="*/ 2147483646 w 282"/>
              <a:gd name="T97" fmla="*/ 2147483646 h 235"/>
              <a:gd name="T98" fmla="*/ 2147483646 w 282"/>
              <a:gd name="T99" fmla="*/ 2147483646 h 235"/>
              <a:gd name="T100" fmla="*/ 2147483646 w 282"/>
              <a:gd name="T101" fmla="*/ 2147483646 h 235"/>
              <a:gd name="T102" fmla="*/ 0 w 282"/>
              <a:gd name="T103" fmla="*/ 2147483646 h 235"/>
              <a:gd name="T104" fmla="*/ 0 w 282"/>
              <a:gd name="T105" fmla="*/ 2147483646 h 235"/>
              <a:gd name="T106" fmla="*/ 2147483646 w 282"/>
              <a:gd name="T107" fmla="*/ 2147483646 h 235"/>
              <a:gd name="T108" fmla="*/ 2147483646 w 282"/>
              <a:gd name="T109" fmla="*/ 2147483646 h 235"/>
              <a:gd name="T110" fmla="*/ 2147483646 w 282"/>
              <a:gd name="T111" fmla="*/ 2147483646 h 235"/>
              <a:gd name="T112" fmla="*/ 2147483646 w 282"/>
              <a:gd name="T113" fmla="*/ 2147483646 h 235"/>
              <a:gd name="T114" fmla="*/ 2147483646 w 282"/>
              <a:gd name="T115" fmla="*/ 2147483646 h 235"/>
              <a:gd name="T116" fmla="*/ 2147483646 w 282"/>
              <a:gd name="T117" fmla="*/ 2147483646 h 235"/>
              <a:gd name="T118" fmla="*/ 2147483646 w 282"/>
              <a:gd name="T119" fmla="*/ 2147483646 h 235"/>
              <a:gd name="T120" fmla="*/ 2147483646 w 282"/>
              <a:gd name="T121" fmla="*/ 2147483646 h 235"/>
              <a:gd name="T122" fmla="*/ 2147483646 w 282"/>
              <a:gd name="T123" fmla="*/ 2147483646 h 23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2" h="235">
                <a:moveTo>
                  <a:pt x="28" y="131"/>
                </a:moveTo>
                <a:cubicBezTo>
                  <a:pt x="28" y="53"/>
                  <a:pt x="28" y="53"/>
                  <a:pt x="28" y="53"/>
                </a:cubicBezTo>
                <a:cubicBezTo>
                  <a:pt x="28" y="44"/>
                  <a:pt x="36" y="36"/>
                  <a:pt x="46" y="36"/>
                </a:cubicBezTo>
                <a:cubicBezTo>
                  <a:pt x="62" y="36"/>
                  <a:pt x="62" y="36"/>
                  <a:pt x="62" y="36"/>
                </a:cubicBezTo>
                <a:cubicBezTo>
                  <a:pt x="62" y="148"/>
                  <a:pt x="62" y="148"/>
                  <a:pt x="62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36" y="148"/>
                  <a:pt x="28" y="140"/>
                  <a:pt x="28" y="131"/>
                </a:cubicBezTo>
                <a:close/>
                <a:moveTo>
                  <a:pt x="214" y="131"/>
                </a:moveTo>
                <a:cubicBezTo>
                  <a:pt x="214" y="53"/>
                  <a:pt x="214" y="53"/>
                  <a:pt x="214" y="53"/>
                </a:cubicBezTo>
                <a:cubicBezTo>
                  <a:pt x="214" y="44"/>
                  <a:pt x="207" y="36"/>
                  <a:pt x="197" y="36"/>
                </a:cubicBezTo>
                <a:cubicBezTo>
                  <a:pt x="180" y="36"/>
                  <a:pt x="180" y="36"/>
                  <a:pt x="180" y="36"/>
                </a:cubicBezTo>
                <a:cubicBezTo>
                  <a:pt x="180" y="148"/>
                  <a:pt x="180" y="148"/>
                  <a:pt x="180" y="148"/>
                </a:cubicBezTo>
                <a:cubicBezTo>
                  <a:pt x="197" y="148"/>
                  <a:pt x="197" y="148"/>
                  <a:pt x="197" y="148"/>
                </a:cubicBezTo>
                <a:cubicBezTo>
                  <a:pt x="207" y="148"/>
                  <a:pt x="214" y="140"/>
                  <a:pt x="214" y="131"/>
                </a:cubicBezTo>
                <a:close/>
                <a:moveTo>
                  <a:pt x="154" y="36"/>
                </a:moveTo>
                <a:cubicBezTo>
                  <a:pt x="152" y="21"/>
                  <a:pt x="143" y="13"/>
                  <a:pt x="131" y="13"/>
                </a:cubicBezTo>
                <a:cubicBezTo>
                  <a:pt x="112" y="13"/>
                  <a:pt x="112" y="13"/>
                  <a:pt x="112" y="13"/>
                </a:cubicBezTo>
                <a:cubicBezTo>
                  <a:pt x="100" y="13"/>
                  <a:pt x="91" y="21"/>
                  <a:pt x="89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166" y="148"/>
                  <a:pt x="166" y="148"/>
                  <a:pt x="166" y="148"/>
                </a:cubicBezTo>
                <a:cubicBezTo>
                  <a:pt x="166" y="36"/>
                  <a:pt x="166" y="36"/>
                  <a:pt x="166" y="36"/>
                </a:cubicBezTo>
                <a:lnTo>
                  <a:pt x="154" y="36"/>
                </a:lnTo>
                <a:close/>
                <a:moveTo>
                  <a:pt x="101" y="36"/>
                </a:moveTo>
                <a:cubicBezTo>
                  <a:pt x="102" y="23"/>
                  <a:pt x="110" y="23"/>
                  <a:pt x="11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7" y="23"/>
                  <a:pt x="141" y="27"/>
                  <a:pt x="142" y="36"/>
                </a:cubicBezTo>
                <a:lnTo>
                  <a:pt x="101" y="36"/>
                </a:lnTo>
                <a:close/>
                <a:moveTo>
                  <a:pt x="42" y="187"/>
                </a:moveTo>
                <a:cubicBezTo>
                  <a:pt x="28" y="187"/>
                  <a:pt x="17" y="198"/>
                  <a:pt x="17" y="211"/>
                </a:cubicBezTo>
                <a:cubicBezTo>
                  <a:pt x="17" y="224"/>
                  <a:pt x="28" y="235"/>
                  <a:pt x="42" y="235"/>
                </a:cubicBezTo>
                <a:cubicBezTo>
                  <a:pt x="55" y="235"/>
                  <a:pt x="66" y="224"/>
                  <a:pt x="66" y="211"/>
                </a:cubicBezTo>
                <a:cubicBezTo>
                  <a:pt x="66" y="198"/>
                  <a:pt x="55" y="187"/>
                  <a:pt x="42" y="187"/>
                </a:cubicBezTo>
                <a:close/>
                <a:moveTo>
                  <a:pt x="42" y="224"/>
                </a:moveTo>
                <a:cubicBezTo>
                  <a:pt x="34" y="224"/>
                  <a:pt x="29" y="218"/>
                  <a:pt x="29" y="211"/>
                </a:cubicBezTo>
                <a:cubicBezTo>
                  <a:pt x="29" y="204"/>
                  <a:pt x="34" y="198"/>
                  <a:pt x="42" y="198"/>
                </a:cubicBezTo>
                <a:cubicBezTo>
                  <a:pt x="49" y="198"/>
                  <a:pt x="54" y="204"/>
                  <a:pt x="54" y="211"/>
                </a:cubicBezTo>
                <a:cubicBezTo>
                  <a:pt x="54" y="218"/>
                  <a:pt x="49" y="224"/>
                  <a:pt x="42" y="224"/>
                </a:cubicBezTo>
                <a:close/>
                <a:moveTo>
                  <a:pt x="202" y="187"/>
                </a:moveTo>
                <a:cubicBezTo>
                  <a:pt x="188" y="187"/>
                  <a:pt x="177" y="198"/>
                  <a:pt x="177" y="211"/>
                </a:cubicBezTo>
                <a:cubicBezTo>
                  <a:pt x="177" y="224"/>
                  <a:pt x="188" y="235"/>
                  <a:pt x="202" y="235"/>
                </a:cubicBezTo>
                <a:cubicBezTo>
                  <a:pt x="215" y="235"/>
                  <a:pt x="226" y="224"/>
                  <a:pt x="226" y="211"/>
                </a:cubicBezTo>
                <a:cubicBezTo>
                  <a:pt x="226" y="198"/>
                  <a:pt x="215" y="187"/>
                  <a:pt x="202" y="187"/>
                </a:cubicBezTo>
                <a:close/>
                <a:moveTo>
                  <a:pt x="202" y="224"/>
                </a:moveTo>
                <a:cubicBezTo>
                  <a:pt x="194" y="224"/>
                  <a:pt x="189" y="218"/>
                  <a:pt x="189" y="211"/>
                </a:cubicBezTo>
                <a:cubicBezTo>
                  <a:pt x="189" y="204"/>
                  <a:pt x="194" y="198"/>
                  <a:pt x="202" y="198"/>
                </a:cubicBezTo>
                <a:cubicBezTo>
                  <a:pt x="209" y="198"/>
                  <a:pt x="214" y="204"/>
                  <a:pt x="214" y="211"/>
                </a:cubicBezTo>
                <a:cubicBezTo>
                  <a:pt x="214" y="218"/>
                  <a:pt x="209" y="224"/>
                  <a:pt x="202" y="224"/>
                </a:cubicBezTo>
                <a:close/>
                <a:moveTo>
                  <a:pt x="275" y="20"/>
                </a:moveTo>
                <a:cubicBezTo>
                  <a:pt x="246" y="36"/>
                  <a:pt x="246" y="36"/>
                  <a:pt x="246" y="36"/>
                </a:cubicBezTo>
                <a:cubicBezTo>
                  <a:pt x="246" y="179"/>
                  <a:pt x="246" y="179"/>
                  <a:pt x="246" y="17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0"/>
                  <a:pt x="0" y="140"/>
                  <a:pt x="0" y="140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226" y="160"/>
                  <a:pt x="226" y="160"/>
                  <a:pt x="226" y="160"/>
                </a:cubicBezTo>
                <a:cubicBezTo>
                  <a:pt x="226" y="31"/>
                  <a:pt x="226" y="31"/>
                  <a:pt x="226" y="31"/>
                </a:cubicBezTo>
                <a:cubicBezTo>
                  <a:pt x="226" y="31"/>
                  <a:pt x="226" y="30"/>
                  <a:pt x="226" y="29"/>
                </a:cubicBezTo>
                <a:cubicBezTo>
                  <a:pt x="227" y="26"/>
                  <a:pt x="228" y="23"/>
                  <a:pt x="231" y="22"/>
                </a:cubicBezTo>
                <a:cubicBezTo>
                  <a:pt x="266" y="3"/>
                  <a:pt x="266" y="3"/>
                  <a:pt x="266" y="3"/>
                </a:cubicBezTo>
                <a:cubicBezTo>
                  <a:pt x="271" y="0"/>
                  <a:pt x="277" y="2"/>
                  <a:pt x="279" y="7"/>
                </a:cubicBezTo>
                <a:cubicBezTo>
                  <a:pt x="282" y="12"/>
                  <a:pt x="280" y="17"/>
                  <a:pt x="275" y="2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9" name="文本框 58"/>
          <p:cNvSpPr txBox="1"/>
          <p:nvPr/>
        </p:nvSpPr>
        <p:spPr>
          <a:xfrm>
            <a:off x="1762514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文本框 59"/>
          <p:cNvSpPr txBox="1"/>
          <p:nvPr/>
        </p:nvSpPr>
        <p:spPr>
          <a:xfrm>
            <a:off x="3376365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文本框 60"/>
          <p:cNvSpPr txBox="1"/>
          <p:nvPr/>
        </p:nvSpPr>
        <p:spPr>
          <a:xfrm>
            <a:off x="5174028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文本框 61"/>
          <p:cNvSpPr txBox="1"/>
          <p:nvPr/>
        </p:nvSpPr>
        <p:spPr>
          <a:xfrm>
            <a:off x="6920210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585071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44" name="圆角矩形 44"/>
          <p:cNvSpPr/>
          <p:nvPr/>
        </p:nvSpPr>
        <p:spPr>
          <a:xfrm>
            <a:off x="1426706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54" name="文本框 49"/>
          <p:cNvSpPr txBox="1"/>
          <p:nvPr/>
        </p:nvSpPr>
        <p:spPr>
          <a:xfrm>
            <a:off x="1263382" y="3658177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55" name="TextBox 7"/>
          <p:cNvSpPr>
            <a:spLocks noChangeArrowheads="1"/>
          </p:cNvSpPr>
          <p:nvPr/>
        </p:nvSpPr>
        <p:spPr bwMode="auto">
          <a:xfrm>
            <a:off x="3198922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56" name="圆角矩形 47"/>
          <p:cNvSpPr/>
          <p:nvPr/>
        </p:nvSpPr>
        <p:spPr>
          <a:xfrm>
            <a:off x="3040557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57" name="文本框 49"/>
          <p:cNvSpPr txBox="1"/>
          <p:nvPr/>
        </p:nvSpPr>
        <p:spPr>
          <a:xfrm>
            <a:off x="2877233" y="367534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58" name="TextBox 7"/>
          <p:cNvSpPr>
            <a:spLocks noChangeArrowheads="1"/>
          </p:cNvSpPr>
          <p:nvPr/>
        </p:nvSpPr>
        <p:spPr bwMode="auto">
          <a:xfrm>
            <a:off x="4996585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59" name="圆角矩形 50"/>
          <p:cNvSpPr/>
          <p:nvPr/>
        </p:nvSpPr>
        <p:spPr>
          <a:xfrm>
            <a:off x="4838220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60" name="文本框 49"/>
          <p:cNvSpPr txBox="1"/>
          <p:nvPr/>
        </p:nvSpPr>
        <p:spPr>
          <a:xfrm>
            <a:off x="4674896" y="368441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61" name="TextBox 7"/>
          <p:cNvSpPr>
            <a:spLocks noChangeArrowheads="1"/>
          </p:cNvSpPr>
          <p:nvPr/>
        </p:nvSpPr>
        <p:spPr bwMode="auto">
          <a:xfrm>
            <a:off x="6742767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62" name="圆角矩形 59"/>
          <p:cNvSpPr/>
          <p:nvPr/>
        </p:nvSpPr>
        <p:spPr>
          <a:xfrm>
            <a:off x="6584402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63" name="文本框 49"/>
          <p:cNvSpPr txBox="1"/>
          <p:nvPr/>
        </p:nvSpPr>
        <p:spPr>
          <a:xfrm>
            <a:off x="6421078" y="368441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2816">
        <p14:prism isContent="1" isInverted="1"/>
      </p:transition>
    </mc:Choice>
    <mc:Fallback xmlns="">
      <p:transition spd="slow" advClick="0" advTm="128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41" grpId="0"/>
      <p:bldP spid="42" grpId="0"/>
      <p:bldP spid="43" grpId="0"/>
      <p:bldP spid="44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 animBg="1"/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燕尾形 42"/>
          <p:cNvSpPr/>
          <p:nvPr/>
        </p:nvSpPr>
        <p:spPr>
          <a:xfrm>
            <a:off x="2592038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7" name="燕尾形 43"/>
          <p:cNvSpPr/>
          <p:nvPr/>
        </p:nvSpPr>
        <p:spPr>
          <a:xfrm>
            <a:off x="4788024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8" name="燕尾形 44"/>
          <p:cNvSpPr/>
          <p:nvPr/>
        </p:nvSpPr>
        <p:spPr>
          <a:xfrm>
            <a:off x="7003721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9" name="文本框 47"/>
          <p:cNvSpPr txBox="1"/>
          <p:nvPr/>
        </p:nvSpPr>
        <p:spPr>
          <a:xfrm>
            <a:off x="1542251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0" name="文本框 48"/>
          <p:cNvSpPr txBox="1"/>
          <p:nvPr/>
        </p:nvSpPr>
        <p:spPr>
          <a:xfrm>
            <a:off x="1259632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731160" y="2454618"/>
            <a:ext cx="539919" cy="539919"/>
            <a:chOff x="3639715" y="2600908"/>
            <a:chExt cx="720080" cy="720080"/>
          </a:xfrm>
          <a:solidFill>
            <a:srgbClr val="013C18"/>
          </a:solidFill>
        </p:grpSpPr>
        <p:sp>
          <p:nvSpPr>
            <p:cNvPr id="52" name="椭圆 51"/>
            <p:cNvSpPr/>
            <p:nvPr/>
          </p:nvSpPr>
          <p:spPr>
            <a:xfrm>
              <a:off x="3639715" y="2600908"/>
              <a:ext cx="720080" cy="72008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53" name="Freeform 66"/>
            <p:cNvSpPr>
              <a:spLocks noEditPoints="1"/>
            </p:cNvSpPr>
            <p:nvPr/>
          </p:nvSpPr>
          <p:spPr bwMode="auto">
            <a:xfrm>
              <a:off x="3807803" y="2722630"/>
              <a:ext cx="379591" cy="468907"/>
            </a:xfrm>
            <a:custGeom>
              <a:avLst/>
              <a:gdLst>
                <a:gd name="T0" fmla="*/ 196 w 208"/>
                <a:gd name="T1" fmla="*/ 256 h 256"/>
                <a:gd name="T2" fmla="*/ 12 w 208"/>
                <a:gd name="T3" fmla="*/ 256 h 256"/>
                <a:gd name="T4" fmla="*/ 0 w 208"/>
                <a:gd name="T5" fmla="*/ 244 h 256"/>
                <a:gd name="T6" fmla="*/ 0 w 208"/>
                <a:gd name="T7" fmla="*/ 140 h 256"/>
                <a:gd name="T8" fmla="*/ 12 w 208"/>
                <a:gd name="T9" fmla="*/ 128 h 256"/>
                <a:gd name="T10" fmla="*/ 32 w 208"/>
                <a:gd name="T11" fmla="*/ 128 h 256"/>
                <a:gd name="T12" fmla="*/ 32 w 208"/>
                <a:gd name="T13" fmla="*/ 72 h 256"/>
                <a:gd name="T14" fmla="*/ 104 w 208"/>
                <a:gd name="T15" fmla="*/ 0 h 256"/>
                <a:gd name="T16" fmla="*/ 176 w 208"/>
                <a:gd name="T17" fmla="*/ 72 h 256"/>
                <a:gd name="T18" fmla="*/ 176 w 208"/>
                <a:gd name="T19" fmla="*/ 128 h 256"/>
                <a:gd name="T20" fmla="*/ 196 w 208"/>
                <a:gd name="T21" fmla="*/ 128 h 256"/>
                <a:gd name="T22" fmla="*/ 208 w 208"/>
                <a:gd name="T23" fmla="*/ 140 h 256"/>
                <a:gd name="T24" fmla="*/ 208 w 208"/>
                <a:gd name="T25" fmla="*/ 244 h 256"/>
                <a:gd name="T26" fmla="*/ 196 w 208"/>
                <a:gd name="T27" fmla="*/ 256 h 256"/>
                <a:gd name="T28" fmla="*/ 92 w 208"/>
                <a:gd name="T29" fmla="*/ 197 h 256"/>
                <a:gd name="T30" fmla="*/ 92 w 208"/>
                <a:gd name="T31" fmla="*/ 220 h 256"/>
                <a:gd name="T32" fmla="*/ 104 w 208"/>
                <a:gd name="T33" fmla="*/ 232 h 256"/>
                <a:gd name="T34" fmla="*/ 116 w 208"/>
                <a:gd name="T35" fmla="*/ 220 h 256"/>
                <a:gd name="T36" fmla="*/ 116 w 208"/>
                <a:gd name="T37" fmla="*/ 197 h 256"/>
                <a:gd name="T38" fmla="*/ 128 w 208"/>
                <a:gd name="T39" fmla="*/ 176 h 256"/>
                <a:gd name="T40" fmla="*/ 104 w 208"/>
                <a:gd name="T41" fmla="*/ 152 h 256"/>
                <a:gd name="T42" fmla="*/ 80 w 208"/>
                <a:gd name="T43" fmla="*/ 176 h 256"/>
                <a:gd name="T44" fmla="*/ 92 w 208"/>
                <a:gd name="T45" fmla="*/ 197 h 256"/>
                <a:gd name="T46" fmla="*/ 152 w 208"/>
                <a:gd name="T47" fmla="*/ 72 h 256"/>
                <a:gd name="T48" fmla="*/ 104 w 208"/>
                <a:gd name="T49" fmla="*/ 24 h 256"/>
                <a:gd name="T50" fmla="*/ 56 w 208"/>
                <a:gd name="T51" fmla="*/ 72 h 256"/>
                <a:gd name="T52" fmla="*/ 56 w 208"/>
                <a:gd name="T53" fmla="*/ 128 h 256"/>
                <a:gd name="T54" fmla="*/ 152 w 208"/>
                <a:gd name="T55" fmla="*/ 128 h 256"/>
                <a:gd name="T56" fmla="*/ 152 w 208"/>
                <a:gd name="T57" fmla="*/ 7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927146" y="2454618"/>
            <a:ext cx="539919" cy="539919"/>
            <a:chOff x="6568459" y="2600908"/>
            <a:chExt cx="720080" cy="720080"/>
          </a:xfrm>
          <a:solidFill>
            <a:srgbClr val="013C18"/>
          </a:solidFill>
          <a:effectLst/>
        </p:grpSpPr>
        <p:sp>
          <p:nvSpPr>
            <p:cNvPr id="65" name="椭圆 64"/>
            <p:cNvSpPr/>
            <p:nvPr/>
          </p:nvSpPr>
          <p:spPr>
            <a:xfrm>
              <a:off x="6568459" y="2600908"/>
              <a:ext cx="720080" cy="72008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6" name="Freeform 107"/>
            <p:cNvSpPr>
              <a:spLocks noEditPoints="1"/>
            </p:cNvSpPr>
            <p:nvPr/>
          </p:nvSpPr>
          <p:spPr bwMode="auto">
            <a:xfrm>
              <a:off x="6746415" y="2820736"/>
              <a:ext cx="364168" cy="332120"/>
            </a:xfrm>
            <a:custGeom>
              <a:avLst/>
              <a:gdLst>
                <a:gd name="T0" fmla="*/ 244 w 256"/>
                <a:gd name="T1" fmla="*/ 196 h 232"/>
                <a:gd name="T2" fmla="*/ 188 w 256"/>
                <a:gd name="T3" fmla="*/ 196 h 232"/>
                <a:gd name="T4" fmla="*/ 96 w 256"/>
                <a:gd name="T5" fmla="*/ 196 h 232"/>
                <a:gd name="T6" fmla="*/ 84 w 256"/>
                <a:gd name="T7" fmla="*/ 196 h 232"/>
                <a:gd name="T8" fmla="*/ 81 w 256"/>
                <a:gd name="T9" fmla="*/ 196 h 232"/>
                <a:gd name="T10" fmla="*/ 48 w 256"/>
                <a:gd name="T11" fmla="*/ 228 h 232"/>
                <a:gd name="T12" fmla="*/ 40 w 256"/>
                <a:gd name="T13" fmla="*/ 232 h 232"/>
                <a:gd name="T14" fmla="*/ 40 w 256"/>
                <a:gd name="T15" fmla="*/ 232 h 232"/>
                <a:gd name="T16" fmla="*/ 32 w 256"/>
                <a:gd name="T17" fmla="*/ 228 h 232"/>
                <a:gd name="T18" fmla="*/ 31 w 256"/>
                <a:gd name="T19" fmla="*/ 228 h 232"/>
                <a:gd name="T20" fmla="*/ 30 w 256"/>
                <a:gd name="T21" fmla="*/ 227 h 232"/>
                <a:gd name="T22" fmla="*/ 30 w 256"/>
                <a:gd name="T23" fmla="*/ 226 h 232"/>
                <a:gd name="T24" fmla="*/ 29 w 256"/>
                <a:gd name="T25" fmla="*/ 225 h 232"/>
                <a:gd name="T26" fmla="*/ 29 w 256"/>
                <a:gd name="T27" fmla="*/ 224 h 232"/>
                <a:gd name="T28" fmla="*/ 28 w 256"/>
                <a:gd name="T29" fmla="*/ 222 h 232"/>
                <a:gd name="T30" fmla="*/ 28 w 256"/>
                <a:gd name="T31" fmla="*/ 220 h 232"/>
                <a:gd name="T32" fmla="*/ 28 w 256"/>
                <a:gd name="T33" fmla="*/ 196 h 232"/>
                <a:gd name="T34" fmla="*/ 26 w 256"/>
                <a:gd name="T35" fmla="*/ 196 h 232"/>
                <a:gd name="T36" fmla="*/ 12 w 256"/>
                <a:gd name="T37" fmla="*/ 196 h 232"/>
                <a:gd name="T38" fmla="*/ 0 w 256"/>
                <a:gd name="T39" fmla="*/ 184 h 232"/>
                <a:gd name="T40" fmla="*/ 0 w 256"/>
                <a:gd name="T41" fmla="*/ 12 h 232"/>
                <a:gd name="T42" fmla="*/ 12 w 256"/>
                <a:gd name="T43" fmla="*/ 0 h 232"/>
                <a:gd name="T44" fmla="*/ 244 w 256"/>
                <a:gd name="T45" fmla="*/ 0 h 232"/>
                <a:gd name="T46" fmla="*/ 256 w 256"/>
                <a:gd name="T47" fmla="*/ 12 h 232"/>
                <a:gd name="T48" fmla="*/ 256 w 256"/>
                <a:gd name="T49" fmla="*/ 184 h 232"/>
                <a:gd name="T50" fmla="*/ 244 w 256"/>
                <a:gd name="T51" fmla="*/ 196 h 232"/>
                <a:gd name="T52" fmla="*/ 68 w 256"/>
                <a:gd name="T53" fmla="*/ 76 h 232"/>
                <a:gd name="T54" fmla="*/ 44 w 256"/>
                <a:gd name="T55" fmla="*/ 100 h 232"/>
                <a:gd name="T56" fmla="*/ 68 w 256"/>
                <a:gd name="T57" fmla="*/ 124 h 232"/>
                <a:gd name="T58" fmla="*/ 92 w 256"/>
                <a:gd name="T59" fmla="*/ 100 h 232"/>
                <a:gd name="T60" fmla="*/ 68 w 256"/>
                <a:gd name="T61" fmla="*/ 76 h 232"/>
                <a:gd name="T62" fmla="*/ 128 w 256"/>
                <a:gd name="T63" fmla="*/ 76 h 232"/>
                <a:gd name="T64" fmla="*/ 104 w 256"/>
                <a:gd name="T65" fmla="*/ 100 h 232"/>
                <a:gd name="T66" fmla="*/ 128 w 256"/>
                <a:gd name="T67" fmla="*/ 124 h 232"/>
                <a:gd name="T68" fmla="*/ 152 w 256"/>
                <a:gd name="T69" fmla="*/ 100 h 232"/>
                <a:gd name="T70" fmla="*/ 128 w 256"/>
                <a:gd name="T71" fmla="*/ 76 h 232"/>
                <a:gd name="T72" fmla="*/ 188 w 256"/>
                <a:gd name="T73" fmla="*/ 76 h 232"/>
                <a:gd name="T74" fmla="*/ 164 w 256"/>
                <a:gd name="T75" fmla="*/ 100 h 232"/>
                <a:gd name="T76" fmla="*/ 188 w 256"/>
                <a:gd name="T77" fmla="*/ 124 h 232"/>
                <a:gd name="T78" fmla="*/ 212 w 256"/>
                <a:gd name="T79" fmla="*/ 100 h 232"/>
                <a:gd name="T80" fmla="*/ 188 w 256"/>
                <a:gd name="T81" fmla="*/ 7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142843" y="2454618"/>
            <a:ext cx="539919" cy="539919"/>
            <a:chOff x="9523491" y="2600908"/>
            <a:chExt cx="720080" cy="720080"/>
          </a:xfrm>
        </p:grpSpPr>
        <p:sp>
          <p:nvSpPr>
            <p:cNvPr id="68" name="椭圆 67"/>
            <p:cNvSpPr/>
            <p:nvPr/>
          </p:nvSpPr>
          <p:spPr>
            <a:xfrm>
              <a:off x="9523491" y="2600908"/>
              <a:ext cx="720080" cy="720080"/>
            </a:xfrm>
            <a:prstGeom prst="ellipse">
              <a:avLst/>
            </a:prstGeom>
            <a:solidFill>
              <a:srgbClr val="013C18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9" name="Freeform 105"/>
            <p:cNvSpPr/>
            <p:nvPr/>
          </p:nvSpPr>
          <p:spPr bwMode="auto">
            <a:xfrm>
              <a:off x="9704217" y="2782283"/>
              <a:ext cx="367080" cy="349600"/>
            </a:xfrm>
            <a:custGeom>
              <a:avLst/>
              <a:gdLst>
                <a:gd name="T0" fmla="*/ 251 w 256"/>
                <a:gd name="T1" fmla="*/ 106 h 244"/>
                <a:gd name="T2" fmla="*/ 251 w 256"/>
                <a:gd name="T3" fmla="*/ 106 h 244"/>
                <a:gd name="T4" fmla="*/ 187 w 256"/>
                <a:gd name="T5" fmla="*/ 152 h 244"/>
                <a:gd name="T6" fmla="*/ 211 w 256"/>
                <a:gd name="T7" fmla="*/ 228 h 244"/>
                <a:gd name="T8" fmla="*/ 212 w 256"/>
                <a:gd name="T9" fmla="*/ 232 h 244"/>
                <a:gd name="T10" fmla="*/ 200 w 256"/>
                <a:gd name="T11" fmla="*/ 244 h 244"/>
                <a:gd name="T12" fmla="*/ 193 w 256"/>
                <a:gd name="T13" fmla="*/ 242 h 244"/>
                <a:gd name="T14" fmla="*/ 193 w 256"/>
                <a:gd name="T15" fmla="*/ 242 h 244"/>
                <a:gd name="T16" fmla="*/ 128 w 256"/>
                <a:gd name="T17" fmla="*/ 195 h 244"/>
                <a:gd name="T18" fmla="*/ 63 w 256"/>
                <a:gd name="T19" fmla="*/ 242 h 244"/>
                <a:gd name="T20" fmla="*/ 63 w 256"/>
                <a:gd name="T21" fmla="*/ 242 h 244"/>
                <a:gd name="T22" fmla="*/ 56 w 256"/>
                <a:gd name="T23" fmla="*/ 244 h 244"/>
                <a:gd name="T24" fmla="*/ 44 w 256"/>
                <a:gd name="T25" fmla="*/ 232 h 244"/>
                <a:gd name="T26" fmla="*/ 45 w 256"/>
                <a:gd name="T27" fmla="*/ 228 h 244"/>
                <a:gd name="T28" fmla="*/ 69 w 256"/>
                <a:gd name="T29" fmla="*/ 152 h 244"/>
                <a:gd name="T30" fmla="*/ 5 w 256"/>
                <a:gd name="T31" fmla="*/ 106 h 244"/>
                <a:gd name="T32" fmla="*/ 0 w 256"/>
                <a:gd name="T33" fmla="*/ 96 h 244"/>
                <a:gd name="T34" fmla="*/ 12 w 256"/>
                <a:gd name="T35" fmla="*/ 84 h 244"/>
                <a:gd name="T36" fmla="*/ 92 w 256"/>
                <a:gd name="T37" fmla="*/ 84 h 244"/>
                <a:gd name="T38" fmla="*/ 117 w 256"/>
                <a:gd name="T39" fmla="*/ 8 h 244"/>
                <a:gd name="T40" fmla="*/ 128 w 256"/>
                <a:gd name="T41" fmla="*/ 0 h 244"/>
                <a:gd name="T42" fmla="*/ 139 w 256"/>
                <a:gd name="T43" fmla="*/ 8 h 244"/>
                <a:gd name="T44" fmla="*/ 164 w 256"/>
                <a:gd name="T45" fmla="*/ 84 h 244"/>
                <a:gd name="T46" fmla="*/ 244 w 256"/>
                <a:gd name="T47" fmla="*/ 84 h 244"/>
                <a:gd name="T48" fmla="*/ 256 w 256"/>
                <a:gd name="T49" fmla="*/ 96 h 244"/>
                <a:gd name="T50" fmla="*/ 251 w 256"/>
                <a:gd name="T51" fmla="*/ 10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70" name="文本框 47"/>
          <p:cNvSpPr txBox="1"/>
          <p:nvPr/>
        </p:nvSpPr>
        <p:spPr>
          <a:xfrm>
            <a:off x="3761339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71" name="文本框 48"/>
          <p:cNvSpPr txBox="1"/>
          <p:nvPr/>
        </p:nvSpPr>
        <p:spPr>
          <a:xfrm>
            <a:off x="3478720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2" name="文本框 47"/>
          <p:cNvSpPr txBox="1"/>
          <p:nvPr/>
        </p:nvSpPr>
        <p:spPr>
          <a:xfrm>
            <a:off x="5975009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73" name="文本框 48"/>
          <p:cNvSpPr txBox="1"/>
          <p:nvPr/>
        </p:nvSpPr>
        <p:spPr>
          <a:xfrm>
            <a:off x="5692390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494">
        <p14:prism isContent="1" isInverted="1"/>
      </p:transition>
    </mc:Choice>
    <mc:Fallback xmlns="">
      <p:transition spd="slow" advClick="0" advTm="64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70" grpId="0"/>
      <p:bldP spid="71" grpId="0"/>
      <p:bldP spid="72" grpId="0"/>
      <p:bldP spid="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任意多边形 13"/>
          <p:cNvSpPr/>
          <p:nvPr/>
        </p:nvSpPr>
        <p:spPr>
          <a:xfrm>
            <a:off x="-24056" y="2119793"/>
            <a:ext cx="9177704" cy="1399247"/>
          </a:xfrm>
          <a:custGeom>
            <a:avLst/>
            <a:gdLst>
              <a:gd name="connsiteX0" fmla="*/ 0 w 12721389"/>
              <a:gd name="connsiteY0" fmla="*/ 532365 h 1078137"/>
              <a:gd name="connsiteX1" fmla="*/ 3593431 w 12721389"/>
              <a:gd name="connsiteY1" fmla="*/ 51102 h 1078137"/>
              <a:gd name="connsiteX2" fmla="*/ 7908758 w 12721389"/>
              <a:gd name="connsiteY2" fmla="*/ 1077797 h 1078137"/>
              <a:gd name="connsiteX3" fmla="*/ 11774905 w 12721389"/>
              <a:gd name="connsiteY3" fmla="*/ 163397 h 1078137"/>
              <a:gd name="connsiteX4" fmla="*/ 12721389 w 12721389"/>
              <a:gd name="connsiteY4" fmla="*/ 35060 h 1078137"/>
              <a:gd name="connsiteX0-1" fmla="*/ 0 w 12721389"/>
              <a:gd name="connsiteY0-2" fmla="*/ 532365 h 1078137"/>
              <a:gd name="connsiteX1-3" fmla="*/ 3593431 w 12721389"/>
              <a:gd name="connsiteY1-4" fmla="*/ 51102 h 1078137"/>
              <a:gd name="connsiteX2-5" fmla="*/ 7908758 w 12721389"/>
              <a:gd name="connsiteY2-6" fmla="*/ 1077797 h 1078137"/>
              <a:gd name="connsiteX3-7" fmla="*/ 11774905 w 12721389"/>
              <a:gd name="connsiteY3-8" fmla="*/ 163397 h 1078137"/>
              <a:gd name="connsiteX4-9" fmla="*/ 12721389 w 12721389"/>
              <a:gd name="connsiteY4-10" fmla="*/ 35060 h 1078137"/>
              <a:gd name="connsiteX0-11" fmla="*/ 0 w 12721389"/>
              <a:gd name="connsiteY0-12" fmla="*/ 503854 h 1049626"/>
              <a:gd name="connsiteX1-13" fmla="*/ 3593431 w 12721389"/>
              <a:gd name="connsiteY1-14" fmla="*/ 22591 h 1049626"/>
              <a:gd name="connsiteX2-15" fmla="*/ 7908758 w 12721389"/>
              <a:gd name="connsiteY2-16" fmla="*/ 1049286 h 1049626"/>
              <a:gd name="connsiteX3-17" fmla="*/ 11774905 w 12721389"/>
              <a:gd name="connsiteY3-18" fmla="*/ 134886 h 1049626"/>
              <a:gd name="connsiteX4-19" fmla="*/ 12721389 w 12721389"/>
              <a:gd name="connsiteY4-20" fmla="*/ 6549 h 1049626"/>
              <a:gd name="connsiteX0-21" fmla="*/ 0 w 12368463"/>
              <a:gd name="connsiteY0-22" fmla="*/ 498433 h 1044197"/>
              <a:gd name="connsiteX1-23" fmla="*/ 3593431 w 12368463"/>
              <a:gd name="connsiteY1-24" fmla="*/ 17170 h 1044197"/>
              <a:gd name="connsiteX2-25" fmla="*/ 7908758 w 12368463"/>
              <a:gd name="connsiteY2-26" fmla="*/ 1043865 h 1044197"/>
              <a:gd name="connsiteX3-27" fmla="*/ 11774905 w 12368463"/>
              <a:gd name="connsiteY3-28" fmla="*/ 129465 h 1044197"/>
              <a:gd name="connsiteX4-29" fmla="*/ 12368463 w 12368463"/>
              <a:gd name="connsiteY4-30" fmla="*/ 113423 h 1044197"/>
              <a:gd name="connsiteX0-31" fmla="*/ 0 w 12368463"/>
              <a:gd name="connsiteY0-32" fmla="*/ 498433 h 1044197"/>
              <a:gd name="connsiteX1-33" fmla="*/ 3593431 w 12368463"/>
              <a:gd name="connsiteY1-34" fmla="*/ 17170 h 1044197"/>
              <a:gd name="connsiteX2-35" fmla="*/ 7908758 w 12368463"/>
              <a:gd name="connsiteY2-36" fmla="*/ 1043865 h 1044197"/>
              <a:gd name="connsiteX3-37" fmla="*/ 11774905 w 12368463"/>
              <a:gd name="connsiteY3-38" fmla="*/ 129465 h 1044197"/>
              <a:gd name="connsiteX4-39" fmla="*/ 12368463 w 12368463"/>
              <a:gd name="connsiteY4-40" fmla="*/ 113423 h 1044197"/>
              <a:gd name="connsiteX0-41" fmla="*/ 0 w 12368463"/>
              <a:gd name="connsiteY0-42" fmla="*/ 498433 h 1045860"/>
              <a:gd name="connsiteX1-43" fmla="*/ 3593431 w 12368463"/>
              <a:gd name="connsiteY1-44" fmla="*/ 17170 h 1045860"/>
              <a:gd name="connsiteX2-45" fmla="*/ 7908758 w 12368463"/>
              <a:gd name="connsiteY2-46" fmla="*/ 1043865 h 1045860"/>
              <a:gd name="connsiteX3-47" fmla="*/ 11357810 w 12368463"/>
              <a:gd name="connsiteY3-48" fmla="*/ 273844 h 1045860"/>
              <a:gd name="connsiteX4-49" fmla="*/ 12368463 w 12368463"/>
              <a:gd name="connsiteY4-50" fmla="*/ 113423 h 1045860"/>
              <a:gd name="connsiteX0-51" fmla="*/ 0 w 12368463"/>
              <a:gd name="connsiteY0-52" fmla="*/ 503294 h 1146765"/>
              <a:gd name="connsiteX1-53" fmla="*/ 3593431 w 12368463"/>
              <a:gd name="connsiteY1-54" fmla="*/ 22031 h 1146765"/>
              <a:gd name="connsiteX2-55" fmla="*/ 8855242 w 12368463"/>
              <a:gd name="connsiteY2-56" fmla="*/ 1144979 h 1146765"/>
              <a:gd name="connsiteX3-57" fmla="*/ 11357810 w 12368463"/>
              <a:gd name="connsiteY3-58" fmla="*/ 278705 h 1146765"/>
              <a:gd name="connsiteX4-59" fmla="*/ 12368463 w 12368463"/>
              <a:gd name="connsiteY4-60" fmla="*/ 118284 h 1146765"/>
              <a:gd name="connsiteX0-61" fmla="*/ 0 w 12368463"/>
              <a:gd name="connsiteY0-62" fmla="*/ 503294 h 1157827"/>
              <a:gd name="connsiteX1-63" fmla="*/ 3593431 w 12368463"/>
              <a:gd name="connsiteY1-64" fmla="*/ 22031 h 1157827"/>
              <a:gd name="connsiteX2-65" fmla="*/ 8855242 w 12368463"/>
              <a:gd name="connsiteY2-66" fmla="*/ 1144979 h 1157827"/>
              <a:gd name="connsiteX3-67" fmla="*/ 11357810 w 12368463"/>
              <a:gd name="connsiteY3-68" fmla="*/ 599547 h 1157827"/>
              <a:gd name="connsiteX4-69" fmla="*/ 12368463 w 12368463"/>
              <a:gd name="connsiteY4-70" fmla="*/ 118284 h 1157827"/>
              <a:gd name="connsiteX0-71" fmla="*/ 0 w 12368463"/>
              <a:gd name="connsiteY0-72" fmla="*/ 503294 h 1161527"/>
              <a:gd name="connsiteX1-73" fmla="*/ 3593431 w 12368463"/>
              <a:gd name="connsiteY1-74" fmla="*/ 22031 h 1161527"/>
              <a:gd name="connsiteX2-75" fmla="*/ 8855242 w 12368463"/>
              <a:gd name="connsiteY2-76" fmla="*/ 1144979 h 1161527"/>
              <a:gd name="connsiteX3-77" fmla="*/ 11357810 w 12368463"/>
              <a:gd name="connsiteY3-78" fmla="*/ 599547 h 1161527"/>
              <a:gd name="connsiteX4-79" fmla="*/ 12368463 w 12368463"/>
              <a:gd name="connsiteY4-80" fmla="*/ 118284 h 1161527"/>
              <a:gd name="connsiteX0-81" fmla="*/ 0 w 12609094"/>
              <a:gd name="connsiteY0-82" fmla="*/ 503294 h 1157530"/>
              <a:gd name="connsiteX1-83" fmla="*/ 3593431 w 12609094"/>
              <a:gd name="connsiteY1-84" fmla="*/ 22031 h 1157530"/>
              <a:gd name="connsiteX2-85" fmla="*/ 8855242 w 12609094"/>
              <a:gd name="connsiteY2-86" fmla="*/ 1144979 h 1157530"/>
              <a:gd name="connsiteX3-87" fmla="*/ 11357810 w 12609094"/>
              <a:gd name="connsiteY3-88" fmla="*/ 599547 h 1157530"/>
              <a:gd name="connsiteX4-89" fmla="*/ 12609094 w 12609094"/>
              <a:gd name="connsiteY4-90" fmla="*/ 198494 h 1157530"/>
              <a:gd name="connsiteX0-91" fmla="*/ 0 w 12609094"/>
              <a:gd name="connsiteY0-92" fmla="*/ 503294 h 1157530"/>
              <a:gd name="connsiteX1-93" fmla="*/ 3593431 w 12609094"/>
              <a:gd name="connsiteY1-94" fmla="*/ 22031 h 1157530"/>
              <a:gd name="connsiteX2-95" fmla="*/ 8855242 w 12609094"/>
              <a:gd name="connsiteY2-96" fmla="*/ 1144979 h 1157530"/>
              <a:gd name="connsiteX3-97" fmla="*/ 11357810 w 12609094"/>
              <a:gd name="connsiteY3-98" fmla="*/ 599547 h 1157530"/>
              <a:gd name="connsiteX4-99" fmla="*/ 12609094 w 12609094"/>
              <a:gd name="connsiteY4-100" fmla="*/ 198494 h 1157530"/>
              <a:gd name="connsiteX0-101" fmla="*/ 0 w 12609094"/>
              <a:gd name="connsiteY0-102" fmla="*/ 503294 h 1157530"/>
              <a:gd name="connsiteX1-103" fmla="*/ 3593431 w 12609094"/>
              <a:gd name="connsiteY1-104" fmla="*/ 22031 h 1157530"/>
              <a:gd name="connsiteX2-105" fmla="*/ 8678779 w 12609094"/>
              <a:gd name="connsiteY2-106" fmla="*/ 1144979 h 1157530"/>
              <a:gd name="connsiteX3-107" fmla="*/ 11357810 w 12609094"/>
              <a:gd name="connsiteY3-108" fmla="*/ 599547 h 1157530"/>
              <a:gd name="connsiteX4-109" fmla="*/ 12609094 w 12609094"/>
              <a:gd name="connsiteY4-110" fmla="*/ 198494 h 1157530"/>
              <a:gd name="connsiteX0-111" fmla="*/ 0 w 12609094"/>
              <a:gd name="connsiteY0-112" fmla="*/ 503294 h 1145790"/>
              <a:gd name="connsiteX1-113" fmla="*/ 3593431 w 12609094"/>
              <a:gd name="connsiteY1-114" fmla="*/ 22031 h 1145790"/>
              <a:gd name="connsiteX2-115" fmla="*/ 8678779 w 12609094"/>
              <a:gd name="connsiteY2-116" fmla="*/ 1144979 h 1145790"/>
              <a:gd name="connsiteX3-117" fmla="*/ 12609094 w 12609094"/>
              <a:gd name="connsiteY3-118" fmla="*/ 198494 h 1145790"/>
              <a:gd name="connsiteX0-119" fmla="*/ 0 w 12609094"/>
              <a:gd name="connsiteY0-120" fmla="*/ 458098 h 1100219"/>
              <a:gd name="connsiteX1-121" fmla="*/ 4010526 w 12609094"/>
              <a:gd name="connsiteY1-122" fmla="*/ 24961 h 1100219"/>
              <a:gd name="connsiteX2-123" fmla="*/ 8678779 w 12609094"/>
              <a:gd name="connsiteY2-124" fmla="*/ 1099783 h 1100219"/>
              <a:gd name="connsiteX3-125" fmla="*/ 12609094 w 12609094"/>
              <a:gd name="connsiteY3-126" fmla="*/ 153298 h 1100219"/>
              <a:gd name="connsiteX0-127" fmla="*/ 0 w 12609094"/>
              <a:gd name="connsiteY0-128" fmla="*/ 459006 h 1117160"/>
              <a:gd name="connsiteX1-129" fmla="*/ 4010526 w 12609094"/>
              <a:gd name="connsiteY1-130" fmla="*/ 25869 h 1117160"/>
              <a:gd name="connsiteX2-131" fmla="*/ 8999621 w 12609094"/>
              <a:gd name="connsiteY2-132" fmla="*/ 1116733 h 1117160"/>
              <a:gd name="connsiteX3-133" fmla="*/ 12609094 w 12609094"/>
              <a:gd name="connsiteY3-134" fmla="*/ 154206 h 1117160"/>
              <a:gd name="connsiteX0-135" fmla="*/ 0 w 12288251"/>
              <a:gd name="connsiteY0-136" fmla="*/ 459006 h 1118949"/>
              <a:gd name="connsiteX1-137" fmla="*/ 4010526 w 12288251"/>
              <a:gd name="connsiteY1-138" fmla="*/ 25869 h 1118949"/>
              <a:gd name="connsiteX2-139" fmla="*/ 8999621 w 12288251"/>
              <a:gd name="connsiteY2-140" fmla="*/ 1116733 h 1118949"/>
              <a:gd name="connsiteX3-141" fmla="*/ 12288251 w 12288251"/>
              <a:gd name="connsiteY3-142" fmla="*/ 298585 h 1118949"/>
              <a:gd name="connsiteX0-143" fmla="*/ 0 w 12288251"/>
              <a:gd name="connsiteY0-144" fmla="*/ 459006 h 1119678"/>
              <a:gd name="connsiteX1-145" fmla="*/ 4010526 w 12288251"/>
              <a:gd name="connsiteY1-146" fmla="*/ 25869 h 1119678"/>
              <a:gd name="connsiteX2-147" fmla="*/ 8999621 w 12288251"/>
              <a:gd name="connsiteY2-148" fmla="*/ 1116733 h 1119678"/>
              <a:gd name="connsiteX3-149" fmla="*/ 12288251 w 12288251"/>
              <a:gd name="connsiteY3-150" fmla="*/ 298585 h 1119678"/>
              <a:gd name="connsiteX0-151" fmla="*/ 0 w 12336378"/>
              <a:gd name="connsiteY0-152" fmla="*/ 459006 h 1119678"/>
              <a:gd name="connsiteX1-153" fmla="*/ 4010526 w 12336378"/>
              <a:gd name="connsiteY1-154" fmla="*/ 25869 h 1119678"/>
              <a:gd name="connsiteX2-155" fmla="*/ 8999621 w 12336378"/>
              <a:gd name="connsiteY2-156" fmla="*/ 1116733 h 1119678"/>
              <a:gd name="connsiteX3-157" fmla="*/ 12336378 w 12336378"/>
              <a:gd name="connsiteY3-158" fmla="*/ 298585 h 1119678"/>
              <a:gd name="connsiteX0-159" fmla="*/ 0 w 12336378"/>
              <a:gd name="connsiteY0-160" fmla="*/ 459006 h 1119864"/>
              <a:gd name="connsiteX1-161" fmla="*/ 4010526 w 12336378"/>
              <a:gd name="connsiteY1-162" fmla="*/ 25869 h 1119864"/>
              <a:gd name="connsiteX2-163" fmla="*/ 8999621 w 12336378"/>
              <a:gd name="connsiteY2-164" fmla="*/ 1116733 h 1119864"/>
              <a:gd name="connsiteX3-165" fmla="*/ 12336378 w 12336378"/>
              <a:gd name="connsiteY3-166" fmla="*/ 298585 h 1119864"/>
              <a:gd name="connsiteX0-167" fmla="*/ 0 w 12336378"/>
              <a:gd name="connsiteY0-168" fmla="*/ 459920 h 1136723"/>
              <a:gd name="connsiteX1-169" fmla="*/ 4010526 w 12336378"/>
              <a:gd name="connsiteY1-170" fmla="*/ 26783 h 1136723"/>
              <a:gd name="connsiteX2-171" fmla="*/ 9160042 w 12336378"/>
              <a:gd name="connsiteY2-172" fmla="*/ 1133689 h 1136723"/>
              <a:gd name="connsiteX3-173" fmla="*/ 12336378 w 12336378"/>
              <a:gd name="connsiteY3-174" fmla="*/ 299499 h 1136723"/>
              <a:gd name="connsiteX0-175" fmla="*/ 0 w 12336378"/>
              <a:gd name="connsiteY0-176" fmla="*/ 489883 h 1167372"/>
              <a:gd name="connsiteX1-177" fmla="*/ 3930315 w 12336378"/>
              <a:gd name="connsiteY1-178" fmla="*/ 24662 h 1167372"/>
              <a:gd name="connsiteX2-179" fmla="*/ 9160042 w 12336378"/>
              <a:gd name="connsiteY2-180" fmla="*/ 1163652 h 1167372"/>
              <a:gd name="connsiteX3-181" fmla="*/ 12336378 w 12336378"/>
              <a:gd name="connsiteY3-182" fmla="*/ 329462 h 1167372"/>
              <a:gd name="connsiteX0-183" fmla="*/ 0 w 12336378"/>
              <a:gd name="connsiteY0-184" fmla="*/ 489883 h 1167372"/>
              <a:gd name="connsiteX1-185" fmla="*/ 3930315 w 12336378"/>
              <a:gd name="connsiteY1-186" fmla="*/ 24662 h 1167372"/>
              <a:gd name="connsiteX2-187" fmla="*/ 9160042 w 12336378"/>
              <a:gd name="connsiteY2-188" fmla="*/ 1163652 h 1167372"/>
              <a:gd name="connsiteX3-189" fmla="*/ 12336378 w 12336378"/>
              <a:gd name="connsiteY3-190" fmla="*/ 329462 h 1167372"/>
              <a:gd name="connsiteX0-191" fmla="*/ 0 w 12336378"/>
              <a:gd name="connsiteY0-192" fmla="*/ 489883 h 1166384"/>
              <a:gd name="connsiteX1-193" fmla="*/ 3930315 w 12336378"/>
              <a:gd name="connsiteY1-194" fmla="*/ 24662 h 1166384"/>
              <a:gd name="connsiteX2-195" fmla="*/ 9160042 w 12336378"/>
              <a:gd name="connsiteY2-196" fmla="*/ 1163652 h 1166384"/>
              <a:gd name="connsiteX3-197" fmla="*/ 12336378 w 12336378"/>
              <a:gd name="connsiteY3-198" fmla="*/ 329462 h 1166384"/>
              <a:gd name="connsiteX0-199" fmla="*/ 0 w 12256167"/>
              <a:gd name="connsiteY0-200" fmla="*/ 489883 h 1168885"/>
              <a:gd name="connsiteX1-201" fmla="*/ 3930315 w 12256167"/>
              <a:gd name="connsiteY1-202" fmla="*/ 24662 h 1168885"/>
              <a:gd name="connsiteX2-203" fmla="*/ 9160042 w 12256167"/>
              <a:gd name="connsiteY2-204" fmla="*/ 1163652 h 1168885"/>
              <a:gd name="connsiteX3-205" fmla="*/ 12256167 w 12256167"/>
              <a:gd name="connsiteY3-206" fmla="*/ 425715 h 1168885"/>
              <a:gd name="connsiteX0-207" fmla="*/ 0 w 12240125"/>
              <a:gd name="connsiteY0-208" fmla="*/ 238646 h 1254532"/>
              <a:gd name="connsiteX1-209" fmla="*/ 3914273 w 12240125"/>
              <a:gd name="connsiteY1-210" fmla="*/ 110309 h 1254532"/>
              <a:gd name="connsiteX2-211" fmla="*/ 9144000 w 12240125"/>
              <a:gd name="connsiteY2-212" fmla="*/ 1249299 h 1254532"/>
              <a:gd name="connsiteX3-213" fmla="*/ 12240125 w 12240125"/>
              <a:gd name="connsiteY3-214" fmla="*/ 511362 h 1254532"/>
              <a:gd name="connsiteX0-215" fmla="*/ 0 w 12240125"/>
              <a:gd name="connsiteY0-216" fmla="*/ 259219 h 1275890"/>
              <a:gd name="connsiteX1-217" fmla="*/ 3978441 w 12240125"/>
              <a:gd name="connsiteY1-218" fmla="*/ 98798 h 1275890"/>
              <a:gd name="connsiteX2-219" fmla="*/ 9144000 w 12240125"/>
              <a:gd name="connsiteY2-220" fmla="*/ 1269872 h 1275890"/>
              <a:gd name="connsiteX3-221" fmla="*/ 12240125 w 12240125"/>
              <a:gd name="connsiteY3-222" fmla="*/ 531935 h 1275890"/>
              <a:gd name="connsiteX0-223" fmla="*/ 0 w 12240125"/>
              <a:gd name="connsiteY0-224" fmla="*/ 259219 h 1271902"/>
              <a:gd name="connsiteX1-225" fmla="*/ 3978441 w 12240125"/>
              <a:gd name="connsiteY1-226" fmla="*/ 98798 h 1271902"/>
              <a:gd name="connsiteX2-227" fmla="*/ 9144000 w 12240125"/>
              <a:gd name="connsiteY2-228" fmla="*/ 1269872 h 1271902"/>
              <a:gd name="connsiteX3-229" fmla="*/ 12240125 w 12240125"/>
              <a:gd name="connsiteY3-230" fmla="*/ 531935 h 1271902"/>
              <a:gd name="connsiteX0-231" fmla="*/ 0 w 12240125"/>
              <a:gd name="connsiteY0-232" fmla="*/ 259219 h 1271902"/>
              <a:gd name="connsiteX1-233" fmla="*/ 3978441 w 12240125"/>
              <a:gd name="connsiteY1-234" fmla="*/ 98798 h 1271902"/>
              <a:gd name="connsiteX2-235" fmla="*/ 8999621 w 12240125"/>
              <a:gd name="connsiteY2-236" fmla="*/ 1269872 h 1271902"/>
              <a:gd name="connsiteX3-237" fmla="*/ 12240125 w 12240125"/>
              <a:gd name="connsiteY3-238" fmla="*/ 531935 h 1271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240125" h="1271902">
                <a:moveTo>
                  <a:pt x="0" y="259219"/>
                </a:moveTo>
                <a:cubicBezTo>
                  <a:pt x="1137652" y="-26865"/>
                  <a:pt x="2478504" y="-69644"/>
                  <a:pt x="3978441" y="98798"/>
                </a:cubicBezTo>
                <a:cubicBezTo>
                  <a:pt x="5478378" y="267240"/>
                  <a:pt x="7606632" y="1229768"/>
                  <a:pt x="8999621" y="1269872"/>
                </a:cubicBezTo>
                <a:cubicBezTo>
                  <a:pt x="10392610" y="1309976"/>
                  <a:pt x="11902573" y="745162"/>
                  <a:pt x="12240125" y="531935"/>
                </a:cubicBezTo>
              </a:path>
            </a:pathLst>
          </a:custGeom>
          <a:noFill/>
          <a:ln w="9525">
            <a:solidFill>
              <a:srgbClr val="013C1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31751" y="2360992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2016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4" name="矩形 23"/>
          <p:cNvSpPr/>
          <p:nvPr/>
        </p:nvSpPr>
        <p:spPr>
          <a:xfrm>
            <a:off x="2439043" y="2576959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2017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5" name="矩形 24"/>
          <p:cNvSpPr/>
          <p:nvPr/>
        </p:nvSpPr>
        <p:spPr>
          <a:xfrm>
            <a:off x="3955300" y="3201350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2018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394983" y="2258083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2019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7" name="矩形 26"/>
          <p:cNvSpPr/>
          <p:nvPr/>
        </p:nvSpPr>
        <p:spPr>
          <a:xfrm>
            <a:off x="6978343" y="2114067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2020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524308" y="1845290"/>
            <a:ext cx="497214" cy="497214"/>
            <a:chOff x="8077071" y="845254"/>
            <a:chExt cx="2036801" cy="2036802"/>
          </a:xfrm>
        </p:grpSpPr>
        <p:sp>
          <p:nvSpPr>
            <p:cNvPr id="29" name="椭圆 28"/>
            <p:cNvSpPr/>
            <p:nvPr/>
          </p:nvSpPr>
          <p:spPr>
            <a:xfrm>
              <a:off x="8077071" y="845254"/>
              <a:ext cx="2036801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0" name="Freeform 126"/>
            <p:cNvSpPr>
              <a:spLocks noChangeAspect="1" noEditPoints="1"/>
            </p:cNvSpPr>
            <p:nvPr/>
          </p:nvSpPr>
          <p:spPr bwMode="auto">
            <a:xfrm>
              <a:off x="8639337" y="1292885"/>
              <a:ext cx="912278" cy="1141540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031599" y="2061258"/>
            <a:ext cx="497214" cy="497214"/>
            <a:chOff x="8125599" y="1434035"/>
            <a:chExt cx="2036802" cy="2036802"/>
          </a:xfrm>
        </p:grpSpPr>
        <p:sp>
          <p:nvSpPr>
            <p:cNvPr id="32" name="椭圆 31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3" name="Freeform 261"/>
            <p:cNvSpPr/>
            <p:nvPr/>
          </p:nvSpPr>
          <p:spPr bwMode="auto">
            <a:xfrm>
              <a:off x="8536229" y="1966960"/>
              <a:ext cx="1000934" cy="1000934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547859" y="2685649"/>
            <a:ext cx="497214" cy="497214"/>
            <a:chOff x="8125599" y="1434035"/>
            <a:chExt cx="2036802" cy="2036802"/>
          </a:xfrm>
        </p:grpSpPr>
        <p:sp>
          <p:nvSpPr>
            <p:cNvPr id="35" name="椭圆 34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grpSp>
          <p:nvGrpSpPr>
            <p:cNvPr id="36" name="组合 35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37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38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39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5987541" y="3183802"/>
            <a:ext cx="497214" cy="497214"/>
            <a:chOff x="8125599" y="1434035"/>
            <a:chExt cx="2036802" cy="2036802"/>
          </a:xfrm>
        </p:grpSpPr>
        <p:sp>
          <p:nvSpPr>
            <p:cNvPr id="41" name="椭圆 40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570901" y="3073883"/>
            <a:ext cx="497214" cy="497214"/>
            <a:chOff x="8125599" y="1434035"/>
            <a:chExt cx="2036802" cy="2036802"/>
          </a:xfrm>
        </p:grpSpPr>
        <p:sp>
          <p:nvSpPr>
            <p:cNvPr id="44" name="椭圆 4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5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89">
        <p14:prism isContent="1" isInverted="1"/>
      </p:transition>
    </mc:Choice>
    <mc:Fallback xmlns="">
      <p:transition spd="slow" advClick="0" advTm="508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7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1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4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/>
          <p:bldP spid="25" grpId="0"/>
          <p:bldP spid="26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7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/>
          <p:bldP spid="25" grpId="0"/>
          <p:bldP spid="26" grpId="0"/>
          <p:bldP spid="27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矩形 45"/>
          <p:cNvSpPr/>
          <p:nvPr/>
        </p:nvSpPr>
        <p:spPr>
          <a:xfrm>
            <a:off x="1044706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044706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99915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9" name="矩形 47"/>
          <p:cNvSpPr>
            <a:spLocks noChangeArrowheads="1"/>
          </p:cNvSpPr>
          <p:nvPr/>
        </p:nvSpPr>
        <p:spPr bwMode="auto">
          <a:xfrm>
            <a:off x="1068763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851257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851257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906466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875314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657808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4657808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713017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4681865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464360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464360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519569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1" name="矩形 47"/>
          <p:cNvSpPr>
            <a:spLocks noChangeArrowheads="1"/>
          </p:cNvSpPr>
          <p:nvPr/>
        </p:nvSpPr>
        <p:spPr bwMode="auto">
          <a:xfrm>
            <a:off x="6488417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383">
        <p14:prism isContent="1" isInverted="1"/>
      </p:transition>
    </mc:Choice>
    <mc:Fallback xmlns="">
      <p:transition spd="slow" advClick="0" advTm="33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物体&#10;&#10;已生成高可信度的说明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653914" y="1868408"/>
            <a:ext cx="909974" cy="847358"/>
          </a:xfrm>
          <a:prstGeom prst="rect">
            <a:avLst/>
          </a:prstGeom>
        </p:spPr>
      </p:pic>
      <p:sp>
        <p:nvSpPr>
          <p:cNvPr id="79" name="TextBox 38"/>
          <p:cNvSpPr>
            <a:spLocks noChangeArrowheads="1"/>
          </p:cNvSpPr>
          <p:nvPr/>
        </p:nvSpPr>
        <p:spPr bwMode="auto">
          <a:xfrm>
            <a:off x="2469505" y="2889444"/>
            <a:ext cx="3340894" cy="236934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buNone/>
              <a:defRPr/>
            </a:pP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总结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工作汇报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工作计划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/PPT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演示</a:t>
            </a:r>
            <a:endParaRPr lang="en-US" altLang="zh-CN" sz="1200" b="0" spc="113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0" name="TextBox 37"/>
          <p:cNvSpPr>
            <a:spLocks noChangeArrowheads="1"/>
          </p:cNvSpPr>
          <p:nvPr/>
        </p:nvSpPr>
        <p:spPr bwMode="auto">
          <a:xfrm>
            <a:off x="971600" y="2058733"/>
            <a:ext cx="6336704" cy="729041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82" name="椭圆 81"/>
          <p:cNvSpPr/>
          <p:nvPr/>
        </p:nvSpPr>
        <p:spPr>
          <a:xfrm>
            <a:off x="3052912" y="3369643"/>
            <a:ext cx="2174081" cy="345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86000"/>
                </a:schemeClr>
              </a:gs>
              <a:gs pos="54000">
                <a:schemeClr val="tx1">
                  <a:lumMod val="75000"/>
                  <a:lumOff val="25000"/>
                  <a:alpha val="55000"/>
                </a:schemeClr>
              </a:gs>
              <a:gs pos="91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/>
          </a:p>
        </p:txBody>
      </p:sp>
      <p:sp>
        <p:nvSpPr>
          <p:cNvPr id="83" name="任意多边形 82"/>
          <p:cNvSpPr/>
          <p:nvPr/>
        </p:nvSpPr>
        <p:spPr>
          <a:xfrm>
            <a:off x="3550593" y="3375595"/>
            <a:ext cx="1178719" cy="420291"/>
          </a:xfrm>
          <a:custGeom>
            <a:avLst/>
            <a:gdLst>
              <a:gd name="connsiteX0" fmla="*/ 0 w 1837968"/>
              <a:gd name="connsiteY0" fmla="*/ 0 h 656823"/>
              <a:gd name="connsiteX1" fmla="*/ 1837968 w 1837968"/>
              <a:gd name="connsiteY1" fmla="*/ 0 h 656823"/>
              <a:gd name="connsiteX2" fmla="*/ 1814927 w 1837968"/>
              <a:gd name="connsiteY2" fmla="*/ 62953 h 656823"/>
              <a:gd name="connsiteX3" fmla="*/ 918984 w 1837968"/>
              <a:gd name="connsiteY3" fmla="*/ 656823 h 656823"/>
              <a:gd name="connsiteX4" fmla="*/ 23041 w 1837968"/>
              <a:gd name="connsiteY4" fmla="*/ 62953 h 656823"/>
              <a:gd name="connsiteX5" fmla="*/ 0 w 1837968"/>
              <a:gd name="connsiteY5" fmla="*/ 0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7968" h="656823">
                <a:moveTo>
                  <a:pt x="0" y="0"/>
                </a:moveTo>
                <a:lnTo>
                  <a:pt x="1837968" y="0"/>
                </a:lnTo>
                <a:lnTo>
                  <a:pt x="1814927" y="62953"/>
                </a:lnTo>
                <a:cubicBezTo>
                  <a:pt x="1667315" y="411946"/>
                  <a:pt x="1321747" y="656823"/>
                  <a:pt x="918984" y="656823"/>
                </a:cubicBezTo>
                <a:cubicBezTo>
                  <a:pt x="516221" y="656823"/>
                  <a:pt x="170653" y="411946"/>
                  <a:pt x="23041" y="62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 b="1" dirty="0"/>
          </a:p>
        </p:txBody>
      </p:sp>
      <p:sp>
        <p:nvSpPr>
          <p:cNvPr id="84" name="文本框 8"/>
          <p:cNvSpPr txBox="1"/>
          <p:nvPr/>
        </p:nvSpPr>
        <p:spPr>
          <a:xfrm>
            <a:off x="3929058" y="3357568"/>
            <a:ext cx="810260" cy="34544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defTabSz="685800">
              <a:defRPr/>
            </a:pPr>
            <a:r>
              <a:rPr lang="en-US" altLang="zh-CN" b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xiazaii</a:t>
            </a:r>
            <a:endParaRPr lang="zh-CN" altLang="en-US" b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367">
        <p14:prism isContent="1" isInverted="1"/>
      </p:transition>
    </mc:Choice>
    <mc:Fallback xmlns="">
      <p:transition spd="slow" advClick="0" advTm="736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75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25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25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2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25"/>
                            </p:stCondLst>
                            <p:childTnLst>
                              <p:par>
                                <p:cTn id="3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75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875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75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875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2" grpId="0" animBg="1"/>
      <p:bldP spid="84" grpId="0"/>
      <p:bldP spid="8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324544" y="-11832"/>
            <a:ext cx="6623720" cy="5143500"/>
          </a:xfrm>
          <a:prstGeom prst="rect">
            <a:avLst/>
          </a:prstGeom>
        </p:spPr>
      </p:pic>
      <p:sp useBgFill="1">
        <p:nvSpPr>
          <p:cNvPr id="6" name="椭圆 5"/>
          <p:cNvSpPr/>
          <p:nvPr/>
        </p:nvSpPr>
        <p:spPr bwMode="auto">
          <a:xfrm>
            <a:off x="1683113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半年度工作概述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23" name="KSO_Shape"/>
          <p:cNvSpPr/>
          <p:nvPr/>
        </p:nvSpPr>
        <p:spPr bwMode="auto">
          <a:xfrm>
            <a:off x="2051720" y="2399436"/>
            <a:ext cx="644368" cy="488645"/>
          </a:xfrm>
          <a:custGeom>
            <a:avLst/>
            <a:gdLst>
              <a:gd name="T0" fmla="*/ 104753 w 3040062"/>
              <a:gd name="T1" fmla="*/ 1241540 h 2303463"/>
              <a:gd name="T2" fmla="*/ 251725 w 3040062"/>
              <a:gd name="T3" fmla="*/ 1260899 h 2303463"/>
              <a:gd name="T4" fmla="*/ 265692 w 3040062"/>
              <a:gd name="T5" fmla="*/ 1110467 h 2303463"/>
              <a:gd name="T6" fmla="*/ 844867 w 3040062"/>
              <a:gd name="T7" fmla="*/ 970596 h 2303463"/>
              <a:gd name="T8" fmla="*/ 870584 w 3040062"/>
              <a:gd name="T9" fmla="*/ 987377 h 2303463"/>
              <a:gd name="T10" fmla="*/ 872172 w 3040062"/>
              <a:gd name="T11" fmla="*/ 1402771 h 2303463"/>
              <a:gd name="T12" fmla="*/ 848359 w 3040062"/>
              <a:gd name="T13" fmla="*/ 1421768 h 2303463"/>
              <a:gd name="T14" fmla="*/ 615315 w 3040062"/>
              <a:gd name="T15" fmla="*/ 1415119 h 2303463"/>
              <a:gd name="T16" fmla="*/ 603250 w 3040062"/>
              <a:gd name="T17" fmla="*/ 1002891 h 2303463"/>
              <a:gd name="T18" fmla="*/ 617855 w 3040062"/>
              <a:gd name="T19" fmla="*/ 975662 h 2303463"/>
              <a:gd name="T20" fmla="*/ 1240437 w 3040062"/>
              <a:gd name="T21" fmla="*/ 749300 h 2303463"/>
              <a:gd name="T22" fmla="*/ 1265867 w 3040062"/>
              <a:gd name="T23" fmla="*/ 766421 h 2303463"/>
              <a:gd name="T24" fmla="*/ 1267138 w 3040062"/>
              <a:gd name="T25" fmla="*/ 1402743 h 2303463"/>
              <a:gd name="T26" fmla="*/ 1243616 w 3040062"/>
              <a:gd name="T27" fmla="*/ 1421766 h 2303463"/>
              <a:gd name="T28" fmla="*/ 1010298 w 3040062"/>
              <a:gd name="T29" fmla="*/ 1415108 h 2303463"/>
              <a:gd name="T30" fmla="*/ 998537 w 3040062"/>
              <a:gd name="T31" fmla="*/ 782273 h 2303463"/>
              <a:gd name="T32" fmla="*/ 1012841 w 3040062"/>
              <a:gd name="T33" fmla="*/ 755007 h 2303463"/>
              <a:gd name="T34" fmla="*/ 2175011 w 3040062"/>
              <a:gd name="T35" fmla="*/ 666432 h 2303463"/>
              <a:gd name="T36" fmla="*/ 2235666 w 3040062"/>
              <a:gd name="T37" fmla="*/ 692135 h 2303463"/>
              <a:gd name="T38" fmla="*/ 2277268 w 3040062"/>
              <a:gd name="T39" fmla="*/ 742271 h 2303463"/>
              <a:gd name="T40" fmla="*/ 2290605 w 3040062"/>
              <a:gd name="T41" fmla="*/ 1286150 h 2303463"/>
              <a:gd name="T42" fmla="*/ 2948603 w 3040062"/>
              <a:gd name="T43" fmla="*/ 1365796 h 2303463"/>
              <a:gd name="T44" fmla="*/ 3005765 w 3040062"/>
              <a:gd name="T45" fmla="*/ 1408316 h 2303463"/>
              <a:gd name="T46" fmla="*/ 3036887 w 3040062"/>
              <a:gd name="T47" fmla="*/ 1473366 h 2303463"/>
              <a:gd name="T48" fmla="*/ 3035616 w 3040062"/>
              <a:gd name="T49" fmla="*/ 2191451 h 2303463"/>
              <a:gd name="T50" fmla="*/ 3001319 w 3040062"/>
              <a:gd name="T51" fmla="*/ 2254597 h 2303463"/>
              <a:gd name="T52" fmla="*/ 2941934 w 3040062"/>
              <a:gd name="T53" fmla="*/ 2294578 h 2303463"/>
              <a:gd name="T54" fmla="*/ 2171200 w 3040062"/>
              <a:gd name="T55" fmla="*/ 2303146 h 2303463"/>
              <a:gd name="T56" fmla="*/ 2113403 w 3040062"/>
              <a:gd name="T57" fmla="*/ 2292040 h 2303463"/>
              <a:gd name="T58" fmla="*/ 1552263 w 3040062"/>
              <a:gd name="T59" fmla="*/ 1741815 h 2303463"/>
              <a:gd name="T60" fmla="*/ 1526223 w 3040062"/>
              <a:gd name="T61" fmla="*/ 1686919 h 2303463"/>
              <a:gd name="T62" fmla="*/ 1529081 w 3040062"/>
              <a:gd name="T63" fmla="*/ 1626946 h 2303463"/>
              <a:gd name="T64" fmla="*/ 1560520 w 3040062"/>
              <a:gd name="T65" fmla="*/ 1574272 h 2303463"/>
              <a:gd name="T66" fmla="*/ 1612919 w 3040062"/>
              <a:gd name="T67" fmla="*/ 1542858 h 2303463"/>
              <a:gd name="T68" fmla="*/ 1673891 w 3040062"/>
              <a:gd name="T69" fmla="*/ 1539685 h 2303463"/>
              <a:gd name="T70" fmla="*/ 1728513 w 3040062"/>
              <a:gd name="T71" fmla="*/ 1565705 h 2303463"/>
              <a:gd name="T72" fmla="*/ 2024167 w 3040062"/>
              <a:gd name="T73" fmla="*/ 760992 h 2303463"/>
              <a:gd name="T74" fmla="*/ 2057829 w 3040062"/>
              <a:gd name="T75" fmla="*/ 704828 h 2303463"/>
              <a:gd name="T76" fmla="*/ 2113721 w 3040062"/>
              <a:gd name="T77" fmla="*/ 670875 h 2303463"/>
              <a:gd name="T78" fmla="*/ 1640947 w 3040062"/>
              <a:gd name="T79" fmla="*/ 485773 h 2303463"/>
              <a:gd name="T80" fmla="*/ 1662436 w 3040062"/>
              <a:gd name="T81" fmla="*/ 507334 h 2303463"/>
              <a:gd name="T82" fmla="*/ 1658328 w 3040062"/>
              <a:gd name="T83" fmla="*/ 1408133 h 2303463"/>
              <a:gd name="T84" fmla="*/ 1631151 w 3040062"/>
              <a:gd name="T85" fmla="*/ 1422401 h 2303463"/>
              <a:gd name="T86" fmla="*/ 1401409 w 3040062"/>
              <a:gd name="T87" fmla="*/ 1410669 h 2303463"/>
              <a:gd name="T88" fmla="*/ 1394457 w 3040062"/>
              <a:gd name="T89" fmla="*/ 510505 h 2303463"/>
              <a:gd name="T90" fmla="*/ 1413734 w 3040062"/>
              <a:gd name="T91" fmla="*/ 486725 h 2303463"/>
              <a:gd name="T92" fmla="*/ 2856582 w 3040062"/>
              <a:gd name="T93" fmla="*/ 2539 h 2303463"/>
              <a:gd name="T94" fmla="*/ 2942924 w 3040062"/>
              <a:gd name="T95" fmla="*/ 45384 h 2303463"/>
              <a:gd name="T96" fmla="*/ 3001649 w 3040062"/>
              <a:gd name="T97" fmla="*/ 130121 h 2303463"/>
              <a:gd name="T98" fmla="*/ 3021012 w 3040062"/>
              <a:gd name="T99" fmla="*/ 1276768 h 2303463"/>
              <a:gd name="T100" fmla="*/ 2944193 w 3040062"/>
              <a:gd name="T101" fmla="*/ 1247252 h 2303463"/>
              <a:gd name="T102" fmla="*/ 374889 w 3040062"/>
              <a:gd name="T103" fmla="*/ 1959424 h 2303463"/>
              <a:gd name="T104" fmla="*/ 127291 w 3040062"/>
              <a:gd name="T105" fmla="*/ 2259336 h 2303463"/>
              <a:gd name="T106" fmla="*/ 50472 w 3040062"/>
              <a:gd name="T107" fmla="*/ 2198402 h 2303463"/>
              <a:gd name="T108" fmla="*/ 6349 w 3040062"/>
              <a:gd name="T109" fmla="*/ 2100970 h 2303463"/>
              <a:gd name="T110" fmla="*/ 3809 w 3040062"/>
              <a:gd name="T111" fmla="*/ 183438 h 2303463"/>
              <a:gd name="T112" fmla="*/ 44441 w 3040062"/>
              <a:gd name="T113" fmla="*/ 83468 h 2303463"/>
              <a:gd name="T114" fmla="*/ 118720 w 3040062"/>
              <a:gd name="T115" fmla="*/ 17773 h 230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0062" h="2303463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22">
        <p14:prism isContent="1" isInverted="1"/>
      </p:transition>
    </mc:Choice>
    <mc:Fallback xmlns="">
      <p:transition spd="slow" advClick="0" advTm="26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graphicFrame>
        <p:nvGraphicFramePr>
          <p:cNvPr id="66" name="图表 65"/>
          <p:cNvGraphicFramePr/>
          <p:nvPr/>
        </p:nvGraphicFramePr>
        <p:xfrm>
          <a:off x="4031799" y="1059582"/>
          <a:ext cx="4319355" cy="281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标题 11"/>
          <p:cNvSpPr txBox="1"/>
          <p:nvPr/>
        </p:nvSpPr>
        <p:spPr>
          <a:xfrm>
            <a:off x="1187624" y="1481195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64%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68" name="标题 11"/>
          <p:cNvSpPr txBox="1"/>
          <p:nvPr/>
        </p:nvSpPr>
        <p:spPr>
          <a:xfrm>
            <a:off x="1727543" y="1455660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69" name="标题 11"/>
          <p:cNvSpPr txBox="1"/>
          <p:nvPr/>
        </p:nvSpPr>
        <p:spPr>
          <a:xfrm>
            <a:off x="1727543" y="1189122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0" name="标题 11"/>
          <p:cNvSpPr txBox="1"/>
          <p:nvPr/>
        </p:nvSpPr>
        <p:spPr>
          <a:xfrm>
            <a:off x="1187624" y="2456142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25%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71" name="标题 11"/>
          <p:cNvSpPr txBox="1"/>
          <p:nvPr/>
        </p:nvSpPr>
        <p:spPr>
          <a:xfrm>
            <a:off x="1727543" y="2430607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72" name="标题 11"/>
          <p:cNvSpPr txBox="1"/>
          <p:nvPr/>
        </p:nvSpPr>
        <p:spPr>
          <a:xfrm>
            <a:off x="1727543" y="2164069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3" name="标题 11"/>
          <p:cNvSpPr txBox="1"/>
          <p:nvPr/>
        </p:nvSpPr>
        <p:spPr>
          <a:xfrm>
            <a:off x="1187624" y="3368104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11%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74" name="标题 11"/>
          <p:cNvSpPr txBox="1"/>
          <p:nvPr/>
        </p:nvSpPr>
        <p:spPr>
          <a:xfrm>
            <a:off x="1727543" y="3342569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75" name="标题 11"/>
          <p:cNvSpPr txBox="1"/>
          <p:nvPr/>
        </p:nvSpPr>
        <p:spPr>
          <a:xfrm>
            <a:off x="1727543" y="3076031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6" name="TextBox 23"/>
          <p:cNvSpPr txBox="1"/>
          <p:nvPr/>
        </p:nvSpPr>
        <p:spPr>
          <a:xfrm>
            <a:off x="1521174" y="4380225"/>
            <a:ext cx="612808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点击输入简要文字解说，解说文字</a:t>
            </a: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尽量</a:t>
            </a: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77" name="TextBox 24"/>
          <p:cNvSpPr txBox="1"/>
          <p:nvPr/>
        </p:nvSpPr>
        <p:spPr>
          <a:xfrm>
            <a:off x="3837492" y="4011910"/>
            <a:ext cx="19945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点击输入标题文本</a:t>
            </a: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556">
        <p14:prism isContent="1" isInverted="1"/>
      </p:transition>
    </mc:Choice>
    <mc:Fallback xmlns="">
      <p:transition spd="slow" advClick="0" advTm="25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6" grpId="0">
        <p:bldAsOne/>
      </p:bldGraphic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2"/>
          <p:cNvSpPr/>
          <p:nvPr/>
        </p:nvSpPr>
        <p:spPr>
          <a:xfrm>
            <a:off x="1325750" y="1231529"/>
            <a:ext cx="1179602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7" name="Oval 13"/>
          <p:cNvSpPr/>
          <p:nvPr/>
        </p:nvSpPr>
        <p:spPr>
          <a:xfrm>
            <a:off x="1474539" y="1380318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80%</a:t>
            </a:r>
          </a:p>
        </p:txBody>
      </p:sp>
      <p:sp>
        <p:nvSpPr>
          <p:cNvPr id="18" name="Arc 14"/>
          <p:cNvSpPr/>
          <p:nvPr/>
        </p:nvSpPr>
        <p:spPr>
          <a:xfrm>
            <a:off x="1325750" y="1231529"/>
            <a:ext cx="1179602" cy="1179602"/>
          </a:xfrm>
          <a:prstGeom prst="arc">
            <a:avLst>
              <a:gd name="adj1" fmla="val 16018236"/>
              <a:gd name="adj2" fmla="val 9832525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" name="Oval 18"/>
          <p:cNvSpPr/>
          <p:nvPr/>
        </p:nvSpPr>
        <p:spPr>
          <a:xfrm>
            <a:off x="3112766" y="1231529"/>
            <a:ext cx="1179602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1" name="Oval 19"/>
          <p:cNvSpPr/>
          <p:nvPr/>
        </p:nvSpPr>
        <p:spPr>
          <a:xfrm>
            <a:off x="3261555" y="1380318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2" name="Arc 20"/>
          <p:cNvSpPr/>
          <p:nvPr/>
        </p:nvSpPr>
        <p:spPr>
          <a:xfrm>
            <a:off x="3112766" y="1231529"/>
            <a:ext cx="1179602" cy="1179602"/>
          </a:xfrm>
          <a:prstGeom prst="arc">
            <a:avLst>
              <a:gd name="adj1" fmla="val 16018236"/>
              <a:gd name="adj2" fmla="val 5788795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94499" y="1231529"/>
            <a:ext cx="1179603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43289" y="1380318"/>
            <a:ext cx="882023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45%</a:t>
            </a:r>
          </a:p>
        </p:txBody>
      </p:sp>
      <p:sp>
        <p:nvSpPr>
          <p:cNvPr id="25" name="Arc 24"/>
          <p:cNvSpPr/>
          <p:nvPr/>
        </p:nvSpPr>
        <p:spPr>
          <a:xfrm>
            <a:off x="4894499" y="1231529"/>
            <a:ext cx="1179603" cy="1179602"/>
          </a:xfrm>
          <a:prstGeom prst="arc">
            <a:avLst>
              <a:gd name="adj1" fmla="val 16018236"/>
              <a:gd name="adj2" fmla="val 3132458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6" name="Oval 26"/>
          <p:cNvSpPr/>
          <p:nvPr/>
        </p:nvSpPr>
        <p:spPr>
          <a:xfrm>
            <a:off x="6653340" y="1231529"/>
            <a:ext cx="1179603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7" name="Oval 27"/>
          <p:cNvSpPr/>
          <p:nvPr/>
        </p:nvSpPr>
        <p:spPr>
          <a:xfrm>
            <a:off x="6802130" y="1380318"/>
            <a:ext cx="882023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90%</a:t>
            </a:r>
          </a:p>
        </p:txBody>
      </p:sp>
      <p:sp>
        <p:nvSpPr>
          <p:cNvPr id="28" name="Arc 28"/>
          <p:cNvSpPr/>
          <p:nvPr/>
        </p:nvSpPr>
        <p:spPr>
          <a:xfrm>
            <a:off x="6653340" y="1231529"/>
            <a:ext cx="1179603" cy="1179602"/>
          </a:xfrm>
          <a:prstGeom prst="arc">
            <a:avLst>
              <a:gd name="adj1" fmla="val 16018236"/>
              <a:gd name="adj2" fmla="val 13285852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39230" y="2577483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第一季度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875461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第二季度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657195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第三季度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438929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第四季度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3" name="Freeform 12"/>
          <p:cNvSpPr/>
          <p:nvPr/>
        </p:nvSpPr>
        <p:spPr bwMode="auto">
          <a:xfrm>
            <a:off x="1152076" y="3376757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Freeform 12"/>
          <p:cNvSpPr/>
          <p:nvPr/>
        </p:nvSpPr>
        <p:spPr bwMode="auto">
          <a:xfrm flipH="1" flipV="1">
            <a:off x="7595549" y="4063903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Box 32"/>
          <p:cNvSpPr txBox="1"/>
          <p:nvPr/>
        </p:nvSpPr>
        <p:spPr>
          <a:xfrm>
            <a:off x="1422036" y="3612345"/>
            <a:ext cx="6407261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上述图表的综合描述说明入。在此录入上述图表的综合描述说明，在此录入上述图表的上述图表的综合描述说明入。在此录入上述图表的综合描述说明，在此录入上述图表的上述图表的综合描述说明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78">
        <p14:prism isContent="1" isInverted="1"/>
      </p:transition>
    </mc:Choice>
    <mc:Fallback xmlns="">
      <p:transition spd="slow" advClick="0" advTm="60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6836E-6 -3.7037E-7 L 0.36686 0.15278 " pathEditMode="relative" rAng="0" ptsTypes="AA">
                                      <p:cBhvr>
                                        <p:cTn id="97" dur="500" spd="-999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43" y="763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5742E-7 -3.33333E-6 L -0.39495 -0.11018 " pathEditMode="relative" rAng="0" ptsTypes="AA">
                                      <p:cBhvr>
                                        <p:cTn id="101" dur="500" spd="-999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8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直接箭头连接符 77"/>
          <p:cNvCxnSpPr/>
          <p:nvPr/>
        </p:nvCxnSpPr>
        <p:spPr>
          <a:xfrm>
            <a:off x="470413" y="2492575"/>
            <a:ext cx="8206043" cy="0"/>
          </a:xfrm>
          <a:prstGeom prst="straightConnector1">
            <a:avLst/>
          </a:prstGeom>
          <a:ln w="152400">
            <a:solidFill>
              <a:srgbClr val="013C18">
                <a:alpha val="52941"/>
              </a:srgb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78"/>
          <p:cNvGrpSpPr/>
          <p:nvPr/>
        </p:nvGrpSpPr>
        <p:grpSpPr>
          <a:xfrm>
            <a:off x="1321570" y="2256675"/>
            <a:ext cx="479413" cy="471800"/>
            <a:chOff x="1762551" y="3008791"/>
            <a:chExt cx="639384" cy="629230"/>
          </a:xfrm>
        </p:grpSpPr>
        <p:sp>
          <p:nvSpPr>
            <p:cNvPr id="80" name="Oval 4"/>
            <p:cNvSpPr/>
            <p:nvPr/>
          </p:nvSpPr>
          <p:spPr>
            <a:xfrm>
              <a:off x="1762551" y="3008791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1" name="Rectangle 4"/>
            <p:cNvSpPr txBox="1">
              <a:spLocks noChangeArrowheads="1"/>
            </p:cNvSpPr>
            <p:nvPr/>
          </p:nvSpPr>
          <p:spPr bwMode="auto">
            <a:xfrm>
              <a:off x="1762551" y="3158908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785412" y="2899980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2502878" y="2247798"/>
            <a:ext cx="479413" cy="471800"/>
            <a:chOff x="3338039" y="2996952"/>
            <a:chExt cx="639384" cy="629230"/>
          </a:xfrm>
        </p:grpSpPr>
        <p:sp>
          <p:nvSpPr>
            <p:cNvPr id="84" name="Oval 4"/>
            <p:cNvSpPr/>
            <p:nvPr/>
          </p:nvSpPr>
          <p:spPr>
            <a:xfrm>
              <a:off x="3338039" y="2996952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5" name="Rectangle 4"/>
            <p:cNvSpPr txBox="1">
              <a:spLocks noChangeArrowheads="1"/>
            </p:cNvSpPr>
            <p:nvPr/>
          </p:nvSpPr>
          <p:spPr bwMode="auto">
            <a:xfrm>
              <a:off x="3338039" y="3147069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86" name="矩形 85"/>
          <p:cNvSpPr/>
          <p:nvPr/>
        </p:nvSpPr>
        <p:spPr>
          <a:xfrm>
            <a:off x="1981790" y="1391438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3697215" y="2261926"/>
            <a:ext cx="479413" cy="471800"/>
            <a:chOff x="4930903" y="3015794"/>
            <a:chExt cx="639384" cy="629230"/>
          </a:xfrm>
        </p:grpSpPr>
        <p:sp>
          <p:nvSpPr>
            <p:cNvPr id="88" name="Oval 4"/>
            <p:cNvSpPr/>
            <p:nvPr/>
          </p:nvSpPr>
          <p:spPr>
            <a:xfrm>
              <a:off x="4930903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9" name="Rectangle 4"/>
            <p:cNvSpPr txBox="1">
              <a:spLocks noChangeArrowheads="1"/>
            </p:cNvSpPr>
            <p:nvPr/>
          </p:nvSpPr>
          <p:spPr bwMode="auto">
            <a:xfrm>
              <a:off x="4930903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3164833" y="2928789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4831046" y="2261926"/>
            <a:ext cx="479413" cy="471800"/>
            <a:chOff x="6443071" y="3015794"/>
            <a:chExt cx="639384" cy="629230"/>
          </a:xfrm>
        </p:grpSpPr>
        <p:sp>
          <p:nvSpPr>
            <p:cNvPr id="92" name="Oval 4"/>
            <p:cNvSpPr/>
            <p:nvPr/>
          </p:nvSpPr>
          <p:spPr>
            <a:xfrm>
              <a:off x="6443071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3" name="Rectangle 4"/>
            <p:cNvSpPr txBox="1">
              <a:spLocks noChangeArrowheads="1"/>
            </p:cNvSpPr>
            <p:nvPr/>
          </p:nvSpPr>
          <p:spPr bwMode="auto">
            <a:xfrm>
              <a:off x="6443071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04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4" name="矩形 93"/>
          <p:cNvSpPr/>
          <p:nvPr/>
        </p:nvSpPr>
        <p:spPr>
          <a:xfrm>
            <a:off x="4237832" y="1391438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5" name="组合 94"/>
          <p:cNvGrpSpPr/>
          <p:nvPr/>
        </p:nvGrpSpPr>
        <p:grpSpPr>
          <a:xfrm>
            <a:off x="6018868" y="2261926"/>
            <a:ext cx="479413" cy="471800"/>
            <a:chOff x="8027247" y="3015794"/>
            <a:chExt cx="639384" cy="629230"/>
          </a:xfrm>
        </p:grpSpPr>
        <p:sp>
          <p:nvSpPr>
            <p:cNvPr id="96" name="Oval 4"/>
            <p:cNvSpPr/>
            <p:nvPr/>
          </p:nvSpPr>
          <p:spPr>
            <a:xfrm>
              <a:off x="8027247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7" name="Rectangle 4"/>
            <p:cNvSpPr txBox="1">
              <a:spLocks noChangeArrowheads="1"/>
            </p:cNvSpPr>
            <p:nvPr/>
          </p:nvSpPr>
          <p:spPr bwMode="auto">
            <a:xfrm>
              <a:off x="8027247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05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8" name="矩形 97"/>
          <p:cNvSpPr/>
          <p:nvPr/>
        </p:nvSpPr>
        <p:spPr>
          <a:xfrm>
            <a:off x="5443951" y="2928789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7229814" y="2287109"/>
            <a:ext cx="479413" cy="471800"/>
            <a:chOff x="9642262" y="3049380"/>
            <a:chExt cx="639384" cy="629230"/>
          </a:xfrm>
        </p:grpSpPr>
        <p:sp>
          <p:nvSpPr>
            <p:cNvPr id="100" name="Oval 4"/>
            <p:cNvSpPr/>
            <p:nvPr/>
          </p:nvSpPr>
          <p:spPr>
            <a:xfrm>
              <a:off x="9642262" y="3049380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1" name="Rectangle 4"/>
            <p:cNvSpPr txBox="1">
              <a:spLocks noChangeArrowheads="1"/>
            </p:cNvSpPr>
            <p:nvPr/>
          </p:nvSpPr>
          <p:spPr bwMode="auto">
            <a:xfrm>
              <a:off x="9642262" y="3199497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06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102" name="矩形 101"/>
          <p:cNvSpPr/>
          <p:nvPr/>
        </p:nvSpPr>
        <p:spPr>
          <a:xfrm>
            <a:off x="6636600" y="141662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769">
        <p14:prism isContent="1" isInverted="1"/>
      </p:transition>
    </mc:Choice>
    <mc:Fallback xmlns="">
      <p:transition spd="slow" advClick="0" advTm="87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6" grpId="0"/>
      <p:bldP spid="90" grpId="0"/>
      <p:bldP spid="94" grpId="0"/>
      <p:bldP spid="98" grpId="0"/>
      <p:bldP spid="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直接连接符 76"/>
          <p:cNvCxnSpPr/>
          <p:nvPr/>
        </p:nvCxnSpPr>
        <p:spPr>
          <a:xfrm>
            <a:off x="4572001" y="951992"/>
            <a:ext cx="0" cy="3131532"/>
          </a:xfrm>
          <a:prstGeom prst="line">
            <a:avLst/>
          </a:prstGeom>
          <a:ln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/>
          <p:nvPr/>
        </p:nvSpPr>
        <p:spPr>
          <a:xfrm>
            <a:off x="4130989" y="2076746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VS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5273895" y="1160891"/>
            <a:ext cx="2159678" cy="492996"/>
            <a:chOff x="7033691" y="1547365"/>
            <a:chExt cx="2880320" cy="657499"/>
          </a:xfrm>
        </p:grpSpPr>
        <p:sp>
          <p:nvSpPr>
            <p:cNvPr id="107" name="TextBox 7"/>
            <p:cNvSpPr>
              <a:spLocks noChangeArrowheads="1"/>
            </p:cNvSpPr>
            <p:nvPr/>
          </p:nvSpPr>
          <p:spPr bwMode="auto">
            <a:xfrm>
              <a:off x="7897786" y="1722226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工作情况</a:t>
              </a:r>
            </a:p>
          </p:txBody>
        </p:sp>
        <p:sp>
          <p:nvSpPr>
            <p:cNvPr id="108" name="圆角矩形 97"/>
            <p:cNvSpPr/>
            <p:nvPr/>
          </p:nvSpPr>
          <p:spPr>
            <a:xfrm>
              <a:off x="7335865" y="1642592"/>
              <a:ext cx="2578146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7033691" y="1547365"/>
              <a:ext cx="657499" cy="657499"/>
              <a:chOff x="6961683" y="1619373"/>
              <a:chExt cx="657499" cy="657499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2F5E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7144192" y="1817619"/>
                <a:ext cx="357058" cy="261006"/>
                <a:chOff x="7599343" y="3871727"/>
                <a:chExt cx="790674" cy="577975"/>
              </a:xfrm>
              <a:solidFill>
                <a:schemeClr val="bg1"/>
              </a:solidFill>
              <a:effectLst/>
            </p:grpSpPr>
            <p:sp>
              <p:nvSpPr>
                <p:cNvPr id="112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831852" y="3639218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114" name="TextBox 7"/>
          <p:cNvSpPr>
            <a:spLocks noChangeArrowheads="1"/>
          </p:cNvSpPr>
          <p:nvPr/>
        </p:nvSpPr>
        <p:spPr bwMode="auto">
          <a:xfrm>
            <a:off x="5273895" y="1851670"/>
            <a:ext cx="32935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在此输入章节详细文字介绍，表达主题的含义合图表的意义，在此输入章节详细文字介绍，表达主题的含义合图表的意义。在此输入章节详细文字介绍，表达主题的含义合图表的意义在此输入章节详细。</a:t>
            </a:r>
          </a:p>
        </p:txBody>
      </p:sp>
      <p:grpSp>
        <p:nvGrpSpPr>
          <p:cNvPr id="115" name="组合 114"/>
          <p:cNvGrpSpPr/>
          <p:nvPr/>
        </p:nvGrpSpPr>
        <p:grpSpPr>
          <a:xfrm>
            <a:off x="5273895" y="2827910"/>
            <a:ext cx="3185524" cy="492996"/>
            <a:chOff x="7033691" y="3923629"/>
            <a:chExt cx="4248472" cy="657499"/>
          </a:xfrm>
        </p:grpSpPr>
        <p:sp>
          <p:nvSpPr>
            <p:cNvPr id="116" name="圆角矩形 107"/>
            <p:cNvSpPr/>
            <p:nvPr/>
          </p:nvSpPr>
          <p:spPr>
            <a:xfrm>
              <a:off x="7335865" y="4011960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圆角矩形 113"/>
            <p:cNvSpPr/>
            <p:nvPr/>
          </p:nvSpPr>
          <p:spPr>
            <a:xfrm>
              <a:off x="7321723" y="4011960"/>
              <a:ext cx="3745148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7033691" y="3923629"/>
              <a:ext cx="657499" cy="657499"/>
              <a:chOff x="6961683" y="3995637"/>
              <a:chExt cx="657499" cy="657499"/>
            </a:xfrm>
          </p:grpSpPr>
          <p:sp>
            <p:nvSpPr>
              <p:cNvPr id="120" name="椭圆 119"/>
              <p:cNvSpPr/>
              <p:nvPr/>
            </p:nvSpPr>
            <p:spPr>
              <a:xfrm>
                <a:off x="6961683" y="399563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Freeform 34"/>
              <p:cNvSpPr>
                <a:spLocks noEditPoints="1"/>
              </p:cNvSpPr>
              <p:nvPr/>
            </p:nvSpPr>
            <p:spPr bwMode="auto">
              <a:xfrm>
                <a:off x="7122056" y="4164494"/>
                <a:ext cx="336751" cy="338622"/>
              </a:xfrm>
              <a:custGeom>
                <a:avLst/>
                <a:gdLst>
                  <a:gd name="T0" fmla="*/ 180 w 199"/>
                  <a:gd name="T1" fmla="*/ 80 h 199"/>
                  <a:gd name="T2" fmla="*/ 118 w 199"/>
                  <a:gd name="T3" fmla="*/ 19 h 199"/>
                  <a:gd name="T4" fmla="*/ 137 w 199"/>
                  <a:gd name="T5" fmla="*/ 0 h 199"/>
                  <a:gd name="T6" fmla="*/ 199 w 199"/>
                  <a:gd name="T7" fmla="*/ 62 h 199"/>
                  <a:gd name="T8" fmla="*/ 180 w 199"/>
                  <a:gd name="T9" fmla="*/ 80 h 199"/>
                  <a:gd name="T10" fmla="*/ 162 w 199"/>
                  <a:gd name="T11" fmla="*/ 98 h 199"/>
                  <a:gd name="T12" fmla="*/ 160 w 199"/>
                  <a:gd name="T13" fmla="*/ 99 h 199"/>
                  <a:gd name="T14" fmla="*/ 149 w 199"/>
                  <a:gd name="T15" fmla="*/ 99 h 199"/>
                  <a:gd name="T16" fmla="*/ 137 w 199"/>
                  <a:gd name="T17" fmla="*/ 99 h 199"/>
                  <a:gd name="T18" fmla="*/ 124 w 199"/>
                  <a:gd name="T19" fmla="*/ 149 h 199"/>
                  <a:gd name="T20" fmla="*/ 25 w 199"/>
                  <a:gd name="T21" fmla="*/ 199 h 199"/>
                  <a:gd name="T22" fmla="*/ 13 w 199"/>
                  <a:gd name="T23" fmla="*/ 199 h 199"/>
                  <a:gd name="T24" fmla="*/ 52 w 199"/>
                  <a:gd name="T25" fmla="*/ 159 h 199"/>
                  <a:gd name="T26" fmla="*/ 62 w 199"/>
                  <a:gd name="T27" fmla="*/ 161 h 199"/>
                  <a:gd name="T28" fmla="*/ 87 w 199"/>
                  <a:gd name="T29" fmla="*/ 137 h 199"/>
                  <a:gd name="T30" fmla="*/ 62 w 199"/>
                  <a:gd name="T31" fmla="*/ 112 h 199"/>
                  <a:gd name="T32" fmla="*/ 37 w 199"/>
                  <a:gd name="T33" fmla="*/ 137 h 199"/>
                  <a:gd name="T34" fmla="*/ 40 w 199"/>
                  <a:gd name="T35" fmla="*/ 147 h 199"/>
                  <a:gd name="T36" fmla="*/ 0 w 199"/>
                  <a:gd name="T37" fmla="*/ 186 h 199"/>
                  <a:gd name="T38" fmla="*/ 0 w 199"/>
                  <a:gd name="T39" fmla="*/ 174 h 199"/>
                  <a:gd name="T40" fmla="*/ 50 w 199"/>
                  <a:gd name="T41" fmla="*/ 75 h 199"/>
                  <a:gd name="T42" fmla="*/ 100 w 199"/>
                  <a:gd name="T43" fmla="*/ 62 h 199"/>
                  <a:gd name="T44" fmla="*/ 100 w 199"/>
                  <a:gd name="T45" fmla="*/ 50 h 199"/>
                  <a:gd name="T46" fmla="*/ 100 w 199"/>
                  <a:gd name="T47" fmla="*/ 38 h 199"/>
                  <a:gd name="T48" fmla="*/ 100 w 199"/>
                  <a:gd name="T49" fmla="*/ 37 h 199"/>
                  <a:gd name="T50" fmla="*/ 106 w 199"/>
                  <a:gd name="T51" fmla="*/ 31 h 199"/>
                  <a:gd name="T52" fmla="*/ 167 w 199"/>
                  <a:gd name="T53" fmla="*/ 93 h 199"/>
                  <a:gd name="T54" fmla="*/ 162 w 199"/>
                  <a:gd name="T55" fmla="*/ 9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9" h="199">
                    <a:moveTo>
                      <a:pt x="180" y="80"/>
                    </a:moveTo>
                    <a:cubicBezTo>
                      <a:pt x="118" y="19"/>
                      <a:pt x="118" y="19"/>
                      <a:pt x="118" y="19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99" y="62"/>
                      <a:pt x="199" y="62"/>
                      <a:pt x="199" y="62"/>
                    </a:cubicBezTo>
                    <a:lnTo>
                      <a:pt x="180" y="80"/>
                    </a:lnTo>
                    <a:close/>
                    <a:moveTo>
                      <a:pt x="162" y="98"/>
                    </a:moveTo>
                    <a:cubicBezTo>
                      <a:pt x="161" y="99"/>
                      <a:pt x="161" y="99"/>
                      <a:pt x="160" y="99"/>
                    </a:cubicBezTo>
                    <a:cubicBezTo>
                      <a:pt x="149" y="99"/>
                      <a:pt x="149" y="99"/>
                      <a:pt x="149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25" y="199"/>
                      <a:pt x="25" y="199"/>
                      <a:pt x="25" y="199"/>
                    </a:cubicBezTo>
                    <a:cubicBezTo>
                      <a:pt x="13" y="199"/>
                      <a:pt x="13" y="199"/>
                      <a:pt x="13" y="199"/>
                    </a:cubicBezTo>
                    <a:cubicBezTo>
                      <a:pt x="52" y="159"/>
                      <a:pt x="52" y="159"/>
                      <a:pt x="52" y="159"/>
                    </a:cubicBezTo>
                    <a:cubicBezTo>
                      <a:pt x="55" y="161"/>
                      <a:pt x="59" y="161"/>
                      <a:pt x="62" y="161"/>
                    </a:cubicBezTo>
                    <a:cubicBezTo>
                      <a:pt x="76" y="161"/>
                      <a:pt x="87" y="150"/>
                      <a:pt x="87" y="137"/>
                    </a:cubicBezTo>
                    <a:cubicBezTo>
                      <a:pt x="87" y="123"/>
                      <a:pt x="76" y="112"/>
                      <a:pt x="62" y="112"/>
                    </a:cubicBezTo>
                    <a:cubicBezTo>
                      <a:pt x="49" y="112"/>
                      <a:pt x="37" y="123"/>
                      <a:pt x="37" y="137"/>
                    </a:cubicBezTo>
                    <a:cubicBezTo>
                      <a:pt x="37" y="140"/>
                      <a:pt x="38" y="144"/>
                      <a:pt x="40" y="147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50" y="75"/>
                      <a:pt x="50" y="75"/>
                      <a:pt x="50" y="75"/>
                    </a:cubicBezTo>
                    <a:cubicBezTo>
                      <a:pt x="100" y="62"/>
                      <a:pt x="100" y="62"/>
                      <a:pt x="100" y="62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100" y="37"/>
                      <a:pt x="100" y="37"/>
                      <a:pt x="100" y="37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67" y="93"/>
                      <a:pt x="167" y="93"/>
                      <a:pt x="167" y="93"/>
                    </a:cubicBezTo>
                    <a:lnTo>
                      <a:pt x="16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9" name="TextBox 7"/>
            <p:cNvSpPr>
              <a:spLocks noChangeArrowheads="1"/>
            </p:cNvSpPr>
            <p:nvPr/>
          </p:nvSpPr>
          <p:spPr bwMode="auto">
            <a:xfrm>
              <a:off x="8039834" y="4098489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95%</a:t>
              </a:r>
              <a:endParaRPr lang="zh-CN" altLang="en-US" sz="15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5273895" y="3367830"/>
            <a:ext cx="3185524" cy="492996"/>
            <a:chOff x="7033691" y="4643709"/>
            <a:chExt cx="4248472" cy="657499"/>
          </a:xfrm>
        </p:grpSpPr>
        <p:sp>
          <p:nvSpPr>
            <p:cNvPr id="123" name="圆角矩形 115"/>
            <p:cNvSpPr/>
            <p:nvPr/>
          </p:nvSpPr>
          <p:spPr>
            <a:xfrm>
              <a:off x="7335865" y="4732040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圆角矩形 116"/>
            <p:cNvSpPr/>
            <p:nvPr/>
          </p:nvSpPr>
          <p:spPr>
            <a:xfrm>
              <a:off x="7321723" y="4732040"/>
              <a:ext cx="3600400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TextBox 7"/>
            <p:cNvSpPr>
              <a:spLocks noChangeArrowheads="1"/>
            </p:cNvSpPr>
            <p:nvPr/>
          </p:nvSpPr>
          <p:spPr bwMode="auto">
            <a:xfrm>
              <a:off x="8039834" y="4818569"/>
              <a:ext cx="202771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950</a:t>
              </a: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</a:t>
              </a: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033691" y="4643709"/>
              <a:ext cx="657499" cy="657499"/>
              <a:chOff x="6961683" y="4715717"/>
              <a:chExt cx="657499" cy="657499"/>
            </a:xfrm>
          </p:grpSpPr>
          <p:sp>
            <p:nvSpPr>
              <p:cNvPr id="127" name="椭圆 126"/>
              <p:cNvSpPr/>
              <p:nvPr/>
            </p:nvSpPr>
            <p:spPr>
              <a:xfrm>
                <a:off x="6961683" y="471571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" name="Freeform 199"/>
              <p:cNvSpPr>
                <a:spLocks noEditPoints="1"/>
              </p:cNvSpPr>
              <p:nvPr/>
            </p:nvSpPr>
            <p:spPr bwMode="auto">
              <a:xfrm>
                <a:off x="7173694" y="4901647"/>
                <a:ext cx="246063" cy="288924"/>
              </a:xfrm>
              <a:custGeom>
                <a:avLst/>
                <a:gdLst>
                  <a:gd name="T0" fmla="*/ 92 w 171"/>
                  <a:gd name="T1" fmla="*/ 153 h 201"/>
                  <a:gd name="T2" fmla="*/ 99 w 171"/>
                  <a:gd name="T3" fmla="*/ 143 h 201"/>
                  <a:gd name="T4" fmla="*/ 92 w 171"/>
                  <a:gd name="T5" fmla="*/ 133 h 201"/>
                  <a:gd name="T6" fmla="*/ 104 w 171"/>
                  <a:gd name="T7" fmla="*/ 47 h 201"/>
                  <a:gd name="T8" fmla="*/ 98 w 171"/>
                  <a:gd name="T9" fmla="*/ 9 h 201"/>
                  <a:gd name="T10" fmla="*/ 93 w 171"/>
                  <a:gd name="T11" fmla="*/ 2 h 201"/>
                  <a:gd name="T12" fmla="*/ 76 w 171"/>
                  <a:gd name="T13" fmla="*/ 35 h 201"/>
                  <a:gd name="T14" fmla="*/ 59 w 171"/>
                  <a:gd name="T15" fmla="*/ 28 h 201"/>
                  <a:gd name="T16" fmla="*/ 74 w 171"/>
                  <a:gd name="T17" fmla="*/ 95 h 201"/>
                  <a:gd name="T18" fmla="*/ 74 w 171"/>
                  <a:gd name="T19" fmla="*/ 104 h 201"/>
                  <a:gd name="T20" fmla="*/ 79 w 171"/>
                  <a:gd name="T21" fmla="*/ 92 h 201"/>
                  <a:gd name="T22" fmla="*/ 171 w 171"/>
                  <a:gd name="T23" fmla="*/ 179 h 201"/>
                  <a:gd name="T24" fmla="*/ 85 w 171"/>
                  <a:gd name="T25" fmla="*/ 49 h 201"/>
                  <a:gd name="T26" fmla="*/ 80 w 171"/>
                  <a:gd name="T27" fmla="*/ 49 h 201"/>
                  <a:gd name="T28" fmla="*/ 67 w 171"/>
                  <a:gd name="T29" fmla="*/ 50 h 201"/>
                  <a:gd name="T30" fmla="*/ 0 w 171"/>
                  <a:gd name="T31" fmla="*/ 179 h 201"/>
                  <a:gd name="T32" fmla="*/ 0 w 171"/>
                  <a:gd name="T33" fmla="*/ 181 h 201"/>
                  <a:gd name="T34" fmla="*/ 2 w 171"/>
                  <a:gd name="T35" fmla="*/ 186 h 201"/>
                  <a:gd name="T36" fmla="*/ 84 w 171"/>
                  <a:gd name="T37" fmla="*/ 201 h 201"/>
                  <a:gd name="T38" fmla="*/ 91 w 171"/>
                  <a:gd name="T39" fmla="*/ 201 h 201"/>
                  <a:gd name="T40" fmla="*/ 134 w 171"/>
                  <a:gd name="T41" fmla="*/ 199 h 201"/>
                  <a:gd name="T42" fmla="*/ 170 w 171"/>
                  <a:gd name="T43" fmla="*/ 186 h 201"/>
                  <a:gd name="T44" fmla="*/ 171 w 171"/>
                  <a:gd name="T45" fmla="*/ 181 h 201"/>
                  <a:gd name="T46" fmla="*/ 171 w 171"/>
                  <a:gd name="T47" fmla="*/ 179 h 201"/>
                  <a:gd name="T48" fmla="*/ 112 w 171"/>
                  <a:gd name="T49" fmla="*/ 162 h 201"/>
                  <a:gd name="T50" fmla="*/ 92 w 171"/>
                  <a:gd name="T51" fmla="*/ 169 h 201"/>
                  <a:gd name="T52" fmla="*/ 79 w 171"/>
                  <a:gd name="T53" fmla="*/ 183 h 201"/>
                  <a:gd name="T54" fmla="*/ 65 w 171"/>
                  <a:gd name="T55" fmla="*/ 166 h 201"/>
                  <a:gd name="T56" fmla="*/ 49 w 171"/>
                  <a:gd name="T57" fmla="*/ 152 h 201"/>
                  <a:gd name="T58" fmla="*/ 71 w 171"/>
                  <a:gd name="T59" fmla="*/ 139 h 201"/>
                  <a:gd name="T60" fmla="*/ 79 w 171"/>
                  <a:gd name="T61" fmla="*/ 152 h 201"/>
                  <a:gd name="T62" fmla="*/ 62 w 171"/>
                  <a:gd name="T63" fmla="*/ 124 h 201"/>
                  <a:gd name="T64" fmla="*/ 49 w 171"/>
                  <a:gd name="T65" fmla="*/ 102 h 201"/>
                  <a:gd name="T66" fmla="*/ 79 w 171"/>
                  <a:gd name="T67" fmla="*/ 75 h 201"/>
                  <a:gd name="T68" fmla="*/ 92 w 171"/>
                  <a:gd name="T69" fmla="*/ 63 h 201"/>
                  <a:gd name="T70" fmla="*/ 110 w 171"/>
                  <a:gd name="T71" fmla="*/ 82 h 201"/>
                  <a:gd name="T72" fmla="*/ 97 w 171"/>
                  <a:gd name="T73" fmla="*/ 101 h 201"/>
                  <a:gd name="T74" fmla="*/ 92 w 171"/>
                  <a:gd name="T75" fmla="*/ 92 h 201"/>
                  <a:gd name="T76" fmla="*/ 114 w 171"/>
                  <a:gd name="T77" fmla="*/ 121 h 201"/>
                  <a:gd name="T78" fmla="*/ 120 w 171"/>
                  <a:gd name="T79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1" h="201">
                    <a:moveTo>
                      <a:pt x="92" y="133"/>
                    </a:moveTo>
                    <a:cubicBezTo>
                      <a:pt x="92" y="153"/>
                      <a:pt x="92" y="153"/>
                      <a:pt x="92" y="153"/>
                    </a:cubicBezTo>
                    <a:cubicBezTo>
                      <a:pt x="95" y="152"/>
                      <a:pt x="95" y="151"/>
                      <a:pt x="97" y="149"/>
                    </a:cubicBezTo>
                    <a:cubicBezTo>
                      <a:pt x="98" y="147"/>
                      <a:pt x="99" y="145"/>
                      <a:pt x="99" y="143"/>
                    </a:cubicBezTo>
                    <a:cubicBezTo>
                      <a:pt x="99" y="141"/>
                      <a:pt x="99" y="139"/>
                      <a:pt x="97" y="138"/>
                    </a:cubicBezTo>
                    <a:cubicBezTo>
                      <a:pt x="96" y="136"/>
                      <a:pt x="96" y="134"/>
                      <a:pt x="92" y="133"/>
                    </a:cubicBezTo>
                    <a:close/>
                    <a:moveTo>
                      <a:pt x="62" y="47"/>
                    </a:moveTo>
                    <a:cubicBezTo>
                      <a:pt x="64" y="46"/>
                      <a:pt x="83" y="39"/>
                      <a:pt x="104" y="47"/>
                    </a:cubicBezTo>
                    <a:cubicBezTo>
                      <a:pt x="102" y="32"/>
                      <a:pt x="109" y="25"/>
                      <a:pt x="109" y="20"/>
                    </a:cubicBezTo>
                    <a:cubicBezTo>
                      <a:pt x="109" y="7"/>
                      <a:pt x="104" y="15"/>
                      <a:pt x="98" y="9"/>
                    </a:cubicBezTo>
                    <a:cubicBezTo>
                      <a:pt x="97" y="11"/>
                      <a:pt x="100" y="21"/>
                      <a:pt x="92" y="31"/>
                    </a:cubicBezTo>
                    <a:cubicBezTo>
                      <a:pt x="97" y="17"/>
                      <a:pt x="93" y="0"/>
                      <a:pt x="93" y="2"/>
                    </a:cubicBezTo>
                    <a:cubicBezTo>
                      <a:pt x="86" y="9"/>
                      <a:pt x="79" y="1"/>
                      <a:pt x="76" y="10"/>
                    </a:cubicBezTo>
                    <a:cubicBezTo>
                      <a:pt x="75" y="13"/>
                      <a:pt x="83" y="22"/>
                      <a:pt x="76" y="35"/>
                    </a:cubicBezTo>
                    <a:cubicBezTo>
                      <a:pt x="76" y="19"/>
                      <a:pt x="72" y="14"/>
                      <a:pt x="73" y="16"/>
                    </a:cubicBezTo>
                    <a:cubicBezTo>
                      <a:pt x="69" y="26"/>
                      <a:pt x="59" y="12"/>
                      <a:pt x="59" y="28"/>
                    </a:cubicBezTo>
                    <a:cubicBezTo>
                      <a:pt x="59" y="31"/>
                      <a:pt x="67" y="35"/>
                      <a:pt x="62" y="47"/>
                    </a:cubicBezTo>
                    <a:close/>
                    <a:moveTo>
                      <a:pt x="74" y="95"/>
                    </a:moveTo>
                    <a:cubicBezTo>
                      <a:pt x="73" y="96"/>
                      <a:pt x="73" y="98"/>
                      <a:pt x="73" y="99"/>
                    </a:cubicBezTo>
                    <a:cubicBezTo>
                      <a:pt x="73" y="101"/>
                      <a:pt x="73" y="103"/>
                      <a:pt x="74" y="104"/>
                    </a:cubicBezTo>
                    <a:cubicBezTo>
                      <a:pt x="75" y="106"/>
                      <a:pt x="77" y="107"/>
                      <a:pt x="79" y="108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7" y="92"/>
                      <a:pt x="75" y="93"/>
                      <a:pt x="74" y="95"/>
                    </a:cubicBezTo>
                    <a:close/>
                    <a:moveTo>
                      <a:pt x="171" y="179"/>
                    </a:moveTo>
                    <a:cubicBezTo>
                      <a:pt x="163" y="73"/>
                      <a:pt x="126" y="60"/>
                      <a:pt x="116" y="54"/>
                    </a:cubicBezTo>
                    <a:cubicBezTo>
                      <a:pt x="108" y="51"/>
                      <a:pt x="96" y="50"/>
                      <a:pt x="85" y="49"/>
                    </a:cubicBezTo>
                    <a:cubicBezTo>
                      <a:pt x="84" y="49"/>
                      <a:pt x="83" y="49"/>
                      <a:pt x="82" y="49"/>
                    </a:cubicBezTo>
                    <a:cubicBezTo>
                      <a:pt x="82" y="49"/>
                      <a:pt x="81" y="49"/>
                      <a:pt x="80" y="49"/>
                    </a:cubicBezTo>
                    <a:cubicBezTo>
                      <a:pt x="79" y="49"/>
                      <a:pt x="77" y="49"/>
                      <a:pt x="76" y="50"/>
                    </a:cubicBezTo>
                    <a:cubicBezTo>
                      <a:pt x="73" y="50"/>
                      <a:pt x="70" y="50"/>
                      <a:pt x="67" y="50"/>
                    </a:cubicBezTo>
                    <a:cubicBezTo>
                      <a:pt x="61" y="51"/>
                      <a:pt x="56" y="52"/>
                      <a:pt x="51" y="54"/>
                    </a:cubicBezTo>
                    <a:cubicBezTo>
                      <a:pt x="26" y="64"/>
                      <a:pt x="12" y="68"/>
                      <a:pt x="0" y="179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80"/>
                      <a:pt x="0" y="181"/>
                      <a:pt x="0" y="181"/>
                    </a:cubicBezTo>
                    <a:cubicBezTo>
                      <a:pt x="0" y="181"/>
                      <a:pt x="1" y="182"/>
                      <a:pt x="1" y="183"/>
                    </a:cubicBezTo>
                    <a:cubicBezTo>
                      <a:pt x="1" y="184"/>
                      <a:pt x="1" y="185"/>
                      <a:pt x="2" y="186"/>
                    </a:cubicBezTo>
                    <a:cubicBezTo>
                      <a:pt x="3" y="188"/>
                      <a:pt x="4" y="189"/>
                      <a:pt x="6" y="190"/>
                    </a:cubicBezTo>
                    <a:cubicBezTo>
                      <a:pt x="27" y="198"/>
                      <a:pt x="64" y="201"/>
                      <a:pt x="84" y="201"/>
                    </a:cubicBezTo>
                    <a:cubicBezTo>
                      <a:pt x="85" y="201"/>
                      <a:pt x="86" y="201"/>
                      <a:pt x="88" y="201"/>
                    </a:cubicBezTo>
                    <a:cubicBezTo>
                      <a:pt x="89" y="201"/>
                      <a:pt x="90" y="201"/>
                      <a:pt x="91" y="201"/>
                    </a:cubicBezTo>
                    <a:cubicBezTo>
                      <a:pt x="94" y="201"/>
                      <a:pt x="97" y="201"/>
                      <a:pt x="99" y="201"/>
                    </a:cubicBezTo>
                    <a:cubicBezTo>
                      <a:pt x="105" y="200"/>
                      <a:pt x="129" y="200"/>
                      <a:pt x="134" y="199"/>
                    </a:cubicBezTo>
                    <a:cubicBezTo>
                      <a:pt x="145" y="197"/>
                      <a:pt x="156" y="195"/>
                      <a:pt x="166" y="190"/>
                    </a:cubicBezTo>
                    <a:cubicBezTo>
                      <a:pt x="167" y="189"/>
                      <a:pt x="169" y="188"/>
                      <a:pt x="170" y="186"/>
                    </a:cubicBezTo>
                    <a:cubicBezTo>
                      <a:pt x="170" y="185"/>
                      <a:pt x="171" y="184"/>
                      <a:pt x="171" y="183"/>
                    </a:cubicBezTo>
                    <a:cubicBezTo>
                      <a:pt x="171" y="182"/>
                      <a:pt x="171" y="181"/>
                      <a:pt x="171" y="181"/>
                    </a:cubicBezTo>
                    <a:cubicBezTo>
                      <a:pt x="171" y="181"/>
                      <a:pt x="171" y="180"/>
                      <a:pt x="171" y="180"/>
                    </a:cubicBezTo>
                    <a:cubicBezTo>
                      <a:pt x="171" y="180"/>
                      <a:pt x="171" y="180"/>
                      <a:pt x="171" y="179"/>
                    </a:cubicBezTo>
                    <a:close/>
                    <a:moveTo>
                      <a:pt x="120" y="152"/>
                    </a:moveTo>
                    <a:cubicBezTo>
                      <a:pt x="118" y="156"/>
                      <a:pt x="115" y="159"/>
                      <a:pt x="112" y="162"/>
                    </a:cubicBezTo>
                    <a:cubicBezTo>
                      <a:pt x="109" y="164"/>
                      <a:pt x="106" y="166"/>
                      <a:pt x="102" y="167"/>
                    </a:cubicBezTo>
                    <a:cubicBezTo>
                      <a:pt x="99" y="168"/>
                      <a:pt x="97" y="169"/>
                      <a:pt x="92" y="169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79" y="183"/>
                      <a:pt x="79" y="183"/>
                      <a:pt x="79" y="183"/>
                    </a:cubicBezTo>
                    <a:cubicBezTo>
                      <a:pt x="79" y="169"/>
                      <a:pt x="79" y="169"/>
                      <a:pt x="79" y="169"/>
                    </a:cubicBezTo>
                    <a:cubicBezTo>
                      <a:pt x="73" y="169"/>
                      <a:pt x="69" y="168"/>
                      <a:pt x="65" y="166"/>
                    </a:cubicBezTo>
                    <a:cubicBezTo>
                      <a:pt x="61" y="165"/>
                      <a:pt x="59" y="163"/>
                      <a:pt x="57" y="160"/>
                    </a:cubicBezTo>
                    <a:cubicBezTo>
                      <a:pt x="54" y="158"/>
                      <a:pt x="50" y="155"/>
                      <a:pt x="49" y="152"/>
                    </a:cubicBezTo>
                    <a:cubicBezTo>
                      <a:pt x="47" y="149"/>
                      <a:pt x="46" y="150"/>
                      <a:pt x="45" y="146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43"/>
                      <a:pt x="72" y="146"/>
                      <a:pt x="74" y="147"/>
                    </a:cubicBezTo>
                    <a:cubicBezTo>
                      <a:pt x="75" y="149"/>
                      <a:pt x="76" y="151"/>
                      <a:pt x="79" y="152"/>
                    </a:cubicBezTo>
                    <a:cubicBezTo>
                      <a:pt x="79" y="130"/>
                      <a:pt x="79" y="130"/>
                      <a:pt x="79" y="130"/>
                    </a:cubicBezTo>
                    <a:cubicBezTo>
                      <a:pt x="71" y="128"/>
                      <a:pt x="66" y="126"/>
                      <a:pt x="62" y="124"/>
                    </a:cubicBezTo>
                    <a:cubicBezTo>
                      <a:pt x="59" y="123"/>
                      <a:pt x="56" y="120"/>
                      <a:pt x="53" y="116"/>
                    </a:cubicBezTo>
                    <a:cubicBezTo>
                      <a:pt x="50" y="112"/>
                      <a:pt x="49" y="108"/>
                      <a:pt x="49" y="102"/>
                    </a:cubicBezTo>
                    <a:cubicBezTo>
                      <a:pt x="49" y="95"/>
                      <a:pt x="52" y="89"/>
                      <a:pt x="57" y="84"/>
                    </a:cubicBezTo>
                    <a:cubicBezTo>
                      <a:pt x="62" y="79"/>
                      <a:pt x="69" y="76"/>
                      <a:pt x="79" y="75"/>
                    </a:cubicBezTo>
                    <a:cubicBezTo>
                      <a:pt x="79" y="63"/>
                      <a:pt x="79" y="63"/>
                      <a:pt x="79" y="63"/>
                    </a:cubicBezTo>
                    <a:cubicBezTo>
                      <a:pt x="92" y="63"/>
                      <a:pt x="92" y="63"/>
                      <a:pt x="92" y="63"/>
                    </a:cubicBezTo>
                    <a:cubicBezTo>
                      <a:pt x="92" y="75"/>
                      <a:pt x="92" y="75"/>
                      <a:pt x="92" y="75"/>
                    </a:cubicBezTo>
                    <a:cubicBezTo>
                      <a:pt x="101" y="76"/>
                      <a:pt x="106" y="78"/>
                      <a:pt x="110" y="82"/>
                    </a:cubicBezTo>
                    <a:cubicBezTo>
                      <a:pt x="115" y="86"/>
                      <a:pt x="119" y="91"/>
                      <a:pt x="120" y="98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6" y="98"/>
                      <a:pt x="95" y="96"/>
                      <a:pt x="94" y="95"/>
                    </a:cubicBezTo>
                    <a:cubicBezTo>
                      <a:pt x="93" y="94"/>
                      <a:pt x="94" y="93"/>
                      <a:pt x="92" y="92"/>
                    </a:cubicBezTo>
                    <a:cubicBezTo>
                      <a:pt x="92" y="110"/>
                      <a:pt x="92" y="110"/>
                      <a:pt x="92" y="110"/>
                    </a:cubicBezTo>
                    <a:cubicBezTo>
                      <a:pt x="104" y="113"/>
                      <a:pt x="110" y="117"/>
                      <a:pt x="114" y="121"/>
                    </a:cubicBezTo>
                    <a:cubicBezTo>
                      <a:pt x="120" y="126"/>
                      <a:pt x="123" y="132"/>
                      <a:pt x="123" y="140"/>
                    </a:cubicBezTo>
                    <a:cubicBezTo>
                      <a:pt x="123" y="144"/>
                      <a:pt x="122" y="148"/>
                      <a:pt x="120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9" name="组合 128"/>
          <p:cNvGrpSpPr/>
          <p:nvPr/>
        </p:nvGrpSpPr>
        <p:grpSpPr>
          <a:xfrm>
            <a:off x="684580" y="1167960"/>
            <a:ext cx="2159678" cy="492996"/>
            <a:chOff x="913011" y="1556792"/>
            <a:chExt cx="2880320" cy="657499"/>
          </a:xfrm>
        </p:grpSpPr>
        <p:sp>
          <p:nvSpPr>
            <p:cNvPr id="130" name="TextBox 7"/>
            <p:cNvSpPr>
              <a:spLocks noChangeArrowheads="1"/>
            </p:cNvSpPr>
            <p:nvPr/>
          </p:nvSpPr>
          <p:spPr bwMode="auto">
            <a:xfrm>
              <a:off x="1679947" y="1739633"/>
              <a:ext cx="1934194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上半年工作情况</a:t>
              </a:r>
            </a:p>
          </p:txBody>
        </p:sp>
        <p:sp>
          <p:nvSpPr>
            <p:cNvPr id="131" name="圆角矩形 123"/>
            <p:cNvSpPr/>
            <p:nvPr/>
          </p:nvSpPr>
          <p:spPr>
            <a:xfrm>
              <a:off x="1215185" y="1652019"/>
              <a:ext cx="2578146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913011" y="1556792"/>
              <a:ext cx="657499" cy="657499"/>
              <a:chOff x="6961683" y="1619373"/>
              <a:chExt cx="657499" cy="657499"/>
            </a:xfrm>
          </p:grpSpPr>
          <p:sp>
            <p:nvSpPr>
              <p:cNvPr id="133" name="椭圆 132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2F5E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4" name="组合 133"/>
              <p:cNvGrpSpPr/>
              <p:nvPr/>
            </p:nvGrpSpPr>
            <p:grpSpPr>
              <a:xfrm>
                <a:off x="7144192" y="1817619"/>
                <a:ext cx="357058" cy="261006"/>
                <a:chOff x="7599343" y="3871727"/>
                <a:chExt cx="790674" cy="577975"/>
              </a:xfrm>
              <a:solidFill>
                <a:schemeClr val="bg1"/>
              </a:solidFill>
              <a:effectLst/>
            </p:grpSpPr>
            <p:sp>
              <p:nvSpPr>
                <p:cNvPr id="135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36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831852" y="3639218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137" name="TextBox 7"/>
          <p:cNvSpPr>
            <a:spLocks noChangeArrowheads="1"/>
          </p:cNvSpPr>
          <p:nvPr/>
        </p:nvSpPr>
        <p:spPr bwMode="auto">
          <a:xfrm>
            <a:off x="684581" y="1858738"/>
            <a:ext cx="32935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在此输入章节详细文字介绍，表达主题的含义合图表的意义，在此输入章节详细文字介绍，表达主题的含义合图表的意义。在此输入章节详细文字介绍，表达主题的含义合图表的意义在此输入章节详细。</a:t>
            </a:r>
          </a:p>
        </p:txBody>
      </p:sp>
      <p:grpSp>
        <p:nvGrpSpPr>
          <p:cNvPr id="138" name="组合 137"/>
          <p:cNvGrpSpPr/>
          <p:nvPr/>
        </p:nvGrpSpPr>
        <p:grpSpPr>
          <a:xfrm>
            <a:off x="684581" y="2834979"/>
            <a:ext cx="3185524" cy="492996"/>
            <a:chOff x="913011" y="3933056"/>
            <a:chExt cx="4248472" cy="657499"/>
          </a:xfrm>
          <a:effectLst/>
        </p:grpSpPr>
        <p:sp>
          <p:nvSpPr>
            <p:cNvPr id="139" name="圆角矩形 130"/>
            <p:cNvSpPr/>
            <p:nvPr/>
          </p:nvSpPr>
          <p:spPr>
            <a:xfrm>
              <a:off x="1215185" y="4021387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圆角矩形 131"/>
            <p:cNvSpPr/>
            <p:nvPr/>
          </p:nvSpPr>
          <p:spPr>
            <a:xfrm>
              <a:off x="1201043" y="4021387"/>
              <a:ext cx="3456384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1" name="组合 140"/>
            <p:cNvGrpSpPr/>
            <p:nvPr/>
          </p:nvGrpSpPr>
          <p:grpSpPr>
            <a:xfrm>
              <a:off x="913011" y="3933056"/>
              <a:ext cx="657499" cy="657499"/>
              <a:chOff x="6961683" y="3995637"/>
              <a:chExt cx="657499" cy="657499"/>
            </a:xfrm>
          </p:grpSpPr>
          <p:sp>
            <p:nvSpPr>
              <p:cNvPr id="143" name="椭圆 142"/>
              <p:cNvSpPr/>
              <p:nvPr/>
            </p:nvSpPr>
            <p:spPr>
              <a:xfrm>
                <a:off x="6961683" y="399563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Freeform 34"/>
              <p:cNvSpPr>
                <a:spLocks noEditPoints="1"/>
              </p:cNvSpPr>
              <p:nvPr/>
            </p:nvSpPr>
            <p:spPr bwMode="auto">
              <a:xfrm>
                <a:off x="7122056" y="4164494"/>
                <a:ext cx="336751" cy="338622"/>
              </a:xfrm>
              <a:custGeom>
                <a:avLst/>
                <a:gdLst>
                  <a:gd name="T0" fmla="*/ 180 w 199"/>
                  <a:gd name="T1" fmla="*/ 80 h 199"/>
                  <a:gd name="T2" fmla="*/ 118 w 199"/>
                  <a:gd name="T3" fmla="*/ 19 h 199"/>
                  <a:gd name="T4" fmla="*/ 137 w 199"/>
                  <a:gd name="T5" fmla="*/ 0 h 199"/>
                  <a:gd name="T6" fmla="*/ 199 w 199"/>
                  <a:gd name="T7" fmla="*/ 62 h 199"/>
                  <a:gd name="T8" fmla="*/ 180 w 199"/>
                  <a:gd name="T9" fmla="*/ 80 h 199"/>
                  <a:gd name="T10" fmla="*/ 162 w 199"/>
                  <a:gd name="T11" fmla="*/ 98 h 199"/>
                  <a:gd name="T12" fmla="*/ 160 w 199"/>
                  <a:gd name="T13" fmla="*/ 99 h 199"/>
                  <a:gd name="T14" fmla="*/ 149 w 199"/>
                  <a:gd name="T15" fmla="*/ 99 h 199"/>
                  <a:gd name="T16" fmla="*/ 137 w 199"/>
                  <a:gd name="T17" fmla="*/ 99 h 199"/>
                  <a:gd name="T18" fmla="*/ 124 w 199"/>
                  <a:gd name="T19" fmla="*/ 149 h 199"/>
                  <a:gd name="T20" fmla="*/ 25 w 199"/>
                  <a:gd name="T21" fmla="*/ 199 h 199"/>
                  <a:gd name="T22" fmla="*/ 13 w 199"/>
                  <a:gd name="T23" fmla="*/ 199 h 199"/>
                  <a:gd name="T24" fmla="*/ 52 w 199"/>
                  <a:gd name="T25" fmla="*/ 159 h 199"/>
                  <a:gd name="T26" fmla="*/ 62 w 199"/>
                  <a:gd name="T27" fmla="*/ 161 h 199"/>
                  <a:gd name="T28" fmla="*/ 87 w 199"/>
                  <a:gd name="T29" fmla="*/ 137 h 199"/>
                  <a:gd name="T30" fmla="*/ 62 w 199"/>
                  <a:gd name="T31" fmla="*/ 112 h 199"/>
                  <a:gd name="T32" fmla="*/ 37 w 199"/>
                  <a:gd name="T33" fmla="*/ 137 h 199"/>
                  <a:gd name="T34" fmla="*/ 40 w 199"/>
                  <a:gd name="T35" fmla="*/ 147 h 199"/>
                  <a:gd name="T36" fmla="*/ 0 w 199"/>
                  <a:gd name="T37" fmla="*/ 186 h 199"/>
                  <a:gd name="T38" fmla="*/ 0 w 199"/>
                  <a:gd name="T39" fmla="*/ 174 h 199"/>
                  <a:gd name="T40" fmla="*/ 50 w 199"/>
                  <a:gd name="T41" fmla="*/ 75 h 199"/>
                  <a:gd name="T42" fmla="*/ 100 w 199"/>
                  <a:gd name="T43" fmla="*/ 62 h 199"/>
                  <a:gd name="T44" fmla="*/ 100 w 199"/>
                  <a:gd name="T45" fmla="*/ 50 h 199"/>
                  <a:gd name="T46" fmla="*/ 100 w 199"/>
                  <a:gd name="T47" fmla="*/ 38 h 199"/>
                  <a:gd name="T48" fmla="*/ 100 w 199"/>
                  <a:gd name="T49" fmla="*/ 37 h 199"/>
                  <a:gd name="T50" fmla="*/ 106 w 199"/>
                  <a:gd name="T51" fmla="*/ 31 h 199"/>
                  <a:gd name="T52" fmla="*/ 167 w 199"/>
                  <a:gd name="T53" fmla="*/ 93 h 199"/>
                  <a:gd name="T54" fmla="*/ 162 w 199"/>
                  <a:gd name="T55" fmla="*/ 9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9" h="199">
                    <a:moveTo>
                      <a:pt x="180" y="80"/>
                    </a:moveTo>
                    <a:cubicBezTo>
                      <a:pt x="118" y="19"/>
                      <a:pt x="118" y="19"/>
                      <a:pt x="118" y="19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99" y="62"/>
                      <a:pt x="199" y="62"/>
                      <a:pt x="199" y="62"/>
                    </a:cubicBezTo>
                    <a:lnTo>
                      <a:pt x="180" y="80"/>
                    </a:lnTo>
                    <a:close/>
                    <a:moveTo>
                      <a:pt x="162" y="98"/>
                    </a:moveTo>
                    <a:cubicBezTo>
                      <a:pt x="161" y="99"/>
                      <a:pt x="161" y="99"/>
                      <a:pt x="160" y="99"/>
                    </a:cubicBezTo>
                    <a:cubicBezTo>
                      <a:pt x="149" y="99"/>
                      <a:pt x="149" y="99"/>
                      <a:pt x="149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25" y="199"/>
                      <a:pt x="25" y="199"/>
                      <a:pt x="25" y="199"/>
                    </a:cubicBezTo>
                    <a:cubicBezTo>
                      <a:pt x="13" y="199"/>
                      <a:pt x="13" y="199"/>
                      <a:pt x="13" y="199"/>
                    </a:cubicBezTo>
                    <a:cubicBezTo>
                      <a:pt x="52" y="159"/>
                      <a:pt x="52" y="159"/>
                      <a:pt x="52" y="159"/>
                    </a:cubicBezTo>
                    <a:cubicBezTo>
                      <a:pt x="55" y="161"/>
                      <a:pt x="59" y="161"/>
                      <a:pt x="62" y="161"/>
                    </a:cubicBezTo>
                    <a:cubicBezTo>
                      <a:pt x="76" y="161"/>
                      <a:pt x="87" y="150"/>
                      <a:pt x="87" y="137"/>
                    </a:cubicBezTo>
                    <a:cubicBezTo>
                      <a:pt x="87" y="123"/>
                      <a:pt x="76" y="112"/>
                      <a:pt x="62" y="112"/>
                    </a:cubicBezTo>
                    <a:cubicBezTo>
                      <a:pt x="49" y="112"/>
                      <a:pt x="37" y="123"/>
                      <a:pt x="37" y="137"/>
                    </a:cubicBezTo>
                    <a:cubicBezTo>
                      <a:pt x="37" y="140"/>
                      <a:pt x="38" y="144"/>
                      <a:pt x="40" y="147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50" y="75"/>
                      <a:pt x="50" y="75"/>
                      <a:pt x="50" y="75"/>
                    </a:cubicBezTo>
                    <a:cubicBezTo>
                      <a:pt x="100" y="62"/>
                      <a:pt x="100" y="62"/>
                      <a:pt x="100" y="62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100" y="37"/>
                      <a:pt x="100" y="37"/>
                      <a:pt x="100" y="37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67" y="93"/>
                      <a:pt x="167" y="93"/>
                      <a:pt x="167" y="93"/>
                    </a:cubicBezTo>
                    <a:lnTo>
                      <a:pt x="16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2" name="TextBox 7"/>
            <p:cNvSpPr>
              <a:spLocks noChangeArrowheads="1"/>
            </p:cNvSpPr>
            <p:nvPr/>
          </p:nvSpPr>
          <p:spPr bwMode="auto">
            <a:xfrm>
              <a:off x="1919154" y="4107916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85%</a:t>
              </a:r>
              <a:endParaRPr lang="zh-CN" altLang="en-US" sz="15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684581" y="3374898"/>
            <a:ext cx="3185524" cy="492996"/>
            <a:chOff x="913011" y="4653136"/>
            <a:chExt cx="4248472" cy="657499"/>
          </a:xfrm>
        </p:grpSpPr>
        <p:sp>
          <p:nvSpPr>
            <p:cNvPr id="146" name="圆角矩形 136"/>
            <p:cNvSpPr/>
            <p:nvPr/>
          </p:nvSpPr>
          <p:spPr>
            <a:xfrm>
              <a:off x="1215185" y="4741467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圆角矩形 137"/>
            <p:cNvSpPr/>
            <p:nvPr/>
          </p:nvSpPr>
          <p:spPr>
            <a:xfrm>
              <a:off x="1201043" y="4741467"/>
              <a:ext cx="3096344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TextBox 7"/>
            <p:cNvSpPr>
              <a:spLocks noChangeArrowheads="1"/>
            </p:cNvSpPr>
            <p:nvPr/>
          </p:nvSpPr>
          <p:spPr bwMode="auto">
            <a:xfrm>
              <a:off x="1919154" y="4827996"/>
              <a:ext cx="201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750</a:t>
              </a: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</a:t>
              </a: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913011" y="4653136"/>
              <a:ext cx="657499" cy="657499"/>
              <a:chOff x="6961683" y="4715717"/>
              <a:chExt cx="657499" cy="657499"/>
            </a:xfrm>
          </p:grpSpPr>
          <p:sp>
            <p:nvSpPr>
              <p:cNvPr id="150" name="椭圆 149"/>
              <p:cNvSpPr/>
              <p:nvPr/>
            </p:nvSpPr>
            <p:spPr>
              <a:xfrm>
                <a:off x="6961683" y="471571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Freeform 199"/>
              <p:cNvSpPr>
                <a:spLocks noEditPoints="1"/>
              </p:cNvSpPr>
              <p:nvPr/>
            </p:nvSpPr>
            <p:spPr bwMode="auto">
              <a:xfrm>
                <a:off x="7173694" y="4904711"/>
                <a:ext cx="246063" cy="288925"/>
              </a:xfrm>
              <a:custGeom>
                <a:avLst/>
                <a:gdLst>
                  <a:gd name="T0" fmla="*/ 92 w 171"/>
                  <a:gd name="T1" fmla="*/ 153 h 201"/>
                  <a:gd name="T2" fmla="*/ 99 w 171"/>
                  <a:gd name="T3" fmla="*/ 143 h 201"/>
                  <a:gd name="T4" fmla="*/ 92 w 171"/>
                  <a:gd name="T5" fmla="*/ 133 h 201"/>
                  <a:gd name="T6" fmla="*/ 104 w 171"/>
                  <a:gd name="T7" fmla="*/ 47 h 201"/>
                  <a:gd name="T8" fmla="*/ 98 w 171"/>
                  <a:gd name="T9" fmla="*/ 9 h 201"/>
                  <a:gd name="T10" fmla="*/ 93 w 171"/>
                  <a:gd name="T11" fmla="*/ 2 h 201"/>
                  <a:gd name="T12" fmla="*/ 76 w 171"/>
                  <a:gd name="T13" fmla="*/ 35 h 201"/>
                  <a:gd name="T14" fmla="*/ 59 w 171"/>
                  <a:gd name="T15" fmla="*/ 28 h 201"/>
                  <a:gd name="T16" fmla="*/ 74 w 171"/>
                  <a:gd name="T17" fmla="*/ 95 h 201"/>
                  <a:gd name="T18" fmla="*/ 74 w 171"/>
                  <a:gd name="T19" fmla="*/ 104 h 201"/>
                  <a:gd name="T20" fmla="*/ 79 w 171"/>
                  <a:gd name="T21" fmla="*/ 92 h 201"/>
                  <a:gd name="T22" fmla="*/ 171 w 171"/>
                  <a:gd name="T23" fmla="*/ 179 h 201"/>
                  <a:gd name="T24" fmla="*/ 85 w 171"/>
                  <a:gd name="T25" fmla="*/ 49 h 201"/>
                  <a:gd name="T26" fmla="*/ 80 w 171"/>
                  <a:gd name="T27" fmla="*/ 49 h 201"/>
                  <a:gd name="T28" fmla="*/ 67 w 171"/>
                  <a:gd name="T29" fmla="*/ 50 h 201"/>
                  <a:gd name="T30" fmla="*/ 0 w 171"/>
                  <a:gd name="T31" fmla="*/ 179 h 201"/>
                  <a:gd name="T32" fmla="*/ 0 w 171"/>
                  <a:gd name="T33" fmla="*/ 181 h 201"/>
                  <a:gd name="T34" fmla="*/ 2 w 171"/>
                  <a:gd name="T35" fmla="*/ 186 h 201"/>
                  <a:gd name="T36" fmla="*/ 84 w 171"/>
                  <a:gd name="T37" fmla="*/ 201 h 201"/>
                  <a:gd name="T38" fmla="*/ 91 w 171"/>
                  <a:gd name="T39" fmla="*/ 201 h 201"/>
                  <a:gd name="T40" fmla="*/ 134 w 171"/>
                  <a:gd name="T41" fmla="*/ 199 h 201"/>
                  <a:gd name="T42" fmla="*/ 170 w 171"/>
                  <a:gd name="T43" fmla="*/ 186 h 201"/>
                  <a:gd name="T44" fmla="*/ 171 w 171"/>
                  <a:gd name="T45" fmla="*/ 181 h 201"/>
                  <a:gd name="T46" fmla="*/ 171 w 171"/>
                  <a:gd name="T47" fmla="*/ 179 h 201"/>
                  <a:gd name="T48" fmla="*/ 112 w 171"/>
                  <a:gd name="T49" fmla="*/ 162 h 201"/>
                  <a:gd name="T50" fmla="*/ 92 w 171"/>
                  <a:gd name="T51" fmla="*/ 169 h 201"/>
                  <a:gd name="T52" fmla="*/ 79 w 171"/>
                  <a:gd name="T53" fmla="*/ 183 h 201"/>
                  <a:gd name="T54" fmla="*/ 65 w 171"/>
                  <a:gd name="T55" fmla="*/ 166 h 201"/>
                  <a:gd name="T56" fmla="*/ 49 w 171"/>
                  <a:gd name="T57" fmla="*/ 152 h 201"/>
                  <a:gd name="T58" fmla="*/ 71 w 171"/>
                  <a:gd name="T59" fmla="*/ 139 h 201"/>
                  <a:gd name="T60" fmla="*/ 79 w 171"/>
                  <a:gd name="T61" fmla="*/ 152 h 201"/>
                  <a:gd name="T62" fmla="*/ 62 w 171"/>
                  <a:gd name="T63" fmla="*/ 124 h 201"/>
                  <a:gd name="T64" fmla="*/ 49 w 171"/>
                  <a:gd name="T65" fmla="*/ 102 h 201"/>
                  <a:gd name="T66" fmla="*/ 79 w 171"/>
                  <a:gd name="T67" fmla="*/ 75 h 201"/>
                  <a:gd name="T68" fmla="*/ 92 w 171"/>
                  <a:gd name="T69" fmla="*/ 63 h 201"/>
                  <a:gd name="T70" fmla="*/ 110 w 171"/>
                  <a:gd name="T71" fmla="*/ 82 h 201"/>
                  <a:gd name="T72" fmla="*/ 97 w 171"/>
                  <a:gd name="T73" fmla="*/ 101 h 201"/>
                  <a:gd name="T74" fmla="*/ 92 w 171"/>
                  <a:gd name="T75" fmla="*/ 92 h 201"/>
                  <a:gd name="T76" fmla="*/ 114 w 171"/>
                  <a:gd name="T77" fmla="*/ 121 h 201"/>
                  <a:gd name="T78" fmla="*/ 120 w 171"/>
                  <a:gd name="T79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1" h="201">
                    <a:moveTo>
                      <a:pt x="92" y="133"/>
                    </a:moveTo>
                    <a:cubicBezTo>
                      <a:pt x="92" y="153"/>
                      <a:pt x="92" y="153"/>
                      <a:pt x="92" y="153"/>
                    </a:cubicBezTo>
                    <a:cubicBezTo>
                      <a:pt x="95" y="152"/>
                      <a:pt x="95" y="151"/>
                      <a:pt x="97" y="149"/>
                    </a:cubicBezTo>
                    <a:cubicBezTo>
                      <a:pt x="98" y="147"/>
                      <a:pt x="99" y="145"/>
                      <a:pt x="99" y="143"/>
                    </a:cubicBezTo>
                    <a:cubicBezTo>
                      <a:pt x="99" y="141"/>
                      <a:pt x="99" y="139"/>
                      <a:pt x="97" y="138"/>
                    </a:cubicBezTo>
                    <a:cubicBezTo>
                      <a:pt x="96" y="136"/>
                      <a:pt x="96" y="134"/>
                      <a:pt x="92" y="133"/>
                    </a:cubicBezTo>
                    <a:close/>
                    <a:moveTo>
                      <a:pt x="62" y="47"/>
                    </a:moveTo>
                    <a:cubicBezTo>
                      <a:pt x="64" y="46"/>
                      <a:pt x="83" y="39"/>
                      <a:pt x="104" y="47"/>
                    </a:cubicBezTo>
                    <a:cubicBezTo>
                      <a:pt x="102" y="32"/>
                      <a:pt x="109" y="25"/>
                      <a:pt x="109" y="20"/>
                    </a:cubicBezTo>
                    <a:cubicBezTo>
                      <a:pt x="109" y="7"/>
                      <a:pt x="104" y="15"/>
                      <a:pt x="98" y="9"/>
                    </a:cubicBezTo>
                    <a:cubicBezTo>
                      <a:pt x="97" y="11"/>
                      <a:pt x="100" y="21"/>
                      <a:pt x="92" y="31"/>
                    </a:cubicBezTo>
                    <a:cubicBezTo>
                      <a:pt x="97" y="17"/>
                      <a:pt x="93" y="0"/>
                      <a:pt x="93" y="2"/>
                    </a:cubicBezTo>
                    <a:cubicBezTo>
                      <a:pt x="86" y="9"/>
                      <a:pt x="79" y="1"/>
                      <a:pt x="76" y="10"/>
                    </a:cubicBezTo>
                    <a:cubicBezTo>
                      <a:pt x="75" y="13"/>
                      <a:pt x="83" y="22"/>
                      <a:pt x="76" y="35"/>
                    </a:cubicBezTo>
                    <a:cubicBezTo>
                      <a:pt x="76" y="19"/>
                      <a:pt x="72" y="14"/>
                      <a:pt x="73" y="16"/>
                    </a:cubicBezTo>
                    <a:cubicBezTo>
                      <a:pt x="69" y="26"/>
                      <a:pt x="59" y="12"/>
                      <a:pt x="59" y="28"/>
                    </a:cubicBezTo>
                    <a:cubicBezTo>
                      <a:pt x="59" y="31"/>
                      <a:pt x="67" y="35"/>
                      <a:pt x="62" y="47"/>
                    </a:cubicBezTo>
                    <a:close/>
                    <a:moveTo>
                      <a:pt x="74" y="95"/>
                    </a:moveTo>
                    <a:cubicBezTo>
                      <a:pt x="73" y="96"/>
                      <a:pt x="73" y="98"/>
                      <a:pt x="73" y="99"/>
                    </a:cubicBezTo>
                    <a:cubicBezTo>
                      <a:pt x="73" y="101"/>
                      <a:pt x="73" y="103"/>
                      <a:pt x="74" y="104"/>
                    </a:cubicBezTo>
                    <a:cubicBezTo>
                      <a:pt x="75" y="106"/>
                      <a:pt x="77" y="107"/>
                      <a:pt x="79" y="108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7" y="92"/>
                      <a:pt x="75" y="93"/>
                      <a:pt x="74" y="95"/>
                    </a:cubicBezTo>
                    <a:close/>
                    <a:moveTo>
                      <a:pt x="171" y="179"/>
                    </a:moveTo>
                    <a:cubicBezTo>
                      <a:pt x="163" y="73"/>
                      <a:pt x="126" y="60"/>
                      <a:pt x="116" y="54"/>
                    </a:cubicBezTo>
                    <a:cubicBezTo>
                      <a:pt x="108" y="51"/>
                      <a:pt x="96" y="50"/>
                      <a:pt x="85" y="49"/>
                    </a:cubicBezTo>
                    <a:cubicBezTo>
                      <a:pt x="84" y="49"/>
                      <a:pt x="83" y="49"/>
                      <a:pt x="82" y="49"/>
                    </a:cubicBezTo>
                    <a:cubicBezTo>
                      <a:pt x="82" y="49"/>
                      <a:pt x="81" y="49"/>
                      <a:pt x="80" y="49"/>
                    </a:cubicBezTo>
                    <a:cubicBezTo>
                      <a:pt x="79" y="49"/>
                      <a:pt x="77" y="49"/>
                      <a:pt x="76" y="50"/>
                    </a:cubicBezTo>
                    <a:cubicBezTo>
                      <a:pt x="73" y="50"/>
                      <a:pt x="70" y="50"/>
                      <a:pt x="67" y="50"/>
                    </a:cubicBezTo>
                    <a:cubicBezTo>
                      <a:pt x="61" y="51"/>
                      <a:pt x="56" y="52"/>
                      <a:pt x="51" y="54"/>
                    </a:cubicBezTo>
                    <a:cubicBezTo>
                      <a:pt x="26" y="64"/>
                      <a:pt x="12" y="68"/>
                      <a:pt x="0" y="179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80"/>
                      <a:pt x="0" y="181"/>
                      <a:pt x="0" y="181"/>
                    </a:cubicBezTo>
                    <a:cubicBezTo>
                      <a:pt x="0" y="181"/>
                      <a:pt x="1" y="182"/>
                      <a:pt x="1" y="183"/>
                    </a:cubicBezTo>
                    <a:cubicBezTo>
                      <a:pt x="1" y="184"/>
                      <a:pt x="1" y="185"/>
                      <a:pt x="2" y="186"/>
                    </a:cubicBezTo>
                    <a:cubicBezTo>
                      <a:pt x="3" y="188"/>
                      <a:pt x="4" y="189"/>
                      <a:pt x="6" y="190"/>
                    </a:cubicBezTo>
                    <a:cubicBezTo>
                      <a:pt x="27" y="198"/>
                      <a:pt x="64" y="201"/>
                      <a:pt x="84" y="201"/>
                    </a:cubicBezTo>
                    <a:cubicBezTo>
                      <a:pt x="85" y="201"/>
                      <a:pt x="86" y="201"/>
                      <a:pt x="88" y="201"/>
                    </a:cubicBezTo>
                    <a:cubicBezTo>
                      <a:pt x="89" y="201"/>
                      <a:pt x="90" y="201"/>
                      <a:pt x="91" y="201"/>
                    </a:cubicBezTo>
                    <a:cubicBezTo>
                      <a:pt x="94" y="201"/>
                      <a:pt x="97" y="201"/>
                      <a:pt x="99" y="201"/>
                    </a:cubicBezTo>
                    <a:cubicBezTo>
                      <a:pt x="105" y="200"/>
                      <a:pt x="129" y="200"/>
                      <a:pt x="134" y="199"/>
                    </a:cubicBezTo>
                    <a:cubicBezTo>
                      <a:pt x="145" y="197"/>
                      <a:pt x="156" y="195"/>
                      <a:pt x="166" y="190"/>
                    </a:cubicBezTo>
                    <a:cubicBezTo>
                      <a:pt x="167" y="189"/>
                      <a:pt x="169" y="188"/>
                      <a:pt x="170" y="186"/>
                    </a:cubicBezTo>
                    <a:cubicBezTo>
                      <a:pt x="170" y="185"/>
                      <a:pt x="171" y="184"/>
                      <a:pt x="171" y="183"/>
                    </a:cubicBezTo>
                    <a:cubicBezTo>
                      <a:pt x="171" y="182"/>
                      <a:pt x="171" y="181"/>
                      <a:pt x="171" y="181"/>
                    </a:cubicBezTo>
                    <a:cubicBezTo>
                      <a:pt x="171" y="181"/>
                      <a:pt x="171" y="180"/>
                      <a:pt x="171" y="180"/>
                    </a:cubicBezTo>
                    <a:cubicBezTo>
                      <a:pt x="171" y="180"/>
                      <a:pt x="171" y="180"/>
                      <a:pt x="171" y="179"/>
                    </a:cubicBezTo>
                    <a:close/>
                    <a:moveTo>
                      <a:pt x="120" y="152"/>
                    </a:moveTo>
                    <a:cubicBezTo>
                      <a:pt x="118" y="156"/>
                      <a:pt x="115" y="159"/>
                      <a:pt x="112" y="162"/>
                    </a:cubicBezTo>
                    <a:cubicBezTo>
                      <a:pt x="109" y="164"/>
                      <a:pt x="106" y="166"/>
                      <a:pt x="102" y="167"/>
                    </a:cubicBezTo>
                    <a:cubicBezTo>
                      <a:pt x="99" y="168"/>
                      <a:pt x="97" y="169"/>
                      <a:pt x="92" y="169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79" y="183"/>
                      <a:pt x="79" y="183"/>
                      <a:pt x="79" y="183"/>
                    </a:cubicBezTo>
                    <a:cubicBezTo>
                      <a:pt x="79" y="169"/>
                      <a:pt x="79" y="169"/>
                      <a:pt x="79" y="169"/>
                    </a:cubicBezTo>
                    <a:cubicBezTo>
                      <a:pt x="73" y="169"/>
                      <a:pt x="69" y="168"/>
                      <a:pt x="65" y="166"/>
                    </a:cubicBezTo>
                    <a:cubicBezTo>
                      <a:pt x="61" y="165"/>
                      <a:pt x="59" y="163"/>
                      <a:pt x="57" y="160"/>
                    </a:cubicBezTo>
                    <a:cubicBezTo>
                      <a:pt x="54" y="158"/>
                      <a:pt x="50" y="155"/>
                      <a:pt x="49" y="152"/>
                    </a:cubicBezTo>
                    <a:cubicBezTo>
                      <a:pt x="47" y="149"/>
                      <a:pt x="46" y="150"/>
                      <a:pt x="45" y="146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43"/>
                      <a:pt x="72" y="146"/>
                      <a:pt x="74" y="147"/>
                    </a:cubicBezTo>
                    <a:cubicBezTo>
                      <a:pt x="75" y="149"/>
                      <a:pt x="76" y="151"/>
                      <a:pt x="79" y="152"/>
                    </a:cubicBezTo>
                    <a:cubicBezTo>
                      <a:pt x="79" y="130"/>
                      <a:pt x="79" y="130"/>
                      <a:pt x="79" y="130"/>
                    </a:cubicBezTo>
                    <a:cubicBezTo>
                      <a:pt x="71" y="128"/>
                      <a:pt x="66" y="126"/>
                      <a:pt x="62" y="124"/>
                    </a:cubicBezTo>
                    <a:cubicBezTo>
                      <a:pt x="59" y="123"/>
                      <a:pt x="56" y="120"/>
                      <a:pt x="53" y="116"/>
                    </a:cubicBezTo>
                    <a:cubicBezTo>
                      <a:pt x="50" y="112"/>
                      <a:pt x="49" y="108"/>
                      <a:pt x="49" y="102"/>
                    </a:cubicBezTo>
                    <a:cubicBezTo>
                      <a:pt x="49" y="95"/>
                      <a:pt x="52" y="89"/>
                      <a:pt x="57" y="84"/>
                    </a:cubicBezTo>
                    <a:cubicBezTo>
                      <a:pt x="62" y="79"/>
                      <a:pt x="69" y="76"/>
                      <a:pt x="79" y="75"/>
                    </a:cubicBezTo>
                    <a:cubicBezTo>
                      <a:pt x="79" y="63"/>
                      <a:pt x="79" y="63"/>
                      <a:pt x="79" y="63"/>
                    </a:cubicBezTo>
                    <a:cubicBezTo>
                      <a:pt x="92" y="63"/>
                      <a:pt x="92" y="63"/>
                      <a:pt x="92" y="63"/>
                    </a:cubicBezTo>
                    <a:cubicBezTo>
                      <a:pt x="92" y="75"/>
                      <a:pt x="92" y="75"/>
                      <a:pt x="92" y="75"/>
                    </a:cubicBezTo>
                    <a:cubicBezTo>
                      <a:pt x="101" y="76"/>
                      <a:pt x="106" y="78"/>
                      <a:pt x="110" y="82"/>
                    </a:cubicBezTo>
                    <a:cubicBezTo>
                      <a:pt x="115" y="86"/>
                      <a:pt x="119" y="91"/>
                      <a:pt x="120" y="98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6" y="98"/>
                      <a:pt x="95" y="96"/>
                      <a:pt x="94" y="95"/>
                    </a:cubicBezTo>
                    <a:cubicBezTo>
                      <a:pt x="93" y="94"/>
                      <a:pt x="94" y="93"/>
                      <a:pt x="92" y="92"/>
                    </a:cubicBezTo>
                    <a:cubicBezTo>
                      <a:pt x="92" y="110"/>
                      <a:pt x="92" y="110"/>
                      <a:pt x="92" y="110"/>
                    </a:cubicBezTo>
                    <a:cubicBezTo>
                      <a:pt x="104" y="113"/>
                      <a:pt x="110" y="117"/>
                      <a:pt x="114" y="121"/>
                    </a:cubicBezTo>
                    <a:cubicBezTo>
                      <a:pt x="120" y="126"/>
                      <a:pt x="123" y="132"/>
                      <a:pt x="123" y="140"/>
                    </a:cubicBezTo>
                    <a:cubicBezTo>
                      <a:pt x="123" y="144"/>
                      <a:pt x="122" y="148"/>
                      <a:pt x="120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9648">
        <p14:prism isContent="1" isInverted="1"/>
      </p:transition>
    </mc:Choice>
    <mc:Fallback xmlns="">
      <p:transition spd="slow" advClick="0" advTm="96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14" grpId="0"/>
      <p:bldP spid="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Chart 6"/>
          <p:cNvGraphicFramePr/>
          <p:nvPr/>
        </p:nvGraphicFramePr>
        <p:xfrm>
          <a:off x="831942" y="624125"/>
          <a:ext cx="7587246" cy="217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Rektangel 76"/>
          <p:cNvSpPr>
            <a:spLocks noChangeArrowheads="1"/>
          </p:cNvSpPr>
          <p:nvPr/>
        </p:nvSpPr>
        <p:spPr bwMode="auto">
          <a:xfrm>
            <a:off x="3753164" y="2795990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en-US" altLang="zh-CN" sz="33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Oval 175"/>
          <p:cNvSpPr>
            <a:spLocks noChangeArrowheads="1"/>
          </p:cNvSpPr>
          <p:nvPr/>
        </p:nvSpPr>
        <p:spPr bwMode="auto">
          <a:xfrm>
            <a:off x="3600146" y="2841039"/>
            <a:ext cx="153019" cy="153019"/>
          </a:xfrm>
          <a:prstGeom prst="ellipse">
            <a:avLst/>
          </a:prstGeom>
          <a:solidFill>
            <a:srgbClr val="013C18"/>
          </a:solidFill>
          <a:ln w="9525">
            <a:solidFill>
              <a:srgbClr val="FFFFFF"/>
            </a:solidFill>
            <a:rou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b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5" name="Rektangel 76"/>
          <p:cNvSpPr>
            <a:spLocks noChangeArrowheads="1"/>
          </p:cNvSpPr>
          <p:nvPr/>
        </p:nvSpPr>
        <p:spPr bwMode="auto">
          <a:xfrm>
            <a:off x="4749115" y="2795990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en-US" altLang="zh-CN" sz="33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Oval 175"/>
          <p:cNvSpPr>
            <a:spLocks noChangeArrowheads="1"/>
          </p:cNvSpPr>
          <p:nvPr/>
        </p:nvSpPr>
        <p:spPr bwMode="auto">
          <a:xfrm>
            <a:off x="4616455" y="2841039"/>
            <a:ext cx="147401" cy="147401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b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7" name="TextBox 166"/>
          <p:cNvSpPr txBox="1"/>
          <p:nvPr/>
        </p:nvSpPr>
        <p:spPr>
          <a:xfrm>
            <a:off x="1494460" y="3761749"/>
            <a:ext cx="612808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58" name="TextBox 167"/>
          <p:cNvSpPr txBox="1"/>
          <p:nvPr/>
        </p:nvSpPr>
        <p:spPr>
          <a:xfrm>
            <a:off x="3810778" y="3435621"/>
            <a:ext cx="154410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381">
        <p14:prism isContent="1" isInverted="1"/>
      </p:transition>
    </mc:Choice>
    <mc:Fallback xmlns="">
      <p:transition spd="slow" advClick="0" advTm="63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2" grpId="0">
        <p:bldAsOne/>
      </p:bldGraphic>
      <p:bldP spid="53" grpId="0"/>
      <p:bldP spid="54" grpId="0" animBg="1"/>
      <p:bldP spid="55" grpId="0"/>
      <p:bldP spid="56" grpId="0" animBg="1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24544" y="-11832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工作完成情况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7" name="KSO_Shape"/>
          <p:cNvSpPr/>
          <p:nvPr/>
        </p:nvSpPr>
        <p:spPr bwMode="auto">
          <a:xfrm>
            <a:off x="1979712" y="2322826"/>
            <a:ext cx="841604" cy="641864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28">
        <p14:prism isContent="1" isInverted="1"/>
      </p:transition>
    </mc:Choice>
    <mc:Fallback xmlns="">
      <p:transition spd="slow" advClick="0" advTm="30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SCORM_RATE_SLIDES" val="0"/>
  <p:tag name="ISPRING_SCORM_RATE_QUIZZES" val="0"/>
  <p:tag name="ISPRING_SCORM_PASSING_SCORE" val="0.0000000000"/>
  <p:tag name="GENSWF_OUTPUT_FILE_NAME" val="22-"/>
  <p:tag name="ISPRING_RESOURCE_PATHS_HASH_2" val="dd605faedef9b7b7285347d268bb89f5f81ab715"/>
  <p:tag name="ISPRING_PRESENTATION_TITLE" val="8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ll">
  <a:themeElements>
    <a:clrScheme name="自定义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73E87"/>
      </a:accent1>
      <a:accent2>
        <a:srgbClr val="2D82F4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微笑PPT - 小A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全屏显示(16:9)</PresentationFormat>
  <Paragraphs>262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 Unicode MS</vt:lpstr>
      <vt:lpstr>方正兰亭黑简体</vt:lpstr>
      <vt:lpstr>微软雅黑</vt:lpstr>
      <vt:lpstr>幼圆</vt:lpstr>
      <vt:lpstr>Arial</vt:lpstr>
      <vt:lpstr>Calibri</vt:lpstr>
      <vt:lpstr>Wingdings</vt:lpstr>
      <vt:lpstr>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</cp:revision>
  <dcterms:created xsi:type="dcterms:W3CDTF">2010-02-22T07:41:00Z</dcterms:created>
  <dcterms:modified xsi:type="dcterms:W3CDTF">2021-01-06T02:57:19Z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