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5" r:id="rId6"/>
    <p:sldId id="266" r:id="rId7"/>
    <p:sldId id="259" r:id="rId8"/>
    <p:sldId id="267" r:id="rId9"/>
    <p:sldId id="268" r:id="rId10"/>
    <p:sldId id="269" r:id="rId11"/>
    <p:sldId id="264" r:id="rId12"/>
    <p:sldId id="270" r:id="rId13"/>
    <p:sldId id="271" r:id="rId14"/>
    <p:sldId id="272" r:id="rId15"/>
    <p:sldId id="261" r:id="rId16"/>
    <p:sldId id="273" r:id="rId17"/>
    <p:sldId id="274" r:id="rId18"/>
    <p:sldId id="275" r:id="rId19"/>
    <p:sldId id="262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181"/>
    <a:srgbClr val="E67679"/>
    <a:srgbClr val="93B79E"/>
    <a:srgbClr val="ED9D9F"/>
    <a:srgbClr val="DD4347"/>
    <a:srgbClr val="C12328"/>
    <a:srgbClr val="E2E7F2"/>
    <a:srgbClr val="D7DEED"/>
    <a:srgbClr val="777181"/>
    <a:srgbClr val="8C8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6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2D65-BBCD-4DC3-BB34-AC1CF41107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91B8-643F-42EA-BAF9-60AC4954D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28383" y="1748774"/>
            <a:ext cx="7105650" cy="2991202"/>
            <a:chOff x="876300" y="1748774"/>
            <a:chExt cx="7105650" cy="2991202"/>
          </a:xfrm>
        </p:grpSpPr>
        <p:grpSp>
          <p:nvGrpSpPr>
            <p:cNvPr id="6" name="组合 5"/>
            <p:cNvGrpSpPr/>
            <p:nvPr/>
          </p:nvGrpSpPr>
          <p:grpSpPr>
            <a:xfrm>
              <a:off x="2697829" y="1748774"/>
              <a:ext cx="3377495" cy="1801087"/>
              <a:chOff x="4306800" y="1498065"/>
              <a:chExt cx="3024352" cy="1801087"/>
            </a:xfrm>
          </p:grpSpPr>
          <p:grpSp>
            <p:nvGrpSpPr>
              <p:cNvPr id="9" name="组 19"/>
              <p:cNvGrpSpPr/>
              <p:nvPr/>
            </p:nvGrpSpPr>
            <p:grpSpPr>
              <a:xfrm>
                <a:off x="5598820" y="1498065"/>
                <a:ext cx="1732332" cy="1801087"/>
                <a:chOff x="2730658" y="995587"/>
                <a:chExt cx="1971191" cy="2170282"/>
              </a:xfrm>
              <a:solidFill>
                <a:srgbClr val="042C89"/>
              </a:solidFill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2730658" y="995587"/>
                  <a:ext cx="45719" cy="504245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2730658" y="995587"/>
                  <a:ext cx="1971191" cy="45719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 rot="5400000">
                  <a:off x="3573856" y="2037876"/>
                  <a:ext cx="2170282" cy="85704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 flipV="1">
                  <a:off x="2730658" y="2725917"/>
                  <a:ext cx="45719" cy="369542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 flipV="1">
                  <a:off x="2730658" y="3095461"/>
                  <a:ext cx="1971191" cy="70407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777181"/>
                    </a:solidFill>
                  </a:endParaRPr>
                </a:p>
              </p:txBody>
            </p:sp>
          </p:grpSp>
          <p:sp>
            <p:nvSpPr>
              <p:cNvPr id="10" name="TextBox 23"/>
              <p:cNvSpPr txBox="1"/>
              <p:nvPr/>
            </p:nvSpPr>
            <p:spPr>
              <a:xfrm>
                <a:off x="4306800" y="1760069"/>
                <a:ext cx="2405771" cy="1353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8800">
                    <a:solidFill>
                      <a:srgbClr val="77718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202X</a:t>
                </a:r>
                <a:endParaRPr lang="zh-CN" altLang="en-US" sz="8800">
                  <a:solidFill>
                    <a:srgbClr val="777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THeiti Light" charset="-122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6300" y="3582287"/>
              <a:ext cx="71056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>
                  <a:solidFill>
                    <a:srgbClr val="777181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简约小清新工作总结模板</a:t>
              </a:r>
            </a:p>
          </p:txBody>
        </p:sp>
        <p:sp>
          <p:nvSpPr>
            <p:cNvPr id="8" name="原创设计师QQ598969553      _6"/>
            <p:cNvSpPr>
              <a:spLocks noChangeArrowheads="1"/>
            </p:cNvSpPr>
            <p:nvPr/>
          </p:nvSpPr>
          <p:spPr bwMode="auto">
            <a:xfrm>
              <a:off x="975592" y="4351728"/>
              <a:ext cx="6860765" cy="38824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lnSpc>
                  <a:spcPct val="125000"/>
                </a:lnSpc>
              </a:pPr>
              <a:r>
                <a:rPr lang="en-US" altLang="zh-CN" sz="1050">
                  <a:solidFill>
                    <a:srgbClr val="777181"/>
                  </a:solidFill>
                </a:rPr>
                <a:t>Those who adhere to the principles of wisdom, have right attitudes, and true to their words and discharge their duties with responsibility are loved by people.</a:t>
              </a:r>
              <a:endParaRPr lang="zh-CN" altLang="en-US" sz="1050">
                <a:solidFill>
                  <a:srgbClr val="77718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02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671568" y="2003732"/>
            <a:ext cx="4890140" cy="3714897"/>
            <a:chOff x="2833687" y="1401763"/>
            <a:chExt cx="6565902" cy="4987925"/>
          </a:xfrm>
        </p:grpSpPr>
        <p:grpSp>
          <p:nvGrpSpPr>
            <p:cNvPr id="91" name="Group 163"/>
            <p:cNvGrpSpPr>
              <a:grpSpLocks noChangeAspect="1"/>
            </p:cNvGrpSpPr>
            <p:nvPr/>
          </p:nvGrpSpPr>
          <p:grpSpPr>
            <a:xfrm>
              <a:off x="3603625" y="1401763"/>
              <a:ext cx="4984750" cy="4987925"/>
              <a:chOff x="2270" y="588"/>
              <a:chExt cx="3140" cy="3142"/>
            </a:xfrm>
          </p:grpSpPr>
          <p:sp>
            <p:nvSpPr>
              <p:cNvPr id="92" name="Freeform 164"/>
              <p:cNvSpPr/>
              <p:nvPr/>
            </p:nvSpPr>
            <p:spPr bwMode="auto">
              <a:xfrm>
                <a:off x="4375" y="2778"/>
                <a:ext cx="590" cy="585"/>
              </a:xfrm>
              <a:custGeom>
                <a:avLst/>
                <a:gdLst>
                  <a:gd name="T0" fmla="*/ 135 w 249"/>
                  <a:gd name="T1" fmla="*/ 111 h 247"/>
                  <a:gd name="T2" fmla="*/ 42 w 249"/>
                  <a:gd name="T3" fmla="*/ 0 h 247"/>
                  <a:gd name="T4" fmla="*/ 13 w 249"/>
                  <a:gd name="T5" fmla="*/ 29 h 247"/>
                  <a:gd name="T6" fmla="*/ 91 w 249"/>
                  <a:gd name="T7" fmla="*/ 155 h 247"/>
                  <a:gd name="T8" fmla="*/ 217 w 249"/>
                  <a:gd name="T9" fmla="*/ 234 h 247"/>
                  <a:gd name="T10" fmla="*/ 249 w 249"/>
                  <a:gd name="T11" fmla="*/ 201 h 247"/>
                  <a:gd name="T12" fmla="*/ 135 w 249"/>
                  <a:gd name="T13" fmla="*/ 111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" h="246">
                    <a:moveTo>
                      <a:pt x="135" y="111"/>
                    </a:moveTo>
                    <a:cubicBezTo>
                      <a:pt x="79" y="55"/>
                      <a:pt x="29" y="13"/>
                      <a:pt x="42" y="0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0" y="42"/>
                      <a:pt x="35" y="99"/>
                      <a:pt x="91" y="155"/>
                    </a:cubicBezTo>
                    <a:cubicBezTo>
                      <a:pt x="147" y="212"/>
                      <a:pt x="204" y="247"/>
                      <a:pt x="217" y="234"/>
                    </a:cubicBezTo>
                    <a:cubicBezTo>
                      <a:pt x="249" y="201"/>
                      <a:pt x="249" y="201"/>
                      <a:pt x="249" y="201"/>
                    </a:cubicBezTo>
                    <a:cubicBezTo>
                      <a:pt x="236" y="214"/>
                      <a:pt x="192" y="167"/>
                      <a:pt x="135" y="111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3" name="Freeform 165"/>
              <p:cNvSpPr/>
              <p:nvPr/>
            </p:nvSpPr>
            <p:spPr bwMode="auto">
              <a:xfrm>
                <a:off x="4368" y="2856"/>
                <a:ext cx="511" cy="512"/>
              </a:xfrm>
              <a:custGeom>
                <a:avLst/>
                <a:gdLst>
                  <a:gd name="T0" fmla="*/ 97 w 216"/>
                  <a:gd name="T1" fmla="*/ 119 h 216"/>
                  <a:gd name="T2" fmla="*/ 26 w 216"/>
                  <a:gd name="T3" fmla="*/ 14 h 216"/>
                  <a:gd name="T4" fmla="*/ 12 w 216"/>
                  <a:gd name="T5" fmla="*/ 0 h 216"/>
                  <a:gd name="T6" fmla="*/ 91 w 216"/>
                  <a:gd name="T7" fmla="*/ 125 h 216"/>
                  <a:gd name="T8" fmla="*/ 216 w 216"/>
                  <a:gd name="T9" fmla="*/ 204 h 216"/>
                  <a:gd name="T10" fmla="*/ 202 w 216"/>
                  <a:gd name="T11" fmla="*/ 190 h 216"/>
                  <a:gd name="T12" fmla="*/ 97 w 216"/>
                  <a:gd name="T13" fmla="*/ 119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216">
                    <a:moveTo>
                      <a:pt x="97" y="119"/>
                    </a:moveTo>
                    <a:cubicBezTo>
                      <a:pt x="49" y="71"/>
                      <a:pt x="18" y="24"/>
                      <a:pt x="26" y="14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14"/>
                      <a:pt x="35" y="69"/>
                      <a:pt x="91" y="125"/>
                    </a:cubicBezTo>
                    <a:cubicBezTo>
                      <a:pt x="147" y="181"/>
                      <a:pt x="202" y="216"/>
                      <a:pt x="216" y="204"/>
                    </a:cubicBezTo>
                    <a:cubicBezTo>
                      <a:pt x="202" y="190"/>
                      <a:pt x="202" y="190"/>
                      <a:pt x="202" y="190"/>
                    </a:cubicBezTo>
                    <a:cubicBezTo>
                      <a:pt x="192" y="199"/>
                      <a:pt x="145" y="167"/>
                      <a:pt x="97" y="119"/>
                    </a:cubicBezTo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4" name="Freeform 166"/>
              <p:cNvSpPr/>
              <p:nvPr/>
            </p:nvSpPr>
            <p:spPr bwMode="auto">
              <a:xfrm>
                <a:off x="3885" y="2934"/>
                <a:ext cx="919" cy="640"/>
              </a:xfrm>
              <a:custGeom>
                <a:avLst/>
                <a:gdLst>
                  <a:gd name="T0" fmla="*/ 388 w 388"/>
                  <a:gd name="T1" fmla="*/ 78 h 270"/>
                  <a:gd name="T2" fmla="*/ 309 w 388"/>
                  <a:gd name="T3" fmla="*/ 0 h 270"/>
                  <a:gd name="T4" fmla="*/ 82 w 388"/>
                  <a:gd name="T5" fmla="*/ 125 h 270"/>
                  <a:gd name="T6" fmla="*/ 82 w 388"/>
                  <a:gd name="T7" fmla="*/ 107 h 270"/>
                  <a:gd name="T8" fmla="*/ 61 w 388"/>
                  <a:gd name="T9" fmla="*/ 98 h 270"/>
                  <a:gd name="T10" fmla="*/ 12 w 388"/>
                  <a:gd name="T11" fmla="*/ 153 h 270"/>
                  <a:gd name="T12" fmla="*/ 12 w 388"/>
                  <a:gd name="T13" fmla="*/ 202 h 270"/>
                  <a:gd name="T14" fmla="*/ 61 w 388"/>
                  <a:gd name="T15" fmla="*/ 257 h 270"/>
                  <a:gd name="T16" fmla="*/ 82 w 388"/>
                  <a:gd name="T17" fmla="*/ 248 h 270"/>
                  <a:gd name="T18" fmla="*/ 82 w 388"/>
                  <a:gd name="T19" fmla="*/ 238 h 270"/>
                  <a:gd name="T20" fmla="*/ 388 w 388"/>
                  <a:gd name="T21" fmla="*/ 78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8" h="270">
                    <a:moveTo>
                      <a:pt x="388" y="78"/>
                    </a:moveTo>
                    <a:cubicBezTo>
                      <a:pt x="309" y="0"/>
                      <a:pt x="309" y="0"/>
                      <a:pt x="309" y="0"/>
                    </a:cubicBezTo>
                    <a:cubicBezTo>
                      <a:pt x="248" y="61"/>
                      <a:pt x="170" y="105"/>
                      <a:pt x="82" y="125"/>
                    </a:cubicBezTo>
                    <a:cubicBezTo>
                      <a:pt x="82" y="107"/>
                      <a:pt x="82" y="107"/>
                      <a:pt x="82" y="107"/>
                    </a:cubicBezTo>
                    <a:cubicBezTo>
                      <a:pt x="82" y="89"/>
                      <a:pt x="73" y="85"/>
                      <a:pt x="61" y="9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0" y="167"/>
                      <a:pt x="0" y="189"/>
                      <a:pt x="12" y="202"/>
                    </a:cubicBezTo>
                    <a:cubicBezTo>
                      <a:pt x="61" y="257"/>
                      <a:pt x="61" y="257"/>
                      <a:pt x="61" y="257"/>
                    </a:cubicBezTo>
                    <a:cubicBezTo>
                      <a:pt x="73" y="270"/>
                      <a:pt x="82" y="266"/>
                      <a:pt x="82" y="248"/>
                    </a:cubicBezTo>
                    <a:cubicBezTo>
                      <a:pt x="82" y="238"/>
                      <a:pt x="82" y="238"/>
                      <a:pt x="82" y="238"/>
                    </a:cubicBezTo>
                    <a:cubicBezTo>
                      <a:pt x="201" y="217"/>
                      <a:pt x="306" y="160"/>
                      <a:pt x="388" y="78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pic>
            <p:nvPicPr>
              <p:cNvPr id="95" name="Picture 16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609" y="2926"/>
                <a:ext cx="10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6" name="Freeform 168"/>
              <p:cNvSpPr/>
              <p:nvPr/>
            </p:nvSpPr>
            <p:spPr bwMode="auto">
              <a:xfrm>
                <a:off x="4053" y="3148"/>
                <a:ext cx="109" cy="82"/>
              </a:xfrm>
              <a:custGeom>
                <a:avLst/>
                <a:gdLst>
                  <a:gd name="T0" fmla="*/ 9 w 46"/>
                  <a:gd name="T1" fmla="*/ 0 h 35"/>
                  <a:gd name="T2" fmla="*/ 0 w 46"/>
                  <a:gd name="T3" fmla="*/ 2 h 35"/>
                  <a:gd name="T4" fmla="*/ 7 w 46"/>
                  <a:gd name="T5" fmla="*/ 0 h 35"/>
                  <a:gd name="T6" fmla="*/ 26 w 46"/>
                  <a:gd name="T7" fmla="*/ 40 h 35"/>
                  <a:gd name="T8" fmla="*/ 26 w 46"/>
                  <a:gd name="T9" fmla="*/ 82 h 35"/>
                  <a:gd name="T10" fmla="*/ 109 w 46"/>
                  <a:gd name="T11" fmla="*/ 61 h 35"/>
                  <a:gd name="T12" fmla="*/ 28 w 46"/>
                  <a:gd name="T13" fmla="*/ 80 h 35"/>
                  <a:gd name="T14" fmla="*/ 28 w 46"/>
                  <a:gd name="T15" fmla="*/ 37 h 35"/>
                  <a:gd name="T16" fmla="*/ 9 w 4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35">
                    <a:moveTo>
                      <a:pt x="4" y="0"/>
                    </a:moveTo>
                    <a:cubicBezTo>
                      <a:pt x="3" y="0"/>
                      <a:pt x="2" y="0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8" y="0"/>
                      <a:pt x="11" y="6"/>
                      <a:pt x="11" y="17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23" y="32"/>
                      <a:pt x="35" y="29"/>
                      <a:pt x="46" y="26"/>
                    </a:cubicBezTo>
                    <a:cubicBezTo>
                      <a:pt x="35" y="29"/>
                      <a:pt x="24" y="32"/>
                      <a:pt x="12" y="3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6"/>
                      <a:pt x="9" y="0"/>
                      <a:pt x="4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7" name="Freeform 169"/>
              <p:cNvSpPr/>
              <p:nvPr/>
            </p:nvSpPr>
            <p:spPr bwMode="auto">
              <a:xfrm>
                <a:off x="3890" y="2934"/>
                <a:ext cx="817" cy="455"/>
              </a:xfrm>
              <a:custGeom>
                <a:avLst/>
                <a:gdLst>
                  <a:gd name="T0" fmla="*/ 308 w 345"/>
                  <a:gd name="T1" fmla="*/ 0 h 192"/>
                  <a:gd name="T2" fmla="*/ 115 w 345"/>
                  <a:gd name="T3" fmla="*/ 116 h 192"/>
                  <a:gd name="T4" fmla="*/ 80 w 345"/>
                  <a:gd name="T5" fmla="*/ 125 h 192"/>
                  <a:gd name="T6" fmla="*/ 80 w 345"/>
                  <a:gd name="T7" fmla="*/ 107 h 192"/>
                  <a:gd name="T8" fmla="*/ 72 w 345"/>
                  <a:gd name="T9" fmla="*/ 90 h 192"/>
                  <a:gd name="T10" fmla="*/ 69 w 345"/>
                  <a:gd name="T11" fmla="*/ 91 h 192"/>
                  <a:gd name="T12" fmla="*/ 60 w 345"/>
                  <a:gd name="T13" fmla="*/ 98 h 192"/>
                  <a:gd name="T14" fmla="*/ 11 w 345"/>
                  <a:gd name="T15" fmla="*/ 153 h 192"/>
                  <a:gd name="T16" fmla="*/ 5 w 345"/>
                  <a:gd name="T17" fmla="*/ 192 h 192"/>
                  <a:gd name="T18" fmla="*/ 345 w 345"/>
                  <a:gd name="T19" fmla="*/ 37 h 192"/>
                  <a:gd name="T20" fmla="*/ 308 w 345"/>
                  <a:gd name="T2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5" h="192">
                    <a:moveTo>
                      <a:pt x="308" y="0"/>
                    </a:moveTo>
                    <a:cubicBezTo>
                      <a:pt x="255" y="53"/>
                      <a:pt x="189" y="93"/>
                      <a:pt x="115" y="116"/>
                    </a:cubicBezTo>
                    <a:cubicBezTo>
                      <a:pt x="104" y="119"/>
                      <a:pt x="92" y="122"/>
                      <a:pt x="80" y="125"/>
                    </a:cubicBezTo>
                    <a:cubicBezTo>
                      <a:pt x="80" y="107"/>
                      <a:pt x="80" y="107"/>
                      <a:pt x="80" y="107"/>
                    </a:cubicBezTo>
                    <a:cubicBezTo>
                      <a:pt x="80" y="96"/>
                      <a:pt x="77" y="90"/>
                      <a:pt x="72" y="90"/>
                    </a:cubicBezTo>
                    <a:cubicBezTo>
                      <a:pt x="71" y="90"/>
                      <a:pt x="70" y="90"/>
                      <a:pt x="69" y="91"/>
                    </a:cubicBezTo>
                    <a:cubicBezTo>
                      <a:pt x="66" y="92"/>
                      <a:pt x="63" y="94"/>
                      <a:pt x="60" y="98"/>
                    </a:cubicBezTo>
                    <a:cubicBezTo>
                      <a:pt x="11" y="153"/>
                      <a:pt x="11" y="153"/>
                      <a:pt x="11" y="153"/>
                    </a:cubicBezTo>
                    <a:cubicBezTo>
                      <a:pt x="2" y="163"/>
                      <a:pt x="0" y="179"/>
                      <a:pt x="5" y="192"/>
                    </a:cubicBezTo>
                    <a:cubicBezTo>
                      <a:pt x="138" y="185"/>
                      <a:pt x="257" y="127"/>
                      <a:pt x="345" y="37"/>
                    </a:cubicBezTo>
                    <a:cubicBezTo>
                      <a:pt x="308" y="0"/>
                      <a:pt x="308" y="0"/>
                      <a:pt x="308" y="0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8" name="Freeform 170"/>
              <p:cNvSpPr/>
              <p:nvPr/>
            </p:nvSpPr>
            <p:spPr bwMode="auto">
              <a:xfrm>
                <a:off x="2270" y="1992"/>
                <a:ext cx="684" cy="189"/>
              </a:xfrm>
              <a:custGeom>
                <a:avLst/>
                <a:gdLst>
                  <a:gd name="T0" fmla="*/ 144 w 289"/>
                  <a:gd name="T1" fmla="*/ 63 h 80"/>
                  <a:gd name="T2" fmla="*/ 289 w 289"/>
                  <a:gd name="T3" fmla="*/ 75 h 80"/>
                  <a:gd name="T4" fmla="*/ 289 w 289"/>
                  <a:gd name="T5" fmla="*/ 34 h 80"/>
                  <a:gd name="T6" fmla="*/ 144 w 289"/>
                  <a:gd name="T7" fmla="*/ 0 h 80"/>
                  <a:gd name="T8" fmla="*/ 0 w 289"/>
                  <a:gd name="T9" fmla="*/ 34 h 80"/>
                  <a:gd name="T10" fmla="*/ 0 w 289"/>
                  <a:gd name="T11" fmla="*/ 80 h 80"/>
                  <a:gd name="T12" fmla="*/ 144 w 289"/>
                  <a:gd name="T13" fmla="*/ 6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80">
                    <a:moveTo>
                      <a:pt x="144" y="63"/>
                    </a:moveTo>
                    <a:cubicBezTo>
                      <a:pt x="224" y="63"/>
                      <a:pt x="289" y="56"/>
                      <a:pt x="289" y="75"/>
                    </a:cubicBezTo>
                    <a:cubicBezTo>
                      <a:pt x="289" y="34"/>
                      <a:pt x="289" y="34"/>
                      <a:pt x="289" y="34"/>
                    </a:cubicBezTo>
                    <a:cubicBezTo>
                      <a:pt x="289" y="15"/>
                      <a:pt x="224" y="0"/>
                      <a:pt x="144" y="0"/>
                    </a:cubicBezTo>
                    <a:cubicBezTo>
                      <a:pt x="65" y="0"/>
                      <a:pt x="0" y="15"/>
                      <a:pt x="0" y="34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61"/>
                      <a:pt x="65" y="63"/>
                      <a:pt x="144" y="63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9" name="Freeform 171"/>
              <p:cNvSpPr/>
              <p:nvPr/>
            </p:nvSpPr>
            <p:spPr bwMode="auto">
              <a:xfrm>
                <a:off x="2270" y="1980"/>
                <a:ext cx="684" cy="81"/>
              </a:xfrm>
              <a:custGeom>
                <a:avLst/>
                <a:gdLst>
                  <a:gd name="T0" fmla="*/ 145 w 289"/>
                  <a:gd name="T1" fmla="*/ 10 h 34"/>
                  <a:gd name="T2" fmla="*/ 269 w 289"/>
                  <a:gd name="T3" fmla="*/ 34 h 34"/>
                  <a:gd name="T4" fmla="*/ 289 w 289"/>
                  <a:gd name="T5" fmla="*/ 34 h 34"/>
                  <a:gd name="T6" fmla="*/ 145 w 289"/>
                  <a:gd name="T7" fmla="*/ 0 h 34"/>
                  <a:gd name="T8" fmla="*/ 0 w 289"/>
                  <a:gd name="T9" fmla="*/ 34 h 34"/>
                  <a:gd name="T10" fmla="*/ 20 w 289"/>
                  <a:gd name="T11" fmla="*/ 34 h 34"/>
                  <a:gd name="T12" fmla="*/ 145 w 289"/>
                  <a:gd name="T13" fmla="*/ 1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34">
                    <a:moveTo>
                      <a:pt x="145" y="10"/>
                    </a:moveTo>
                    <a:cubicBezTo>
                      <a:pt x="213" y="10"/>
                      <a:pt x="268" y="20"/>
                      <a:pt x="269" y="34"/>
                    </a:cubicBezTo>
                    <a:cubicBezTo>
                      <a:pt x="289" y="34"/>
                      <a:pt x="289" y="34"/>
                      <a:pt x="289" y="34"/>
                    </a:cubicBezTo>
                    <a:cubicBezTo>
                      <a:pt x="288" y="15"/>
                      <a:pt x="224" y="0"/>
                      <a:pt x="145" y="0"/>
                    </a:cubicBezTo>
                    <a:cubicBezTo>
                      <a:pt x="66" y="0"/>
                      <a:pt x="1" y="15"/>
                      <a:pt x="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1" y="20"/>
                      <a:pt x="77" y="10"/>
                      <a:pt x="145" y="10"/>
                    </a:cubicBezTo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0" name="Freeform 172"/>
              <p:cNvSpPr/>
              <p:nvPr/>
            </p:nvSpPr>
            <p:spPr bwMode="auto">
              <a:xfrm>
                <a:off x="2481" y="1308"/>
                <a:ext cx="504" cy="850"/>
              </a:xfrm>
              <a:custGeom>
                <a:avLst/>
                <a:gdLst>
                  <a:gd name="T0" fmla="*/ 212 w 213"/>
                  <a:gd name="T1" fmla="*/ 113 h 359"/>
                  <a:gd name="T2" fmla="*/ 208 w 213"/>
                  <a:gd name="T3" fmla="*/ 39 h 359"/>
                  <a:gd name="T4" fmla="*/ 173 w 213"/>
                  <a:gd name="T5" fmla="*/ 5 h 359"/>
                  <a:gd name="T6" fmla="*/ 100 w 213"/>
                  <a:gd name="T7" fmla="*/ 1 h 359"/>
                  <a:gd name="T8" fmla="*/ 91 w 213"/>
                  <a:gd name="T9" fmla="*/ 22 h 359"/>
                  <a:gd name="T10" fmla="*/ 102 w 213"/>
                  <a:gd name="T11" fmla="*/ 33 h 359"/>
                  <a:gd name="T12" fmla="*/ 0 w 213"/>
                  <a:gd name="T13" fmla="*/ 359 h 359"/>
                  <a:gd name="T14" fmla="*/ 111 w 213"/>
                  <a:gd name="T15" fmla="*/ 359 h 359"/>
                  <a:gd name="T16" fmla="*/ 182 w 213"/>
                  <a:gd name="T17" fmla="*/ 113 h 359"/>
                  <a:gd name="T18" fmla="*/ 191 w 213"/>
                  <a:gd name="T19" fmla="*/ 122 h 359"/>
                  <a:gd name="T20" fmla="*/ 212 w 213"/>
                  <a:gd name="T21" fmla="*/ 113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3" h="359">
                    <a:moveTo>
                      <a:pt x="212" y="113"/>
                    </a:moveTo>
                    <a:cubicBezTo>
                      <a:pt x="208" y="39"/>
                      <a:pt x="208" y="39"/>
                      <a:pt x="208" y="39"/>
                    </a:cubicBezTo>
                    <a:cubicBezTo>
                      <a:pt x="207" y="21"/>
                      <a:pt x="191" y="6"/>
                      <a:pt x="173" y="5"/>
                    </a:cubicBezTo>
                    <a:cubicBezTo>
                      <a:pt x="100" y="1"/>
                      <a:pt x="100" y="1"/>
                      <a:pt x="100" y="1"/>
                    </a:cubicBezTo>
                    <a:cubicBezTo>
                      <a:pt x="82" y="0"/>
                      <a:pt x="78" y="9"/>
                      <a:pt x="91" y="22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38" y="126"/>
                      <a:pt x="0" y="238"/>
                      <a:pt x="0" y="359"/>
                    </a:cubicBezTo>
                    <a:cubicBezTo>
                      <a:pt x="111" y="359"/>
                      <a:pt x="111" y="359"/>
                      <a:pt x="111" y="359"/>
                    </a:cubicBezTo>
                    <a:cubicBezTo>
                      <a:pt x="111" y="269"/>
                      <a:pt x="137" y="184"/>
                      <a:pt x="182" y="113"/>
                    </a:cubicBezTo>
                    <a:cubicBezTo>
                      <a:pt x="191" y="122"/>
                      <a:pt x="191" y="122"/>
                      <a:pt x="191" y="122"/>
                    </a:cubicBezTo>
                    <a:cubicBezTo>
                      <a:pt x="203" y="135"/>
                      <a:pt x="213" y="130"/>
                      <a:pt x="212" y="113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1" name="Freeform 173"/>
              <p:cNvSpPr/>
              <p:nvPr/>
            </p:nvSpPr>
            <p:spPr bwMode="auto">
              <a:xfrm>
                <a:off x="2943" y="1341"/>
                <a:ext cx="42" cy="272"/>
              </a:xfrm>
              <a:custGeom>
                <a:avLst/>
                <a:gdLst>
                  <a:gd name="T0" fmla="*/ 2 w 18"/>
                  <a:gd name="T1" fmla="*/ 0 h 115"/>
                  <a:gd name="T2" fmla="*/ 0 w 18"/>
                  <a:gd name="T3" fmla="*/ 0 h 115"/>
                  <a:gd name="T4" fmla="*/ 30 w 18"/>
                  <a:gd name="T5" fmla="*/ 59 h 115"/>
                  <a:gd name="T6" fmla="*/ 40 w 18"/>
                  <a:gd name="T7" fmla="*/ 234 h 115"/>
                  <a:gd name="T8" fmla="*/ 26 w 18"/>
                  <a:gd name="T9" fmla="*/ 272 h 115"/>
                  <a:gd name="T10" fmla="*/ 42 w 18"/>
                  <a:gd name="T11" fmla="*/ 232 h 115"/>
                  <a:gd name="T12" fmla="*/ 33 w 18"/>
                  <a:gd name="T13" fmla="*/ 59 h 115"/>
                  <a:gd name="T14" fmla="*/ 2 w 18"/>
                  <a:gd name="T15" fmla="*/ 0 h 1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15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6"/>
                      <a:pt x="12" y="15"/>
                      <a:pt x="13" y="25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7" y="108"/>
                      <a:pt x="15" y="113"/>
                      <a:pt x="11" y="115"/>
                    </a:cubicBezTo>
                    <a:cubicBezTo>
                      <a:pt x="16" y="114"/>
                      <a:pt x="18" y="108"/>
                      <a:pt x="18" y="98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3" y="15"/>
                      <a:pt x="8" y="6"/>
                      <a:pt x="1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" name="Freeform 174"/>
              <p:cNvSpPr/>
              <p:nvPr/>
            </p:nvSpPr>
            <p:spPr bwMode="auto">
              <a:xfrm>
                <a:off x="2755" y="1840"/>
                <a:ext cx="36" cy="150"/>
              </a:xfrm>
              <a:custGeom>
                <a:avLst/>
                <a:gdLst>
                  <a:gd name="T0" fmla="*/ 36 w 15"/>
                  <a:gd name="T1" fmla="*/ 0 h 63"/>
                  <a:gd name="T2" fmla="*/ 0 w 15"/>
                  <a:gd name="T3" fmla="*/ 150 h 63"/>
                  <a:gd name="T4" fmla="*/ 2 w 15"/>
                  <a:gd name="T5" fmla="*/ 150 h 63"/>
                  <a:gd name="T6" fmla="*/ 36 w 15"/>
                  <a:gd name="T7" fmla="*/ 2 h 63"/>
                  <a:gd name="T8" fmla="*/ 36 w 15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62">
                    <a:moveTo>
                      <a:pt x="15" y="0"/>
                    </a:moveTo>
                    <a:cubicBezTo>
                      <a:pt x="9" y="21"/>
                      <a:pt x="4" y="41"/>
                      <a:pt x="0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5" y="42"/>
                      <a:pt x="9" y="21"/>
                      <a:pt x="15" y="1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B3B4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" name="Freeform 175"/>
              <p:cNvSpPr/>
              <p:nvPr/>
            </p:nvSpPr>
            <p:spPr bwMode="auto">
              <a:xfrm>
                <a:off x="2791" y="1575"/>
                <a:ext cx="121" cy="268"/>
              </a:xfrm>
              <a:custGeom>
                <a:avLst/>
                <a:gdLst>
                  <a:gd name="T0" fmla="*/ 121 w 51"/>
                  <a:gd name="T1" fmla="*/ 0 h 113"/>
                  <a:gd name="T2" fmla="*/ 0 w 51"/>
                  <a:gd name="T3" fmla="*/ 266 h 113"/>
                  <a:gd name="T4" fmla="*/ 0 w 51"/>
                  <a:gd name="T5" fmla="*/ 268 h 113"/>
                  <a:gd name="T6" fmla="*/ 121 w 51"/>
                  <a:gd name="T7" fmla="*/ 0 h 113"/>
                  <a:gd name="T8" fmla="*/ 121 w 51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113">
                    <a:moveTo>
                      <a:pt x="51" y="0"/>
                    </a:moveTo>
                    <a:cubicBezTo>
                      <a:pt x="29" y="35"/>
                      <a:pt x="12" y="72"/>
                      <a:pt x="0" y="112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12" y="73"/>
                      <a:pt x="29" y="35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Freeform 176"/>
              <p:cNvSpPr/>
              <p:nvPr/>
            </p:nvSpPr>
            <p:spPr bwMode="auto">
              <a:xfrm>
                <a:off x="2744" y="2139"/>
                <a:ext cx="2" cy="19"/>
              </a:xfrm>
              <a:custGeom>
                <a:avLst/>
                <a:gdLst>
                  <a:gd name="T0" fmla="*/ 2 w 1"/>
                  <a:gd name="T1" fmla="*/ 0 h 8"/>
                  <a:gd name="T2" fmla="*/ 0 w 1"/>
                  <a:gd name="T3" fmla="*/ 0 h 8"/>
                  <a:gd name="T4" fmla="*/ 0 w 1"/>
                  <a:gd name="T5" fmla="*/ 19 h 8"/>
                  <a:gd name="T6" fmla="*/ 2 w 1"/>
                  <a:gd name="T7" fmla="*/ 19 h 8"/>
                  <a:gd name="T8" fmla="*/ 2 w 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8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5"/>
                      <a:pt x="1" y="3"/>
                      <a:pt x="1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" name="Freeform 177"/>
              <p:cNvSpPr/>
              <p:nvPr/>
            </p:nvSpPr>
            <p:spPr bwMode="auto">
              <a:xfrm>
                <a:off x="2744" y="2011"/>
                <a:ext cx="11" cy="128"/>
              </a:xfrm>
              <a:custGeom>
                <a:avLst/>
                <a:gdLst>
                  <a:gd name="T0" fmla="*/ 9 w 5"/>
                  <a:gd name="T1" fmla="*/ 0 h 54"/>
                  <a:gd name="T2" fmla="*/ 0 w 5"/>
                  <a:gd name="T3" fmla="*/ 128 h 54"/>
                  <a:gd name="T4" fmla="*/ 2 w 5"/>
                  <a:gd name="T5" fmla="*/ 128 h 54"/>
                  <a:gd name="T6" fmla="*/ 11 w 5"/>
                  <a:gd name="T7" fmla="*/ 0 h 54"/>
                  <a:gd name="T8" fmla="*/ 9 w 5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4">
                    <a:moveTo>
                      <a:pt x="4" y="0"/>
                    </a:moveTo>
                    <a:cubicBezTo>
                      <a:pt x="2" y="17"/>
                      <a:pt x="0" y="35"/>
                      <a:pt x="0" y="54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1" y="35"/>
                      <a:pt x="3" y="17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4822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" name="Freeform 178"/>
              <p:cNvSpPr/>
              <p:nvPr/>
            </p:nvSpPr>
            <p:spPr bwMode="auto">
              <a:xfrm>
                <a:off x="2753" y="1990"/>
                <a:ext cx="5" cy="21"/>
              </a:xfrm>
              <a:custGeom>
                <a:avLst/>
                <a:gdLst>
                  <a:gd name="T0" fmla="*/ 3 w 2"/>
                  <a:gd name="T1" fmla="*/ 0 h 9"/>
                  <a:gd name="T2" fmla="*/ 0 w 2"/>
                  <a:gd name="T3" fmla="*/ 21 h 9"/>
                  <a:gd name="T4" fmla="*/ 3 w 2"/>
                  <a:gd name="T5" fmla="*/ 21 h 9"/>
                  <a:gd name="T6" fmla="*/ 5 w 2"/>
                  <a:gd name="T7" fmla="*/ 0 h 9"/>
                  <a:gd name="T8" fmla="*/ 3 w 2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9">
                    <a:moveTo>
                      <a:pt x="1" y="0"/>
                    </a:moveTo>
                    <a:cubicBezTo>
                      <a:pt x="1" y="3"/>
                      <a:pt x="1" y="6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6"/>
                      <a:pt x="2" y="3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</a:path>
                </a:pathLst>
              </a:custGeom>
              <a:solidFill>
                <a:srgbClr val="794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" name="Freeform 179"/>
              <p:cNvSpPr/>
              <p:nvPr/>
            </p:nvSpPr>
            <p:spPr bwMode="auto">
              <a:xfrm>
                <a:off x="2618" y="1341"/>
                <a:ext cx="365" cy="817"/>
              </a:xfrm>
              <a:custGeom>
                <a:avLst/>
                <a:gdLst>
                  <a:gd name="T0" fmla="*/ 137 w 154"/>
                  <a:gd name="T1" fmla="*/ 0 h 345"/>
                  <a:gd name="T2" fmla="*/ 0 w 154"/>
                  <a:gd name="T3" fmla="*/ 345 h 345"/>
                  <a:gd name="T4" fmla="*/ 53 w 154"/>
                  <a:gd name="T5" fmla="*/ 345 h 345"/>
                  <a:gd name="T6" fmla="*/ 53 w 154"/>
                  <a:gd name="T7" fmla="*/ 337 h 345"/>
                  <a:gd name="T8" fmla="*/ 57 w 154"/>
                  <a:gd name="T9" fmla="*/ 283 h 345"/>
                  <a:gd name="T10" fmla="*/ 58 w 154"/>
                  <a:gd name="T11" fmla="*/ 274 h 345"/>
                  <a:gd name="T12" fmla="*/ 73 w 154"/>
                  <a:gd name="T13" fmla="*/ 211 h 345"/>
                  <a:gd name="T14" fmla="*/ 124 w 154"/>
                  <a:gd name="T15" fmla="*/ 99 h 345"/>
                  <a:gd name="T16" fmla="*/ 124 w 154"/>
                  <a:gd name="T17" fmla="*/ 99 h 345"/>
                  <a:gd name="T18" fmla="*/ 125 w 154"/>
                  <a:gd name="T19" fmla="*/ 99 h 345"/>
                  <a:gd name="T20" fmla="*/ 134 w 154"/>
                  <a:gd name="T21" fmla="*/ 108 h 345"/>
                  <a:gd name="T22" fmla="*/ 146 w 154"/>
                  <a:gd name="T23" fmla="*/ 115 h 345"/>
                  <a:gd name="T24" fmla="*/ 148 w 154"/>
                  <a:gd name="T25" fmla="*/ 115 h 345"/>
                  <a:gd name="T26" fmla="*/ 154 w 154"/>
                  <a:gd name="T27" fmla="*/ 99 h 345"/>
                  <a:gd name="T28" fmla="*/ 150 w 154"/>
                  <a:gd name="T29" fmla="*/ 25 h 345"/>
                  <a:gd name="T30" fmla="*/ 137 w 154"/>
                  <a:gd name="T31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4" h="345">
                    <a:moveTo>
                      <a:pt x="137" y="0"/>
                    </a:moveTo>
                    <a:cubicBezTo>
                      <a:pt x="53" y="91"/>
                      <a:pt x="2" y="212"/>
                      <a:pt x="0" y="345"/>
                    </a:cubicBezTo>
                    <a:cubicBezTo>
                      <a:pt x="53" y="345"/>
                      <a:pt x="53" y="345"/>
                      <a:pt x="53" y="345"/>
                    </a:cubicBezTo>
                    <a:cubicBezTo>
                      <a:pt x="53" y="342"/>
                      <a:pt x="53" y="340"/>
                      <a:pt x="53" y="337"/>
                    </a:cubicBezTo>
                    <a:cubicBezTo>
                      <a:pt x="53" y="318"/>
                      <a:pt x="55" y="300"/>
                      <a:pt x="57" y="283"/>
                    </a:cubicBezTo>
                    <a:cubicBezTo>
                      <a:pt x="58" y="280"/>
                      <a:pt x="58" y="277"/>
                      <a:pt x="58" y="274"/>
                    </a:cubicBezTo>
                    <a:cubicBezTo>
                      <a:pt x="62" y="252"/>
                      <a:pt x="67" y="232"/>
                      <a:pt x="73" y="211"/>
                    </a:cubicBezTo>
                    <a:cubicBezTo>
                      <a:pt x="85" y="171"/>
                      <a:pt x="102" y="134"/>
                      <a:pt x="124" y="99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9"/>
                      <a:pt x="124" y="99"/>
                      <a:pt x="125" y="99"/>
                    </a:cubicBezTo>
                    <a:cubicBezTo>
                      <a:pt x="134" y="108"/>
                      <a:pt x="134" y="108"/>
                      <a:pt x="134" y="108"/>
                    </a:cubicBezTo>
                    <a:cubicBezTo>
                      <a:pt x="138" y="113"/>
                      <a:pt x="143" y="115"/>
                      <a:pt x="146" y="115"/>
                    </a:cubicBezTo>
                    <a:cubicBezTo>
                      <a:pt x="147" y="115"/>
                      <a:pt x="148" y="115"/>
                      <a:pt x="148" y="115"/>
                    </a:cubicBezTo>
                    <a:cubicBezTo>
                      <a:pt x="152" y="113"/>
                      <a:pt x="154" y="108"/>
                      <a:pt x="154" y="99"/>
                    </a:cubicBezTo>
                    <a:cubicBezTo>
                      <a:pt x="150" y="25"/>
                      <a:pt x="150" y="25"/>
                      <a:pt x="150" y="25"/>
                    </a:cubicBezTo>
                    <a:cubicBezTo>
                      <a:pt x="149" y="15"/>
                      <a:pt x="144" y="6"/>
                      <a:pt x="137" y="0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8" name="Freeform 180"/>
              <p:cNvSpPr/>
              <p:nvPr/>
            </p:nvSpPr>
            <p:spPr bwMode="auto">
              <a:xfrm>
                <a:off x="2637" y="2693"/>
                <a:ext cx="585" cy="592"/>
              </a:xfrm>
              <a:custGeom>
                <a:avLst/>
                <a:gdLst>
                  <a:gd name="T0" fmla="*/ 136 w 247"/>
                  <a:gd name="T1" fmla="*/ 136 h 250"/>
                  <a:gd name="T2" fmla="*/ 247 w 247"/>
                  <a:gd name="T3" fmla="*/ 43 h 250"/>
                  <a:gd name="T4" fmla="*/ 217 w 247"/>
                  <a:gd name="T5" fmla="*/ 13 h 250"/>
                  <a:gd name="T6" fmla="*/ 92 w 247"/>
                  <a:gd name="T7" fmla="*/ 92 h 250"/>
                  <a:gd name="T8" fmla="*/ 14 w 247"/>
                  <a:gd name="T9" fmla="*/ 218 h 250"/>
                  <a:gd name="T10" fmla="*/ 46 w 247"/>
                  <a:gd name="T11" fmla="*/ 250 h 250"/>
                  <a:gd name="T12" fmla="*/ 136 w 247"/>
                  <a:gd name="T13" fmla="*/ 136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6" h="250">
                    <a:moveTo>
                      <a:pt x="136" y="136"/>
                    </a:moveTo>
                    <a:cubicBezTo>
                      <a:pt x="192" y="80"/>
                      <a:pt x="233" y="30"/>
                      <a:pt x="247" y="43"/>
                    </a:cubicBezTo>
                    <a:cubicBezTo>
                      <a:pt x="217" y="13"/>
                      <a:pt x="217" y="13"/>
                      <a:pt x="217" y="13"/>
                    </a:cubicBezTo>
                    <a:cubicBezTo>
                      <a:pt x="204" y="0"/>
                      <a:pt x="148" y="35"/>
                      <a:pt x="92" y="92"/>
                    </a:cubicBezTo>
                    <a:cubicBezTo>
                      <a:pt x="35" y="148"/>
                      <a:pt x="0" y="204"/>
                      <a:pt x="14" y="218"/>
                    </a:cubicBezTo>
                    <a:cubicBezTo>
                      <a:pt x="46" y="250"/>
                      <a:pt x="46" y="250"/>
                      <a:pt x="46" y="250"/>
                    </a:cubicBezTo>
                    <a:cubicBezTo>
                      <a:pt x="33" y="237"/>
                      <a:pt x="80" y="192"/>
                      <a:pt x="136" y="136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9" name="Freeform 181"/>
              <p:cNvSpPr/>
              <p:nvPr/>
            </p:nvSpPr>
            <p:spPr bwMode="auto">
              <a:xfrm>
                <a:off x="2632" y="2688"/>
                <a:ext cx="512" cy="512"/>
              </a:xfrm>
              <a:custGeom>
                <a:avLst/>
                <a:gdLst>
                  <a:gd name="T0" fmla="*/ 97 w 216"/>
                  <a:gd name="T1" fmla="*/ 97 h 216"/>
                  <a:gd name="T2" fmla="*/ 202 w 216"/>
                  <a:gd name="T3" fmla="*/ 26 h 216"/>
                  <a:gd name="T4" fmla="*/ 216 w 216"/>
                  <a:gd name="T5" fmla="*/ 12 h 216"/>
                  <a:gd name="T6" fmla="*/ 91 w 216"/>
                  <a:gd name="T7" fmla="*/ 91 h 216"/>
                  <a:gd name="T8" fmla="*/ 12 w 216"/>
                  <a:gd name="T9" fmla="*/ 216 h 216"/>
                  <a:gd name="T10" fmla="*/ 26 w 216"/>
                  <a:gd name="T11" fmla="*/ 202 h 216"/>
                  <a:gd name="T12" fmla="*/ 97 w 216"/>
                  <a:gd name="T13" fmla="*/ 97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216">
                    <a:moveTo>
                      <a:pt x="97" y="97"/>
                    </a:moveTo>
                    <a:cubicBezTo>
                      <a:pt x="145" y="49"/>
                      <a:pt x="192" y="17"/>
                      <a:pt x="202" y="26"/>
                    </a:cubicBezTo>
                    <a:cubicBezTo>
                      <a:pt x="216" y="12"/>
                      <a:pt x="216" y="12"/>
                      <a:pt x="216" y="12"/>
                    </a:cubicBezTo>
                    <a:cubicBezTo>
                      <a:pt x="202" y="0"/>
                      <a:pt x="146" y="35"/>
                      <a:pt x="91" y="91"/>
                    </a:cubicBezTo>
                    <a:cubicBezTo>
                      <a:pt x="35" y="146"/>
                      <a:pt x="0" y="202"/>
                      <a:pt x="12" y="216"/>
                    </a:cubicBezTo>
                    <a:cubicBezTo>
                      <a:pt x="26" y="202"/>
                      <a:pt x="26" y="202"/>
                      <a:pt x="26" y="202"/>
                    </a:cubicBezTo>
                    <a:cubicBezTo>
                      <a:pt x="17" y="192"/>
                      <a:pt x="49" y="145"/>
                      <a:pt x="97" y="97"/>
                    </a:cubicBezTo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0" name="Freeform 182"/>
              <p:cNvSpPr/>
              <p:nvPr/>
            </p:nvSpPr>
            <p:spPr bwMode="auto">
              <a:xfrm>
                <a:off x="2424" y="2191"/>
                <a:ext cx="644" cy="928"/>
              </a:xfrm>
              <a:custGeom>
                <a:avLst/>
                <a:gdLst>
                  <a:gd name="T0" fmla="*/ 272 w 272"/>
                  <a:gd name="T1" fmla="*/ 314 h 392"/>
                  <a:gd name="T2" fmla="*/ 146 w 272"/>
                  <a:gd name="T3" fmla="*/ 83 h 392"/>
                  <a:gd name="T4" fmla="*/ 163 w 272"/>
                  <a:gd name="T5" fmla="*/ 83 h 392"/>
                  <a:gd name="T6" fmla="*/ 171 w 272"/>
                  <a:gd name="T7" fmla="*/ 61 h 392"/>
                  <a:gd name="T8" fmla="*/ 116 w 272"/>
                  <a:gd name="T9" fmla="*/ 12 h 392"/>
                  <a:gd name="T10" fmla="*/ 68 w 272"/>
                  <a:gd name="T11" fmla="*/ 12 h 392"/>
                  <a:gd name="T12" fmla="*/ 13 w 272"/>
                  <a:gd name="T13" fmla="*/ 61 h 392"/>
                  <a:gd name="T14" fmla="*/ 21 w 272"/>
                  <a:gd name="T15" fmla="*/ 83 h 392"/>
                  <a:gd name="T16" fmla="*/ 34 w 272"/>
                  <a:gd name="T17" fmla="*/ 83 h 392"/>
                  <a:gd name="T18" fmla="*/ 193 w 272"/>
                  <a:gd name="T19" fmla="*/ 392 h 392"/>
                  <a:gd name="T20" fmla="*/ 272 w 272"/>
                  <a:gd name="T21" fmla="*/ 314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" h="392">
                    <a:moveTo>
                      <a:pt x="272" y="314"/>
                    </a:moveTo>
                    <a:cubicBezTo>
                      <a:pt x="210" y="252"/>
                      <a:pt x="165" y="172"/>
                      <a:pt x="146" y="83"/>
                    </a:cubicBezTo>
                    <a:cubicBezTo>
                      <a:pt x="163" y="83"/>
                      <a:pt x="163" y="83"/>
                      <a:pt x="163" y="83"/>
                    </a:cubicBezTo>
                    <a:cubicBezTo>
                      <a:pt x="181" y="83"/>
                      <a:pt x="184" y="73"/>
                      <a:pt x="171" y="61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03" y="0"/>
                      <a:pt x="81" y="0"/>
                      <a:pt x="68" y="12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0" y="73"/>
                      <a:pt x="3" y="83"/>
                      <a:pt x="21" y="83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54" y="203"/>
                      <a:pt x="111" y="310"/>
                      <a:pt x="193" y="392"/>
                    </a:cubicBezTo>
                    <a:cubicBezTo>
                      <a:pt x="272" y="314"/>
                      <a:pt x="272" y="314"/>
                      <a:pt x="272" y="314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1" name="Freeform 183"/>
              <p:cNvSpPr/>
              <p:nvPr/>
            </p:nvSpPr>
            <p:spPr bwMode="auto">
              <a:xfrm>
                <a:off x="2616" y="2198"/>
                <a:ext cx="64" cy="9"/>
              </a:xfrm>
              <a:custGeom>
                <a:avLst/>
                <a:gdLst>
                  <a:gd name="T0" fmla="*/ 26 w 27"/>
                  <a:gd name="T1" fmla="*/ 0 h 4"/>
                  <a:gd name="T2" fmla="*/ 0 w 27"/>
                  <a:gd name="T3" fmla="*/ 5 h 4"/>
                  <a:gd name="T4" fmla="*/ 0 w 27"/>
                  <a:gd name="T5" fmla="*/ 5 h 4"/>
                  <a:gd name="T6" fmla="*/ 26 w 27"/>
                  <a:gd name="T7" fmla="*/ 0 h 4"/>
                  <a:gd name="T8" fmla="*/ 64 w 27"/>
                  <a:gd name="T9" fmla="*/ 9 h 4"/>
                  <a:gd name="T10" fmla="*/ 26 w 27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4">
                    <a:moveTo>
                      <a:pt x="11" y="0"/>
                    </a:moveTo>
                    <a:cubicBezTo>
                      <a:pt x="7" y="0"/>
                      <a:pt x="3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1"/>
                      <a:pt x="7" y="0"/>
                      <a:pt x="11" y="0"/>
                    </a:cubicBezTo>
                    <a:cubicBezTo>
                      <a:pt x="17" y="0"/>
                      <a:pt x="22" y="1"/>
                      <a:pt x="27" y="4"/>
                    </a:cubicBezTo>
                    <a:cubicBezTo>
                      <a:pt x="22" y="1"/>
                      <a:pt x="16" y="0"/>
                      <a:pt x="11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184"/>
              <p:cNvSpPr/>
              <p:nvPr/>
            </p:nvSpPr>
            <p:spPr bwMode="auto">
              <a:xfrm>
                <a:off x="2616" y="2198"/>
                <a:ext cx="450" cy="831"/>
              </a:xfrm>
              <a:custGeom>
                <a:avLst/>
                <a:gdLst>
                  <a:gd name="T0" fmla="*/ 11 w 190"/>
                  <a:gd name="T1" fmla="*/ 0 h 351"/>
                  <a:gd name="T2" fmla="*/ 0 w 190"/>
                  <a:gd name="T3" fmla="*/ 2 h 351"/>
                  <a:gd name="T4" fmla="*/ 149 w 190"/>
                  <a:gd name="T5" fmla="*/ 351 h 351"/>
                  <a:gd name="T6" fmla="*/ 190 w 190"/>
                  <a:gd name="T7" fmla="*/ 311 h 351"/>
                  <a:gd name="T8" fmla="*/ 190 w 190"/>
                  <a:gd name="T9" fmla="*/ 311 h 351"/>
                  <a:gd name="T10" fmla="*/ 65 w 190"/>
                  <a:gd name="T11" fmla="*/ 80 h 351"/>
                  <a:gd name="T12" fmla="*/ 81 w 190"/>
                  <a:gd name="T13" fmla="*/ 80 h 351"/>
                  <a:gd name="T14" fmla="*/ 90 w 190"/>
                  <a:gd name="T15" fmla="*/ 58 h 351"/>
                  <a:gd name="T16" fmla="*/ 35 w 190"/>
                  <a:gd name="T17" fmla="*/ 9 h 351"/>
                  <a:gd name="T18" fmla="*/ 27 w 190"/>
                  <a:gd name="T19" fmla="*/ 4 h 351"/>
                  <a:gd name="T20" fmla="*/ 11 w 190"/>
                  <a:gd name="T21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351">
                    <a:moveTo>
                      <a:pt x="11" y="0"/>
                    </a:moveTo>
                    <a:cubicBezTo>
                      <a:pt x="7" y="0"/>
                      <a:pt x="4" y="1"/>
                      <a:pt x="0" y="2"/>
                    </a:cubicBezTo>
                    <a:cubicBezTo>
                      <a:pt x="3" y="138"/>
                      <a:pt x="60" y="261"/>
                      <a:pt x="149" y="351"/>
                    </a:cubicBezTo>
                    <a:cubicBezTo>
                      <a:pt x="190" y="311"/>
                      <a:pt x="190" y="311"/>
                      <a:pt x="190" y="311"/>
                    </a:cubicBezTo>
                    <a:cubicBezTo>
                      <a:pt x="190" y="311"/>
                      <a:pt x="190" y="311"/>
                      <a:pt x="190" y="311"/>
                    </a:cubicBezTo>
                    <a:cubicBezTo>
                      <a:pt x="128" y="248"/>
                      <a:pt x="84" y="169"/>
                      <a:pt x="65" y="80"/>
                    </a:cubicBezTo>
                    <a:cubicBezTo>
                      <a:pt x="81" y="80"/>
                      <a:pt x="81" y="80"/>
                      <a:pt x="81" y="80"/>
                    </a:cubicBezTo>
                    <a:cubicBezTo>
                      <a:pt x="99" y="80"/>
                      <a:pt x="103" y="70"/>
                      <a:pt x="90" y="58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2" y="7"/>
                      <a:pt x="30" y="5"/>
                      <a:pt x="27" y="4"/>
                    </a:cubicBezTo>
                    <a:cubicBezTo>
                      <a:pt x="22" y="1"/>
                      <a:pt x="17" y="0"/>
                      <a:pt x="11" y="0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3" name="Freeform 185"/>
              <p:cNvSpPr/>
              <p:nvPr/>
            </p:nvSpPr>
            <p:spPr bwMode="auto">
              <a:xfrm>
                <a:off x="3674" y="3046"/>
                <a:ext cx="187" cy="684"/>
              </a:xfrm>
              <a:custGeom>
                <a:avLst/>
                <a:gdLst>
                  <a:gd name="T0" fmla="*/ 62 w 79"/>
                  <a:gd name="T1" fmla="*/ 145 h 289"/>
                  <a:gd name="T2" fmla="*/ 75 w 79"/>
                  <a:gd name="T3" fmla="*/ 0 h 289"/>
                  <a:gd name="T4" fmla="*/ 33 w 79"/>
                  <a:gd name="T5" fmla="*/ 0 h 289"/>
                  <a:gd name="T6" fmla="*/ 0 w 79"/>
                  <a:gd name="T7" fmla="*/ 145 h 289"/>
                  <a:gd name="T8" fmla="*/ 33 w 79"/>
                  <a:gd name="T9" fmla="*/ 289 h 289"/>
                  <a:gd name="T10" fmla="*/ 79 w 79"/>
                  <a:gd name="T11" fmla="*/ 289 h 289"/>
                  <a:gd name="T12" fmla="*/ 62 w 79"/>
                  <a:gd name="T13" fmla="*/ 145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289">
                    <a:moveTo>
                      <a:pt x="62" y="145"/>
                    </a:moveTo>
                    <a:cubicBezTo>
                      <a:pt x="62" y="65"/>
                      <a:pt x="56" y="0"/>
                      <a:pt x="7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65"/>
                      <a:pt x="0" y="145"/>
                    </a:cubicBezTo>
                    <a:cubicBezTo>
                      <a:pt x="0" y="224"/>
                      <a:pt x="15" y="289"/>
                      <a:pt x="33" y="289"/>
                    </a:cubicBezTo>
                    <a:cubicBezTo>
                      <a:pt x="79" y="289"/>
                      <a:pt x="79" y="289"/>
                      <a:pt x="79" y="289"/>
                    </a:cubicBezTo>
                    <a:cubicBezTo>
                      <a:pt x="61" y="289"/>
                      <a:pt x="62" y="224"/>
                      <a:pt x="62" y="145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4" name="Freeform 186"/>
              <p:cNvSpPr/>
              <p:nvPr/>
            </p:nvSpPr>
            <p:spPr bwMode="auto">
              <a:xfrm>
                <a:off x="3674" y="3046"/>
                <a:ext cx="79" cy="684"/>
              </a:xfrm>
              <a:custGeom>
                <a:avLst/>
                <a:gdLst>
                  <a:gd name="T0" fmla="*/ 9 w 33"/>
                  <a:gd name="T1" fmla="*/ 144 h 289"/>
                  <a:gd name="T2" fmla="*/ 33 w 33"/>
                  <a:gd name="T3" fmla="*/ 20 h 289"/>
                  <a:gd name="T4" fmla="*/ 33 w 33"/>
                  <a:gd name="T5" fmla="*/ 0 h 289"/>
                  <a:gd name="T6" fmla="*/ 0 w 33"/>
                  <a:gd name="T7" fmla="*/ 144 h 289"/>
                  <a:gd name="T8" fmla="*/ 33 w 33"/>
                  <a:gd name="T9" fmla="*/ 289 h 289"/>
                  <a:gd name="T10" fmla="*/ 33 w 33"/>
                  <a:gd name="T11" fmla="*/ 269 h 289"/>
                  <a:gd name="T12" fmla="*/ 9 w 33"/>
                  <a:gd name="T13" fmla="*/ 1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89">
                    <a:moveTo>
                      <a:pt x="9" y="144"/>
                    </a:moveTo>
                    <a:cubicBezTo>
                      <a:pt x="9" y="76"/>
                      <a:pt x="20" y="21"/>
                      <a:pt x="33" y="2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5" y="1"/>
                      <a:pt x="0" y="65"/>
                      <a:pt x="0" y="144"/>
                    </a:cubicBezTo>
                    <a:cubicBezTo>
                      <a:pt x="0" y="224"/>
                      <a:pt x="15" y="288"/>
                      <a:pt x="33" y="289"/>
                    </a:cubicBezTo>
                    <a:cubicBezTo>
                      <a:pt x="33" y="269"/>
                      <a:pt x="33" y="269"/>
                      <a:pt x="33" y="269"/>
                    </a:cubicBezTo>
                    <a:cubicBezTo>
                      <a:pt x="20" y="268"/>
                      <a:pt x="9" y="213"/>
                      <a:pt x="9" y="144"/>
                    </a:cubicBezTo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5" name="Freeform 187"/>
              <p:cNvSpPr/>
              <p:nvPr/>
            </p:nvSpPr>
            <p:spPr bwMode="auto">
              <a:xfrm>
                <a:off x="3821" y="3254"/>
                <a:ext cx="24" cy="135"/>
              </a:xfrm>
              <a:custGeom>
                <a:avLst/>
                <a:gdLst>
                  <a:gd name="T0" fmla="*/ 0 w 10"/>
                  <a:gd name="T1" fmla="*/ 0 h 57"/>
                  <a:gd name="T2" fmla="*/ 0 w 10"/>
                  <a:gd name="T3" fmla="*/ 2 h 57"/>
                  <a:gd name="T4" fmla="*/ 22 w 10"/>
                  <a:gd name="T5" fmla="*/ 2 h 57"/>
                  <a:gd name="T6" fmla="*/ 22 w 10"/>
                  <a:gd name="T7" fmla="*/ 135 h 57"/>
                  <a:gd name="T8" fmla="*/ 24 w 10"/>
                  <a:gd name="T9" fmla="*/ 135 h 57"/>
                  <a:gd name="T10" fmla="*/ 24 w 10"/>
                  <a:gd name="T11" fmla="*/ 0 h 57"/>
                  <a:gd name="T12" fmla="*/ 0 w 10"/>
                  <a:gd name="T13" fmla="*/ 0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5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6" y="1"/>
                      <a:pt x="9" y="1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3" y="0"/>
                      <a:pt x="0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Freeform 188"/>
              <p:cNvSpPr/>
              <p:nvPr/>
            </p:nvSpPr>
            <p:spPr bwMode="auto">
              <a:xfrm>
                <a:off x="4726" y="2136"/>
                <a:ext cx="684" cy="190"/>
              </a:xfrm>
              <a:custGeom>
                <a:avLst/>
                <a:gdLst>
                  <a:gd name="T0" fmla="*/ 145 w 289"/>
                  <a:gd name="T1" fmla="*/ 17 h 80"/>
                  <a:gd name="T2" fmla="*/ 0 w 289"/>
                  <a:gd name="T3" fmla="*/ 5 h 80"/>
                  <a:gd name="T4" fmla="*/ 0 w 289"/>
                  <a:gd name="T5" fmla="*/ 46 h 80"/>
                  <a:gd name="T6" fmla="*/ 145 w 289"/>
                  <a:gd name="T7" fmla="*/ 80 h 80"/>
                  <a:gd name="T8" fmla="*/ 289 w 289"/>
                  <a:gd name="T9" fmla="*/ 46 h 80"/>
                  <a:gd name="T10" fmla="*/ 289 w 289"/>
                  <a:gd name="T11" fmla="*/ 0 h 80"/>
                  <a:gd name="T12" fmla="*/ 145 w 289"/>
                  <a:gd name="T13" fmla="*/ 1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80">
                    <a:moveTo>
                      <a:pt x="145" y="17"/>
                    </a:moveTo>
                    <a:cubicBezTo>
                      <a:pt x="65" y="17"/>
                      <a:pt x="0" y="23"/>
                      <a:pt x="0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65"/>
                      <a:pt x="65" y="80"/>
                      <a:pt x="145" y="80"/>
                    </a:cubicBezTo>
                    <a:cubicBezTo>
                      <a:pt x="224" y="80"/>
                      <a:pt x="289" y="65"/>
                      <a:pt x="289" y="46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9" y="18"/>
                      <a:pt x="224" y="17"/>
                      <a:pt x="145" y="17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7" name="Freeform 189"/>
              <p:cNvSpPr/>
              <p:nvPr/>
            </p:nvSpPr>
            <p:spPr bwMode="auto">
              <a:xfrm>
                <a:off x="4726" y="2257"/>
                <a:ext cx="684" cy="78"/>
              </a:xfrm>
              <a:custGeom>
                <a:avLst/>
                <a:gdLst>
                  <a:gd name="T0" fmla="*/ 144 w 289"/>
                  <a:gd name="T1" fmla="*/ 24 h 33"/>
                  <a:gd name="T2" fmla="*/ 20 w 289"/>
                  <a:gd name="T3" fmla="*/ 0 h 33"/>
                  <a:gd name="T4" fmla="*/ 0 w 289"/>
                  <a:gd name="T5" fmla="*/ 0 h 33"/>
                  <a:gd name="T6" fmla="*/ 144 w 289"/>
                  <a:gd name="T7" fmla="*/ 33 h 33"/>
                  <a:gd name="T8" fmla="*/ 289 w 289"/>
                  <a:gd name="T9" fmla="*/ 0 h 33"/>
                  <a:gd name="T10" fmla="*/ 269 w 289"/>
                  <a:gd name="T11" fmla="*/ 0 h 33"/>
                  <a:gd name="T12" fmla="*/ 144 w 289"/>
                  <a:gd name="T13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33">
                    <a:moveTo>
                      <a:pt x="144" y="24"/>
                    </a:moveTo>
                    <a:cubicBezTo>
                      <a:pt x="76" y="24"/>
                      <a:pt x="21" y="13"/>
                      <a:pt x="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8"/>
                      <a:pt x="65" y="33"/>
                      <a:pt x="144" y="33"/>
                    </a:cubicBezTo>
                    <a:cubicBezTo>
                      <a:pt x="223" y="33"/>
                      <a:pt x="288" y="18"/>
                      <a:pt x="289" y="0"/>
                    </a:cubicBezTo>
                    <a:cubicBezTo>
                      <a:pt x="269" y="0"/>
                      <a:pt x="269" y="0"/>
                      <a:pt x="269" y="0"/>
                    </a:cubicBezTo>
                    <a:cubicBezTo>
                      <a:pt x="268" y="13"/>
                      <a:pt x="212" y="24"/>
                      <a:pt x="144" y="24"/>
                    </a:cubicBezTo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8" name="Freeform 190"/>
              <p:cNvSpPr/>
              <p:nvPr/>
            </p:nvSpPr>
            <p:spPr bwMode="auto">
              <a:xfrm>
                <a:off x="4697" y="2158"/>
                <a:ext cx="505" cy="852"/>
              </a:xfrm>
              <a:custGeom>
                <a:avLst/>
                <a:gdLst>
                  <a:gd name="T0" fmla="*/ 111 w 213"/>
                  <a:gd name="T1" fmla="*/ 326 h 360"/>
                  <a:gd name="T2" fmla="*/ 213 w 213"/>
                  <a:gd name="T3" fmla="*/ 0 h 360"/>
                  <a:gd name="T4" fmla="*/ 102 w 213"/>
                  <a:gd name="T5" fmla="*/ 0 h 360"/>
                  <a:gd name="T6" fmla="*/ 31 w 213"/>
                  <a:gd name="T7" fmla="*/ 246 h 360"/>
                  <a:gd name="T8" fmla="*/ 22 w 213"/>
                  <a:gd name="T9" fmla="*/ 237 h 360"/>
                  <a:gd name="T10" fmla="*/ 1 w 213"/>
                  <a:gd name="T11" fmla="*/ 247 h 360"/>
                  <a:gd name="T12" fmla="*/ 5 w 213"/>
                  <a:gd name="T13" fmla="*/ 320 h 360"/>
                  <a:gd name="T14" fmla="*/ 40 w 213"/>
                  <a:gd name="T15" fmla="*/ 354 h 360"/>
                  <a:gd name="T16" fmla="*/ 113 w 213"/>
                  <a:gd name="T17" fmla="*/ 359 h 360"/>
                  <a:gd name="T18" fmla="*/ 122 w 213"/>
                  <a:gd name="T19" fmla="*/ 337 h 360"/>
                  <a:gd name="T20" fmla="*/ 111 w 213"/>
                  <a:gd name="T21" fmla="*/ 326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3" h="360">
                    <a:moveTo>
                      <a:pt x="111" y="326"/>
                    </a:moveTo>
                    <a:cubicBezTo>
                      <a:pt x="175" y="233"/>
                      <a:pt x="213" y="121"/>
                      <a:pt x="21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91"/>
                      <a:pt x="76" y="175"/>
                      <a:pt x="31" y="246"/>
                    </a:cubicBezTo>
                    <a:cubicBezTo>
                      <a:pt x="22" y="237"/>
                      <a:pt x="22" y="237"/>
                      <a:pt x="22" y="237"/>
                    </a:cubicBezTo>
                    <a:cubicBezTo>
                      <a:pt x="10" y="225"/>
                      <a:pt x="0" y="229"/>
                      <a:pt x="1" y="247"/>
                    </a:cubicBezTo>
                    <a:cubicBezTo>
                      <a:pt x="5" y="320"/>
                      <a:pt x="5" y="320"/>
                      <a:pt x="5" y="320"/>
                    </a:cubicBezTo>
                    <a:cubicBezTo>
                      <a:pt x="6" y="338"/>
                      <a:pt x="22" y="353"/>
                      <a:pt x="40" y="354"/>
                    </a:cubicBezTo>
                    <a:cubicBezTo>
                      <a:pt x="113" y="359"/>
                      <a:pt x="113" y="359"/>
                      <a:pt x="113" y="359"/>
                    </a:cubicBezTo>
                    <a:cubicBezTo>
                      <a:pt x="131" y="360"/>
                      <a:pt x="135" y="350"/>
                      <a:pt x="122" y="337"/>
                    </a:cubicBezTo>
                    <a:cubicBezTo>
                      <a:pt x="111" y="326"/>
                      <a:pt x="111" y="326"/>
                      <a:pt x="111" y="326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9" name="Freeform 191"/>
              <p:cNvSpPr/>
              <p:nvPr/>
            </p:nvSpPr>
            <p:spPr bwMode="auto">
              <a:xfrm>
                <a:off x="4941" y="2158"/>
                <a:ext cx="111" cy="0"/>
              </a:xfrm>
              <a:custGeom>
                <a:avLst/>
                <a:gdLst>
                  <a:gd name="T0" fmla="*/ 111 w 47"/>
                  <a:gd name="T1" fmla="*/ 0 w 47"/>
                  <a:gd name="T2" fmla="*/ 0 w 47"/>
                  <a:gd name="T3" fmla="*/ 111 w 47"/>
                  <a:gd name="T4" fmla="*/ 111 w 47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47">
                    <a:moveTo>
                      <a:pt x="4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</a:path>
                </a:pathLst>
              </a:custGeom>
              <a:solidFill>
                <a:srgbClr val="DCD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Freeform 193"/>
              <p:cNvSpPr/>
              <p:nvPr/>
            </p:nvSpPr>
            <p:spPr bwMode="auto">
              <a:xfrm>
                <a:off x="4702" y="2158"/>
                <a:ext cx="350" cy="821"/>
              </a:xfrm>
              <a:custGeom>
                <a:avLst/>
                <a:gdLst>
                  <a:gd name="T0" fmla="*/ 148 w 148"/>
                  <a:gd name="T1" fmla="*/ 0 h 347"/>
                  <a:gd name="T2" fmla="*/ 101 w 148"/>
                  <a:gd name="T3" fmla="*/ 0 h 347"/>
                  <a:gd name="T4" fmla="*/ 30 w 148"/>
                  <a:gd name="T5" fmla="*/ 246 h 347"/>
                  <a:gd name="T6" fmla="*/ 30 w 148"/>
                  <a:gd name="T7" fmla="*/ 246 h 347"/>
                  <a:gd name="T8" fmla="*/ 29 w 148"/>
                  <a:gd name="T9" fmla="*/ 246 h 347"/>
                  <a:gd name="T10" fmla="*/ 20 w 148"/>
                  <a:gd name="T11" fmla="*/ 237 h 347"/>
                  <a:gd name="T12" fmla="*/ 7 w 148"/>
                  <a:gd name="T13" fmla="*/ 230 h 347"/>
                  <a:gd name="T14" fmla="*/ 6 w 148"/>
                  <a:gd name="T15" fmla="*/ 230 h 347"/>
                  <a:gd name="T16" fmla="*/ 0 w 148"/>
                  <a:gd name="T17" fmla="*/ 246 h 347"/>
                  <a:gd name="T18" fmla="*/ 4 w 148"/>
                  <a:gd name="T19" fmla="*/ 320 h 347"/>
                  <a:gd name="T20" fmla="*/ 19 w 148"/>
                  <a:gd name="T21" fmla="*/ 347 h 347"/>
                  <a:gd name="T22" fmla="*/ 148 w 148"/>
                  <a:gd name="T23" fmla="*/ 5 h 347"/>
                  <a:gd name="T24" fmla="*/ 148 w 148"/>
                  <a:gd name="T25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8" h="347">
                    <a:moveTo>
                      <a:pt x="148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01" y="90"/>
                      <a:pt x="75" y="175"/>
                      <a:pt x="30" y="246"/>
                    </a:cubicBezTo>
                    <a:cubicBezTo>
                      <a:pt x="30" y="246"/>
                      <a:pt x="30" y="246"/>
                      <a:pt x="30" y="246"/>
                    </a:cubicBezTo>
                    <a:cubicBezTo>
                      <a:pt x="30" y="246"/>
                      <a:pt x="30" y="246"/>
                      <a:pt x="29" y="246"/>
                    </a:cubicBezTo>
                    <a:cubicBezTo>
                      <a:pt x="20" y="237"/>
                      <a:pt x="20" y="237"/>
                      <a:pt x="20" y="237"/>
                    </a:cubicBezTo>
                    <a:cubicBezTo>
                      <a:pt x="15" y="232"/>
                      <a:pt x="11" y="230"/>
                      <a:pt x="7" y="230"/>
                    </a:cubicBezTo>
                    <a:cubicBezTo>
                      <a:pt x="6" y="230"/>
                      <a:pt x="6" y="230"/>
                      <a:pt x="6" y="230"/>
                    </a:cubicBezTo>
                    <a:cubicBezTo>
                      <a:pt x="2" y="232"/>
                      <a:pt x="0" y="237"/>
                      <a:pt x="0" y="246"/>
                    </a:cubicBezTo>
                    <a:cubicBezTo>
                      <a:pt x="4" y="320"/>
                      <a:pt x="4" y="320"/>
                      <a:pt x="4" y="320"/>
                    </a:cubicBezTo>
                    <a:cubicBezTo>
                      <a:pt x="5" y="331"/>
                      <a:pt x="11" y="340"/>
                      <a:pt x="19" y="347"/>
                    </a:cubicBezTo>
                    <a:cubicBezTo>
                      <a:pt x="100" y="256"/>
                      <a:pt x="148" y="136"/>
                      <a:pt x="148" y="5"/>
                    </a:cubicBezTo>
                    <a:cubicBezTo>
                      <a:pt x="148" y="3"/>
                      <a:pt x="148" y="2"/>
                      <a:pt x="148" y="0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1" name="Freeform 194"/>
              <p:cNvSpPr/>
              <p:nvPr/>
            </p:nvSpPr>
            <p:spPr bwMode="auto">
              <a:xfrm>
                <a:off x="4458" y="1030"/>
                <a:ext cx="585" cy="592"/>
              </a:xfrm>
              <a:custGeom>
                <a:avLst/>
                <a:gdLst>
                  <a:gd name="T0" fmla="*/ 111 w 247"/>
                  <a:gd name="T1" fmla="*/ 114 h 250"/>
                  <a:gd name="T2" fmla="*/ 0 w 247"/>
                  <a:gd name="T3" fmla="*/ 208 h 250"/>
                  <a:gd name="T4" fmla="*/ 30 w 247"/>
                  <a:gd name="T5" fmla="*/ 237 h 250"/>
                  <a:gd name="T6" fmla="*/ 155 w 247"/>
                  <a:gd name="T7" fmla="*/ 159 h 250"/>
                  <a:gd name="T8" fmla="*/ 234 w 247"/>
                  <a:gd name="T9" fmla="*/ 33 h 250"/>
                  <a:gd name="T10" fmla="*/ 201 w 247"/>
                  <a:gd name="T11" fmla="*/ 0 h 250"/>
                  <a:gd name="T12" fmla="*/ 111 w 247"/>
                  <a:gd name="T13" fmla="*/ 114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6" h="250">
                    <a:moveTo>
                      <a:pt x="111" y="114"/>
                    </a:moveTo>
                    <a:cubicBezTo>
                      <a:pt x="55" y="171"/>
                      <a:pt x="14" y="221"/>
                      <a:pt x="0" y="208"/>
                    </a:cubicBezTo>
                    <a:cubicBezTo>
                      <a:pt x="30" y="237"/>
                      <a:pt x="30" y="237"/>
                      <a:pt x="30" y="237"/>
                    </a:cubicBezTo>
                    <a:cubicBezTo>
                      <a:pt x="43" y="250"/>
                      <a:pt x="99" y="215"/>
                      <a:pt x="155" y="159"/>
                    </a:cubicBezTo>
                    <a:cubicBezTo>
                      <a:pt x="212" y="102"/>
                      <a:pt x="247" y="46"/>
                      <a:pt x="234" y="33"/>
                    </a:cubicBezTo>
                    <a:cubicBezTo>
                      <a:pt x="201" y="0"/>
                      <a:pt x="201" y="0"/>
                      <a:pt x="201" y="0"/>
                    </a:cubicBezTo>
                    <a:cubicBezTo>
                      <a:pt x="214" y="13"/>
                      <a:pt x="167" y="58"/>
                      <a:pt x="111" y="114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2" name="Freeform 195"/>
              <p:cNvSpPr/>
              <p:nvPr/>
            </p:nvSpPr>
            <p:spPr bwMode="auto">
              <a:xfrm>
                <a:off x="4536" y="1116"/>
                <a:ext cx="512" cy="514"/>
              </a:xfrm>
              <a:custGeom>
                <a:avLst/>
                <a:gdLst>
                  <a:gd name="T0" fmla="*/ 119 w 216"/>
                  <a:gd name="T1" fmla="*/ 119 h 217"/>
                  <a:gd name="T2" fmla="*/ 14 w 216"/>
                  <a:gd name="T3" fmla="*/ 191 h 217"/>
                  <a:gd name="T4" fmla="*/ 0 w 216"/>
                  <a:gd name="T5" fmla="*/ 205 h 217"/>
                  <a:gd name="T6" fmla="*/ 125 w 216"/>
                  <a:gd name="T7" fmla="*/ 126 h 217"/>
                  <a:gd name="T8" fmla="*/ 204 w 216"/>
                  <a:gd name="T9" fmla="*/ 0 h 217"/>
                  <a:gd name="T10" fmla="*/ 190 w 216"/>
                  <a:gd name="T11" fmla="*/ 14 h 217"/>
                  <a:gd name="T12" fmla="*/ 119 w 216"/>
                  <a:gd name="T13" fmla="*/ 119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216">
                    <a:moveTo>
                      <a:pt x="119" y="119"/>
                    </a:moveTo>
                    <a:cubicBezTo>
                      <a:pt x="71" y="168"/>
                      <a:pt x="24" y="199"/>
                      <a:pt x="14" y="191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14" y="217"/>
                      <a:pt x="70" y="182"/>
                      <a:pt x="125" y="126"/>
                    </a:cubicBezTo>
                    <a:cubicBezTo>
                      <a:pt x="181" y="70"/>
                      <a:pt x="216" y="14"/>
                      <a:pt x="204" y="0"/>
                    </a:cubicBezTo>
                    <a:cubicBezTo>
                      <a:pt x="190" y="14"/>
                      <a:pt x="190" y="14"/>
                      <a:pt x="190" y="14"/>
                    </a:cubicBezTo>
                    <a:cubicBezTo>
                      <a:pt x="199" y="25"/>
                      <a:pt x="167" y="71"/>
                      <a:pt x="119" y="119"/>
                    </a:cubicBezTo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3" name="Freeform 196"/>
              <p:cNvSpPr/>
              <p:nvPr/>
            </p:nvSpPr>
            <p:spPr bwMode="auto">
              <a:xfrm>
                <a:off x="4614" y="1196"/>
                <a:ext cx="644" cy="929"/>
              </a:xfrm>
              <a:custGeom>
                <a:avLst/>
                <a:gdLst>
                  <a:gd name="T0" fmla="*/ 251 w 272"/>
                  <a:gd name="T1" fmla="*/ 309 h 392"/>
                  <a:gd name="T2" fmla="*/ 238 w 272"/>
                  <a:gd name="T3" fmla="*/ 309 h 392"/>
                  <a:gd name="T4" fmla="*/ 79 w 272"/>
                  <a:gd name="T5" fmla="*/ 0 h 392"/>
                  <a:gd name="T6" fmla="*/ 0 w 272"/>
                  <a:gd name="T7" fmla="*/ 78 h 392"/>
                  <a:gd name="T8" fmla="*/ 126 w 272"/>
                  <a:gd name="T9" fmla="*/ 309 h 392"/>
                  <a:gd name="T10" fmla="*/ 109 w 272"/>
                  <a:gd name="T11" fmla="*/ 309 h 392"/>
                  <a:gd name="T12" fmla="*/ 101 w 272"/>
                  <a:gd name="T13" fmla="*/ 331 h 392"/>
                  <a:gd name="T14" fmla="*/ 156 w 272"/>
                  <a:gd name="T15" fmla="*/ 380 h 392"/>
                  <a:gd name="T16" fmla="*/ 204 w 272"/>
                  <a:gd name="T17" fmla="*/ 380 h 392"/>
                  <a:gd name="T18" fmla="*/ 259 w 272"/>
                  <a:gd name="T19" fmla="*/ 331 h 392"/>
                  <a:gd name="T20" fmla="*/ 251 w 272"/>
                  <a:gd name="T21" fmla="*/ 30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" h="392">
                    <a:moveTo>
                      <a:pt x="251" y="309"/>
                    </a:moveTo>
                    <a:cubicBezTo>
                      <a:pt x="238" y="309"/>
                      <a:pt x="238" y="309"/>
                      <a:pt x="238" y="309"/>
                    </a:cubicBezTo>
                    <a:cubicBezTo>
                      <a:pt x="218" y="190"/>
                      <a:pt x="161" y="82"/>
                      <a:pt x="79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63" y="141"/>
                      <a:pt x="107" y="220"/>
                      <a:pt x="126" y="309"/>
                    </a:cubicBezTo>
                    <a:cubicBezTo>
                      <a:pt x="109" y="309"/>
                      <a:pt x="109" y="309"/>
                      <a:pt x="109" y="309"/>
                    </a:cubicBezTo>
                    <a:cubicBezTo>
                      <a:pt x="91" y="309"/>
                      <a:pt x="88" y="319"/>
                      <a:pt x="101" y="331"/>
                    </a:cubicBezTo>
                    <a:cubicBezTo>
                      <a:pt x="156" y="380"/>
                      <a:pt x="156" y="380"/>
                      <a:pt x="156" y="380"/>
                    </a:cubicBezTo>
                    <a:cubicBezTo>
                      <a:pt x="169" y="392"/>
                      <a:pt x="191" y="392"/>
                      <a:pt x="204" y="380"/>
                    </a:cubicBezTo>
                    <a:cubicBezTo>
                      <a:pt x="259" y="331"/>
                      <a:pt x="259" y="331"/>
                      <a:pt x="259" y="331"/>
                    </a:cubicBezTo>
                    <a:cubicBezTo>
                      <a:pt x="272" y="319"/>
                      <a:pt x="269" y="309"/>
                      <a:pt x="251" y="309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4" name="Freeform 197"/>
              <p:cNvSpPr/>
              <p:nvPr/>
            </p:nvSpPr>
            <p:spPr bwMode="auto">
              <a:xfrm>
                <a:off x="4853" y="1928"/>
                <a:ext cx="60" cy="2"/>
              </a:xfrm>
              <a:custGeom>
                <a:avLst/>
                <a:gdLst>
                  <a:gd name="T0" fmla="*/ 60 w 25"/>
                  <a:gd name="T1" fmla="*/ 0 h 1"/>
                  <a:gd name="T2" fmla="*/ 22 w 25"/>
                  <a:gd name="T3" fmla="*/ 0 h 1"/>
                  <a:gd name="T4" fmla="*/ 0 w 25"/>
                  <a:gd name="T5" fmla="*/ 2 h 1"/>
                  <a:gd name="T6" fmla="*/ 19 w 25"/>
                  <a:gd name="T7" fmla="*/ 0 h 1"/>
                  <a:gd name="T8" fmla="*/ 60 w 25"/>
                  <a:gd name="T9" fmla="*/ 0 h 1"/>
                  <a:gd name="T10" fmla="*/ 60 w 25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" h="1">
                    <a:moveTo>
                      <a:pt x="25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5" y="0"/>
                      <a:pt x="2" y="1"/>
                      <a:pt x="0" y="1"/>
                    </a:cubicBezTo>
                    <a:cubicBezTo>
                      <a:pt x="2" y="1"/>
                      <a:pt x="5" y="0"/>
                      <a:pt x="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Freeform 198"/>
              <p:cNvSpPr/>
              <p:nvPr/>
            </p:nvSpPr>
            <p:spPr bwMode="auto">
              <a:xfrm>
                <a:off x="4617" y="1305"/>
                <a:ext cx="435" cy="812"/>
              </a:xfrm>
              <a:custGeom>
                <a:avLst/>
                <a:gdLst>
                  <a:gd name="T0" fmla="*/ 32 w 184"/>
                  <a:gd name="T1" fmla="*/ 0 h 343"/>
                  <a:gd name="T2" fmla="*/ 0 w 184"/>
                  <a:gd name="T3" fmla="*/ 32 h 343"/>
                  <a:gd name="T4" fmla="*/ 126 w 184"/>
                  <a:gd name="T5" fmla="*/ 263 h 343"/>
                  <a:gd name="T6" fmla="*/ 125 w 184"/>
                  <a:gd name="T7" fmla="*/ 263 h 343"/>
                  <a:gd name="T8" fmla="*/ 125 w 184"/>
                  <a:gd name="T9" fmla="*/ 263 h 343"/>
                  <a:gd name="T10" fmla="*/ 108 w 184"/>
                  <a:gd name="T11" fmla="*/ 263 h 343"/>
                  <a:gd name="T12" fmla="*/ 100 w 184"/>
                  <a:gd name="T13" fmla="*/ 264 h 343"/>
                  <a:gd name="T14" fmla="*/ 101 w 184"/>
                  <a:gd name="T15" fmla="*/ 285 h 343"/>
                  <a:gd name="T16" fmla="*/ 156 w 184"/>
                  <a:gd name="T17" fmla="*/ 334 h 343"/>
                  <a:gd name="T18" fmla="*/ 180 w 184"/>
                  <a:gd name="T19" fmla="*/ 343 h 343"/>
                  <a:gd name="T20" fmla="*/ 184 w 184"/>
                  <a:gd name="T21" fmla="*/ 342 h 343"/>
                  <a:gd name="T22" fmla="*/ 32 w 184"/>
                  <a:gd name="T23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4" h="343">
                    <a:moveTo>
                      <a:pt x="32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62" y="94"/>
                      <a:pt x="107" y="174"/>
                      <a:pt x="126" y="263"/>
                    </a:cubicBezTo>
                    <a:cubicBezTo>
                      <a:pt x="125" y="263"/>
                      <a:pt x="125" y="263"/>
                      <a:pt x="125" y="263"/>
                    </a:cubicBezTo>
                    <a:cubicBezTo>
                      <a:pt x="125" y="263"/>
                      <a:pt x="125" y="263"/>
                      <a:pt x="125" y="263"/>
                    </a:cubicBezTo>
                    <a:cubicBezTo>
                      <a:pt x="108" y="263"/>
                      <a:pt x="108" y="263"/>
                      <a:pt x="108" y="263"/>
                    </a:cubicBezTo>
                    <a:cubicBezTo>
                      <a:pt x="105" y="263"/>
                      <a:pt x="102" y="264"/>
                      <a:pt x="100" y="264"/>
                    </a:cubicBezTo>
                    <a:cubicBezTo>
                      <a:pt x="90" y="267"/>
                      <a:pt x="90" y="275"/>
                      <a:pt x="101" y="285"/>
                    </a:cubicBezTo>
                    <a:cubicBezTo>
                      <a:pt x="156" y="334"/>
                      <a:pt x="156" y="334"/>
                      <a:pt x="156" y="334"/>
                    </a:cubicBezTo>
                    <a:cubicBezTo>
                      <a:pt x="162" y="340"/>
                      <a:pt x="171" y="343"/>
                      <a:pt x="180" y="343"/>
                    </a:cubicBezTo>
                    <a:cubicBezTo>
                      <a:pt x="181" y="343"/>
                      <a:pt x="183" y="343"/>
                      <a:pt x="184" y="342"/>
                    </a:cubicBezTo>
                    <a:cubicBezTo>
                      <a:pt x="178" y="209"/>
                      <a:pt x="121" y="88"/>
                      <a:pt x="32" y="0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6" name="Freeform 199"/>
              <p:cNvSpPr/>
              <p:nvPr/>
            </p:nvSpPr>
            <p:spPr bwMode="auto">
              <a:xfrm>
                <a:off x="2715" y="955"/>
                <a:ext cx="590" cy="582"/>
              </a:xfrm>
              <a:custGeom>
                <a:avLst/>
                <a:gdLst>
                  <a:gd name="T0" fmla="*/ 114 w 249"/>
                  <a:gd name="T1" fmla="*/ 135 h 246"/>
                  <a:gd name="T2" fmla="*/ 207 w 249"/>
                  <a:gd name="T3" fmla="*/ 246 h 246"/>
                  <a:gd name="T4" fmla="*/ 236 w 249"/>
                  <a:gd name="T5" fmla="*/ 217 h 246"/>
                  <a:gd name="T6" fmla="*/ 158 w 249"/>
                  <a:gd name="T7" fmla="*/ 91 h 246"/>
                  <a:gd name="T8" fmla="*/ 32 w 249"/>
                  <a:gd name="T9" fmla="*/ 13 h 246"/>
                  <a:gd name="T10" fmla="*/ 0 w 249"/>
                  <a:gd name="T11" fmla="*/ 46 h 246"/>
                  <a:gd name="T12" fmla="*/ 114 w 249"/>
                  <a:gd name="T13" fmla="*/ 135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" h="246">
                    <a:moveTo>
                      <a:pt x="114" y="135"/>
                    </a:moveTo>
                    <a:cubicBezTo>
                      <a:pt x="170" y="192"/>
                      <a:pt x="220" y="233"/>
                      <a:pt x="207" y="246"/>
                    </a:cubicBezTo>
                    <a:cubicBezTo>
                      <a:pt x="236" y="217"/>
                      <a:pt x="236" y="217"/>
                      <a:pt x="236" y="217"/>
                    </a:cubicBezTo>
                    <a:cubicBezTo>
                      <a:pt x="249" y="204"/>
                      <a:pt x="214" y="148"/>
                      <a:pt x="158" y="91"/>
                    </a:cubicBezTo>
                    <a:cubicBezTo>
                      <a:pt x="102" y="35"/>
                      <a:pt x="45" y="0"/>
                      <a:pt x="32" y="1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13" y="32"/>
                      <a:pt x="57" y="79"/>
                      <a:pt x="114" y="135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7" name="Freeform 200"/>
              <p:cNvSpPr/>
              <p:nvPr/>
            </p:nvSpPr>
            <p:spPr bwMode="auto">
              <a:xfrm>
                <a:off x="2800" y="948"/>
                <a:ext cx="512" cy="513"/>
              </a:xfrm>
              <a:custGeom>
                <a:avLst/>
                <a:gdLst>
                  <a:gd name="T0" fmla="*/ 119 w 216"/>
                  <a:gd name="T1" fmla="*/ 98 h 217"/>
                  <a:gd name="T2" fmla="*/ 190 w 216"/>
                  <a:gd name="T3" fmla="*/ 203 h 217"/>
                  <a:gd name="T4" fmla="*/ 204 w 216"/>
                  <a:gd name="T5" fmla="*/ 217 h 217"/>
                  <a:gd name="T6" fmla="*/ 125 w 216"/>
                  <a:gd name="T7" fmla="*/ 91 h 217"/>
                  <a:gd name="T8" fmla="*/ 0 w 216"/>
                  <a:gd name="T9" fmla="*/ 12 h 217"/>
                  <a:gd name="T10" fmla="*/ 14 w 216"/>
                  <a:gd name="T11" fmla="*/ 26 h 217"/>
                  <a:gd name="T12" fmla="*/ 119 w 216"/>
                  <a:gd name="T13" fmla="*/ 9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216">
                    <a:moveTo>
                      <a:pt x="119" y="98"/>
                    </a:moveTo>
                    <a:cubicBezTo>
                      <a:pt x="167" y="146"/>
                      <a:pt x="198" y="193"/>
                      <a:pt x="190" y="203"/>
                    </a:cubicBezTo>
                    <a:cubicBezTo>
                      <a:pt x="204" y="217"/>
                      <a:pt x="204" y="217"/>
                      <a:pt x="204" y="217"/>
                    </a:cubicBezTo>
                    <a:cubicBezTo>
                      <a:pt x="216" y="203"/>
                      <a:pt x="181" y="147"/>
                      <a:pt x="125" y="91"/>
                    </a:cubicBezTo>
                    <a:cubicBezTo>
                      <a:pt x="69" y="35"/>
                      <a:pt x="14" y="0"/>
                      <a:pt x="0" y="12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24" y="18"/>
                      <a:pt x="71" y="49"/>
                      <a:pt x="119" y="98"/>
                    </a:cubicBezTo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8" name="Freeform 201"/>
              <p:cNvSpPr/>
              <p:nvPr/>
            </p:nvSpPr>
            <p:spPr bwMode="auto">
              <a:xfrm>
                <a:off x="2879" y="742"/>
                <a:ext cx="918" cy="639"/>
              </a:xfrm>
              <a:custGeom>
                <a:avLst/>
                <a:gdLst>
                  <a:gd name="T0" fmla="*/ 376 w 388"/>
                  <a:gd name="T1" fmla="*/ 68 h 270"/>
                  <a:gd name="T2" fmla="*/ 327 w 388"/>
                  <a:gd name="T3" fmla="*/ 13 h 270"/>
                  <a:gd name="T4" fmla="*/ 306 w 388"/>
                  <a:gd name="T5" fmla="*/ 22 h 270"/>
                  <a:gd name="T6" fmla="*/ 306 w 388"/>
                  <a:gd name="T7" fmla="*/ 33 h 270"/>
                  <a:gd name="T8" fmla="*/ 0 w 388"/>
                  <a:gd name="T9" fmla="*/ 192 h 270"/>
                  <a:gd name="T10" fmla="*/ 79 w 388"/>
                  <a:gd name="T11" fmla="*/ 270 h 270"/>
                  <a:gd name="T12" fmla="*/ 306 w 388"/>
                  <a:gd name="T13" fmla="*/ 145 h 270"/>
                  <a:gd name="T14" fmla="*/ 306 w 388"/>
                  <a:gd name="T15" fmla="*/ 163 h 270"/>
                  <a:gd name="T16" fmla="*/ 327 w 388"/>
                  <a:gd name="T17" fmla="*/ 172 h 270"/>
                  <a:gd name="T18" fmla="*/ 376 w 388"/>
                  <a:gd name="T19" fmla="*/ 117 h 270"/>
                  <a:gd name="T20" fmla="*/ 376 w 388"/>
                  <a:gd name="T21" fmla="*/ 68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8" h="270">
                    <a:moveTo>
                      <a:pt x="376" y="68"/>
                    </a:moveTo>
                    <a:cubicBezTo>
                      <a:pt x="327" y="13"/>
                      <a:pt x="327" y="13"/>
                      <a:pt x="327" y="13"/>
                    </a:cubicBezTo>
                    <a:cubicBezTo>
                      <a:pt x="315" y="0"/>
                      <a:pt x="306" y="4"/>
                      <a:pt x="306" y="22"/>
                    </a:cubicBezTo>
                    <a:cubicBezTo>
                      <a:pt x="306" y="33"/>
                      <a:pt x="306" y="33"/>
                      <a:pt x="306" y="33"/>
                    </a:cubicBezTo>
                    <a:cubicBezTo>
                      <a:pt x="187" y="53"/>
                      <a:pt x="82" y="111"/>
                      <a:pt x="0" y="192"/>
                    </a:cubicBezTo>
                    <a:cubicBezTo>
                      <a:pt x="79" y="270"/>
                      <a:pt x="79" y="270"/>
                      <a:pt x="79" y="270"/>
                    </a:cubicBezTo>
                    <a:cubicBezTo>
                      <a:pt x="140" y="209"/>
                      <a:pt x="218" y="165"/>
                      <a:pt x="306" y="145"/>
                    </a:cubicBezTo>
                    <a:cubicBezTo>
                      <a:pt x="306" y="163"/>
                      <a:pt x="306" y="163"/>
                      <a:pt x="306" y="163"/>
                    </a:cubicBezTo>
                    <a:cubicBezTo>
                      <a:pt x="306" y="181"/>
                      <a:pt x="315" y="185"/>
                      <a:pt x="327" y="172"/>
                    </a:cubicBezTo>
                    <a:cubicBezTo>
                      <a:pt x="376" y="117"/>
                      <a:pt x="376" y="117"/>
                      <a:pt x="376" y="117"/>
                    </a:cubicBezTo>
                    <a:cubicBezTo>
                      <a:pt x="388" y="104"/>
                      <a:pt x="388" y="82"/>
                      <a:pt x="376" y="68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9" name="Freeform 202"/>
              <p:cNvSpPr/>
              <p:nvPr/>
            </p:nvSpPr>
            <p:spPr bwMode="auto">
              <a:xfrm>
                <a:off x="3629" y="952"/>
                <a:ext cx="166" cy="213"/>
              </a:xfrm>
              <a:custGeom>
                <a:avLst/>
                <a:gdLst>
                  <a:gd name="T0" fmla="*/ 164 w 70"/>
                  <a:gd name="T1" fmla="*/ 0 h 90"/>
                  <a:gd name="T2" fmla="*/ 161 w 70"/>
                  <a:gd name="T3" fmla="*/ 0 h 90"/>
                  <a:gd name="T4" fmla="*/ 140 w 70"/>
                  <a:gd name="T5" fmla="*/ 66 h 90"/>
                  <a:gd name="T6" fmla="*/ 24 w 70"/>
                  <a:gd name="T7" fmla="*/ 196 h 90"/>
                  <a:gd name="T8" fmla="*/ 0 w 70"/>
                  <a:gd name="T9" fmla="*/ 213 h 90"/>
                  <a:gd name="T10" fmla="*/ 26 w 70"/>
                  <a:gd name="T11" fmla="*/ 194 h 90"/>
                  <a:gd name="T12" fmla="*/ 142 w 70"/>
                  <a:gd name="T13" fmla="*/ 66 h 90"/>
                  <a:gd name="T14" fmla="*/ 164 w 70"/>
                  <a:gd name="T15" fmla="*/ 0 h 9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0" h="90">
                    <a:moveTo>
                      <a:pt x="69" y="0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69" y="10"/>
                      <a:pt x="66" y="20"/>
                      <a:pt x="59" y="28"/>
                    </a:cubicBezTo>
                    <a:cubicBezTo>
                      <a:pt x="10" y="83"/>
                      <a:pt x="10" y="83"/>
                      <a:pt x="10" y="83"/>
                    </a:cubicBezTo>
                    <a:cubicBezTo>
                      <a:pt x="7" y="87"/>
                      <a:pt x="3" y="89"/>
                      <a:pt x="0" y="90"/>
                    </a:cubicBezTo>
                    <a:cubicBezTo>
                      <a:pt x="4" y="89"/>
                      <a:pt x="7" y="87"/>
                      <a:pt x="11" y="82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67" y="20"/>
                      <a:pt x="70" y="10"/>
                      <a:pt x="69" y="0"/>
                    </a:cubicBezTo>
                  </a:path>
                </a:pathLst>
              </a:custGeom>
              <a:solidFill>
                <a:srgbClr val="B2B4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Freeform 203"/>
              <p:cNvSpPr/>
              <p:nvPr/>
            </p:nvSpPr>
            <p:spPr bwMode="auto">
              <a:xfrm>
                <a:off x="3194" y="1189"/>
                <a:ext cx="127" cy="83"/>
              </a:xfrm>
              <a:custGeom>
                <a:avLst/>
                <a:gdLst>
                  <a:gd name="T0" fmla="*/ 127 w 54"/>
                  <a:gd name="T1" fmla="*/ 0 h 35"/>
                  <a:gd name="T2" fmla="*/ 0 w 54"/>
                  <a:gd name="T3" fmla="*/ 83 h 35"/>
                  <a:gd name="T4" fmla="*/ 0 w 54"/>
                  <a:gd name="T5" fmla="*/ 83 h 35"/>
                  <a:gd name="T6" fmla="*/ 127 w 54"/>
                  <a:gd name="T7" fmla="*/ 2 h 35"/>
                  <a:gd name="T8" fmla="*/ 127 w 54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" h="35">
                    <a:moveTo>
                      <a:pt x="54" y="0"/>
                    </a:moveTo>
                    <a:cubicBezTo>
                      <a:pt x="35" y="11"/>
                      <a:pt x="17" y="22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7" y="22"/>
                      <a:pt x="35" y="11"/>
                      <a:pt x="54" y="1"/>
                    </a:cubicBezTo>
                    <a:cubicBezTo>
                      <a:pt x="54" y="0"/>
                      <a:pt x="54" y="0"/>
                      <a:pt x="54" y="0"/>
                    </a:cubicBezTo>
                  </a:path>
                </a:pathLst>
              </a:custGeom>
              <a:solidFill>
                <a:srgbClr val="B3B4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Freeform 204"/>
              <p:cNvSpPr/>
              <p:nvPr/>
            </p:nvSpPr>
            <p:spPr bwMode="auto">
              <a:xfrm>
                <a:off x="3321" y="1109"/>
                <a:ext cx="199" cy="82"/>
              </a:xfrm>
              <a:custGeom>
                <a:avLst/>
                <a:gdLst>
                  <a:gd name="T0" fmla="*/ 199 w 84"/>
                  <a:gd name="T1" fmla="*/ 0 h 35"/>
                  <a:gd name="T2" fmla="*/ 0 w 84"/>
                  <a:gd name="T3" fmla="*/ 80 h 35"/>
                  <a:gd name="T4" fmla="*/ 0 w 84"/>
                  <a:gd name="T5" fmla="*/ 82 h 35"/>
                  <a:gd name="T6" fmla="*/ 199 w 84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35">
                    <a:moveTo>
                      <a:pt x="84" y="0"/>
                    </a:moveTo>
                    <a:cubicBezTo>
                      <a:pt x="55" y="8"/>
                      <a:pt x="27" y="20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7" y="20"/>
                      <a:pt x="55" y="9"/>
                      <a:pt x="84" y="0"/>
                    </a:cubicBezTo>
                  </a:path>
                </a:pathLst>
              </a:custGeom>
              <a:solidFill>
                <a:srgbClr val="B2B4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Freeform 205"/>
              <p:cNvSpPr/>
              <p:nvPr/>
            </p:nvSpPr>
            <p:spPr bwMode="auto">
              <a:xfrm>
                <a:off x="3066" y="1367"/>
                <a:ext cx="14" cy="14"/>
              </a:xfrm>
              <a:custGeom>
                <a:avLst/>
                <a:gdLst>
                  <a:gd name="T0" fmla="*/ 14 w 6"/>
                  <a:gd name="T1" fmla="*/ 0 h 6"/>
                  <a:gd name="T2" fmla="*/ 0 w 6"/>
                  <a:gd name="T3" fmla="*/ 14 h 6"/>
                  <a:gd name="T4" fmla="*/ 0 w 6"/>
                  <a:gd name="T5" fmla="*/ 14 h 6"/>
                  <a:gd name="T6" fmla="*/ 14 w 6"/>
                  <a:gd name="T7" fmla="*/ 2 h 6"/>
                  <a:gd name="T8" fmla="*/ 14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cubicBezTo>
                      <a:pt x="4" y="2"/>
                      <a:pt x="2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4"/>
                      <a:pt x="4" y="2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</a:path>
                </a:pathLst>
              </a:custGeom>
              <a:solidFill>
                <a:srgbClr val="A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Freeform 206"/>
              <p:cNvSpPr/>
              <p:nvPr/>
            </p:nvSpPr>
            <p:spPr bwMode="auto">
              <a:xfrm>
                <a:off x="3080" y="1284"/>
                <a:ext cx="97" cy="85"/>
              </a:xfrm>
              <a:custGeom>
                <a:avLst/>
                <a:gdLst>
                  <a:gd name="T0" fmla="*/ 97 w 41"/>
                  <a:gd name="T1" fmla="*/ 0 h 36"/>
                  <a:gd name="T2" fmla="*/ 0 w 41"/>
                  <a:gd name="T3" fmla="*/ 83 h 36"/>
                  <a:gd name="T4" fmla="*/ 0 w 41"/>
                  <a:gd name="T5" fmla="*/ 85 h 36"/>
                  <a:gd name="T6" fmla="*/ 97 w 41"/>
                  <a:gd name="T7" fmla="*/ 0 h 36"/>
                  <a:gd name="T8" fmla="*/ 97 w 41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" h="36">
                    <a:moveTo>
                      <a:pt x="41" y="0"/>
                    </a:moveTo>
                    <a:cubicBezTo>
                      <a:pt x="26" y="11"/>
                      <a:pt x="13" y="23"/>
                      <a:pt x="0" y="35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3" y="23"/>
                      <a:pt x="27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4325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" name="Freeform 207"/>
              <p:cNvSpPr/>
              <p:nvPr/>
            </p:nvSpPr>
            <p:spPr bwMode="auto">
              <a:xfrm>
                <a:off x="3177" y="1272"/>
                <a:ext cx="17" cy="12"/>
              </a:xfrm>
              <a:custGeom>
                <a:avLst/>
                <a:gdLst>
                  <a:gd name="T0" fmla="*/ 17 w 7"/>
                  <a:gd name="T1" fmla="*/ 0 h 5"/>
                  <a:gd name="T2" fmla="*/ 0 w 7"/>
                  <a:gd name="T3" fmla="*/ 12 h 5"/>
                  <a:gd name="T4" fmla="*/ 0 w 7"/>
                  <a:gd name="T5" fmla="*/ 12 h 5"/>
                  <a:gd name="T6" fmla="*/ 17 w 7"/>
                  <a:gd name="T7" fmla="*/ 0 h 5"/>
                  <a:gd name="T8" fmla="*/ 17 w 7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3"/>
                      <a:pt x="5" y="2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BA7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" name="Freeform 208"/>
              <p:cNvSpPr/>
              <p:nvPr/>
            </p:nvSpPr>
            <p:spPr bwMode="auto">
              <a:xfrm>
                <a:off x="2977" y="960"/>
                <a:ext cx="808" cy="429"/>
              </a:xfrm>
              <a:custGeom>
                <a:avLst/>
                <a:gdLst>
                  <a:gd name="T0" fmla="*/ 340 w 341"/>
                  <a:gd name="T1" fmla="*/ 0 h 181"/>
                  <a:gd name="T2" fmla="*/ 0 w 341"/>
                  <a:gd name="T3" fmla="*/ 146 h 181"/>
                  <a:gd name="T4" fmla="*/ 34 w 341"/>
                  <a:gd name="T5" fmla="*/ 181 h 181"/>
                  <a:gd name="T6" fmla="*/ 40 w 341"/>
                  <a:gd name="T7" fmla="*/ 175 h 181"/>
                  <a:gd name="T8" fmla="*/ 81 w 341"/>
                  <a:gd name="T9" fmla="*/ 140 h 181"/>
                  <a:gd name="T10" fmla="*/ 88 w 341"/>
                  <a:gd name="T11" fmla="*/ 135 h 181"/>
                  <a:gd name="T12" fmla="*/ 142 w 341"/>
                  <a:gd name="T13" fmla="*/ 100 h 181"/>
                  <a:gd name="T14" fmla="*/ 226 w 341"/>
                  <a:gd name="T15" fmla="*/ 66 h 181"/>
                  <a:gd name="T16" fmla="*/ 262 w 341"/>
                  <a:gd name="T17" fmla="*/ 56 h 181"/>
                  <a:gd name="T18" fmla="*/ 262 w 341"/>
                  <a:gd name="T19" fmla="*/ 74 h 181"/>
                  <a:gd name="T20" fmla="*/ 270 w 341"/>
                  <a:gd name="T21" fmla="*/ 91 h 181"/>
                  <a:gd name="T22" fmla="*/ 272 w 341"/>
                  <a:gd name="T23" fmla="*/ 90 h 181"/>
                  <a:gd name="T24" fmla="*/ 282 w 341"/>
                  <a:gd name="T25" fmla="*/ 83 h 181"/>
                  <a:gd name="T26" fmla="*/ 331 w 341"/>
                  <a:gd name="T27" fmla="*/ 28 h 181"/>
                  <a:gd name="T28" fmla="*/ 340 w 341"/>
                  <a:gd name="T29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1" h="181">
                    <a:moveTo>
                      <a:pt x="340" y="0"/>
                    </a:moveTo>
                    <a:cubicBezTo>
                      <a:pt x="208" y="5"/>
                      <a:pt x="88" y="60"/>
                      <a:pt x="0" y="146"/>
                    </a:cubicBezTo>
                    <a:cubicBezTo>
                      <a:pt x="34" y="181"/>
                      <a:pt x="34" y="181"/>
                      <a:pt x="34" y="181"/>
                    </a:cubicBezTo>
                    <a:cubicBezTo>
                      <a:pt x="36" y="179"/>
                      <a:pt x="38" y="177"/>
                      <a:pt x="40" y="175"/>
                    </a:cubicBezTo>
                    <a:cubicBezTo>
                      <a:pt x="53" y="163"/>
                      <a:pt x="66" y="151"/>
                      <a:pt x="81" y="140"/>
                    </a:cubicBezTo>
                    <a:cubicBezTo>
                      <a:pt x="83" y="138"/>
                      <a:pt x="86" y="136"/>
                      <a:pt x="88" y="135"/>
                    </a:cubicBezTo>
                    <a:cubicBezTo>
                      <a:pt x="105" y="122"/>
                      <a:pt x="123" y="111"/>
                      <a:pt x="142" y="100"/>
                    </a:cubicBezTo>
                    <a:cubicBezTo>
                      <a:pt x="169" y="86"/>
                      <a:pt x="197" y="74"/>
                      <a:pt x="226" y="66"/>
                    </a:cubicBezTo>
                    <a:cubicBezTo>
                      <a:pt x="238" y="62"/>
                      <a:pt x="249" y="59"/>
                      <a:pt x="262" y="56"/>
                    </a:cubicBezTo>
                    <a:cubicBezTo>
                      <a:pt x="262" y="74"/>
                      <a:pt x="262" y="74"/>
                      <a:pt x="262" y="74"/>
                    </a:cubicBezTo>
                    <a:cubicBezTo>
                      <a:pt x="262" y="85"/>
                      <a:pt x="265" y="91"/>
                      <a:pt x="270" y="91"/>
                    </a:cubicBezTo>
                    <a:cubicBezTo>
                      <a:pt x="271" y="91"/>
                      <a:pt x="272" y="90"/>
                      <a:pt x="272" y="90"/>
                    </a:cubicBezTo>
                    <a:cubicBezTo>
                      <a:pt x="275" y="89"/>
                      <a:pt x="279" y="87"/>
                      <a:pt x="282" y="83"/>
                    </a:cubicBezTo>
                    <a:cubicBezTo>
                      <a:pt x="331" y="28"/>
                      <a:pt x="331" y="28"/>
                      <a:pt x="331" y="28"/>
                    </a:cubicBezTo>
                    <a:cubicBezTo>
                      <a:pt x="338" y="20"/>
                      <a:pt x="341" y="10"/>
                      <a:pt x="340" y="0"/>
                    </a:cubicBezTo>
                  </a:path>
                </a:pathLst>
              </a:custGeom>
              <a:solidFill>
                <a:srgbClr val="ED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6" name="Freeform 209"/>
              <p:cNvSpPr/>
              <p:nvPr/>
            </p:nvSpPr>
            <p:spPr bwMode="auto">
              <a:xfrm>
                <a:off x="3819" y="588"/>
                <a:ext cx="187" cy="682"/>
              </a:xfrm>
              <a:custGeom>
                <a:avLst/>
                <a:gdLst>
                  <a:gd name="T0" fmla="*/ 17 w 79"/>
                  <a:gd name="T1" fmla="*/ 144 h 288"/>
                  <a:gd name="T2" fmla="*/ 4 w 79"/>
                  <a:gd name="T3" fmla="*/ 288 h 288"/>
                  <a:gd name="T4" fmla="*/ 46 w 79"/>
                  <a:gd name="T5" fmla="*/ 288 h 288"/>
                  <a:gd name="T6" fmla="*/ 79 w 79"/>
                  <a:gd name="T7" fmla="*/ 144 h 288"/>
                  <a:gd name="T8" fmla="*/ 46 w 79"/>
                  <a:gd name="T9" fmla="*/ 0 h 288"/>
                  <a:gd name="T10" fmla="*/ 0 w 79"/>
                  <a:gd name="T11" fmla="*/ 0 h 288"/>
                  <a:gd name="T12" fmla="*/ 17 w 79"/>
                  <a:gd name="T13" fmla="*/ 144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288">
                    <a:moveTo>
                      <a:pt x="17" y="144"/>
                    </a:moveTo>
                    <a:cubicBezTo>
                      <a:pt x="17" y="224"/>
                      <a:pt x="23" y="288"/>
                      <a:pt x="4" y="288"/>
                    </a:cubicBezTo>
                    <a:cubicBezTo>
                      <a:pt x="46" y="288"/>
                      <a:pt x="46" y="288"/>
                      <a:pt x="46" y="288"/>
                    </a:cubicBezTo>
                    <a:cubicBezTo>
                      <a:pt x="64" y="288"/>
                      <a:pt x="79" y="224"/>
                      <a:pt x="79" y="144"/>
                    </a:cubicBezTo>
                    <a:cubicBezTo>
                      <a:pt x="79" y="64"/>
                      <a:pt x="64" y="0"/>
                      <a:pt x="4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" y="0"/>
                      <a:pt x="17" y="64"/>
                      <a:pt x="17" y="144"/>
                    </a:cubicBezTo>
                  </a:path>
                </a:pathLst>
              </a:custGeom>
              <a:solidFill>
                <a:srgbClr val="ED9D9F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7" name="Freeform 210"/>
              <p:cNvSpPr/>
              <p:nvPr/>
            </p:nvSpPr>
            <p:spPr bwMode="auto">
              <a:xfrm>
                <a:off x="3939" y="588"/>
                <a:ext cx="79" cy="682"/>
              </a:xfrm>
              <a:custGeom>
                <a:avLst/>
                <a:gdLst>
                  <a:gd name="T0" fmla="*/ 24 w 33"/>
                  <a:gd name="T1" fmla="*/ 144 h 288"/>
                  <a:gd name="T2" fmla="*/ 0 w 33"/>
                  <a:gd name="T3" fmla="*/ 269 h 288"/>
                  <a:gd name="T4" fmla="*/ 0 w 33"/>
                  <a:gd name="T5" fmla="*/ 288 h 288"/>
                  <a:gd name="T6" fmla="*/ 33 w 33"/>
                  <a:gd name="T7" fmla="*/ 144 h 288"/>
                  <a:gd name="T8" fmla="*/ 0 w 33"/>
                  <a:gd name="T9" fmla="*/ 0 h 288"/>
                  <a:gd name="T10" fmla="*/ 0 w 33"/>
                  <a:gd name="T11" fmla="*/ 19 h 288"/>
                  <a:gd name="T12" fmla="*/ 24 w 33"/>
                  <a:gd name="T13" fmla="*/ 144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88">
                    <a:moveTo>
                      <a:pt x="24" y="144"/>
                    </a:moveTo>
                    <a:cubicBezTo>
                      <a:pt x="24" y="212"/>
                      <a:pt x="13" y="267"/>
                      <a:pt x="0" y="269"/>
                    </a:cubicBezTo>
                    <a:cubicBezTo>
                      <a:pt x="0" y="288"/>
                      <a:pt x="0" y="288"/>
                      <a:pt x="0" y="288"/>
                    </a:cubicBezTo>
                    <a:cubicBezTo>
                      <a:pt x="18" y="287"/>
                      <a:pt x="33" y="223"/>
                      <a:pt x="33" y="144"/>
                    </a:cubicBezTo>
                    <a:cubicBezTo>
                      <a:pt x="33" y="65"/>
                      <a:pt x="18" y="1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3" y="20"/>
                      <a:pt x="24" y="76"/>
                      <a:pt x="24" y="144"/>
                    </a:cubicBezTo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8" name="Freeform 211"/>
              <p:cNvSpPr/>
              <p:nvPr/>
            </p:nvSpPr>
            <p:spPr bwMode="auto">
              <a:xfrm>
                <a:off x="3840" y="798"/>
                <a:ext cx="874" cy="517"/>
              </a:xfrm>
              <a:custGeom>
                <a:avLst/>
                <a:gdLst>
                  <a:gd name="T0" fmla="*/ 346 w 369"/>
                  <a:gd name="T1" fmla="*/ 96 h 218"/>
                  <a:gd name="T2" fmla="*/ 335 w 369"/>
                  <a:gd name="T3" fmla="*/ 108 h 218"/>
                  <a:gd name="T4" fmla="*/ 0 w 369"/>
                  <a:gd name="T5" fmla="*/ 0 h 218"/>
                  <a:gd name="T6" fmla="*/ 0 w 369"/>
                  <a:gd name="T7" fmla="*/ 110 h 218"/>
                  <a:gd name="T8" fmla="*/ 255 w 369"/>
                  <a:gd name="T9" fmla="*/ 187 h 218"/>
                  <a:gd name="T10" fmla="*/ 246 w 369"/>
                  <a:gd name="T11" fmla="*/ 196 h 218"/>
                  <a:gd name="T12" fmla="*/ 256 w 369"/>
                  <a:gd name="T13" fmla="*/ 217 h 218"/>
                  <a:gd name="T14" fmla="*/ 329 w 369"/>
                  <a:gd name="T15" fmla="*/ 213 h 218"/>
                  <a:gd name="T16" fmla="*/ 363 w 369"/>
                  <a:gd name="T17" fmla="*/ 178 h 218"/>
                  <a:gd name="T18" fmla="*/ 368 w 369"/>
                  <a:gd name="T19" fmla="*/ 105 h 218"/>
                  <a:gd name="T20" fmla="*/ 346 w 369"/>
                  <a:gd name="T21" fmla="*/ 9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9" h="218">
                    <a:moveTo>
                      <a:pt x="346" y="96"/>
                    </a:moveTo>
                    <a:cubicBezTo>
                      <a:pt x="335" y="108"/>
                      <a:pt x="335" y="108"/>
                      <a:pt x="335" y="108"/>
                    </a:cubicBezTo>
                    <a:cubicBezTo>
                      <a:pt x="240" y="40"/>
                      <a:pt x="125" y="0"/>
                      <a:pt x="0" y="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94" y="111"/>
                      <a:pt x="182" y="139"/>
                      <a:pt x="255" y="187"/>
                    </a:cubicBezTo>
                    <a:cubicBezTo>
                      <a:pt x="246" y="196"/>
                      <a:pt x="246" y="196"/>
                      <a:pt x="246" y="196"/>
                    </a:cubicBezTo>
                    <a:cubicBezTo>
                      <a:pt x="234" y="208"/>
                      <a:pt x="238" y="218"/>
                      <a:pt x="256" y="217"/>
                    </a:cubicBezTo>
                    <a:cubicBezTo>
                      <a:pt x="329" y="213"/>
                      <a:pt x="329" y="213"/>
                      <a:pt x="329" y="213"/>
                    </a:cubicBezTo>
                    <a:cubicBezTo>
                      <a:pt x="347" y="212"/>
                      <a:pt x="362" y="196"/>
                      <a:pt x="363" y="178"/>
                    </a:cubicBezTo>
                    <a:cubicBezTo>
                      <a:pt x="368" y="105"/>
                      <a:pt x="368" y="105"/>
                      <a:pt x="368" y="105"/>
                    </a:cubicBezTo>
                    <a:cubicBezTo>
                      <a:pt x="369" y="87"/>
                      <a:pt x="359" y="83"/>
                      <a:pt x="346" y="96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9" name="Freeform 212"/>
              <p:cNvSpPr/>
              <p:nvPr/>
            </p:nvSpPr>
            <p:spPr bwMode="auto">
              <a:xfrm>
                <a:off x="4640" y="1281"/>
                <a:ext cx="31" cy="17"/>
              </a:xfrm>
              <a:custGeom>
                <a:avLst/>
                <a:gdLst>
                  <a:gd name="T0" fmla="*/ 29 w 13"/>
                  <a:gd name="T1" fmla="*/ 0 h 7"/>
                  <a:gd name="T2" fmla="*/ 0 w 13"/>
                  <a:gd name="T3" fmla="*/ 17 h 7"/>
                  <a:gd name="T4" fmla="*/ 31 w 13"/>
                  <a:gd name="T5" fmla="*/ 0 h 7"/>
                  <a:gd name="T6" fmla="*/ 29 w 13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7">
                    <a:moveTo>
                      <a:pt x="12" y="0"/>
                    </a:moveTo>
                    <a:cubicBezTo>
                      <a:pt x="9" y="3"/>
                      <a:pt x="4" y="6"/>
                      <a:pt x="0" y="7"/>
                    </a:cubicBezTo>
                    <a:cubicBezTo>
                      <a:pt x="4" y="6"/>
                      <a:pt x="9" y="3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A4A6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0" name="Freeform 213"/>
              <p:cNvSpPr/>
              <p:nvPr/>
            </p:nvSpPr>
            <p:spPr bwMode="auto">
              <a:xfrm>
                <a:off x="3842" y="950"/>
                <a:ext cx="827" cy="362"/>
              </a:xfrm>
              <a:custGeom>
                <a:avLst/>
                <a:gdLst>
                  <a:gd name="T0" fmla="*/ 0 w 349"/>
                  <a:gd name="T1" fmla="*/ 0 h 153"/>
                  <a:gd name="T2" fmla="*/ 0 w 349"/>
                  <a:gd name="T3" fmla="*/ 46 h 153"/>
                  <a:gd name="T4" fmla="*/ 255 w 349"/>
                  <a:gd name="T5" fmla="*/ 123 h 153"/>
                  <a:gd name="T6" fmla="*/ 246 w 349"/>
                  <a:gd name="T7" fmla="*/ 132 h 153"/>
                  <a:gd name="T8" fmla="*/ 253 w 349"/>
                  <a:gd name="T9" fmla="*/ 153 h 153"/>
                  <a:gd name="T10" fmla="*/ 256 w 349"/>
                  <a:gd name="T11" fmla="*/ 153 h 153"/>
                  <a:gd name="T12" fmla="*/ 329 w 349"/>
                  <a:gd name="T13" fmla="*/ 149 h 153"/>
                  <a:gd name="T14" fmla="*/ 337 w 349"/>
                  <a:gd name="T15" fmla="*/ 147 h 153"/>
                  <a:gd name="T16" fmla="*/ 349 w 349"/>
                  <a:gd name="T17" fmla="*/ 140 h 153"/>
                  <a:gd name="T18" fmla="*/ 0 w 349"/>
                  <a:gd name="T1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9" h="153">
                    <a:moveTo>
                      <a:pt x="0" y="0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94" y="46"/>
                      <a:pt x="182" y="74"/>
                      <a:pt x="255" y="123"/>
                    </a:cubicBezTo>
                    <a:cubicBezTo>
                      <a:pt x="246" y="132"/>
                      <a:pt x="246" y="132"/>
                      <a:pt x="246" y="132"/>
                    </a:cubicBezTo>
                    <a:cubicBezTo>
                      <a:pt x="234" y="144"/>
                      <a:pt x="237" y="153"/>
                      <a:pt x="253" y="153"/>
                    </a:cubicBezTo>
                    <a:cubicBezTo>
                      <a:pt x="254" y="153"/>
                      <a:pt x="255" y="153"/>
                      <a:pt x="256" y="153"/>
                    </a:cubicBezTo>
                    <a:cubicBezTo>
                      <a:pt x="329" y="149"/>
                      <a:pt x="329" y="149"/>
                      <a:pt x="329" y="149"/>
                    </a:cubicBezTo>
                    <a:cubicBezTo>
                      <a:pt x="332" y="148"/>
                      <a:pt x="334" y="148"/>
                      <a:pt x="337" y="147"/>
                    </a:cubicBezTo>
                    <a:cubicBezTo>
                      <a:pt x="341" y="146"/>
                      <a:pt x="346" y="143"/>
                      <a:pt x="349" y="140"/>
                    </a:cubicBezTo>
                    <a:cubicBezTo>
                      <a:pt x="258" y="54"/>
                      <a:pt x="135" y="1"/>
                      <a:pt x="0" y="0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1" name="Freeform 214"/>
              <p:cNvSpPr/>
              <p:nvPr/>
            </p:nvSpPr>
            <p:spPr bwMode="auto">
              <a:xfrm>
                <a:off x="3710" y="588"/>
                <a:ext cx="229" cy="682"/>
              </a:xfrm>
              <a:custGeom>
                <a:avLst/>
                <a:gdLst>
                  <a:gd name="T0" fmla="*/ 149 w 97"/>
                  <a:gd name="T1" fmla="*/ 341 h 288"/>
                  <a:gd name="T2" fmla="*/ 229 w 97"/>
                  <a:gd name="T3" fmla="*/ 0 h 288"/>
                  <a:gd name="T4" fmla="*/ 80 w 97"/>
                  <a:gd name="T5" fmla="*/ 0 h 288"/>
                  <a:gd name="T6" fmla="*/ 0 w 97"/>
                  <a:gd name="T7" fmla="*/ 341 h 288"/>
                  <a:gd name="T8" fmla="*/ 80 w 97"/>
                  <a:gd name="T9" fmla="*/ 682 h 288"/>
                  <a:gd name="T10" fmla="*/ 229 w 97"/>
                  <a:gd name="T11" fmla="*/ 682 h 288"/>
                  <a:gd name="T12" fmla="*/ 149 w 97"/>
                  <a:gd name="T13" fmla="*/ 341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7" h="288">
                    <a:moveTo>
                      <a:pt x="63" y="144"/>
                    </a:moveTo>
                    <a:cubicBezTo>
                      <a:pt x="63" y="64"/>
                      <a:pt x="78" y="0"/>
                      <a:pt x="97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5" y="0"/>
                      <a:pt x="0" y="64"/>
                      <a:pt x="0" y="144"/>
                    </a:cubicBezTo>
                    <a:cubicBezTo>
                      <a:pt x="0" y="224"/>
                      <a:pt x="15" y="288"/>
                      <a:pt x="34" y="288"/>
                    </a:cubicBezTo>
                    <a:cubicBezTo>
                      <a:pt x="97" y="288"/>
                      <a:pt x="97" y="288"/>
                      <a:pt x="97" y="288"/>
                    </a:cubicBezTo>
                    <a:cubicBezTo>
                      <a:pt x="78" y="288"/>
                      <a:pt x="63" y="224"/>
                      <a:pt x="63" y="144"/>
                    </a:cubicBez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2" name="Freeform 215"/>
              <p:cNvSpPr/>
              <p:nvPr/>
            </p:nvSpPr>
            <p:spPr bwMode="auto">
              <a:xfrm>
                <a:off x="3857" y="588"/>
                <a:ext cx="82" cy="682"/>
              </a:xfrm>
              <a:custGeom>
                <a:avLst/>
                <a:gdLst>
                  <a:gd name="T0" fmla="*/ 35 w 35"/>
                  <a:gd name="T1" fmla="*/ 269 h 288"/>
                  <a:gd name="T2" fmla="*/ 34 w 35"/>
                  <a:gd name="T3" fmla="*/ 269 h 288"/>
                  <a:gd name="T4" fmla="*/ 10 w 35"/>
                  <a:gd name="T5" fmla="*/ 144 h 288"/>
                  <a:gd name="T6" fmla="*/ 34 w 35"/>
                  <a:gd name="T7" fmla="*/ 19 h 288"/>
                  <a:gd name="T8" fmla="*/ 35 w 35"/>
                  <a:gd name="T9" fmla="*/ 19 h 288"/>
                  <a:gd name="T10" fmla="*/ 35 w 35"/>
                  <a:gd name="T11" fmla="*/ 0 h 288"/>
                  <a:gd name="T12" fmla="*/ 34 w 35"/>
                  <a:gd name="T13" fmla="*/ 0 h 288"/>
                  <a:gd name="T14" fmla="*/ 0 w 35"/>
                  <a:gd name="T15" fmla="*/ 144 h 288"/>
                  <a:gd name="T16" fmla="*/ 34 w 35"/>
                  <a:gd name="T17" fmla="*/ 288 h 288"/>
                  <a:gd name="T18" fmla="*/ 35 w 35"/>
                  <a:gd name="T19" fmla="*/ 288 h 288"/>
                  <a:gd name="T20" fmla="*/ 35 w 35"/>
                  <a:gd name="T21" fmla="*/ 269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288">
                    <a:moveTo>
                      <a:pt x="35" y="269"/>
                    </a:moveTo>
                    <a:cubicBezTo>
                      <a:pt x="34" y="269"/>
                      <a:pt x="34" y="269"/>
                      <a:pt x="34" y="269"/>
                    </a:cubicBezTo>
                    <a:cubicBezTo>
                      <a:pt x="21" y="269"/>
                      <a:pt x="10" y="213"/>
                      <a:pt x="10" y="144"/>
                    </a:cubicBezTo>
                    <a:cubicBezTo>
                      <a:pt x="10" y="75"/>
                      <a:pt x="21" y="19"/>
                      <a:pt x="34" y="19"/>
                    </a:cubicBezTo>
                    <a:cubicBezTo>
                      <a:pt x="35" y="19"/>
                      <a:pt x="35" y="19"/>
                      <a:pt x="35" y="19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6" y="0"/>
                      <a:pt x="0" y="64"/>
                      <a:pt x="0" y="144"/>
                    </a:cubicBezTo>
                    <a:cubicBezTo>
                      <a:pt x="0" y="224"/>
                      <a:pt x="16" y="288"/>
                      <a:pt x="34" y="288"/>
                    </a:cubicBezTo>
                    <a:cubicBezTo>
                      <a:pt x="35" y="288"/>
                      <a:pt x="35" y="288"/>
                      <a:pt x="35" y="288"/>
                    </a:cubicBezTo>
                    <a:lnTo>
                      <a:pt x="35" y="269"/>
                    </a:ln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3" name="Freeform 216"/>
              <p:cNvSpPr/>
              <p:nvPr/>
            </p:nvSpPr>
            <p:spPr bwMode="auto">
              <a:xfrm>
                <a:off x="2663" y="976"/>
                <a:ext cx="620" cy="620"/>
              </a:xfrm>
              <a:custGeom>
                <a:avLst/>
                <a:gdLst>
                  <a:gd name="T0" fmla="*/ 322 w 262"/>
                  <a:gd name="T1" fmla="*/ 298 h 262"/>
                  <a:gd name="T2" fmla="*/ 137 w 262"/>
                  <a:gd name="T3" fmla="*/ 0 h 262"/>
                  <a:gd name="T4" fmla="*/ 33 w 262"/>
                  <a:gd name="T5" fmla="*/ 106 h 262"/>
                  <a:gd name="T6" fmla="*/ 218 w 262"/>
                  <a:gd name="T7" fmla="*/ 405 h 262"/>
                  <a:gd name="T8" fmla="*/ 514 w 262"/>
                  <a:gd name="T9" fmla="*/ 589 h 262"/>
                  <a:gd name="T10" fmla="*/ 620 w 262"/>
                  <a:gd name="T11" fmla="*/ 485 h 262"/>
                  <a:gd name="T12" fmla="*/ 322 w 262"/>
                  <a:gd name="T13" fmla="*/ 298 h 2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2" h="262">
                    <a:moveTo>
                      <a:pt x="136" y="126"/>
                    </a:moveTo>
                    <a:cubicBezTo>
                      <a:pt x="80" y="70"/>
                      <a:pt x="45" y="14"/>
                      <a:pt x="58" y="0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0" y="58"/>
                      <a:pt x="35" y="114"/>
                      <a:pt x="92" y="171"/>
                    </a:cubicBezTo>
                    <a:cubicBezTo>
                      <a:pt x="148" y="227"/>
                      <a:pt x="204" y="262"/>
                      <a:pt x="217" y="249"/>
                    </a:cubicBezTo>
                    <a:cubicBezTo>
                      <a:pt x="262" y="205"/>
                      <a:pt x="262" y="205"/>
                      <a:pt x="262" y="205"/>
                    </a:cubicBezTo>
                    <a:cubicBezTo>
                      <a:pt x="249" y="218"/>
                      <a:pt x="192" y="183"/>
                      <a:pt x="136" y="126"/>
                    </a:cubicBez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" name="Freeform 217"/>
              <p:cNvSpPr/>
              <p:nvPr/>
            </p:nvSpPr>
            <p:spPr bwMode="auto">
              <a:xfrm>
                <a:off x="2767" y="976"/>
                <a:ext cx="516" cy="516"/>
              </a:xfrm>
              <a:custGeom>
                <a:avLst/>
                <a:gdLst>
                  <a:gd name="T0" fmla="*/ 204 w 218"/>
                  <a:gd name="T1" fmla="*/ 191 h 218"/>
                  <a:gd name="T2" fmla="*/ 204 w 218"/>
                  <a:gd name="T3" fmla="*/ 191 h 218"/>
                  <a:gd name="T4" fmla="*/ 98 w 218"/>
                  <a:gd name="T5" fmla="*/ 120 h 218"/>
                  <a:gd name="T6" fmla="*/ 27 w 218"/>
                  <a:gd name="T7" fmla="*/ 15 h 218"/>
                  <a:gd name="T8" fmla="*/ 28 w 218"/>
                  <a:gd name="T9" fmla="*/ 14 h 218"/>
                  <a:gd name="T10" fmla="*/ 14 w 218"/>
                  <a:gd name="T11" fmla="*/ 0 h 218"/>
                  <a:gd name="T12" fmla="*/ 13 w 218"/>
                  <a:gd name="T13" fmla="*/ 1 h 218"/>
                  <a:gd name="T14" fmla="*/ 92 w 218"/>
                  <a:gd name="T15" fmla="*/ 127 h 218"/>
                  <a:gd name="T16" fmla="*/ 217 w 218"/>
                  <a:gd name="T17" fmla="*/ 205 h 218"/>
                  <a:gd name="T18" fmla="*/ 218 w 218"/>
                  <a:gd name="T19" fmla="*/ 205 h 218"/>
                  <a:gd name="T20" fmla="*/ 204 w 218"/>
                  <a:gd name="T21" fmla="*/ 191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8" h="218">
                    <a:moveTo>
                      <a:pt x="204" y="191"/>
                    </a:moveTo>
                    <a:cubicBezTo>
                      <a:pt x="204" y="191"/>
                      <a:pt x="204" y="191"/>
                      <a:pt x="204" y="191"/>
                    </a:cubicBezTo>
                    <a:cubicBezTo>
                      <a:pt x="194" y="201"/>
                      <a:pt x="147" y="169"/>
                      <a:pt x="98" y="120"/>
                    </a:cubicBezTo>
                    <a:cubicBezTo>
                      <a:pt x="49" y="72"/>
                      <a:pt x="18" y="24"/>
                      <a:pt x="27" y="15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0" y="14"/>
                      <a:pt x="35" y="70"/>
                      <a:pt x="92" y="127"/>
                    </a:cubicBezTo>
                    <a:cubicBezTo>
                      <a:pt x="148" y="183"/>
                      <a:pt x="204" y="218"/>
                      <a:pt x="217" y="205"/>
                    </a:cubicBezTo>
                    <a:cubicBezTo>
                      <a:pt x="218" y="205"/>
                      <a:pt x="218" y="205"/>
                      <a:pt x="218" y="205"/>
                    </a:cubicBezTo>
                    <a:lnTo>
                      <a:pt x="204" y="191"/>
                    </a:ln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5" name="Freeform 218"/>
              <p:cNvSpPr/>
              <p:nvPr/>
            </p:nvSpPr>
            <p:spPr bwMode="auto">
              <a:xfrm>
                <a:off x="2270" y="2061"/>
                <a:ext cx="684" cy="227"/>
              </a:xfrm>
              <a:custGeom>
                <a:avLst/>
                <a:gdLst>
                  <a:gd name="T0" fmla="*/ 145 w 289"/>
                  <a:gd name="T1" fmla="*/ 33 h 96"/>
                  <a:gd name="T2" fmla="*/ 0 w 289"/>
                  <a:gd name="T3" fmla="*/ 0 h 96"/>
                  <a:gd name="T4" fmla="*/ 0 w 289"/>
                  <a:gd name="T5" fmla="*/ 62 h 96"/>
                  <a:gd name="T6" fmla="*/ 145 w 289"/>
                  <a:gd name="T7" fmla="*/ 96 h 96"/>
                  <a:gd name="T8" fmla="*/ 289 w 289"/>
                  <a:gd name="T9" fmla="*/ 62 h 96"/>
                  <a:gd name="T10" fmla="*/ 289 w 289"/>
                  <a:gd name="T11" fmla="*/ 0 h 96"/>
                  <a:gd name="T12" fmla="*/ 145 w 289"/>
                  <a:gd name="T13" fmla="*/ 3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96">
                    <a:moveTo>
                      <a:pt x="145" y="33"/>
                    </a:moveTo>
                    <a:cubicBezTo>
                      <a:pt x="65" y="33"/>
                      <a:pt x="0" y="18"/>
                      <a:pt x="0" y="0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1"/>
                      <a:pt x="65" y="96"/>
                      <a:pt x="145" y="96"/>
                    </a:cubicBezTo>
                    <a:cubicBezTo>
                      <a:pt x="224" y="96"/>
                      <a:pt x="289" y="81"/>
                      <a:pt x="289" y="62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9" y="18"/>
                      <a:pt x="224" y="33"/>
                      <a:pt x="145" y="33"/>
                    </a:cubicBez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6" name="Freeform 219"/>
              <p:cNvSpPr/>
              <p:nvPr/>
            </p:nvSpPr>
            <p:spPr bwMode="auto">
              <a:xfrm>
                <a:off x="2270" y="2061"/>
                <a:ext cx="684" cy="80"/>
              </a:xfrm>
              <a:custGeom>
                <a:avLst/>
                <a:gdLst>
                  <a:gd name="T0" fmla="*/ 269 w 289"/>
                  <a:gd name="T1" fmla="*/ 0 h 34"/>
                  <a:gd name="T2" fmla="*/ 269 w 289"/>
                  <a:gd name="T3" fmla="*/ 0 h 34"/>
                  <a:gd name="T4" fmla="*/ 145 w 289"/>
                  <a:gd name="T5" fmla="*/ 25 h 34"/>
                  <a:gd name="T6" fmla="*/ 20 w 289"/>
                  <a:gd name="T7" fmla="*/ 0 h 34"/>
                  <a:gd name="T8" fmla="*/ 20 w 289"/>
                  <a:gd name="T9" fmla="*/ 0 h 34"/>
                  <a:gd name="T10" fmla="*/ 0 w 289"/>
                  <a:gd name="T11" fmla="*/ 0 h 34"/>
                  <a:gd name="T12" fmla="*/ 0 w 289"/>
                  <a:gd name="T13" fmla="*/ 0 h 34"/>
                  <a:gd name="T14" fmla="*/ 145 w 289"/>
                  <a:gd name="T15" fmla="*/ 34 h 34"/>
                  <a:gd name="T16" fmla="*/ 289 w 289"/>
                  <a:gd name="T17" fmla="*/ 0 h 34"/>
                  <a:gd name="T18" fmla="*/ 289 w 289"/>
                  <a:gd name="T19" fmla="*/ 0 h 34"/>
                  <a:gd name="T20" fmla="*/ 269 w 289"/>
                  <a:gd name="T2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9" h="34">
                    <a:moveTo>
                      <a:pt x="269" y="0"/>
                    </a:moveTo>
                    <a:cubicBezTo>
                      <a:pt x="269" y="0"/>
                      <a:pt x="269" y="0"/>
                      <a:pt x="269" y="0"/>
                    </a:cubicBezTo>
                    <a:cubicBezTo>
                      <a:pt x="269" y="14"/>
                      <a:pt x="213" y="25"/>
                      <a:pt x="145" y="25"/>
                    </a:cubicBezTo>
                    <a:cubicBezTo>
                      <a:pt x="76" y="25"/>
                      <a:pt x="20" y="14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65" y="34"/>
                      <a:pt x="145" y="34"/>
                    </a:cubicBezTo>
                    <a:cubicBezTo>
                      <a:pt x="224" y="34"/>
                      <a:pt x="289" y="19"/>
                      <a:pt x="289" y="0"/>
                    </a:cubicBezTo>
                    <a:cubicBezTo>
                      <a:pt x="289" y="0"/>
                      <a:pt x="289" y="0"/>
                      <a:pt x="289" y="0"/>
                    </a:cubicBez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7" name="Freeform 220"/>
              <p:cNvSpPr/>
              <p:nvPr/>
            </p:nvSpPr>
            <p:spPr bwMode="auto">
              <a:xfrm>
                <a:off x="2661" y="2717"/>
                <a:ext cx="514" cy="516"/>
              </a:xfrm>
              <a:custGeom>
                <a:avLst/>
                <a:gdLst>
                  <a:gd name="T0" fmla="*/ 190 w 217"/>
                  <a:gd name="T1" fmla="*/ 14 h 218"/>
                  <a:gd name="T2" fmla="*/ 190 w 217"/>
                  <a:gd name="T3" fmla="*/ 14 h 218"/>
                  <a:gd name="T4" fmla="*/ 120 w 217"/>
                  <a:gd name="T5" fmla="*/ 120 h 218"/>
                  <a:gd name="T6" fmla="*/ 14 w 217"/>
                  <a:gd name="T7" fmla="*/ 191 h 218"/>
                  <a:gd name="T8" fmla="*/ 14 w 217"/>
                  <a:gd name="T9" fmla="*/ 190 h 218"/>
                  <a:gd name="T10" fmla="*/ 0 w 217"/>
                  <a:gd name="T11" fmla="*/ 204 h 218"/>
                  <a:gd name="T12" fmla="*/ 0 w 217"/>
                  <a:gd name="T13" fmla="*/ 204 h 218"/>
                  <a:gd name="T14" fmla="*/ 126 w 217"/>
                  <a:gd name="T15" fmla="*/ 126 h 218"/>
                  <a:gd name="T16" fmla="*/ 204 w 217"/>
                  <a:gd name="T17" fmla="*/ 0 h 218"/>
                  <a:gd name="T18" fmla="*/ 204 w 217"/>
                  <a:gd name="T19" fmla="*/ 0 h 218"/>
                  <a:gd name="T20" fmla="*/ 190 w 217"/>
                  <a:gd name="T21" fmla="*/ 1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6" h="218">
                    <a:moveTo>
                      <a:pt x="190" y="14"/>
                    </a:moveTo>
                    <a:cubicBezTo>
                      <a:pt x="190" y="14"/>
                      <a:pt x="190" y="14"/>
                      <a:pt x="190" y="14"/>
                    </a:cubicBezTo>
                    <a:cubicBezTo>
                      <a:pt x="200" y="24"/>
                      <a:pt x="168" y="71"/>
                      <a:pt x="120" y="120"/>
                    </a:cubicBezTo>
                    <a:cubicBezTo>
                      <a:pt x="71" y="168"/>
                      <a:pt x="24" y="200"/>
                      <a:pt x="14" y="191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0" y="204"/>
                      <a:pt x="0" y="204"/>
                      <a:pt x="0" y="204"/>
                    </a:cubicBezTo>
                    <a:cubicBezTo>
                      <a:pt x="0" y="204"/>
                      <a:pt x="0" y="204"/>
                      <a:pt x="0" y="204"/>
                    </a:cubicBezTo>
                    <a:cubicBezTo>
                      <a:pt x="13" y="218"/>
                      <a:pt x="70" y="183"/>
                      <a:pt x="126" y="126"/>
                    </a:cubicBezTo>
                    <a:cubicBezTo>
                      <a:pt x="182" y="70"/>
                      <a:pt x="217" y="13"/>
                      <a:pt x="204" y="0"/>
                    </a:cubicBezTo>
                    <a:cubicBezTo>
                      <a:pt x="204" y="0"/>
                      <a:pt x="204" y="0"/>
                      <a:pt x="204" y="0"/>
                    </a:cubicBezTo>
                    <a:lnTo>
                      <a:pt x="190" y="14"/>
                    </a:ln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8" name="Freeform 221"/>
              <p:cNvSpPr/>
              <p:nvPr/>
            </p:nvSpPr>
            <p:spPr bwMode="auto">
              <a:xfrm>
                <a:off x="3735" y="3046"/>
                <a:ext cx="229" cy="684"/>
              </a:xfrm>
              <a:custGeom>
                <a:avLst/>
                <a:gdLst>
                  <a:gd name="T0" fmla="*/ 34 w 97"/>
                  <a:gd name="T1" fmla="*/ 144 h 289"/>
                  <a:gd name="T2" fmla="*/ 0 w 97"/>
                  <a:gd name="T3" fmla="*/ 289 h 289"/>
                  <a:gd name="T4" fmla="*/ 63 w 97"/>
                  <a:gd name="T5" fmla="*/ 289 h 289"/>
                  <a:gd name="T6" fmla="*/ 97 w 97"/>
                  <a:gd name="T7" fmla="*/ 144 h 289"/>
                  <a:gd name="T8" fmla="*/ 63 w 97"/>
                  <a:gd name="T9" fmla="*/ 0 h 289"/>
                  <a:gd name="T10" fmla="*/ 0 w 97"/>
                  <a:gd name="T11" fmla="*/ 0 h 289"/>
                  <a:gd name="T12" fmla="*/ 34 w 97"/>
                  <a:gd name="T13" fmla="*/ 1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289">
                    <a:moveTo>
                      <a:pt x="34" y="144"/>
                    </a:moveTo>
                    <a:cubicBezTo>
                      <a:pt x="34" y="224"/>
                      <a:pt x="19" y="289"/>
                      <a:pt x="0" y="289"/>
                    </a:cubicBezTo>
                    <a:cubicBezTo>
                      <a:pt x="63" y="289"/>
                      <a:pt x="63" y="289"/>
                      <a:pt x="63" y="289"/>
                    </a:cubicBezTo>
                    <a:cubicBezTo>
                      <a:pt x="82" y="289"/>
                      <a:pt x="97" y="224"/>
                      <a:pt x="97" y="144"/>
                    </a:cubicBezTo>
                    <a:cubicBezTo>
                      <a:pt x="97" y="65"/>
                      <a:pt x="82" y="0"/>
                      <a:pt x="6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" y="0"/>
                      <a:pt x="34" y="65"/>
                      <a:pt x="34" y="144"/>
                    </a:cubicBez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9" name="Freeform 222"/>
              <p:cNvSpPr/>
              <p:nvPr/>
            </p:nvSpPr>
            <p:spPr bwMode="auto">
              <a:xfrm>
                <a:off x="4396" y="2719"/>
                <a:ext cx="621" cy="620"/>
              </a:xfrm>
              <a:custGeom>
                <a:avLst/>
                <a:gdLst>
                  <a:gd name="T0" fmla="*/ 126 w 262"/>
                  <a:gd name="T1" fmla="*/ 136 h 262"/>
                  <a:gd name="T2" fmla="*/ 204 w 262"/>
                  <a:gd name="T3" fmla="*/ 262 h 262"/>
                  <a:gd name="T4" fmla="*/ 248 w 262"/>
                  <a:gd name="T5" fmla="*/ 218 h 262"/>
                  <a:gd name="T6" fmla="*/ 170 w 262"/>
                  <a:gd name="T7" fmla="*/ 92 h 262"/>
                  <a:gd name="T8" fmla="*/ 45 w 262"/>
                  <a:gd name="T9" fmla="*/ 13 h 262"/>
                  <a:gd name="T10" fmla="*/ 0 w 262"/>
                  <a:gd name="T11" fmla="*/ 58 h 262"/>
                  <a:gd name="T12" fmla="*/ 126 w 262"/>
                  <a:gd name="T13" fmla="*/ 13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2" h="262">
                    <a:moveTo>
                      <a:pt x="126" y="136"/>
                    </a:moveTo>
                    <a:cubicBezTo>
                      <a:pt x="182" y="192"/>
                      <a:pt x="217" y="249"/>
                      <a:pt x="204" y="262"/>
                    </a:cubicBezTo>
                    <a:cubicBezTo>
                      <a:pt x="248" y="218"/>
                      <a:pt x="248" y="218"/>
                      <a:pt x="248" y="218"/>
                    </a:cubicBezTo>
                    <a:cubicBezTo>
                      <a:pt x="262" y="205"/>
                      <a:pt x="227" y="148"/>
                      <a:pt x="170" y="92"/>
                    </a:cubicBezTo>
                    <a:cubicBezTo>
                      <a:pt x="114" y="35"/>
                      <a:pt x="58" y="0"/>
                      <a:pt x="45" y="13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13" y="45"/>
                      <a:pt x="70" y="80"/>
                      <a:pt x="126" y="136"/>
                    </a:cubicBez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0" name="Freeform 223"/>
              <p:cNvSpPr/>
              <p:nvPr/>
            </p:nvSpPr>
            <p:spPr bwMode="auto">
              <a:xfrm>
                <a:off x="4396" y="2823"/>
                <a:ext cx="517" cy="516"/>
              </a:xfrm>
              <a:custGeom>
                <a:avLst/>
                <a:gdLst>
                  <a:gd name="T0" fmla="*/ 14 w 218"/>
                  <a:gd name="T1" fmla="*/ 28 h 218"/>
                  <a:gd name="T2" fmla="*/ 14 w 218"/>
                  <a:gd name="T3" fmla="*/ 27 h 218"/>
                  <a:gd name="T4" fmla="*/ 120 w 218"/>
                  <a:gd name="T5" fmla="*/ 98 h 218"/>
                  <a:gd name="T6" fmla="*/ 191 w 218"/>
                  <a:gd name="T7" fmla="*/ 204 h 218"/>
                  <a:gd name="T8" fmla="*/ 190 w 218"/>
                  <a:gd name="T9" fmla="*/ 204 h 218"/>
                  <a:gd name="T10" fmla="*/ 204 w 218"/>
                  <a:gd name="T11" fmla="*/ 218 h 218"/>
                  <a:gd name="T12" fmla="*/ 205 w 218"/>
                  <a:gd name="T13" fmla="*/ 218 h 218"/>
                  <a:gd name="T14" fmla="*/ 126 w 218"/>
                  <a:gd name="T15" fmla="*/ 92 h 218"/>
                  <a:gd name="T16" fmla="*/ 1 w 218"/>
                  <a:gd name="T17" fmla="*/ 13 h 218"/>
                  <a:gd name="T18" fmla="*/ 0 w 218"/>
                  <a:gd name="T19" fmla="*/ 14 h 218"/>
                  <a:gd name="T20" fmla="*/ 14 w 218"/>
                  <a:gd name="T21" fmla="*/ 2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8" h="218">
                    <a:moveTo>
                      <a:pt x="14" y="28"/>
                    </a:moveTo>
                    <a:cubicBezTo>
                      <a:pt x="14" y="27"/>
                      <a:pt x="14" y="27"/>
                      <a:pt x="14" y="27"/>
                    </a:cubicBezTo>
                    <a:cubicBezTo>
                      <a:pt x="24" y="18"/>
                      <a:pt x="71" y="49"/>
                      <a:pt x="120" y="98"/>
                    </a:cubicBezTo>
                    <a:cubicBezTo>
                      <a:pt x="168" y="147"/>
                      <a:pt x="200" y="194"/>
                      <a:pt x="191" y="204"/>
                    </a:cubicBezTo>
                    <a:cubicBezTo>
                      <a:pt x="190" y="204"/>
                      <a:pt x="190" y="204"/>
                      <a:pt x="190" y="204"/>
                    </a:cubicBezTo>
                    <a:cubicBezTo>
                      <a:pt x="204" y="218"/>
                      <a:pt x="204" y="218"/>
                      <a:pt x="204" y="218"/>
                    </a:cubicBezTo>
                    <a:cubicBezTo>
                      <a:pt x="205" y="218"/>
                      <a:pt x="205" y="218"/>
                      <a:pt x="205" y="218"/>
                    </a:cubicBezTo>
                    <a:cubicBezTo>
                      <a:pt x="218" y="205"/>
                      <a:pt x="183" y="148"/>
                      <a:pt x="126" y="92"/>
                    </a:cubicBezTo>
                    <a:cubicBezTo>
                      <a:pt x="70" y="35"/>
                      <a:pt x="14" y="0"/>
                      <a:pt x="1" y="13"/>
                    </a:cubicBezTo>
                    <a:cubicBezTo>
                      <a:pt x="0" y="14"/>
                      <a:pt x="0" y="14"/>
                      <a:pt x="0" y="14"/>
                    </a:cubicBez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1" name="Freeform 224"/>
              <p:cNvSpPr/>
              <p:nvPr/>
            </p:nvSpPr>
            <p:spPr bwMode="auto">
              <a:xfrm>
                <a:off x="4726" y="2038"/>
                <a:ext cx="684" cy="227"/>
              </a:xfrm>
              <a:custGeom>
                <a:avLst/>
                <a:gdLst>
                  <a:gd name="T0" fmla="*/ 144 w 289"/>
                  <a:gd name="T1" fmla="*/ 62 h 96"/>
                  <a:gd name="T2" fmla="*/ 289 w 289"/>
                  <a:gd name="T3" fmla="*/ 96 h 96"/>
                  <a:gd name="T4" fmla="*/ 289 w 289"/>
                  <a:gd name="T5" fmla="*/ 33 h 96"/>
                  <a:gd name="T6" fmla="*/ 144 w 289"/>
                  <a:gd name="T7" fmla="*/ 0 h 96"/>
                  <a:gd name="T8" fmla="*/ 0 w 289"/>
                  <a:gd name="T9" fmla="*/ 33 h 96"/>
                  <a:gd name="T10" fmla="*/ 0 w 289"/>
                  <a:gd name="T11" fmla="*/ 96 h 96"/>
                  <a:gd name="T12" fmla="*/ 144 w 289"/>
                  <a:gd name="T1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96">
                    <a:moveTo>
                      <a:pt x="144" y="62"/>
                    </a:moveTo>
                    <a:cubicBezTo>
                      <a:pt x="224" y="62"/>
                      <a:pt x="289" y="77"/>
                      <a:pt x="289" y="96"/>
                    </a:cubicBezTo>
                    <a:cubicBezTo>
                      <a:pt x="289" y="33"/>
                      <a:pt x="289" y="33"/>
                      <a:pt x="289" y="33"/>
                    </a:cubicBezTo>
                    <a:cubicBezTo>
                      <a:pt x="289" y="15"/>
                      <a:pt x="224" y="0"/>
                      <a:pt x="144" y="0"/>
                    </a:cubicBezTo>
                    <a:cubicBezTo>
                      <a:pt x="65" y="0"/>
                      <a:pt x="0" y="15"/>
                      <a:pt x="0" y="33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77"/>
                      <a:pt x="65" y="62"/>
                      <a:pt x="144" y="62"/>
                    </a:cubicBezTo>
                    <a:close/>
                  </a:path>
                </a:pathLst>
              </a:custGeom>
              <a:solidFill>
                <a:srgbClr val="E67679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2" name="Freeform 225"/>
              <p:cNvSpPr/>
              <p:nvPr/>
            </p:nvSpPr>
            <p:spPr bwMode="auto">
              <a:xfrm>
                <a:off x="4726" y="2177"/>
                <a:ext cx="684" cy="80"/>
              </a:xfrm>
              <a:custGeom>
                <a:avLst/>
                <a:gdLst>
                  <a:gd name="T0" fmla="*/ 20 w 289"/>
                  <a:gd name="T1" fmla="*/ 34 h 34"/>
                  <a:gd name="T2" fmla="*/ 20 w 289"/>
                  <a:gd name="T3" fmla="*/ 33 h 34"/>
                  <a:gd name="T4" fmla="*/ 144 w 289"/>
                  <a:gd name="T5" fmla="*/ 9 h 34"/>
                  <a:gd name="T6" fmla="*/ 269 w 289"/>
                  <a:gd name="T7" fmla="*/ 33 h 34"/>
                  <a:gd name="T8" fmla="*/ 269 w 289"/>
                  <a:gd name="T9" fmla="*/ 34 h 34"/>
                  <a:gd name="T10" fmla="*/ 289 w 289"/>
                  <a:gd name="T11" fmla="*/ 34 h 34"/>
                  <a:gd name="T12" fmla="*/ 289 w 289"/>
                  <a:gd name="T13" fmla="*/ 33 h 34"/>
                  <a:gd name="T14" fmla="*/ 144 w 289"/>
                  <a:gd name="T15" fmla="*/ 0 h 34"/>
                  <a:gd name="T16" fmla="*/ 0 w 289"/>
                  <a:gd name="T17" fmla="*/ 33 h 34"/>
                  <a:gd name="T18" fmla="*/ 0 w 289"/>
                  <a:gd name="T19" fmla="*/ 34 h 34"/>
                  <a:gd name="T20" fmla="*/ 20 w 289"/>
                  <a:gd name="T2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9" h="34">
                    <a:moveTo>
                      <a:pt x="20" y="34"/>
                    </a:move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20"/>
                      <a:pt x="76" y="9"/>
                      <a:pt x="144" y="9"/>
                    </a:cubicBezTo>
                    <a:cubicBezTo>
                      <a:pt x="213" y="9"/>
                      <a:pt x="269" y="20"/>
                      <a:pt x="269" y="33"/>
                    </a:cubicBezTo>
                    <a:cubicBezTo>
                      <a:pt x="269" y="34"/>
                      <a:pt x="269" y="34"/>
                      <a:pt x="269" y="34"/>
                    </a:cubicBezTo>
                    <a:cubicBezTo>
                      <a:pt x="289" y="34"/>
                      <a:pt x="289" y="34"/>
                      <a:pt x="289" y="34"/>
                    </a:cubicBezTo>
                    <a:cubicBezTo>
                      <a:pt x="289" y="33"/>
                      <a:pt x="289" y="33"/>
                      <a:pt x="289" y="33"/>
                    </a:cubicBezTo>
                    <a:cubicBezTo>
                      <a:pt x="289" y="15"/>
                      <a:pt x="224" y="0"/>
                      <a:pt x="144" y="0"/>
                    </a:cubicBezTo>
                    <a:cubicBezTo>
                      <a:pt x="65" y="0"/>
                      <a:pt x="0" y="15"/>
                      <a:pt x="0" y="33"/>
                    </a:cubicBezTo>
                    <a:cubicBezTo>
                      <a:pt x="0" y="34"/>
                      <a:pt x="0" y="34"/>
                      <a:pt x="0" y="34"/>
                    </a:cubicBezTo>
                    <a:lnTo>
                      <a:pt x="20" y="34"/>
                    </a:ln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3" name="Freeform 226"/>
              <p:cNvSpPr/>
              <p:nvPr/>
            </p:nvSpPr>
            <p:spPr bwMode="auto">
              <a:xfrm>
                <a:off x="4401" y="981"/>
                <a:ext cx="618" cy="620"/>
              </a:xfrm>
              <a:custGeom>
                <a:avLst/>
                <a:gdLst>
                  <a:gd name="T0" fmla="*/ 320 w 261"/>
                  <a:gd name="T1" fmla="*/ 322 h 262"/>
                  <a:gd name="T2" fmla="*/ 618 w 261"/>
                  <a:gd name="T3" fmla="*/ 135 h 262"/>
                  <a:gd name="T4" fmla="*/ 514 w 261"/>
                  <a:gd name="T5" fmla="*/ 31 h 262"/>
                  <a:gd name="T6" fmla="*/ 215 w 261"/>
                  <a:gd name="T7" fmla="*/ 215 h 262"/>
                  <a:gd name="T8" fmla="*/ 31 w 261"/>
                  <a:gd name="T9" fmla="*/ 514 h 262"/>
                  <a:gd name="T10" fmla="*/ 135 w 261"/>
                  <a:gd name="T11" fmla="*/ 620 h 262"/>
                  <a:gd name="T12" fmla="*/ 320 w 261"/>
                  <a:gd name="T13" fmla="*/ 322 h 2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1" h="262">
                    <a:moveTo>
                      <a:pt x="135" y="136"/>
                    </a:moveTo>
                    <a:cubicBezTo>
                      <a:pt x="192" y="79"/>
                      <a:pt x="248" y="44"/>
                      <a:pt x="261" y="57"/>
                    </a:cubicBezTo>
                    <a:cubicBezTo>
                      <a:pt x="217" y="13"/>
                      <a:pt x="217" y="13"/>
                      <a:pt x="217" y="13"/>
                    </a:cubicBezTo>
                    <a:cubicBezTo>
                      <a:pt x="204" y="0"/>
                      <a:pt x="147" y="35"/>
                      <a:pt x="91" y="91"/>
                    </a:cubicBezTo>
                    <a:cubicBezTo>
                      <a:pt x="35" y="148"/>
                      <a:pt x="0" y="204"/>
                      <a:pt x="13" y="217"/>
                    </a:cubicBezTo>
                    <a:cubicBezTo>
                      <a:pt x="57" y="262"/>
                      <a:pt x="57" y="262"/>
                      <a:pt x="57" y="262"/>
                    </a:cubicBezTo>
                    <a:cubicBezTo>
                      <a:pt x="44" y="248"/>
                      <a:pt x="79" y="192"/>
                      <a:pt x="135" y="136"/>
                    </a:cubicBez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" name="Freeform 227"/>
              <p:cNvSpPr/>
              <p:nvPr/>
            </p:nvSpPr>
            <p:spPr bwMode="auto">
              <a:xfrm>
                <a:off x="4505" y="1085"/>
                <a:ext cx="514" cy="516"/>
              </a:xfrm>
              <a:custGeom>
                <a:avLst/>
                <a:gdLst>
                  <a:gd name="T0" fmla="*/ 27 w 217"/>
                  <a:gd name="T1" fmla="*/ 204 h 218"/>
                  <a:gd name="T2" fmla="*/ 27 w 217"/>
                  <a:gd name="T3" fmla="*/ 203 h 218"/>
                  <a:gd name="T4" fmla="*/ 97 w 217"/>
                  <a:gd name="T5" fmla="*/ 98 h 218"/>
                  <a:gd name="T6" fmla="*/ 203 w 217"/>
                  <a:gd name="T7" fmla="*/ 27 h 218"/>
                  <a:gd name="T8" fmla="*/ 203 w 217"/>
                  <a:gd name="T9" fmla="*/ 27 h 218"/>
                  <a:gd name="T10" fmla="*/ 217 w 217"/>
                  <a:gd name="T11" fmla="*/ 13 h 218"/>
                  <a:gd name="T12" fmla="*/ 217 w 217"/>
                  <a:gd name="T13" fmla="*/ 13 h 218"/>
                  <a:gd name="T14" fmla="*/ 91 w 217"/>
                  <a:gd name="T15" fmla="*/ 91 h 218"/>
                  <a:gd name="T16" fmla="*/ 13 w 217"/>
                  <a:gd name="T17" fmla="*/ 217 h 218"/>
                  <a:gd name="T18" fmla="*/ 13 w 217"/>
                  <a:gd name="T19" fmla="*/ 218 h 218"/>
                  <a:gd name="T20" fmla="*/ 27 w 217"/>
                  <a:gd name="T21" fmla="*/ 20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6" h="218">
                    <a:moveTo>
                      <a:pt x="27" y="204"/>
                    </a:moveTo>
                    <a:cubicBezTo>
                      <a:pt x="27" y="203"/>
                      <a:pt x="27" y="203"/>
                      <a:pt x="27" y="203"/>
                    </a:cubicBezTo>
                    <a:cubicBezTo>
                      <a:pt x="17" y="194"/>
                      <a:pt x="49" y="147"/>
                      <a:pt x="97" y="98"/>
                    </a:cubicBezTo>
                    <a:cubicBezTo>
                      <a:pt x="146" y="49"/>
                      <a:pt x="193" y="17"/>
                      <a:pt x="203" y="27"/>
                    </a:cubicBezTo>
                    <a:cubicBezTo>
                      <a:pt x="203" y="27"/>
                      <a:pt x="203" y="27"/>
                      <a:pt x="203" y="27"/>
                    </a:cubicBezTo>
                    <a:cubicBezTo>
                      <a:pt x="217" y="13"/>
                      <a:pt x="217" y="13"/>
                      <a:pt x="217" y="13"/>
                    </a:cubicBezTo>
                    <a:cubicBezTo>
                      <a:pt x="217" y="13"/>
                      <a:pt x="217" y="13"/>
                      <a:pt x="217" y="13"/>
                    </a:cubicBezTo>
                    <a:cubicBezTo>
                      <a:pt x="203" y="0"/>
                      <a:pt x="147" y="35"/>
                      <a:pt x="91" y="91"/>
                    </a:cubicBezTo>
                    <a:cubicBezTo>
                      <a:pt x="35" y="148"/>
                      <a:pt x="0" y="204"/>
                      <a:pt x="13" y="217"/>
                    </a:cubicBezTo>
                    <a:cubicBezTo>
                      <a:pt x="13" y="218"/>
                      <a:pt x="13" y="218"/>
                      <a:pt x="13" y="218"/>
                    </a:cubicBezTo>
                    <a:lnTo>
                      <a:pt x="27" y="204"/>
                    </a:ln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5" name="Freeform 228"/>
              <p:cNvSpPr/>
              <p:nvPr/>
            </p:nvSpPr>
            <p:spPr bwMode="auto">
              <a:xfrm>
                <a:off x="2969" y="2991"/>
                <a:ext cx="850" cy="535"/>
              </a:xfrm>
              <a:custGeom>
                <a:avLst/>
                <a:gdLst>
                  <a:gd name="T0" fmla="*/ 355 w 359"/>
                  <a:gd name="T1" fmla="*/ 226 h 226"/>
                  <a:gd name="T2" fmla="*/ 359 w 359"/>
                  <a:gd name="T3" fmla="*/ 115 h 226"/>
                  <a:gd name="T4" fmla="*/ 113 w 359"/>
                  <a:gd name="T5" fmla="*/ 34 h 226"/>
                  <a:gd name="T6" fmla="*/ 126 w 359"/>
                  <a:gd name="T7" fmla="*/ 21 h 226"/>
                  <a:gd name="T8" fmla="*/ 118 w 359"/>
                  <a:gd name="T9" fmla="*/ 0 h 226"/>
                  <a:gd name="T10" fmla="*/ 44 w 359"/>
                  <a:gd name="T11" fmla="*/ 1 h 226"/>
                  <a:gd name="T12" fmla="*/ 9 w 359"/>
                  <a:gd name="T13" fmla="*/ 35 h 226"/>
                  <a:gd name="T14" fmla="*/ 2 w 359"/>
                  <a:gd name="T15" fmla="*/ 108 h 226"/>
                  <a:gd name="T16" fmla="*/ 22 w 359"/>
                  <a:gd name="T17" fmla="*/ 117 h 226"/>
                  <a:gd name="T18" fmla="*/ 30 w 359"/>
                  <a:gd name="T19" fmla="*/ 110 h 226"/>
                  <a:gd name="T20" fmla="*/ 355 w 359"/>
                  <a:gd name="T21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9" h="226">
                    <a:moveTo>
                      <a:pt x="355" y="226"/>
                    </a:moveTo>
                    <a:cubicBezTo>
                      <a:pt x="359" y="115"/>
                      <a:pt x="359" y="115"/>
                      <a:pt x="359" y="115"/>
                    </a:cubicBezTo>
                    <a:cubicBezTo>
                      <a:pt x="272" y="112"/>
                      <a:pt x="187" y="85"/>
                      <a:pt x="113" y="34"/>
                    </a:cubicBezTo>
                    <a:cubicBezTo>
                      <a:pt x="126" y="21"/>
                      <a:pt x="126" y="21"/>
                      <a:pt x="126" y="21"/>
                    </a:cubicBezTo>
                    <a:cubicBezTo>
                      <a:pt x="139" y="9"/>
                      <a:pt x="136" y="0"/>
                      <a:pt x="118" y="0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26" y="2"/>
                      <a:pt x="10" y="17"/>
                      <a:pt x="9" y="35"/>
                    </a:cubicBezTo>
                    <a:cubicBezTo>
                      <a:pt x="2" y="108"/>
                      <a:pt x="2" y="108"/>
                      <a:pt x="2" y="108"/>
                    </a:cubicBezTo>
                    <a:cubicBezTo>
                      <a:pt x="0" y="126"/>
                      <a:pt x="9" y="129"/>
                      <a:pt x="22" y="117"/>
                    </a:cubicBezTo>
                    <a:cubicBezTo>
                      <a:pt x="30" y="110"/>
                      <a:pt x="30" y="110"/>
                      <a:pt x="30" y="110"/>
                    </a:cubicBezTo>
                    <a:cubicBezTo>
                      <a:pt x="126" y="183"/>
                      <a:pt x="239" y="222"/>
                      <a:pt x="355" y="226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6" name="Freeform 229"/>
              <p:cNvSpPr/>
              <p:nvPr/>
            </p:nvSpPr>
            <p:spPr bwMode="auto">
              <a:xfrm>
                <a:off x="2997" y="2991"/>
                <a:ext cx="822" cy="398"/>
              </a:xfrm>
              <a:custGeom>
                <a:avLst/>
                <a:gdLst>
                  <a:gd name="T0" fmla="*/ 347 w 347"/>
                  <a:gd name="T1" fmla="*/ 116 h 168"/>
                  <a:gd name="T2" fmla="*/ 131 w 347"/>
                  <a:gd name="T3" fmla="*/ 53 h 168"/>
                  <a:gd name="T4" fmla="*/ 101 w 347"/>
                  <a:gd name="T5" fmla="*/ 34 h 168"/>
                  <a:gd name="T6" fmla="*/ 114 w 347"/>
                  <a:gd name="T7" fmla="*/ 21 h 168"/>
                  <a:gd name="T8" fmla="*/ 121 w 347"/>
                  <a:gd name="T9" fmla="*/ 4 h 168"/>
                  <a:gd name="T10" fmla="*/ 118 w 347"/>
                  <a:gd name="T11" fmla="*/ 2 h 168"/>
                  <a:gd name="T12" fmla="*/ 107 w 347"/>
                  <a:gd name="T13" fmla="*/ 1 h 168"/>
                  <a:gd name="T14" fmla="*/ 33 w 347"/>
                  <a:gd name="T15" fmla="*/ 2 h 168"/>
                  <a:gd name="T16" fmla="*/ 0 w 347"/>
                  <a:gd name="T17" fmla="*/ 24 h 168"/>
                  <a:gd name="T18" fmla="*/ 345 w 347"/>
                  <a:gd name="T19" fmla="*/ 168 h 168"/>
                  <a:gd name="T20" fmla="*/ 347 w 347"/>
                  <a:gd name="T21" fmla="*/ 1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7" h="168">
                    <a:moveTo>
                      <a:pt x="347" y="116"/>
                    </a:moveTo>
                    <a:cubicBezTo>
                      <a:pt x="272" y="113"/>
                      <a:pt x="198" y="92"/>
                      <a:pt x="131" y="53"/>
                    </a:cubicBezTo>
                    <a:cubicBezTo>
                      <a:pt x="121" y="47"/>
                      <a:pt x="111" y="40"/>
                      <a:pt x="101" y="34"/>
                    </a:cubicBezTo>
                    <a:cubicBezTo>
                      <a:pt x="114" y="21"/>
                      <a:pt x="114" y="21"/>
                      <a:pt x="114" y="21"/>
                    </a:cubicBezTo>
                    <a:cubicBezTo>
                      <a:pt x="122" y="14"/>
                      <a:pt x="124" y="8"/>
                      <a:pt x="121" y="4"/>
                    </a:cubicBezTo>
                    <a:cubicBezTo>
                      <a:pt x="120" y="3"/>
                      <a:pt x="119" y="2"/>
                      <a:pt x="118" y="2"/>
                    </a:cubicBezTo>
                    <a:cubicBezTo>
                      <a:pt x="115" y="1"/>
                      <a:pt x="112" y="0"/>
                      <a:pt x="107" y="1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20" y="2"/>
                      <a:pt x="7" y="12"/>
                      <a:pt x="0" y="24"/>
                    </a:cubicBezTo>
                    <a:cubicBezTo>
                      <a:pt x="96" y="117"/>
                      <a:pt x="219" y="165"/>
                      <a:pt x="345" y="168"/>
                    </a:cubicBezTo>
                    <a:cubicBezTo>
                      <a:pt x="347" y="116"/>
                      <a:pt x="347" y="116"/>
                      <a:pt x="347" y="116"/>
                    </a:cubicBezTo>
                  </a:path>
                </a:pathLst>
              </a:custGeom>
              <a:solidFill>
                <a:srgbClr val="93B7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7" name="Freeform 230"/>
              <p:cNvSpPr/>
              <p:nvPr/>
            </p:nvSpPr>
            <p:spPr bwMode="auto">
              <a:xfrm>
                <a:off x="3750" y="3046"/>
                <a:ext cx="82" cy="684"/>
              </a:xfrm>
              <a:custGeom>
                <a:avLst/>
                <a:gdLst>
                  <a:gd name="T0" fmla="*/ 0 w 35"/>
                  <a:gd name="T1" fmla="*/ 20 h 289"/>
                  <a:gd name="T2" fmla="*/ 1 w 35"/>
                  <a:gd name="T3" fmla="*/ 20 h 289"/>
                  <a:gd name="T4" fmla="*/ 25 w 35"/>
                  <a:gd name="T5" fmla="*/ 144 h 289"/>
                  <a:gd name="T6" fmla="*/ 1 w 35"/>
                  <a:gd name="T7" fmla="*/ 269 h 289"/>
                  <a:gd name="T8" fmla="*/ 0 w 35"/>
                  <a:gd name="T9" fmla="*/ 269 h 289"/>
                  <a:gd name="T10" fmla="*/ 0 w 35"/>
                  <a:gd name="T11" fmla="*/ 289 h 289"/>
                  <a:gd name="T12" fmla="*/ 1 w 35"/>
                  <a:gd name="T13" fmla="*/ 289 h 289"/>
                  <a:gd name="T14" fmla="*/ 35 w 35"/>
                  <a:gd name="T15" fmla="*/ 144 h 289"/>
                  <a:gd name="T16" fmla="*/ 1 w 35"/>
                  <a:gd name="T17" fmla="*/ 0 h 289"/>
                  <a:gd name="T18" fmla="*/ 0 w 35"/>
                  <a:gd name="T19" fmla="*/ 0 h 289"/>
                  <a:gd name="T20" fmla="*/ 0 w 35"/>
                  <a:gd name="T21" fmla="*/ 2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289">
                    <a:moveTo>
                      <a:pt x="0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4" y="20"/>
                      <a:pt x="25" y="76"/>
                      <a:pt x="25" y="144"/>
                    </a:cubicBezTo>
                    <a:cubicBezTo>
                      <a:pt x="25" y="213"/>
                      <a:pt x="14" y="269"/>
                      <a:pt x="1" y="269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0" y="289"/>
                      <a:pt x="0" y="289"/>
                      <a:pt x="0" y="289"/>
                    </a:cubicBezTo>
                    <a:cubicBezTo>
                      <a:pt x="1" y="289"/>
                      <a:pt x="1" y="289"/>
                      <a:pt x="1" y="289"/>
                    </a:cubicBezTo>
                    <a:cubicBezTo>
                      <a:pt x="19" y="289"/>
                      <a:pt x="35" y="224"/>
                      <a:pt x="35" y="144"/>
                    </a:cubicBezTo>
                    <a:cubicBezTo>
                      <a:pt x="35" y="65"/>
                      <a:pt x="19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8" name="Freeform 231"/>
              <p:cNvSpPr/>
              <p:nvPr/>
            </p:nvSpPr>
            <p:spPr bwMode="auto">
              <a:xfrm>
                <a:off x="2661" y="2717"/>
                <a:ext cx="618" cy="620"/>
              </a:xfrm>
              <a:custGeom>
                <a:avLst/>
                <a:gdLst>
                  <a:gd name="T0" fmla="*/ 298 w 261"/>
                  <a:gd name="T1" fmla="*/ 298 h 262"/>
                  <a:gd name="T2" fmla="*/ 0 w 261"/>
                  <a:gd name="T3" fmla="*/ 483 h 262"/>
                  <a:gd name="T4" fmla="*/ 104 w 261"/>
                  <a:gd name="T5" fmla="*/ 587 h 262"/>
                  <a:gd name="T6" fmla="*/ 403 w 261"/>
                  <a:gd name="T7" fmla="*/ 402 h 262"/>
                  <a:gd name="T8" fmla="*/ 587 w 261"/>
                  <a:gd name="T9" fmla="*/ 104 h 262"/>
                  <a:gd name="T10" fmla="*/ 483 w 261"/>
                  <a:gd name="T11" fmla="*/ 0 h 262"/>
                  <a:gd name="T12" fmla="*/ 298 w 261"/>
                  <a:gd name="T13" fmla="*/ 298 h 2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1" h="262">
                    <a:moveTo>
                      <a:pt x="126" y="126"/>
                    </a:moveTo>
                    <a:cubicBezTo>
                      <a:pt x="69" y="182"/>
                      <a:pt x="13" y="217"/>
                      <a:pt x="0" y="204"/>
                    </a:cubicBezTo>
                    <a:cubicBezTo>
                      <a:pt x="44" y="248"/>
                      <a:pt x="44" y="248"/>
                      <a:pt x="44" y="248"/>
                    </a:cubicBezTo>
                    <a:cubicBezTo>
                      <a:pt x="57" y="262"/>
                      <a:pt x="114" y="226"/>
                      <a:pt x="170" y="170"/>
                    </a:cubicBezTo>
                    <a:cubicBezTo>
                      <a:pt x="226" y="114"/>
                      <a:pt x="261" y="57"/>
                      <a:pt x="248" y="44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17" y="13"/>
                      <a:pt x="182" y="69"/>
                      <a:pt x="126" y="126"/>
                    </a:cubicBezTo>
                    <a:close/>
                  </a:path>
                </a:pathLst>
              </a:cu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5" name="Group 77"/>
            <p:cNvGrpSpPr/>
            <p:nvPr/>
          </p:nvGrpSpPr>
          <p:grpSpPr>
            <a:xfrm>
              <a:off x="7550151" y="1850942"/>
              <a:ext cx="1606985" cy="515473"/>
              <a:chOff x="7794624" y="2150772"/>
              <a:chExt cx="1606953" cy="515155"/>
            </a:xfrm>
          </p:grpSpPr>
          <p:cxnSp>
            <p:nvCxnSpPr>
              <p:cNvPr id="167" name="Straight Connector 79"/>
              <p:cNvCxnSpPr/>
              <p:nvPr/>
            </p:nvCxnSpPr>
            <p:spPr>
              <a:xfrm flipV="1">
                <a:off x="7794624" y="2150856"/>
                <a:ext cx="220659" cy="51562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80"/>
              <p:cNvCxnSpPr/>
              <p:nvPr/>
            </p:nvCxnSpPr>
            <p:spPr>
              <a:xfrm>
                <a:off x="8015283" y="2154029"/>
                <a:ext cx="1385859" cy="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Straight Connector 82"/>
            <p:cNvCxnSpPr/>
            <p:nvPr/>
          </p:nvCxnSpPr>
          <p:spPr bwMode="auto">
            <a:xfrm flipV="1">
              <a:off x="8013701" y="3841896"/>
              <a:ext cx="1385888" cy="0"/>
            </a:xfrm>
            <a:prstGeom prst="line">
              <a:avLst/>
            </a:prstGeom>
            <a:ln>
              <a:solidFill>
                <a:srgbClr val="E67679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85"/>
            <p:cNvGrpSpPr/>
            <p:nvPr/>
          </p:nvGrpSpPr>
          <p:grpSpPr>
            <a:xfrm>
              <a:off x="7667623" y="5324475"/>
              <a:ext cx="1606771" cy="538410"/>
              <a:chOff x="7794624" y="1615788"/>
              <a:chExt cx="1606953" cy="538575"/>
            </a:xfrm>
          </p:grpSpPr>
          <p:cxnSp>
            <p:nvCxnSpPr>
              <p:cNvPr id="175" name="Straight Connector 87"/>
              <p:cNvCxnSpPr/>
              <p:nvPr/>
            </p:nvCxnSpPr>
            <p:spPr>
              <a:xfrm flipH="1" flipV="1">
                <a:off x="7794624" y="1615788"/>
                <a:ext cx="220688" cy="514508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88"/>
              <p:cNvCxnSpPr/>
              <p:nvPr/>
            </p:nvCxnSpPr>
            <p:spPr>
              <a:xfrm>
                <a:off x="8015312" y="2154116"/>
                <a:ext cx="1386044" cy="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90"/>
            <p:cNvCxnSpPr/>
            <p:nvPr/>
          </p:nvCxnSpPr>
          <p:spPr bwMode="auto">
            <a:xfrm flipH="1">
              <a:off x="3286125" y="2417914"/>
              <a:ext cx="1163638" cy="0"/>
            </a:xfrm>
            <a:prstGeom prst="line">
              <a:avLst/>
            </a:prstGeom>
            <a:ln>
              <a:solidFill>
                <a:srgbClr val="72A18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93"/>
            <p:cNvCxnSpPr/>
            <p:nvPr/>
          </p:nvCxnSpPr>
          <p:spPr bwMode="auto">
            <a:xfrm flipH="1" flipV="1">
              <a:off x="2833687" y="3957555"/>
              <a:ext cx="1385887" cy="0"/>
            </a:xfrm>
            <a:prstGeom prst="line">
              <a:avLst/>
            </a:prstGeom>
            <a:ln>
              <a:solidFill>
                <a:srgbClr val="E67679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01"/>
            <p:cNvGrpSpPr/>
            <p:nvPr/>
          </p:nvGrpSpPr>
          <p:grpSpPr>
            <a:xfrm flipH="1">
              <a:off x="3031298" y="5095180"/>
              <a:ext cx="1348614" cy="515124"/>
              <a:chOff x="7794624" y="2150772"/>
              <a:chExt cx="1606953" cy="515155"/>
            </a:xfrm>
          </p:grpSpPr>
          <p:cxnSp>
            <p:nvCxnSpPr>
              <p:cNvPr id="191" name="Straight Connector 103"/>
              <p:cNvCxnSpPr/>
              <p:nvPr/>
            </p:nvCxnSpPr>
            <p:spPr>
              <a:xfrm flipV="1">
                <a:off x="7794624" y="2151469"/>
                <a:ext cx="221318" cy="514381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04"/>
              <p:cNvCxnSpPr/>
              <p:nvPr/>
            </p:nvCxnSpPr>
            <p:spPr>
              <a:xfrm>
                <a:off x="8015942" y="2154644"/>
                <a:ext cx="1386542" cy="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3" name="Text Placeholder 32"/>
          <p:cNvSpPr txBox="1"/>
          <p:nvPr/>
        </p:nvSpPr>
        <p:spPr>
          <a:xfrm>
            <a:off x="1661415" y="2217160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94" name="Text Placeholder 32"/>
          <p:cNvSpPr txBox="1"/>
          <p:nvPr/>
        </p:nvSpPr>
        <p:spPr>
          <a:xfrm>
            <a:off x="1366301" y="3476033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95" name="Text Placeholder 32"/>
          <p:cNvSpPr txBox="1"/>
          <p:nvPr/>
        </p:nvSpPr>
        <p:spPr>
          <a:xfrm>
            <a:off x="1426432" y="4677007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96" name="Text Placeholder 32"/>
          <p:cNvSpPr txBox="1"/>
          <p:nvPr/>
        </p:nvSpPr>
        <p:spPr>
          <a:xfrm>
            <a:off x="8458135" y="2003732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97" name="Text Placeholder 32"/>
          <p:cNvSpPr txBox="1"/>
          <p:nvPr/>
        </p:nvSpPr>
        <p:spPr>
          <a:xfrm>
            <a:off x="8680440" y="3532539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98" name="Text Placeholder 32"/>
          <p:cNvSpPr txBox="1"/>
          <p:nvPr/>
        </p:nvSpPr>
        <p:spPr>
          <a:xfrm>
            <a:off x="8632226" y="4987946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2027781" y="2250921"/>
            <a:ext cx="4203065" cy="2356158"/>
            <a:chOff x="4313781" y="1843785"/>
            <a:chExt cx="4203065" cy="2356158"/>
          </a:xfrm>
        </p:grpSpPr>
        <p:grpSp>
          <p:nvGrpSpPr>
            <p:cNvPr id="38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41" name="矩形 40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</p:grpSp>
        <p:sp>
          <p:nvSpPr>
            <p:cNvPr id="39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03</a:t>
              </a:r>
              <a:endParaRPr lang="zh-CN" altLang="en-US" sz="6600">
                <a:solidFill>
                  <a:srgbClr val="777181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>
                  <a:solidFill>
                    <a:srgbClr val="777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03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068070" y="2345646"/>
            <a:ext cx="10286652" cy="3024640"/>
            <a:chOff x="864874" y="2345646"/>
            <a:chExt cx="10286652" cy="3024640"/>
          </a:xfrm>
        </p:grpSpPr>
        <p:grpSp>
          <p:nvGrpSpPr>
            <p:cNvPr id="2" name="组合 1"/>
            <p:cNvGrpSpPr/>
            <p:nvPr/>
          </p:nvGrpSpPr>
          <p:grpSpPr>
            <a:xfrm>
              <a:off x="3140395" y="2345646"/>
              <a:ext cx="5688508" cy="3024640"/>
              <a:chOff x="2444750" y="1692275"/>
              <a:chExt cx="7108825" cy="3779838"/>
            </a:xfrm>
          </p:grpSpPr>
          <p:sp>
            <p:nvSpPr>
              <p:cNvPr id="173" name="Rectangle 22"/>
              <p:cNvSpPr/>
              <p:nvPr/>
            </p:nvSpPr>
            <p:spPr>
              <a:xfrm>
                <a:off x="2858993" y="2494266"/>
                <a:ext cx="2035193" cy="732220"/>
              </a:xfrm>
              <a:prstGeom prst="rect">
                <a:avLst/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4" name="Rectangle 23"/>
              <p:cNvSpPr/>
              <p:nvPr/>
            </p:nvSpPr>
            <p:spPr>
              <a:xfrm>
                <a:off x="2831405" y="4300061"/>
                <a:ext cx="2035193" cy="732220"/>
              </a:xfrm>
              <a:prstGeom prst="rect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5" name="Rectangle 24"/>
              <p:cNvSpPr/>
              <p:nvPr/>
            </p:nvSpPr>
            <p:spPr>
              <a:xfrm>
                <a:off x="7052253" y="2494266"/>
                <a:ext cx="2035193" cy="732220"/>
              </a:xfrm>
              <a:prstGeom prst="rect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6" name="Rectangle 25"/>
              <p:cNvSpPr/>
              <p:nvPr/>
            </p:nvSpPr>
            <p:spPr>
              <a:xfrm>
                <a:off x="7024665" y="4300061"/>
                <a:ext cx="2035193" cy="732220"/>
              </a:xfrm>
              <a:prstGeom prst="rect">
                <a:avLst/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 sz="13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7" name="Group 26"/>
              <p:cNvGrpSpPr/>
              <p:nvPr/>
            </p:nvGrpSpPr>
            <p:grpSpPr>
              <a:xfrm>
                <a:off x="4059238" y="1692275"/>
                <a:ext cx="3741737" cy="3779838"/>
                <a:chOff x="1973263" y="-17463"/>
                <a:chExt cx="5167313" cy="5160963"/>
              </a:xfrm>
            </p:grpSpPr>
            <p:sp>
              <p:nvSpPr>
                <p:cNvPr id="178" name="Freeform 5"/>
                <p:cNvSpPr/>
                <p:nvPr/>
              </p:nvSpPr>
              <p:spPr bwMode="auto">
                <a:xfrm>
                  <a:off x="2966386" y="2126255"/>
                  <a:ext cx="2494868" cy="3008574"/>
                </a:xfrm>
                <a:custGeom>
                  <a:avLst/>
                  <a:gdLst>
                    <a:gd name="T0" fmla="*/ 1021 w 1039"/>
                    <a:gd name="T1" fmla="*/ 165 h 1254"/>
                    <a:gd name="T2" fmla="*/ 1039 w 1039"/>
                    <a:gd name="T3" fmla="*/ 0 h 1254"/>
                    <a:gd name="T4" fmla="*/ 0 w 1039"/>
                    <a:gd name="T5" fmla="*/ 611 h 1254"/>
                    <a:gd name="T6" fmla="*/ 302 w 1039"/>
                    <a:gd name="T7" fmla="*/ 1192 h 1254"/>
                    <a:gd name="T8" fmla="*/ 1021 w 1039"/>
                    <a:gd name="T9" fmla="*/ 165 h 1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9" h="1254">
                      <a:moveTo>
                        <a:pt x="1021" y="165"/>
                      </a:moveTo>
                      <a:cubicBezTo>
                        <a:pt x="1029" y="108"/>
                        <a:pt x="1035" y="53"/>
                        <a:pt x="1039" y="0"/>
                      </a:cubicBezTo>
                      <a:cubicBezTo>
                        <a:pt x="0" y="611"/>
                        <a:pt x="0" y="611"/>
                        <a:pt x="0" y="611"/>
                      </a:cubicBezTo>
                      <a:cubicBezTo>
                        <a:pt x="33" y="1001"/>
                        <a:pt x="152" y="1144"/>
                        <a:pt x="302" y="1192"/>
                      </a:cubicBezTo>
                      <a:cubicBezTo>
                        <a:pt x="493" y="1254"/>
                        <a:pt x="937" y="790"/>
                        <a:pt x="1021" y="165"/>
                      </a:cubicBezTo>
                      <a:close/>
                    </a:path>
                  </a:pathLst>
                </a:custGeom>
                <a:solidFill>
                  <a:srgbClr val="93B79E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79" name="Freeform 6"/>
                <p:cNvSpPr/>
                <p:nvPr/>
              </p:nvSpPr>
              <p:spPr bwMode="auto">
                <a:xfrm>
                  <a:off x="1973263" y="2076401"/>
                  <a:ext cx="3487991" cy="1515126"/>
                </a:xfrm>
                <a:custGeom>
                  <a:avLst/>
                  <a:gdLst>
                    <a:gd name="T0" fmla="*/ 1453 w 1453"/>
                    <a:gd name="T1" fmla="*/ 20 h 631"/>
                    <a:gd name="T2" fmla="*/ 1090 w 1453"/>
                    <a:gd name="T3" fmla="*/ 0 h 631"/>
                    <a:gd name="T4" fmla="*/ 24 w 1453"/>
                    <a:gd name="T5" fmla="*/ 370 h 631"/>
                    <a:gd name="T6" fmla="*/ 414 w 1453"/>
                    <a:gd name="T7" fmla="*/ 631 h 631"/>
                    <a:gd name="T8" fmla="*/ 414 w 1453"/>
                    <a:gd name="T9" fmla="*/ 631 h 631"/>
                    <a:gd name="T10" fmla="*/ 1453 w 1453"/>
                    <a:gd name="T11" fmla="*/ 2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3" h="631">
                      <a:moveTo>
                        <a:pt x="1453" y="20"/>
                      </a:moveTo>
                      <a:cubicBezTo>
                        <a:pt x="1344" y="7"/>
                        <a:pt x="1223" y="0"/>
                        <a:pt x="1090" y="0"/>
                      </a:cubicBezTo>
                      <a:cubicBezTo>
                        <a:pt x="417" y="0"/>
                        <a:pt x="0" y="201"/>
                        <a:pt x="24" y="370"/>
                      </a:cubicBezTo>
                      <a:cubicBezTo>
                        <a:pt x="38" y="466"/>
                        <a:pt x="185" y="563"/>
                        <a:pt x="414" y="631"/>
                      </a:cubicBezTo>
                      <a:cubicBezTo>
                        <a:pt x="414" y="631"/>
                        <a:pt x="414" y="631"/>
                        <a:pt x="414" y="631"/>
                      </a:cubicBezTo>
                      <a:cubicBezTo>
                        <a:pt x="1453" y="20"/>
                        <a:pt x="1453" y="20"/>
                        <a:pt x="1453" y="20"/>
                      </a:cubicBezTo>
                      <a:close/>
                    </a:path>
                  </a:pathLst>
                </a:custGeom>
                <a:solidFill>
                  <a:srgbClr val="93B7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80" name="Freeform 7"/>
                <p:cNvSpPr/>
                <p:nvPr/>
              </p:nvSpPr>
              <p:spPr bwMode="auto">
                <a:xfrm>
                  <a:off x="2030263" y="2969436"/>
                  <a:ext cx="1569706" cy="1983319"/>
                </a:xfrm>
                <a:custGeom>
                  <a:avLst/>
                  <a:gdLst>
                    <a:gd name="T0" fmla="*/ 390 w 654"/>
                    <a:gd name="T1" fmla="*/ 260 h 827"/>
                    <a:gd name="T2" fmla="*/ 0 w 654"/>
                    <a:gd name="T3" fmla="*/ 0 h 827"/>
                    <a:gd name="T4" fmla="*/ 654 w 654"/>
                    <a:gd name="T5" fmla="*/ 827 h 827"/>
                    <a:gd name="T6" fmla="*/ 390 w 654"/>
                    <a:gd name="T7" fmla="*/ 260 h 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4" h="826">
                      <a:moveTo>
                        <a:pt x="390" y="260"/>
                      </a:moveTo>
                      <a:cubicBezTo>
                        <a:pt x="162" y="192"/>
                        <a:pt x="14" y="95"/>
                        <a:pt x="0" y="0"/>
                      </a:cubicBezTo>
                      <a:cubicBezTo>
                        <a:pt x="58" y="376"/>
                        <a:pt x="312" y="687"/>
                        <a:pt x="654" y="827"/>
                      </a:cubicBezTo>
                      <a:cubicBezTo>
                        <a:pt x="522" y="767"/>
                        <a:pt x="420" y="616"/>
                        <a:pt x="390" y="260"/>
                      </a:cubicBezTo>
                      <a:close/>
                    </a:path>
                  </a:pathLst>
                </a:custGeom>
                <a:solidFill>
                  <a:srgbClr val="72A18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81" name="Freeform 8"/>
                <p:cNvSpPr/>
                <p:nvPr/>
              </p:nvSpPr>
              <p:spPr bwMode="auto">
                <a:xfrm>
                  <a:off x="3589007" y="2262811"/>
                  <a:ext cx="3534030" cy="1543303"/>
                </a:xfrm>
                <a:custGeom>
                  <a:avLst/>
                  <a:gdLst>
                    <a:gd name="T0" fmla="*/ 1466 w 1472"/>
                    <a:gd name="T1" fmla="*/ 292 h 642"/>
                    <a:gd name="T2" fmla="*/ 1079 w 1472"/>
                    <a:gd name="T3" fmla="*/ 0 h 642"/>
                    <a:gd name="T4" fmla="*/ 0 w 1472"/>
                    <a:gd name="T5" fmla="*/ 611 h 642"/>
                    <a:gd name="T6" fmla="*/ 417 w 1472"/>
                    <a:gd name="T7" fmla="*/ 642 h 642"/>
                    <a:gd name="T8" fmla="*/ 1466 w 1472"/>
                    <a:gd name="T9" fmla="*/ 292 h 6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2" h="642">
                      <a:moveTo>
                        <a:pt x="1466" y="292"/>
                      </a:moveTo>
                      <a:cubicBezTo>
                        <a:pt x="1472" y="188"/>
                        <a:pt x="1341" y="74"/>
                        <a:pt x="1079" y="0"/>
                      </a:cubicBezTo>
                      <a:cubicBezTo>
                        <a:pt x="0" y="611"/>
                        <a:pt x="0" y="611"/>
                        <a:pt x="0" y="611"/>
                      </a:cubicBezTo>
                      <a:cubicBezTo>
                        <a:pt x="127" y="631"/>
                        <a:pt x="268" y="642"/>
                        <a:pt x="417" y="642"/>
                      </a:cubicBezTo>
                      <a:cubicBezTo>
                        <a:pt x="999" y="642"/>
                        <a:pt x="1455" y="468"/>
                        <a:pt x="1466" y="292"/>
                      </a:cubicBezTo>
                      <a:close/>
                    </a:path>
                  </a:pathLst>
                </a:custGeom>
                <a:solidFill>
                  <a:srgbClr val="ED9D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82" name="Freeform 9"/>
                <p:cNvSpPr/>
                <p:nvPr/>
              </p:nvSpPr>
              <p:spPr bwMode="auto">
                <a:xfrm>
                  <a:off x="3575853" y="2997615"/>
                  <a:ext cx="3529646" cy="2145885"/>
                </a:xfrm>
                <a:custGeom>
                  <a:avLst/>
                  <a:gdLst>
                    <a:gd name="T0" fmla="*/ 423 w 1471"/>
                    <a:gd name="T1" fmla="*/ 337 h 894"/>
                    <a:gd name="T2" fmla="*/ 0 w 1471"/>
                    <a:gd name="T3" fmla="*/ 305 h 894"/>
                    <a:gd name="T4" fmla="*/ 0 w 1471"/>
                    <a:gd name="T5" fmla="*/ 305 h 894"/>
                    <a:gd name="T6" fmla="*/ 0 w 1471"/>
                    <a:gd name="T7" fmla="*/ 305 h 894"/>
                    <a:gd name="T8" fmla="*/ 415 w 1471"/>
                    <a:gd name="T9" fmla="*/ 894 h 894"/>
                    <a:gd name="T10" fmla="*/ 1471 w 1471"/>
                    <a:gd name="T11" fmla="*/ 0 h 894"/>
                    <a:gd name="T12" fmla="*/ 423 w 1471"/>
                    <a:gd name="T13" fmla="*/ 337 h 8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71" h="894">
                      <a:moveTo>
                        <a:pt x="423" y="337"/>
                      </a:moveTo>
                      <a:cubicBezTo>
                        <a:pt x="272" y="337"/>
                        <a:pt x="129" y="325"/>
                        <a:pt x="0" y="305"/>
                      </a:cubicBezTo>
                      <a:cubicBezTo>
                        <a:pt x="0" y="305"/>
                        <a:pt x="0" y="305"/>
                        <a:pt x="0" y="305"/>
                      </a:cubicBezTo>
                      <a:cubicBezTo>
                        <a:pt x="0" y="305"/>
                        <a:pt x="0" y="305"/>
                        <a:pt x="0" y="305"/>
                      </a:cubicBezTo>
                      <a:cubicBezTo>
                        <a:pt x="33" y="755"/>
                        <a:pt x="252" y="894"/>
                        <a:pt x="415" y="894"/>
                      </a:cubicBezTo>
                      <a:cubicBezTo>
                        <a:pt x="946" y="894"/>
                        <a:pt x="1386" y="507"/>
                        <a:pt x="1471" y="0"/>
                      </a:cubicBezTo>
                      <a:cubicBezTo>
                        <a:pt x="1440" y="171"/>
                        <a:pt x="992" y="337"/>
                        <a:pt x="423" y="337"/>
                      </a:cubicBezTo>
                      <a:close/>
                    </a:path>
                  </a:pathLst>
                </a:custGeom>
                <a:solidFill>
                  <a:srgbClr val="E67679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83" name="Freeform 10"/>
                <p:cNvSpPr/>
                <p:nvPr/>
              </p:nvSpPr>
              <p:spPr bwMode="auto">
                <a:xfrm>
                  <a:off x="2017110" y="2046"/>
                  <a:ext cx="2617638" cy="2913202"/>
                </a:xfrm>
                <a:custGeom>
                  <a:avLst/>
                  <a:gdLst>
                    <a:gd name="T0" fmla="*/ 1064 w 1091"/>
                    <a:gd name="T1" fmla="*/ 0 h 1213"/>
                    <a:gd name="T2" fmla="*/ 6 w 1091"/>
                    <a:gd name="T3" fmla="*/ 908 h 1213"/>
                    <a:gd name="T4" fmla="*/ 6 w 1091"/>
                    <a:gd name="T5" fmla="*/ 908 h 1213"/>
                    <a:gd name="T6" fmla="*/ 386 w 1091"/>
                    <a:gd name="T7" fmla="*/ 1213 h 1213"/>
                    <a:gd name="T8" fmla="*/ 1091 w 1091"/>
                    <a:gd name="T9" fmla="*/ 0 h 1213"/>
                    <a:gd name="T10" fmla="*/ 1064 w 1091"/>
                    <a:gd name="T11" fmla="*/ 0 h 1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1" h="1213">
                      <a:moveTo>
                        <a:pt x="1064" y="0"/>
                      </a:moveTo>
                      <a:cubicBezTo>
                        <a:pt x="528" y="0"/>
                        <a:pt x="84" y="394"/>
                        <a:pt x="6" y="908"/>
                      </a:cubicBezTo>
                      <a:cubicBezTo>
                        <a:pt x="6" y="908"/>
                        <a:pt x="6" y="908"/>
                        <a:pt x="6" y="908"/>
                      </a:cubicBezTo>
                      <a:cubicBezTo>
                        <a:pt x="0" y="1039"/>
                        <a:pt x="152" y="1145"/>
                        <a:pt x="386" y="1213"/>
                      </a:cubicBezTo>
                      <a:cubicBezTo>
                        <a:pt x="401" y="646"/>
                        <a:pt x="775" y="21"/>
                        <a:pt x="1091" y="0"/>
                      </a:cubicBezTo>
                      <a:cubicBezTo>
                        <a:pt x="1082" y="0"/>
                        <a:pt x="1073" y="0"/>
                        <a:pt x="1064" y="0"/>
                      </a:cubicBezTo>
                      <a:close/>
                    </a:path>
                  </a:pathLst>
                </a:custGeom>
                <a:solidFill>
                  <a:srgbClr val="E67679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84" name="Freeform 11"/>
                <p:cNvSpPr/>
                <p:nvPr/>
              </p:nvSpPr>
              <p:spPr bwMode="auto">
                <a:xfrm>
                  <a:off x="2942271" y="-17463"/>
                  <a:ext cx="2527752" cy="2932710"/>
                </a:xfrm>
                <a:custGeom>
                  <a:avLst/>
                  <a:gdLst>
                    <a:gd name="T0" fmla="*/ 0 w 1053"/>
                    <a:gd name="T1" fmla="*/ 1221 h 1221"/>
                    <a:gd name="T2" fmla="*/ 0 w 1053"/>
                    <a:gd name="T3" fmla="*/ 1221 h 1221"/>
                    <a:gd name="T4" fmla="*/ 1053 w 1053"/>
                    <a:gd name="T5" fmla="*/ 590 h 1221"/>
                    <a:gd name="T6" fmla="*/ 710 w 1053"/>
                    <a:gd name="T7" fmla="*/ 8 h 1221"/>
                    <a:gd name="T8" fmla="*/ 0 w 1053"/>
                    <a:gd name="T9" fmla="*/ 1221 h 1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3" h="1221">
                      <a:moveTo>
                        <a:pt x="0" y="1221"/>
                      </a:moveTo>
                      <a:cubicBezTo>
                        <a:pt x="0" y="1221"/>
                        <a:pt x="0" y="1221"/>
                        <a:pt x="0" y="1221"/>
                      </a:cubicBezTo>
                      <a:cubicBezTo>
                        <a:pt x="1053" y="590"/>
                        <a:pt x="1053" y="590"/>
                        <a:pt x="1053" y="590"/>
                      </a:cubicBezTo>
                      <a:cubicBezTo>
                        <a:pt x="1030" y="218"/>
                        <a:pt x="898" y="0"/>
                        <a:pt x="710" y="8"/>
                      </a:cubicBezTo>
                      <a:cubicBezTo>
                        <a:pt x="394" y="22"/>
                        <a:pt x="15" y="651"/>
                        <a:pt x="0" y="1221"/>
                      </a:cubicBezTo>
                      <a:close/>
                    </a:path>
                  </a:pathLst>
                </a:custGeom>
                <a:solidFill>
                  <a:srgbClr val="ED9D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  <p:sp>
              <p:nvSpPr>
                <p:cNvPr id="185" name="Freeform 12"/>
                <p:cNvSpPr/>
                <p:nvPr/>
              </p:nvSpPr>
              <p:spPr bwMode="auto">
                <a:xfrm>
                  <a:off x="3580238" y="140770"/>
                  <a:ext cx="3560338" cy="2980395"/>
                </a:xfrm>
                <a:custGeom>
                  <a:avLst/>
                  <a:gdLst>
                    <a:gd name="T0" fmla="*/ 1473 w 1483"/>
                    <a:gd name="T1" fmla="*/ 867 h 1241"/>
                    <a:gd name="T2" fmla="*/ 788 w 1483"/>
                    <a:gd name="T3" fmla="*/ 9 h 1241"/>
                    <a:gd name="T4" fmla="*/ 788 w 1483"/>
                    <a:gd name="T5" fmla="*/ 9 h 1241"/>
                    <a:gd name="T6" fmla="*/ 681 w 1483"/>
                    <a:gd name="T7" fmla="*/ 3 h 1241"/>
                    <a:gd name="T8" fmla="*/ 0 w 1483"/>
                    <a:gd name="T9" fmla="*/ 1212 h 1241"/>
                    <a:gd name="T10" fmla="*/ 0 w 1483"/>
                    <a:gd name="T11" fmla="*/ 1212 h 1241"/>
                    <a:gd name="T12" fmla="*/ 0 w 1483"/>
                    <a:gd name="T13" fmla="*/ 1212 h 1241"/>
                    <a:gd name="T14" fmla="*/ 421 w 1483"/>
                    <a:gd name="T15" fmla="*/ 1241 h 1241"/>
                    <a:gd name="T16" fmla="*/ 1472 w 1483"/>
                    <a:gd name="T17" fmla="*/ 866 h 1241"/>
                    <a:gd name="T18" fmla="*/ 1473 w 1483"/>
                    <a:gd name="T19" fmla="*/ 867 h 12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83" h="1241">
                      <a:moveTo>
                        <a:pt x="1473" y="867"/>
                      </a:moveTo>
                      <a:cubicBezTo>
                        <a:pt x="1420" y="472"/>
                        <a:pt x="1150" y="145"/>
                        <a:pt x="788" y="9"/>
                      </a:cubicBezTo>
                      <a:cubicBezTo>
                        <a:pt x="788" y="9"/>
                        <a:pt x="788" y="9"/>
                        <a:pt x="788" y="9"/>
                      </a:cubicBezTo>
                      <a:cubicBezTo>
                        <a:pt x="755" y="2"/>
                        <a:pt x="719" y="0"/>
                        <a:pt x="681" y="3"/>
                      </a:cubicBezTo>
                      <a:cubicBezTo>
                        <a:pt x="431" y="23"/>
                        <a:pt x="53" y="498"/>
                        <a:pt x="0" y="1212"/>
                      </a:cubicBezTo>
                      <a:cubicBezTo>
                        <a:pt x="0" y="1212"/>
                        <a:pt x="0" y="1212"/>
                        <a:pt x="0" y="1212"/>
                      </a:cubicBezTo>
                      <a:cubicBezTo>
                        <a:pt x="0" y="1212"/>
                        <a:pt x="0" y="1212"/>
                        <a:pt x="0" y="1212"/>
                      </a:cubicBezTo>
                      <a:cubicBezTo>
                        <a:pt x="131" y="1231"/>
                        <a:pt x="274" y="1241"/>
                        <a:pt x="421" y="1241"/>
                      </a:cubicBezTo>
                      <a:cubicBezTo>
                        <a:pt x="1003" y="1241"/>
                        <a:pt x="1483" y="1049"/>
                        <a:pt x="1472" y="866"/>
                      </a:cubicBezTo>
                      <a:lnTo>
                        <a:pt x="1473" y="867"/>
                      </a:lnTo>
                      <a:close/>
                    </a:path>
                  </a:pathLst>
                </a:custGeom>
                <a:solidFill>
                  <a:srgbClr val="72A18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350">
                    <a:latin typeface="+mn-lt"/>
                  </a:endParaRPr>
                </a:p>
              </p:txBody>
            </p:sp>
          </p:grpSp>
          <p:sp>
            <p:nvSpPr>
              <p:cNvPr id="186" name="Oval 35"/>
              <p:cNvSpPr/>
              <p:nvPr/>
            </p:nvSpPr>
            <p:spPr>
              <a:xfrm>
                <a:off x="8596313" y="4164013"/>
                <a:ext cx="957262" cy="957262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rgbClr val="E676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7" name="Oval 36"/>
              <p:cNvSpPr/>
              <p:nvPr/>
            </p:nvSpPr>
            <p:spPr>
              <a:xfrm>
                <a:off x="8596313" y="2373313"/>
                <a:ext cx="957262" cy="957262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rgbClr val="72A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0" name="Oval 39"/>
              <p:cNvSpPr/>
              <p:nvPr/>
            </p:nvSpPr>
            <p:spPr>
              <a:xfrm>
                <a:off x="2444750" y="4191000"/>
                <a:ext cx="957263" cy="957263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rgbClr val="72A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1" name="Oval 40"/>
              <p:cNvSpPr/>
              <p:nvPr/>
            </p:nvSpPr>
            <p:spPr>
              <a:xfrm>
                <a:off x="2444750" y="2382838"/>
                <a:ext cx="957263" cy="957262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rgbClr val="E676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zh-CN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3" name="Oval 42"/>
              <p:cNvSpPr/>
              <p:nvPr/>
            </p:nvSpPr>
            <p:spPr>
              <a:xfrm>
                <a:off x="2495550" y="4197350"/>
                <a:ext cx="876300" cy="876300"/>
              </a:xfrm>
              <a:prstGeom prst="ellipse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en-US" altLang="zh-CN" sz="4800">
                  <a:solidFill>
                    <a:srgbClr val="C0392B"/>
                  </a:solidFill>
                  <a:latin typeface="Sosa" pitchFamily="2" charset="0"/>
                </a:endParaRPr>
              </a:p>
            </p:txBody>
          </p:sp>
        </p:grpSp>
        <p:sp>
          <p:nvSpPr>
            <p:cNvPr id="194" name="Text Placeholder 32"/>
            <p:cNvSpPr txBox="1"/>
            <p:nvPr/>
          </p:nvSpPr>
          <p:spPr>
            <a:xfrm>
              <a:off x="864874" y="268953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95" name="Text Placeholder 32"/>
            <p:cNvSpPr txBox="1"/>
            <p:nvPr/>
          </p:nvSpPr>
          <p:spPr>
            <a:xfrm>
              <a:off x="864874" y="4209886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96" name="Text Placeholder 32"/>
            <p:cNvSpPr txBox="1"/>
            <p:nvPr/>
          </p:nvSpPr>
          <p:spPr>
            <a:xfrm>
              <a:off x="8908453" y="268953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97" name="Text Placeholder 32"/>
            <p:cNvSpPr txBox="1"/>
            <p:nvPr/>
          </p:nvSpPr>
          <p:spPr>
            <a:xfrm>
              <a:off x="8908453" y="4209886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03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12" name="Group 2"/>
          <p:cNvGrpSpPr/>
          <p:nvPr/>
        </p:nvGrpSpPr>
        <p:grpSpPr>
          <a:xfrm>
            <a:off x="1955800" y="2227743"/>
            <a:ext cx="7517942" cy="4308163"/>
            <a:chOff x="0" y="2015059"/>
            <a:chExt cx="7518897" cy="4307954"/>
          </a:xfrm>
        </p:grpSpPr>
        <p:grpSp>
          <p:nvGrpSpPr>
            <p:cNvPr id="16" name="Group 7"/>
            <p:cNvGrpSpPr/>
            <p:nvPr/>
          </p:nvGrpSpPr>
          <p:grpSpPr>
            <a:xfrm>
              <a:off x="4777769" y="5472804"/>
              <a:ext cx="2741128" cy="850209"/>
              <a:chOff x="1831370" y="3522177"/>
              <a:chExt cx="2741128" cy="850209"/>
            </a:xfrm>
          </p:grpSpPr>
          <p:sp>
            <p:nvSpPr>
              <p:cNvPr id="50" name="Rectangle 41"/>
              <p:cNvSpPr/>
              <p:nvPr/>
            </p:nvSpPr>
            <p:spPr>
              <a:xfrm>
                <a:off x="2745732" y="3522946"/>
                <a:ext cx="912929" cy="849272"/>
              </a:xfrm>
              <a:prstGeom prst="rect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Round Single Corner Rectangle 42"/>
              <p:cNvSpPr/>
              <p:nvPr/>
            </p:nvSpPr>
            <p:spPr>
              <a:xfrm flipH="1" flipV="1">
                <a:off x="1831216" y="3522946"/>
                <a:ext cx="914516" cy="849272"/>
              </a:xfrm>
              <a:prstGeom prst="round1Rect">
                <a:avLst>
                  <a:gd name="adj" fmla="val 50000"/>
                </a:avLst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/>
              </a:p>
            </p:txBody>
          </p:sp>
          <p:sp>
            <p:nvSpPr>
              <p:cNvPr id="52" name="Round Single Corner Rectangle 43"/>
              <p:cNvSpPr/>
              <p:nvPr/>
            </p:nvSpPr>
            <p:spPr>
              <a:xfrm>
                <a:off x="3658661" y="3522946"/>
                <a:ext cx="914516" cy="849272"/>
              </a:xfrm>
              <a:prstGeom prst="round1Rect">
                <a:avLst>
                  <a:gd name="adj" fmla="val 50000"/>
                </a:avLst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/>
              </a:p>
            </p:txBody>
          </p:sp>
          <p:sp>
            <p:nvSpPr>
              <p:cNvPr id="53" name="Isosceles Triangle 44"/>
              <p:cNvSpPr/>
              <p:nvPr/>
            </p:nvSpPr>
            <p:spPr>
              <a:xfrm rot="5400000">
                <a:off x="3616605" y="3907886"/>
                <a:ext cx="207953" cy="123841"/>
              </a:xfrm>
              <a:prstGeom prst="triangle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" name="Group 8"/>
            <p:cNvGrpSpPr/>
            <p:nvPr/>
          </p:nvGrpSpPr>
          <p:grpSpPr>
            <a:xfrm>
              <a:off x="3864687" y="4622714"/>
              <a:ext cx="1827444" cy="850859"/>
              <a:chOff x="918288" y="2672087"/>
              <a:chExt cx="1827444" cy="850859"/>
            </a:xfrm>
          </p:grpSpPr>
          <p:sp>
            <p:nvSpPr>
              <p:cNvPr id="47" name="Rectangle 38"/>
              <p:cNvSpPr/>
              <p:nvPr/>
            </p:nvSpPr>
            <p:spPr>
              <a:xfrm>
                <a:off x="918288" y="2672087"/>
                <a:ext cx="914516" cy="850859"/>
              </a:xfrm>
              <a:prstGeom prst="rect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ound Single Corner Rectangle 39"/>
              <p:cNvSpPr/>
              <p:nvPr/>
            </p:nvSpPr>
            <p:spPr>
              <a:xfrm>
                <a:off x="1831216" y="2672087"/>
                <a:ext cx="914516" cy="850859"/>
              </a:xfrm>
              <a:prstGeom prst="round1Rect">
                <a:avLst>
                  <a:gd name="adj" fmla="val 50000"/>
                </a:avLst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/>
              </a:p>
            </p:txBody>
          </p:sp>
          <p:sp>
            <p:nvSpPr>
              <p:cNvPr id="49" name="Isosceles Triangle 40"/>
              <p:cNvSpPr/>
              <p:nvPr/>
            </p:nvSpPr>
            <p:spPr>
              <a:xfrm rot="5400000">
                <a:off x="1785986" y="3036390"/>
                <a:ext cx="209540" cy="122253"/>
              </a:xfrm>
              <a:prstGeom prst="triangle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" name="Round Single Corner Rectangle 9"/>
            <p:cNvSpPr/>
            <p:nvPr/>
          </p:nvSpPr>
          <p:spPr>
            <a:xfrm flipH="1" flipV="1">
              <a:off x="2970810" y="4622714"/>
              <a:ext cx="914516" cy="850859"/>
            </a:xfrm>
            <a:prstGeom prst="round1Rect">
              <a:avLst>
                <a:gd name="adj" fmla="val 50000"/>
              </a:avLst>
            </a:prstGeom>
            <a:solidFill>
              <a:srgbClr val="E67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/>
            </a:p>
          </p:txBody>
        </p:sp>
        <p:grpSp>
          <p:nvGrpSpPr>
            <p:cNvPr id="19" name="Group 10"/>
            <p:cNvGrpSpPr/>
            <p:nvPr/>
          </p:nvGrpSpPr>
          <p:grpSpPr>
            <a:xfrm flipH="1">
              <a:off x="0" y="2961651"/>
              <a:ext cx="2055052" cy="850209"/>
              <a:chOff x="7316582" y="971550"/>
              <a:chExt cx="2055052" cy="850209"/>
            </a:xfrm>
          </p:grpSpPr>
          <p:sp>
            <p:nvSpPr>
              <p:cNvPr id="45" name="Round Single Corner Rectangle 36"/>
              <p:cNvSpPr/>
              <p:nvPr/>
            </p:nvSpPr>
            <p:spPr>
              <a:xfrm flipH="1">
                <a:off x="7316927" y="972169"/>
                <a:ext cx="912929" cy="849272"/>
              </a:xfrm>
              <a:prstGeom prst="round1Rect">
                <a:avLst>
                  <a:gd name="adj" fmla="val 50000"/>
                </a:avLst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ectangle 37"/>
              <p:cNvSpPr/>
              <p:nvPr/>
            </p:nvSpPr>
            <p:spPr>
              <a:xfrm>
                <a:off x="8229856" y="972169"/>
                <a:ext cx="1141558" cy="849272"/>
              </a:xfrm>
              <a:prstGeom prst="rect">
                <a:avLst/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" name="Group 11"/>
            <p:cNvGrpSpPr/>
            <p:nvPr/>
          </p:nvGrpSpPr>
          <p:grpSpPr>
            <a:xfrm flipV="1">
              <a:off x="1154789" y="3786135"/>
              <a:ext cx="2730639" cy="850209"/>
              <a:chOff x="5499653" y="1821759"/>
              <a:chExt cx="2730639" cy="850209"/>
            </a:xfrm>
          </p:grpSpPr>
          <p:sp>
            <p:nvSpPr>
              <p:cNvPr id="41" name="Round Single Corner Rectangle 32"/>
              <p:cNvSpPr/>
              <p:nvPr/>
            </p:nvSpPr>
            <p:spPr>
              <a:xfrm flipH="1">
                <a:off x="5499344" y="1821101"/>
                <a:ext cx="914516" cy="850859"/>
              </a:xfrm>
              <a:prstGeom prst="round1Rect">
                <a:avLst>
                  <a:gd name="adj" fmla="val 50000"/>
                </a:avLst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/>
              </a:p>
            </p:txBody>
          </p:sp>
          <p:sp>
            <p:nvSpPr>
              <p:cNvPr id="42" name="Rectangle 33"/>
              <p:cNvSpPr/>
              <p:nvPr/>
            </p:nvSpPr>
            <p:spPr>
              <a:xfrm>
                <a:off x="6402747" y="1821101"/>
                <a:ext cx="912928" cy="850859"/>
              </a:xfrm>
              <a:prstGeom prst="rect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Round Single Corner Rectangle 34"/>
              <p:cNvSpPr/>
              <p:nvPr/>
            </p:nvSpPr>
            <p:spPr>
              <a:xfrm flipV="1">
                <a:off x="7315675" y="1821101"/>
                <a:ext cx="914516" cy="850859"/>
              </a:xfrm>
              <a:prstGeom prst="round1Rect">
                <a:avLst>
                  <a:gd name="adj" fmla="val 50000"/>
                </a:avLst>
              </a:prstGeom>
              <a:solidFill>
                <a:srgbClr val="E676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Isosceles Triangle 35"/>
              <p:cNvSpPr/>
              <p:nvPr/>
            </p:nvSpPr>
            <p:spPr>
              <a:xfrm rot="5400000">
                <a:off x="7272826" y="2197310"/>
                <a:ext cx="209540" cy="123841"/>
              </a:xfrm>
              <a:prstGeom prst="triangle">
                <a:avLst/>
              </a:prstGeom>
              <a:solidFill>
                <a:srgbClr val="72A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" name="Group 12"/>
            <p:cNvGrpSpPr/>
            <p:nvPr/>
          </p:nvGrpSpPr>
          <p:grpSpPr>
            <a:xfrm>
              <a:off x="2518844" y="2872068"/>
              <a:ext cx="261290" cy="1167018"/>
              <a:chOff x="1374514" y="1504950"/>
              <a:chExt cx="261290" cy="1167018"/>
            </a:xfrm>
          </p:grpSpPr>
          <p:cxnSp>
            <p:nvCxnSpPr>
              <p:cNvPr id="39" name="Straight Connector 30"/>
              <p:cNvCxnSpPr/>
              <p:nvPr/>
            </p:nvCxnSpPr>
            <p:spPr>
              <a:xfrm flipH="1" flipV="1">
                <a:off x="1373986" y="1504669"/>
                <a:ext cx="0" cy="1166755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1"/>
              <p:cNvCxnSpPr/>
              <p:nvPr/>
            </p:nvCxnSpPr>
            <p:spPr>
              <a:xfrm>
                <a:off x="1373986" y="1504669"/>
                <a:ext cx="261970" cy="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18"/>
            <p:cNvGrpSpPr/>
            <p:nvPr/>
          </p:nvGrpSpPr>
          <p:grpSpPr>
            <a:xfrm>
              <a:off x="5968209" y="4353085"/>
              <a:ext cx="261290" cy="1167018"/>
              <a:chOff x="1374514" y="1504950"/>
              <a:chExt cx="261290" cy="1167018"/>
            </a:xfrm>
          </p:grpSpPr>
          <p:cxnSp>
            <p:nvCxnSpPr>
              <p:cNvPr id="37" name="Straight Connector 28"/>
              <p:cNvCxnSpPr/>
              <p:nvPr/>
            </p:nvCxnSpPr>
            <p:spPr>
              <a:xfrm flipH="1" flipV="1">
                <a:off x="1374696" y="1504717"/>
                <a:ext cx="0" cy="1166756"/>
              </a:xfrm>
              <a:prstGeom prst="line">
                <a:avLst/>
              </a:prstGeom>
              <a:ln>
                <a:solidFill>
                  <a:srgbClr val="E67679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29"/>
              <p:cNvCxnSpPr/>
              <p:nvPr/>
            </p:nvCxnSpPr>
            <p:spPr>
              <a:xfrm>
                <a:off x="1374696" y="1504717"/>
                <a:ext cx="260383" cy="0"/>
              </a:xfrm>
              <a:prstGeom prst="line">
                <a:avLst/>
              </a:prstGeom>
              <a:ln>
                <a:solidFill>
                  <a:srgbClr val="E67679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0"/>
            <p:cNvGrpSpPr/>
            <p:nvPr/>
          </p:nvGrpSpPr>
          <p:grpSpPr>
            <a:xfrm>
              <a:off x="4392581" y="3297069"/>
              <a:ext cx="261290" cy="1447221"/>
              <a:chOff x="1374514" y="1504950"/>
              <a:chExt cx="261290" cy="1447221"/>
            </a:xfrm>
          </p:grpSpPr>
          <p:cxnSp>
            <p:nvCxnSpPr>
              <p:cNvPr id="35" name="Straight Connector 26"/>
              <p:cNvCxnSpPr/>
              <p:nvPr/>
            </p:nvCxnSpPr>
            <p:spPr>
              <a:xfrm flipH="1" flipV="1">
                <a:off x="1373737" y="1505098"/>
                <a:ext cx="0" cy="144773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27"/>
              <p:cNvCxnSpPr/>
              <p:nvPr/>
            </p:nvCxnSpPr>
            <p:spPr>
              <a:xfrm>
                <a:off x="1373737" y="1505098"/>
                <a:ext cx="261970" cy="0"/>
              </a:xfrm>
              <a:prstGeom prst="line">
                <a:avLst/>
              </a:prstGeom>
              <a:ln>
                <a:solidFill>
                  <a:srgbClr val="72A181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22"/>
            <p:cNvGrpSpPr/>
            <p:nvPr/>
          </p:nvGrpSpPr>
          <p:grpSpPr>
            <a:xfrm>
              <a:off x="569188" y="2015059"/>
              <a:ext cx="261290" cy="1167018"/>
              <a:chOff x="1374514" y="1504950"/>
              <a:chExt cx="261290" cy="1167018"/>
            </a:xfrm>
          </p:grpSpPr>
          <p:cxnSp>
            <p:nvCxnSpPr>
              <p:cNvPr id="33" name="Straight Connector 24"/>
              <p:cNvCxnSpPr/>
              <p:nvPr/>
            </p:nvCxnSpPr>
            <p:spPr>
              <a:xfrm flipH="1" flipV="1">
                <a:off x="1373944" y="1504470"/>
                <a:ext cx="0" cy="1166755"/>
              </a:xfrm>
              <a:prstGeom prst="line">
                <a:avLst/>
              </a:prstGeom>
              <a:ln>
                <a:solidFill>
                  <a:srgbClr val="E67679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25"/>
              <p:cNvCxnSpPr/>
              <p:nvPr/>
            </p:nvCxnSpPr>
            <p:spPr>
              <a:xfrm>
                <a:off x="1373944" y="1504470"/>
                <a:ext cx="261970" cy="0"/>
              </a:xfrm>
              <a:prstGeom prst="line">
                <a:avLst/>
              </a:prstGeom>
              <a:ln>
                <a:solidFill>
                  <a:srgbClr val="E67679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 Placeholder 32"/>
          <p:cNvSpPr txBox="1"/>
          <p:nvPr/>
        </p:nvSpPr>
        <p:spPr>
          <a:xfrm>
            <a:off x="2888709" y="1881285"/>
            <a:ext cx="1984455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</a:t>
            </a:r>
            <a:r>
              <a:rPr lang="en-US" sz="110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 cake oat cake sugar plum. Jelly beans macaroon I love topping danish cake</a:t>
            </a:r>
          </a:p>
        </p:txBody>
      </p:sp>
      <p:sp>
        <p:nvSpPr>
          <p:cNvPr id="55" name="Text Placeholder 32"/>
          <p:cNvSpPr txBox="1"/>
          <p:nvPr/>
        </p:nvSpPr>
        <p:spPr>
          <a:xfrm>
            <a:off x="4873164" y="2626298"/>
            <a:ext cx="1953991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56" name="Text Placeholder 32"/>
          <p:cNvSpPr txBox="1"/>
          <p:nvPr/>
        </p:nvSpPr>
        <p:spPr>
          <a:xfrm>
            <a:off x="6790864" y="3312606"/>
            <a:ext cx="1953991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57" name="Text Placeholder 32"/>
          <p:cNvSpPr txBox="1"/>
          <p:nvPr/>
        </p:nvSpPr>
        <p:spPr>
          <a:xfrm>
            <a:off x="8367250" y="4170988"/>
            <a:ext cx="1953991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03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809750" y="2394691"/>
            <a:ext cx="4644696" cy="3189548"/>
            <a:chOff x="306263" y="1920347"/>
            <a:chExt cx="6702550" cy="4602691"/>
          </a:xfrm>
        </p:grpSpPr>
        <p:cxnSp>
          <p:nvCxnSpPr>
            <p:cNvPr id="12" name="Straight Connector 70"/>
            <p:cNvCxnSpPr>
              <a:cxnSpLocks noChangeShapeType="1"/>
            </p:cNvCxnSpPr>
            <p:nvPr/>
          </p:nvCxnSpPr>
          <p:spPr bwMode="auto">
            <a:xfrm>
              <a:off x="5484813" y="5995988"/>
              <a:ext cx="1524000" cy="1587"/>
            </a:xfrm>
            <a:prstGeom prst="line">
              <a:avLst/>
            </a:prstGeom>
            <a:noFill/>
            <a:ln w="25400">
              <a:solidFill>
                <a:srgbClr val="E67679"/>
              </a:solidFill>
              <a:round/>
              <a:tailEnd type="oval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71"/>
            <p:cNvCxnSpPr>
              <a:cxnSpLocks noChangeShapeType="1"/>
            </p:cNvCxnSpPr>
            <p:nvPr/>
          </p:nvCxnSpPr>
          <p:spPr bwMode="auto">
            <a:xfrm>
              <a:off x="4468813" y="2452688"/>
              <a:ext cx="2468562" cy="14287"/>
            </a:xfrm>
            <a:prstGeom prst="line">
              <a:avLst/>
            </a:prstGeom>
            <a:noFill/>
            <a:ln w="25400">
              <a:solidFill>
                <a:srgbClr val="72A181"/>
              </a:solidFill>
              <a:round/>
              <a:tailEnd type="oval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91"/>
            <p:cNvCxnSpPr>
              <a:cxnSpLocks noChangeShapeType="1"/>
            </p:cNvCxnSpPr>
            <p:nvPr/>
          </p:nvCxnSpPr>
          <p:spPr bwMode="auto">
            <a:xfrm>
              <a:off x="5875338" y="4840288"/>
              <a:ext cx="1133475" cy="1587"/>
            </a:xfrm>
            <a:prstGeom prst="line">
              <a:avLst/>
            </a:prstGeom>
            <a:noFill/>
            <a:ln w="25400">
              <a:solidFill>
                <a:srgbClr val="72A181"/>
              </a:solidFill>
              <a:round/>
              <a:tailEnd type="oval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93"/>
            <p:cNvCxnSpPr>
              <a:cxnSpLocks noChangeShapeType="1"/>
            </p:cNvCxnSpPr>
            <p:nvPr/>
          </p:nvCxnSpPr>
          <p:spPr bwMode="auto">
            <a:xfrm>
              <a:off x="5314950" y="3746500"/>
              <a:ext cx="1693863" cy="6350"/>
            </a:xfrm>
            <a:prstGeom prst="line">
              <a:avLst/>
            </a:prstGeom>
            <a:noFill/>
            <a:ln w="25400">
              <a:solidFill>
                <a:srgbClr val="E67679"/>
              </a:solidFill>
              <a:round/>
              <a:tailEnd type="oval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" name="Group 9"/>
            <p:cNvGrpSpPr/>
            <p:nvPr/>
          </p:nvGrpSpPr>
          <p:grpSpPr>
            <a:xfrm>
              <a:off x="306263" y="1920347"/>
              <a:ext cx="4037013" cy="3516312"/>
              <a:chOff x="306263" y="1920347"/>
              <a:chExt cx="4037013" cy="3516312"/>
            </a:xfrm>
            <a:solidFill>
              <a:schemeClr val="accent6"/>
            </a:solidFill>
          </p:grpSpPr>
          <p:sp>
            <p:nvSpPr>
              <p:cNvPr id="21" name="Freeform 53"/>
              <p:cNvSpPr>
                <a:spLocks noEditPoints="1"/>
              </p:cNvSpPr>
              <p:nvPr/>
            </p:nvSpPr>
            <p:spPr bwMode="auto">
              <a:xfrm>
                <a:off x="1403226" y="1920347"/>
                <a:ext cx="2940050" cy="3516312"/>
              </a:xfrm>
              <a:custGeom>
                <a:avLst/>
                <a:gdLst>
                  <a:gd name="T0" fmla="*/ 2036286384 w 1506"/>
                  <a:gd name="T1" fmla="*/ 2147483647 h 2980"/>
                  <a:gd name="T2" fmla="*/ 1834673949 w 1506"/>
                  <a:gd name="T3" fmla="*/ 2147483647 h 2980"/>
                  <a:gd name="T4" fmla="*/ 1663302983 w 1506"/>
                  <a:gd name="T5" fmla="*/ 2147483647 h 2980"/>
                  <a:gd name="T6" fmla="*/ 1502013035 w 1506"/>
                  <a:gd name="T7" fmla="*/ 2147483647 h 2980"/>
                  <a:gd name="T8" fmla="*/ 1330642465 w 1506"/>
                  <a:gd name="T9" fmla="*/ 2147483647 h 2980"/>
                  <a:gd name="T10" fmla="*/ 1683464623 w 1506"/>
                  <a:gd name="T11" fmla="*/ 1965722025 h 2980"/>
                  <a:gd name="T12" fmla="*/ 2147483647 w 1506"/>
                  <a:gd name="T13" fmla="*/ 675401852 h 2980"/>
                  <a:gd name="T14" fmla="*/ 1965722031 w 1506"/>
                  <a:gd name="T15" fmla="*/ 635079365 h 2980"/>
                  <a:gd name="T16" fmla="*/ 1764109597 w 1506"/>
                  <a:gd name="T17" fmla="*/ 826611178 h 2980"/>
                  <a:gd name="T18" fmla="*/ 1895157679 w 1506"/>
                  <a:gd name="T19" fmla="*/ 1381045569 h 2980"/>
                  <a:gd name="T20" fmla="*/ 1522174278 w 1506"/>
                  <a:gd name="T21" fmla="*/ 1381045569 h 2980"/>
                  <a:gd name="T22" fmla="*/ 1270158735 w 1506"/>
                  <a:gd name="T23" fmla="*/ 1199594379 h 2980"/>
                  <a:gd name="T24" fmla="*/ 1451609926 w 1506"/>
                  <a:gd name="T25" fmla="*/ 967740080 h 2980"/>
                  <a:gd name="T26" fmla="*/ 1602819252 w 1506"/>
                  <a:gd name="T27" fmla="*/ 544353770 h 2980"/>
                  <a:gd name="T28" fmla="*/ 1491932413 w 1506"/>
                  <a:gd name="T29" fmla="*/ 120967510 h 2980"/>
                  <a:gd name="T30" fmla="*/ 1209675005 w 1506"/>
                  <a:gd name="T31" fmla="*/ 20161250 h 2980"/>
                  <a:gd name="T32" fmla="*/ 816530559 w 1506"/>
                  <a:gd name="T33" fmla="*/ 262096263 h 2980"/>
                  <a:gd name="T34" fmla="*/ 655240611 w 1506"/>
                  <a:gd name="T35" fmla="*/ 816530556 h 2980"/>
                  <a:gd name="T36" fmla="*/ 423386311 w 1506"/>
                  <a:gd name="T37" fmla="*/ 1038304432 h 2980"/>
                  <a:gd name="T38" fmla="*/ 231854399 w 1506"/>
                  <a:gd name="T39" fmla="*/ 1239916866 h 2980"/>
                  <a:gd name="T40" fmla="*/ 60483755 w 1506"/>
                  <a:gd name="T41" fmla="*/ 1733867726 h 2980"/>
                  <a:gd name="T42" fmla="*/ 50403121 w 1506"/>
                  <a:gd name="T43" fmla="*/ 2147483647 h 2980"/>
                  <a:gd name="T44" fmla="*/ 110886889 w 1506"/>
                  <a:gd name="T45" fmla="*/ 2147483647 h 2980"/>
                  <a:gd name="T46" fmla="*/ 282257508 w 1506"/>
                  <a:gd name="T47" fmla="*/ 2147483647 h 2980"/>
                  <a:gd name="T48" fmla="*/ 453628176 w 1506"/>
                  <a:gd name="T49" fmla="*/ 2147483647 h 2980"/>
                  <a:gd name="T50" fmla="*/ 624998746 w 1506"/>
                  <a:gd name="T51" fmla="*/ 2147483647 h 2980"/>
                  <a:gd name="T52" fmla="*/ 544353772 w 1506"/>
                  <a:gd name="T53" fmla="*/ 2147483647 h 2980"/>
                  <a:gd name="T54" fmla="*/ 403224968 w 1506"/>
                  <a:gd name="T55" fmla="*/ 2147483647 h 2980"/>
                  <a:gd name="T56" fmla="*/ 252015643 w 1506"/>
                  <a:gd name="T57" fmla="*/ 2147483647 h 2980"/>
                  <a:gd name="T58" fmla="*/ 70564377 w 1506"/>
                  <a:gd name="T59" fmla="*/ 2147483647 h 2980"/>
                  <a:gd name="T60" fmla="*/ 917336974 w 1506"/>
                  <a:gd name="T61" fmla="*/ 2147483647 h 2980"/>
                  <a:gd name="T62" fmla="*/ 776208072 w 1506"/>
                  <a:gd name="T63" fmla="*/ 2147483647 h 2980"/>
                  <a:gd name="T64" fmla="*/ 826611180 w 1506"/>
                  <a:gd name="T65" fmla="*/ 2147483647 h 2980"/>
                  <a:gd name="T66" fmla="*/ 997981948 w 1506"/>
                  <a:gd name="T67" fmla="*/ 2147483647 h 2980"/>
                  <a:gd name="T68" fmla="*/ 1169352518 w 1506"/>
                  <a:gd name="T69" fmla="*/ 2147483647 h 2980"/>
                  <a:gd name="T70" fmla="*/ 1330642465 w 1506"/>
                  <a:gd name="T71" fmla="*/ 2147483647 h 2980"/>
                  <a:gd name="T72" fmla="*/ 1491932413 w 1506"/>
                  <a:gd name="T73" fmla="*/ 2147483647 h 2980"/>
                  <a:gd name="T74" fmla="*/ 1663302983 w 1506"/>
                  <a:gd name="T75" fmla="*/ 2147483647 h 2980"/>
                  <a:gd name="T76" fmla="*/ 1834673949 w 1506"/>
                  <a:gd name="T77" fmla="*/ 2147483647 h 2980"/>
                  <a:gd name="T78" fmla="*/ 2006044518 w 1506"/>
                  <a:gd name="T79" fmla="*/ 2147483647 h 2980"/>
                  <a:gd name="T80" fmla="*/ 2147483647 w 1506"/>
                  <a:gd name="T81" fmla="*/ 2147483647 h 2980"/>
                  <a:gd name="T82" fmla="*/ 2147483647 w 1506"/>
                  <a:gd name="T83" fmla="*/ 2147483647 h 2980"/>
                  <a:gd name="T84" fmla="*/ 2147483647 w 1506"/>
                  <a:gd name="T85" fmla="*/ 2147483647 h 2980"/>
                  <a:gd name="T86" fmla="*/ 2147483647 w 1506"/>
                  <a:gd name="T87" fmla="*/ 2147483647 h 2980"/>
                  <a:gd name="T88" fmla="*/ 2147483647 w 1506"/>
                  <a:gd name="T89" fmla="*/ 2147483647 h 2980"/>
                  <a:gd name="T90" fmla="*/ 2147483647 w 1506"/>
                  <a:gd name="T91" fmla="*/ 2147483647 h 2980"/>
                  <a:gd name="T92" fmla="*/ 2147483647 w 1506"/>
                  <a:gd name="T93" fmla="*/ 2147483647 h 2980"/>
                  <a:gd name="T94" fmla="*/ 2147483647 w 1506"/>
                  <a:gd name="T95" fmla="*/ 2147483647 h 2980"/>
                  <a:gd name="T96" fmla="*/ 2147483647 w 1506"/>
                  <a:gd name="T97" fmla="*/ 2147483647 h 2980"/>
                  <a:gd name="T98" fmla="*/ 2147483647 w 1506"/>
                  <a:gd name="T99" fmla="*/ 2147483647 h 2980"/>
                  <a:gd name="T100" fmla="*/ 2147483647 w 1506"/>
                  <a:gd name="T101" fmla="*/ 2147483647 h 2980"/>
                  <a:gd name="T102" fmla="*/ 2086689492 w 1506"/>
                  <a:gd name="T103" fmla="*/ 2147483647 h 2980"/>
                  <a:gd name="T104" fmla="*/ 1915318923 w 1506"/>
                  <a:gd name="T105" fmla="*/ 2147483647 h 2980"/>
                  <a:gd name="T106" fmla="*/ 1743948353 w 1506"/>
                  <a:gd name="T107" fmla="*/ 2147483647 h 2980"/>
                  <a:gd name="T108" fmla="*/ 1784270840 w 1506"/>
                  <a:gd name="T109" fmla="*/ 2147483647 h 2980"/>
                  <a:gd name="T110" fmla="*/ 1975802653 w 1506"/>
                  <a:gd name="T111" fmla="*/ 2147483647 h 2980"/>
                  <a:gd name="T112" fmla="*/ 2147483647 w 1506"/>
                  <a:gd name="T113" fmla="*/ 2147483647 h 2980"/>
                  <a:gd name="T114" fmla="*/ 2147483647 w 1506"/>
                  <a:gd name="T115" fmla="*/ 2147483647 h 2980"/>
                  <a:gd name="T116" fmla="*/ 1275199046 w 1506"/>
                  <a:gd name="T117" fmla="*/ 2046366998 h 2980"/>
                  <a:gd name="T118" fmla="*/ 1108868787 w 1506"/>
                  <a:gd name="T119" fmla="*/ 1502013030 h 2980"/>
                  <a:gd name="T120" fmla="*/ 1164312207 w 1506"/>
                  <a:gd name="T121" fmla="*/ 1401206813 h 2980"/>
                  <a:gd name="T122" fmla="*/ 1315521533 w 1506"/>
                  <a:gd name="T123" fmla="*/ 2147483647 h 2980"/>
                  <a:gd name="T124" fmla="*/ 2147483647 w 1506"/>
                  <a:gd name="T125" fmla="*/ 2147483647 h 298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06"/>
                  <a:gd name="T190" fmla="*/ 0 h 2980"/>
                  <a:gd name="T191" fmla="*/ 1506 w 1506"/>
                  <a:gd name="T192" fmla="*/ 2980 h 298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06" h="2980">
                    <a:moveTo>
                      <a:pt x="926" y="1508"/>
                    </a:moveTo>
                    <a:lnTo>
                      <a:pt x="868" y="1450"/>
                    </a:lnTo>
                    <a:lnTo>
                      <a:pt x="872" y="1468"/>
                    </a:lnTo>
                    <a:lnTo>
                      <a:pt x="864" y="1462"/>
                    </a:lnTo>
                    <a:lnTo>
                      <a:pt x="860" y="1458"/>
                    </a:lnTo>
                    <a:lnTo>
                      <a:pt x="856" y="1454"/>
                    </a:lnTo>
                    <a:lnTo>
                      <a:pt x="852" y="1450"/>
                    </a:lnTo>
                    <a:lnTo>
                      <a:pt x="848" y="1446"/>
                    </a:lnTo>
                    <a:lnTo>
                      <a:pt x="844" y="1442"/>
                    </a:lnTo>
                    <a:lnTo>
                      <a:pt x="840" y="1438"/>
                    </a:lnTo>
                    <a:lnTo>
                      <a:pt x="832" y="1434"/>
                    </a:lnTo>
                    <a:lnTo>
                      <a:pt x="828" y="1430"/>
                    </a:lnTo>
                    <a:lnTo>
                      <a:pt x="824" y="1426"/>
                    </a:lnTo>
                    <a:lnTo>
                      <a:pt x="820" y="1422"/>
                    </a:lnTo>
                    <a:lnTo>
                      <a:pt x="816" y="1418"/>
                    </a:lnTo>
                    <a:lnTo>
                      <a:pt x="812" y="1414"/>
                    </a:lnTo>
                    <a:lnTo>
                      <a:pt x="808" y="1410"/>
                    </a:lnTo>
                    <a:lnTo>
                      <a:pt x="804" y="1406"/>
                    </a:lnTo>
                    <a:lnTo>
                      <a:pt x="800" y="1402"/>
                    </a:lnTo>
                    <a:lnTo>
                      <a:pt x="792" y="1398"/>
                    </a:lnTo>
                    <a:lnTo>
                      <a:pt x="788" y="1394"/>
                    </a:lnTo>
                    <a:lnTo>
                      <a:pt x="784" y="1390"/>
                    </a:lnTo>
                    <a:lnTo>
                      <a:pt x="780" y="1386"/>
                    </a:lnTo>
                    <a:lnTo>
                      <a:pt x="776" y="1382"/>
                    </a:lnTo>
                    <a:lnTo>
                      <a:pt x="772" y="1378"/>
                    </a:lnTo>
                    <a:lnTo>
                      <a:pt x="760" y="1374"/>
                    </a:lnTo>
                    <a:lnTo>
                      <a:pt x="756" y="1366"/>
                    </a:lnTo>
                    <a:lnTo>
                      <a:pt x="752" y="1358"/>
                    </a:lnTo>
                    <a:lnTo>
                      <a:pt x="748" y="1354"/>
                    </a:lnTo>
                    <a:lnTo>
                      <a:pt x="744" y="1346"/>
                    </a:lnTo>
                    <a:lnTo>
                      <a:pt x="740" y="1338"/>
                    </a:lnTo>
                    <a:lnTo>
                      <a:pt x="736" y="1334"/>
                    </a:lnTo>
                    <a:lnTo>
                      <a:pt x="732" y="1330"/>
                    </a:lnTo>
                    <a:lnTo>
                      <a:pt x="728" y="1322"/>
                    </a:lnTo>
                    <a:lnTo>
                      <a:pt x="724" y="1318"/>
                    </a:lnTo>
                    <a:lnTo>
                      <a:pt x="720" y="1310"/>
                    </a:lnTo>
                    <a:lnTo>
                      <a:pt x="716" y="1302"/>
                    </a:lnTo>
                    <a:lnTo>
                      <a:pt x="712" y="1294"/>
                    </a:lnTo>
                    <a:lnTo>
                      <a:pt x="708" y="1286"/>
                    </a:lnTo>
                    <a:lnTo>
                      <a:pt x="704" y="1282"/>
                    </a:lnTo>
                    <a:lnTo>
                      <a:pt x="700" y="1274"/>
                    </a:lnTo>
                    <a:lnTo>
                      <a:pt x="696" y="1266"/>
                    </a:lnTo>
                    <a:lnTo>
                      <a:pt x="692" y="1262"/>
                    </a:lnTo>
                    <a:lnTo>
                      <a:pt x="688" y="1254"/>
                    </a:lnTo>
                    <a:lnTo>
                      <a:pt x="684" y="1250"/>
                    </a:lnTo>
                    <a:lnTo>
                      <a:pt x="680" y="1242"/>
                    </a:lnTo>
                    <a:lnTo>
                      <a:pt x="676" y="1234"/>
                    </a:lnTo>
                    <a:lnTo>
                      <a:pt x="672" y="1230"/>
                    </a:lnTo>
                    <a:lnTo>
                      <a:pt x="668" y="1222"/>
                    </a:lnTo>
                    <a:lnTo>
                      <a:pt x="664" y="1218"/>
                    </a:lnTo>
                    <a:lnTo>
                      <a:pt x="660" y="1210"/>
                    </a:lnTo>
                    <a:lnTo>
                      <a:pt x="656" y="1202"/>
                    </a:lnTo>
                    <a:lnTo>
                      <a:pt x="652" y="1198"/>
                    </a:lnTo>
                    <a:lnTo>
                      <a:pt x="648" y="1190"/>
                    </a:lnTo>
                    <a:lnTo>
                      <a:pt x="644" y="1186"/>
                    </a:lnTo>
                    <a:lnTo>
                      <a:pt x="640" y="1178"/>
                    </a:lnTo>
                    <a:lnTo>
                      <a:pt x="636" y="1174"/>
                    </a:lnTo>
                    <a:lnTo>
                      <a:pt x="632" y="1170"/>
                    </a:lnTo>
                    <a:lnTo>
                      <a:pt x="628" y="1166"/>
                    </a:lnTo>
                    <a:lnTo>
                      <a:pt x="624" y="1158"/>
                    </a:lnTo>
                    <a:lnTo>
                      <a:pt x="620" y="1152"/>
                    </a:lnTo>
                    <a:lnTo>
                      <a:pt x="616" y="1148"/>
                    </a:lnTo>
                    <a:lnTo>
                      <a:pt x="608" y="1140"/>
                    </a:lnTo>
                    <a:lnTo>
                      <a:pt x="604" y="1136"/>
                    </a:lnTo>
                    <a:lnTo>
                      <a:pt x="604" y="1128"/>
                    </a:lnTo>
                    <a:lnTo>
                      <a:pt x="604" y="1112"/>
                    </a:lnTo>
                    <a:lnTo>
                      <a:pt x="600" y="1104"/>
                    </a:lnTo>
                    <a:lnTo>
                      <a:pt x="596" y="1092"/>
                    </a:lnTo>
                    <a:lnTo>
                      <a:pt x="592" y="1088"/>
                    </a:lnTo>
                    <a:lnTo>
                      <a:pt x="588" y="1080"/>
                    </a:lnTo>
                    <a:lnTo>
                      <a:pt x="584" y="1072"/>
                    </a:lnTo>
                    <a:lnTo>
                      <a:pt x="580" y="1064"/>
                    </a:lnTo>
                    <a:lnTo>
                      <a:pt x="572" y="1060"/>
                    </a:lnTo>
                    <a:lnTo>
                      <a:pt x="564" y="1056"/>
                    </a:lnTo>
                    <a:lnTo>
                      <a:pt x="560" y="1052"/>
                    </a:lnTo>
                    <a:lnTo>
                      <a:pt x="560" y="1028"/>
                    </a:lnTo>
                    <a:lnTo>
                      <a:pt x="560" y="1000"/>
                    </a:lnTo>
                    <a:lnTo>
                      <a:pt x="556" y="984"/>
                    </a:lnTo>
                    <a:lnTo>
                      <a:pt x="552" y="976"/>
                    </a:lnTo>
                    <a:lnTo>
                      <a:pt x="548" y="972"/>
                    </a:lnTo>
                    <a:lnTo>
                      <a:pt x="544" y="968"/>
                    </a:lnTo>
                    <a:lnTo>
                      <a:pt x="540" y="940"/>
                    </a:lnTo>
                    <a:lnTo>
                      <a:pt x="536" y="920"/>
                    </a:lnTo>
                    <a:lnTo>
                      <a:pt x="532" y="900"/>
                    </a:lnTo>
                    <a:lnTo>
                      <a:pt x="528" y="856"/>
                    </a:lnTo>
                    <a:lnTo>
                      <a:pt x="524" y="832"/>
                    </a:lnTo>
                    <a:lnTo>
                      <a:pt x="520" y="812"/>
                    </a:lnTo>
                    <a:lnTo>
                      <a:pt x="516" y="788"/>
                    </a:lnTo>
                    <a:lnTo>
                      <a:pt x="512" y="764"/>
                    </a:lnTo>
                    <a:lnTo>
                      <a:pt x="508" y="740"/>
                    </a:lnTo>
                    <a:lnTo>
                      <a:pt x="512" y="736"/>
                    </a:lnTo>
                    <a:lnTo>
                      <a:pt x="524" y="740"/>
                    </a:lnTo>
                    <a:lnTo>
                      <a:pt x="536" y="744"/>
                    </a:lnTo>
                    <a:lnTo>
                      <a:pt x="548" y="748"/>
                    </a:lnTo>
                    <a:lnTo>
                      <a:pt x="568" y="752"/>
                    </a:lnTo>
                    <a:lnTo>
                      <a:pt x="588" y="756"/>
                    </a:lnTo>
                    <a:lnTo>
                      <a:pt x="604" y="760"/>
                    </a:lnTo>
                    <a:lnTo>
                      <a:pt x="620" y="764"/>
                    </a:lnTo>
                    <a:lnTo>
                      <a:pt x="636" y="768"/>
                    </a:lnTo>
                    <a:lnTo>
                      <a:pt x="648" y="772"/>
                    </a:lnTo>
                    <a:lnTo>
                      <a:pt x="656" y="776"/>
                    </a:lnTo>
                    <a:lnTo>
                      <a:pt x="668" y="780"/>
                    </a:lnTo>
                    <a:lnTo>
                      <a:pt x="680" y="784"/>
                    </a:lnTo>
                    <a:lnTo>
                      <a:pt x="736" y="784"/>
                    </a:lnTo>
                    <a:lnTo>
                      <a:pt x="752" y="780"/>
                    </a:lnTo>
                    <a:lnTo>
                      <a:pt x="764" y="776"/>
                    </a:lnTo>
                    <a:lnTo>
                      <a:pt x="772" y="772"/>
                    </a:lnTo>
                    <a:lnTo>
                      <a:pt x="784" y="768"/>
                    </a:lnTo>
                    <a:lnTo>
                      <a:pt x="788" y="764"/>
                    </a:lnTo>
                    <a:lnTo>
                      <a:pt x="790" y="766"/>
                    </a:lnTo>
                    <a:lnTo>
                      <a:pt x="744" y="364"/>
                    </a:lnTo>
                    <a:lnTo>
                      <a:pt x="800" y="310"/>
                    </a:lnTo>
                    <a:lnTo>
                      <a:pt x="928" y="276"/>
                    </a:lnTo>
                    <a:lnTo>
                      <a:pt x="916" y="272"/>
                    </a:lnTo>
                    <a:lnTo>
                      <a:pt x="912" y="264"/>
                    </a:lnTo>
                    <a:lnTo>
                      <a:pt x="908" y="260"/>
                    </a:lnTo>
                    <a:lnTo>
                      <a:pt x="884" y="260"/>
                    </a:lnTo>
                    <a:lnTo>
                      <a:pt x="880" y="264"/>
                    </a:lnTo>
                    <a:lnTo>
                      <a:pt x="876" y="268"/>
                    </a:lnTo>
                    <a:lnTo>
                      <a:pt x="872" y="276"/>
                    </a:lnTo>
                    <a:lnTo>
                      <a:pt x="868" y="268"/>
                    </a:lnTo>
                    <a:lnTo>
                      <a:pt x="864" y="252"/>
                    </a:lnTo>
                    <a:lnTo>
                      <a:pt x="860" y="244"/>
                    </a:lnTo>
                    <a:lnTo>
                      <a:pt x="856" y="240"/>
                    </a:lnTo>
                    <a:lnTo>
                      <a:pt x="852" y="236"/>
                    </a:lnTo>
                    <a:lnTo>
                      <a:pt x="832" y="236"/>
                    </a:lnTo>
                    <a:lnTo>
                      <a:pt x="828" y="240"/>
                    </a:lnTo>
                    <a:lnTo>
                      <a:pt x="824" y="240"/>
                    </a:lnTo>
                    <a:lnTo>
                      <a:pt x="820" y="236"/>
                    </a:lnTo>
                    <a:lnTo>
                      <a:pt x="816" y="232"/>
                    </a:lnTo>
                    <a:lnTo>
                      <a:pt x="800" y="232"/>
                    </a:lnTo>
                    <a:lnTo>
                      <a:pt x="792" y="236"/>
                    </a:lnTo>
                    <a:lnTo>
                      <a:pt x="788" y="244"/>
                    </a:lnTo>
                    <a:lnTo>
                      <a:pt x="788" y="252"/>
                    </a:lnTo>
                    <a:lnTo>
                      <a:pt x="784" y="256"/>
                    </a:lnTo>
                    <a:lnTo>
                      <a:pt x="780" y="252"/>
                    </a:lnTo>
                    <a:lnTo>
                      <a:pt x="764" y="252"/>
                    </a:lnTo>
                    <a:lnTo>
                      <a:pt x="760" y="256"/>
                    </a:lnTo>
                    <a:lnTo>
                      <a:pt x="756" y="260"/>
                    </a:lnTo>
                    <a:lnTo>
                      <a:pt x="752" y="264"/>
                    </a:lnTo>
                    <a:lnTo>
                      <a:pt x="748" y="272"/>
                    </a:lnTo>
                    <a:lnTo>
                      <a:pt x="744" y="288"/>
                    </a:lnTo>
                    <a:lnTo>
                      <a:pt x="744" y="300"/>
                    </a:lnTo>
                    <a:lnTo>
                      <a:pt x="744" y="304"/>
                    </a:lnTo>
                    <a:lnTo>
                      <a:pt x="732" y="304"/>
                    </a:lnTo>
                    <a:lnTo>
                      <a:pt x="728" y="300"/>
                    </a:lnTo>
                    <a:lnTo>
                      <a:pt x="724" y="296"/>
                    </a:lnTo>
                    <a:lnTo>
                      <a:pt x="720" y="292"/>
                    </a:lnTo>
                    <a:lnTo>
                      <a:pt x="712" y="288"/>
                    </a:lnTo>
                    <a:lnTo>
                      <a:pt x="704" y="288"/>
                    </a:lnTo>
                    <a:lnTo>
                      <a:pt x="700" y="292"/>
                    </a:lnTo>
                    <a:lnTo>
                      <a:pt x="700" y="316"/>
                    </a:lnTo>
                    <a:lnTo>
                      <a:pt x="700" y="328"/>
                    </a:lnTo>
                    <a:lnTo>
                      <a:pt x="700" y="360"/>
                    </a:lnTo>
                    <a:lnTo>
                      <a:pt x="704" y="368"/>
                    </a:lnTo>
                    <a:lnTo>
                      <a:pt x="708" y="376"/>
                    </a:lnTo>
                    <a:lnTo>
                      <a:pt x="712" y="384"/>
                    </a:lnTo>
                    <a:lnTo>
                      <a:pt x="716" y="392"/>
                    </a:lnTo>
                    <a:lnTo>
                      <a:pt x="720" y="404"/>
                    </a:lnTo>
                    <a:lnTo>
                      <a:pt x="724" y="412"/>
                    </a:lnTo>
                    <a:lnTo>
                      <a:pt x="728" y="420"/>
                    </a:lnTo>
                    <a:lnTo>
                      <a:pt x="732" y="424"/>
                    </a:lnTo>
                    <a:lnTo>
                      <a:pt x="736" y="436"/>
                    </a:lnTo>
                    <a:lnTo>
                      <a:pt x="740" y="452"/>
                    </a:lnTo>
                    <a:lnTo>
                      <a:pt x="744" y="472"/>
                    </a:lnTo>
                    <a:lnTo>
                      <a:pt x="748" y="488"/>
                    </a:lnTo>
                    <a:lnTo>
                      <a:pt x="752" y="508"/>
                    </a:lnTo>
                    <a:lnTo>
                      <a:pt x="756" y="532"/>
                    </a:lnTo>
                    <a:lnTo>
                      <a:pt x="756" y="544"/>
                    </a:lnTo>
                    <a:lnTo>
                      <a:pt x="752" y="548"/>
                    </a:lnTo>
                    <a:lnTo>
                      <a:pt x="744" y="552"/>
                    </a:lnTo>
                    <a:lnTo>
                      <a:pt x="740" y="560"/>
                    </a:lnTo>
                    <a:lnTo>
                      <a:pt x="736" y="568"/>
                    </a:lnTo>
                    <a:lnTo>
                      <a:pt x="724" y="572"/>
                    </a:lnTo>
                    <a:lnTo>
                      <a:pt x="720" y="576"/>
                    </a:lnTo>
                    <a:lnTo>
                      <a:pt x="716" y="580"/>
                    </a:lnTo>
                    <a:lnTo>
                      <a:pt x="700" y="584"/>
                    </a:lnTo>
                    <a:lnTo>
                      <a:pt x="696" y="584"/>
                    </a:lnTo>
                    <a:lnTo>
                      <a:pt x="688" y="580"/>
                    </a:lnTo>
                    <a:lnTo>
                      <a:pt x="676" y="576"/>
                    </a:lnTo>
                    <a:lnTo>
                      <a:pt x="664" y="572"/>
                    </a:lnTo>
                    <a:lnTo>
                      <a:pt x="656" y="568"/>
                    </a:lnTo>
                    <a:lnTo>
                      <a:pt x="644" y="564"/>
                    </a:lnTo>
                    <a:lnTo>
                      <a:pt x="632" y="560"/>
                    </a:lnTo>
                    <a:lnTo>
                      <a:pt x="612" y="556"/>
                    </a:lnTo>
                    <a:lnTo>
                      <a:pt x="608" y="552"/>
                    </a:lnTo>
                    <a:lnTo>
                      <a:pt x="604" y="548"/>
                    </a:lnTo>
                    <a:lnTo>
                      <a:pt x="596" y="544"/>
                    </a:lnTo>
                    <a:lnTo>
                      <a:pt x="592" y="540"/>
                    </a:lnTo>
                    <a:lnTo>
                      <a:pt x="580" y="536"/>
                    </a:lnTo>
                    <a:lnTo>
                      <a:pt x="576" y="532"/>
                    </a:lnTo>
                    <a:lnTo>
                      <a:pt x="572" y="528"/>
                    </a:lnTo>
                    <a:lnTo>
                      <a:pt x="564" y="524"/>
                    </a:lnTo>
                    <a:lnTo>
                      <a:pt x="560" y="520"/>
                    </a:lnTo>
                    <a:lnTo>
                      <a:pt x="556" y="516"/>
                    </a:lnTo>
                    <a:lnTo>
                      <a:pt x="542" y="518"/>
                    </a:lnTo>
                    <a:lnTo>
                      <a:pt x="536" y="508"/>
                    </a:lnTo>
                    <a:lnTo>
                      <a:pt x="532" y="504"/>
                    </a:lnTo>
                    <a:lnTo>
                      <a:pt x="528" y="500"/>
                    </a:lnTo>
                    <a:lnTo>
                      <a:pt x="512" y="496"/>
                    </a:lnTo>
                    <a:lnTo>
                      <a:pt x="508" y="492"/>
                    </a:lnTo>
                    <a:lnTo>
                      <a:pt x="504" y="488"/>
                    </a:lnTo>
                    <a:lnTo>
                      <a:pt x="500" y="484"/>
                    </a:lnTo>
                    <a:lnTo>
                      <a:pt x="504" y="476"/>
                    </a:lnTo>
                    <a:lnTo>
                      <a:pt x="508" y="472"/>
                    </a:lnTo>
                    <a:lnTo>
                      <a:pt x="512" y="468"/>
                    </a:lnTo>
                    <a:lnTo>
                      <a:pt x="516" y="460"/>
                    </a:lnTo>
                    <a:lnTo>
                      <a:pt x="524" y="456"/>
                    </a:lnTo>
                    <a:lnTo>
                      <a:pt x="528" y="452"/>
                    </a:lnTo>
                    <a:lnTo>
                      <a:pt x="532" y="448"/>
                    </a:lnTo>
                    <a:lnTo>
                      <a:pt x="536" y="444"/>
                    </a:lnTo>
                    <a:lnTo>
                      <a:pt x="540" y="436"/>
                    </a:lnTo>
                    <a:lnTo>
                      <a:pt x="544" y="432"/>
                    </a:lnTo>
                    <a:lnTo>
                      <a:pt x="548" y="424"/>
                    </a:lnTo>
                    <a:lnTo>
                      <a:pt x="552" y="420"/>
                    </a:lnTo>
                    <a:lnTo>
                      <a:pt x="556" y="412"/>
                    </a:lnTo>
                    <a:lnTo>
                      <a:pt x="560" y="404"/>
                    </a:lnTo>
                    <a:lnTo>
                      <a:pt x="564" y="400"/>
                    </a:lnTo>
                    <a:lnTo>
                      <a:pt x="568" y="396"/>
                    </a:lnTo>
                    <a:lnTo>
                      <a:pt x="572" y="388"/>
                    </a:lnTo>
                    <a:lnTo>
                      <a:pt x="576" y="384"/>
                    </a:lnTo>
                    <a:lnTo>
                      <a:pt x="580" y="376"/>
                    </a:lnTo>
                    <a:lnTo>
                      <a:pt x="584" y="372"/>
                    </a:lnTo>
                    <a:lnTo>
                      <a:pt x="588" y="364"/>
                    </a:lnTo>
                    <a:lnTo>
                      <a:pt x="592" y="352"/>
                    </a:lnTo>
                    <a:lnTo>
                      <a:pt x="596" y="336"/>
                    </a:lnTo>
                    <a:lnTo>
                      <a:pt x="600" y="308"/>
                    </a:lnTo>
                    <a:lnTo>
                      <a:pt x="604" y="300"/>
                    </a:lnTo>
                    <a:lnTo>
                      <a:pt x="608" y="296"/>
                    </a:lnTo>
                    <a:lnTo>
                      <a:pt x="612" y="292"/>
                    </a:lnTo>
                    <a:lnTo>
                      <a:pt x="616" y="288"/>
                    </a:lnTo>
                    <a:lnTo>
                      <a:pt x="616" y="280"/>
                    </a:lnTo>
                    <a:lnTo>
                      <a:pt x="616" y="256"/>
                    </a:lnTo>
                    <a:lnTo>
                      <a:pt x="620" y="244"/>
                    </a:lnTo>
                    <a:lnTo>
                      <a:pt x="624" y="236"/>
                    </a:lnTo>
                    <a:lnTo>
                      <a:pt x="628" y="232"/>
                    </a:lnTo>
                    <a:lnTo>
                      <a:pt x="632" y="228"/>
                    </a:lnTo>
                    <a:lnTo>
                      <a:pt x="636" y="216"/>
                    </a:lnTo>
                    <a:lnTo>
                      <a:pt x="640" y="204"/>
                    </a:lnTo>
                    <a:lnTo>
                      <a:pt x="644" y="192"/>
                    </a:lnTo>
                    <a:lnTo>
                      <a:pt x="648" y="180"/>
                    </a:lnTo>
                    <a:lnTo>
                      <a:pt x="648" y="156"/>
                    </a:lnTo>
                    <a:lnTo>
                      <a:pt x="644" y="136"/>
                    </a:lnTo>
                    <a:lnTo>
                      <a:pt x="640" y="124"/>
                    </a:lnTo>
                    <a:lnTo>
                      <a:pt x="636" y="108"/>
                    </a:lnTo>
                    <a:lnTo>
                      <a:pt x="632" y="96"/>
                    </a:lnTo>
                    <a:lnTo>
                      <a:pt x="628" y="92"/>
                    </a:lnTo>
                    <a:lnTo>
                      <a:pt x="624" y="88"/>
                    </a:lnTo>
                    <a:lnTo>
                      <a:pt x="620" y="84"/>
                    </a:lnTo>
                    <a:lnTo>
                      <a:pt x="616" y="80"/>
                    </a:lnTo>
                    <a:lnTo>
                      <a:pt x="612" y="72"/>
                    </a:lnTo>
                    <a:lnTo>
                      <a:pt x="604" y="64"/>
                    </a:lnTo>
                    <a:lnTo>
                      <a:pt x="600" y="60"/>
                    </a:lnTo>
                    <a:lnTo>
                      <a:pt x="596" y="52"/>
                    </a:lnTo>
                    <a:lnTo>
                      <a:pt x="592" y="48"/>
                    </a:lnTo>
                    <a:lnTo>
                      <a:pt x="588" y="40"/>
                    </a:lnTo>
                    <a:lnTo>
                      <a:pt x="584" y="36"/>
                    </a:lnTo>
                    <a:lnTo>
                      <a:pt x="580" y="32"/>
                    </a:lnTo>
                    <a:lnTo>
                      <a:pt x="576" y="28"/>
                    </a:lnTo>
                    <a:lnTo>
                      <a:pt x="572" y="24"/>
                    </a:lnTo>
                    <a:lnTo>
                      <a:pt x="568" y="20"/>
                    </a:lnTo>
                    <a:lnTo>
                      <a:pt x="560" y="16"/>
                    </a:lnTo>
                    <a:lnTo>
                      <a:pt x="552" y="12"/>
                    </a:lnTo>
                    <a:lnTo>
                      <a:pt x="548" y="8"/>
                    </a:lnTo>
                    <a:lnTo>
                      <a:pt x="536" y="4"/>
                    </a:lnTo>
                    <a:lnTo>
                      <a:pt x="532" y="0"/>
                    </a:lnTo>
                    <a:lnTo>
                      <a:pt x="528" y="0"/>
                    </a:lnTo>
                    <a:lnTo>
                      <a:pt x="528" y="10"/>
                    </a:lnTo>
                    <a:lnTo>
                      <a:pt x="512" y="4"/>
                    </a:lnTo>
                    <a:lnTo>
                      <a:pt x="492" y="4"/>
                    </a:lnTo>
                    <a:lnTo>
                      <a:pt x="484" y="8"/>
                    </a:lnTo>
                    <a:lnTo>
                      <a:pt x="480" y="8"/>
                    </a:lnTo>
                    <a:lnTo>
                      <a:pt x="448" y="4"/>
                    </a:lnTo>
                    <a:lnTo>
                      <a:pt x="424" y="4"/>
                    </a:lnTo>
                    <a:lnTo>
                      <a:pt x="412" y="8"/>
                    </a:lnTo>
                    <a:lnTo>
                      <a:pt x="408" y="12"/>
                    </a:lnTo>
                    <a:lnTo>
                      <a:pt x="400" y="16"/>
                    </a:lnTo>
                    <a:lnTo>
                      <a:pt x="388" y="20"/>
                    </a:lnTo>
                    <a:lnTo>
                      <a:pt x="380" y="24"/>
                    </a:lnTo>
                    <a:lnTo>
                      <a:pt x="372" y="28"/>
                    </a:lnTo>
                    <a:lnTo>
                      <a:pt x="364" y="32"/>
                    </a:lnTo>
                    <a:lnTo>
                      <a:pt x="356" y="40"/>
                    </a:lnTo>
                    <a:lnTo>
                      <a:pt x="348" y="44"/>
                    </a:lnTo>
                    <a:lnTo>
                      <a:pt x="344" y="48"/>
                    </a:lnTo>
                    <a:lnTo>
                      <a:pt x="340" y="60"/>
                    </a:lnTo>
                    <a:lnTo>
                      <a:pt x="336" y="68"/>
                    </a:lnTo>
                    <a:lnTo>
                      <a:pt x="332" y="80"/>
                    </a:lnTo>
                    <a:lnTo>
                      <a:pt x="328" y="88"/>
                    </a:lnTo>
                    <a:lnTo>
                      <a:pt x="324" y="104"/>
                    </a:lnTo>
                    <a:lnTo>
                      <a:pt x="320" y="116"/>
                    </a:lnTo>
                    <a:lnTo>
                      <a:pt x="316" y="132"/>
                    </a:lnTo>
                    <a:lnTo>
                      <a:pt x="312" y="152"/>
                    </a:lnTo>
                    <a:lnTo>
                      <a:pt x="308" y="164"/>
                    </a:lnTo>
                    <a:lnTo>
                      <a:pt x="304" y="172"/>
                    </a:lnTo>
                    <a:lnTo>
                      <a:pt x="300" y="176"/>
                    </a:lnTo>
                    <a:lnTo>
                      <a:pt x="296" y="200"/>
                    </a:lnTo>
                    <a:lnTo>
                      <a:pt x="292" y="224"/>
                    </a:lnTo>
                    <a:lnTo>
                      <a:pt x="288" y="260"/>
                    </a:lnTo>
                    <a:lnTo>
                      <a:pt x="288" y="268"/>
                    </a:lnTo>
                    <a:lnTo>
                      <a:pt x="288" y="280"/>
                    </a:lnTo>
                    <a:lnTo>
                      <a:pt x="284" y="292"/>
                    </a:lnTo>
                    <a:lnTo>
                      <a:pt x="276" y="300"/>
                    </a:lnTo>
                    <a:lnTo>
                      <a:pt x="272" y="304"/>
                    </a:lnTo>
                    <a:lnTo>
                      <a:pt x="268" y="312"/>
                    </a:lnTo>
                    <a:lnTo>
                      <a:pt x="264" y="316"/>
                    </a:lnTo>
                    <a:lnTo>
                      <a:pt x="260" y="324"/>
                    </a:lnTo>
                    <a:lnTo>
                      <a:pt x="256" y="332"/>
                    </a:lnTo>
                    <a:lnTo>
                      <a:pt x="252" y="340"/>
                    </a:lnTo>
                    <a:lnTo>
                      <a:pt x="248" y="344"/>
                    </a:lnTo>
                    <a:lnTo>
                      <a:pt x="244" y="352"/>
                    </a:lnTo>
                    <a:lnTo>
                      <a:pt x="240" y="356"/>
                    </a:lnTo>
                    <a:lnTo>
                      <a:pt x="228" y="360"/>
                    </a:lnTo>
                    <a:lnTo>
                      <a:pt x="224" y="364"/>
                    </a:lnTo>
                    <a:lnTo>
                      <a:pt x="220" y="376"/>
                    </a:lnTo>
                    <a:lnTo>
                      <a:pt x="212" y="380"/>
                    </a:lnTo>
                    <a:lnTo>
                      <a:pt x="208" y="384"/>
                    </a:lnTo>
                    <a:lnTo>
                      <a:pt x="200" y="388"/>
                    </a:lnTo>
                    <a:lnTo>
                      <a:pt x="196" y="392"/>
                    </a:lnTo>
                    <a:lnTo>
                      <a:pt x="188" y="396"/>
                    </a:lnTo>
                    <a:lnTo>
                      <a:pt x="184" y="400"/>
                    </a:lnTo>
                    <a:lnTo>
                      <a:pt x="180" y="404"/>
                    </a:lnTo>
                    <a:lnTo>
                      <a:pt x="172" y="408"/>
                    </a:lnTo>
                    <a:lnTo>
                      <a:pt x="168" y="412"/>
                    </a:lnTo>
                    <a:lnTo>
                      <a:pt x="160" y="416"/>
                    </a:lnTo>
                    <a:lnTo>
                      <a:pt x="156" y="420"/>
                    </a:lnTo>
                    <a:lnTo>
                      <a:pt x="148" y="424"/>
                    </a:lnTo>
                    <a:lnTo>
                      <a:pt x="144" y="428"/>
                    </a:lnTo>
                    <a:lnTo>
                      <a:pt x="140" y="432"/>
                    </a:lnTo>
                    <a:lnTo>
                      <a:pt x="136" y="436"/>
                    </a:lnTo>
                    <a:lnTo>
                      <a:pt x="132" y="440"/>
                    </a:lnTo>
                    <a:lnTo>
                      <a:pt x="128" y="444"/>
                    </a:lnTo>
                    <a:lnTo>
                      <a:pt x="124" y="448"/>
                    </a:lnTo>
                    <a:lnTo>
                      <a:pt x="120" y="452"/>
                    </a:lnTo>
                    <a:lnTo>
                      <a:pt x="116" y="456"/>
                    </a:lnTo>
                    <a:lnTo>
                      <a:pt x="112" y="460"/>
                    </a:lnTo>
                    <a:lnTo>
                      <a:pt x="108" y="464"/>
                    </a:lnTo>
                    <a:lnTo>
                      <a:pt x="104" y="472"/>
                    </a:lnTo>
                    <a:lnTo>
                      <a:pt x="100" y="476"/>
                    </a:lnTo>
                    <a:lnTo>
                      <a:pt x="96" y="484"/>
                    </a:lnTo>
                    <a:lnTo>
                      <a:pt x="92" y="492"/>
                    </a:lnTo>
                    <a:lnTo>
                      <a:pt x="88" y="500"/>
                    </a:lnTo>
                    <a:lnTo>
                      <a:pt x="84" y="512"/>
                    </a:lnTo>
                    <a:lnTo>
                      <a:pt x="80" y="524"/>
                    </a:lnTo>
                    <a:lnTo>
                      <a:pt x="76" y="540"/>
                    </a:lnTo>
                    <a:lnTo>
                      <a:pt x="72" y="552"/>
                    </a:lnTo>
                    <a:lnTo>
                      <a:pt x="68" y="564"/>
                    </a:lnTo>
                    <a:lnTo>
                      <a:pt x="64" y="576"/>
                    </a:lnTo>
                    <a:lnTo>
                      <a:pt x="60" y="584"/>
                    </a:lnTo>
                    <a:lnTo>
                      <a:pt x="56" y="596"/>
                    </a:lnTo>
                    <a:lnTo>
                      <a:pt x="52" y="608"/>
                    </a:lnTo>
                    <a:lnTo>
                      <a:pt x="48" y="616"/>
                    </a:lnTo>
                    <a:lnTo>
                      <a:pt x="44" y="628"/>
                    </a:lnTo>
                    <a:lnTo>
                      <a:pt x="40" y="636"/>
                    </a:lnTo>
                    <a:lnTo>
                      <a:pt x="36" y="648"/>
                    </a:lnTo>
                    <a:lnTo>
                      <a:pt x="32" y="664"/>
                    </a:lnTo>
                    <a:lnTo>
                      <a:pt x="28" y="676"/>
                    </a:lnTo>
                    <a:lnTo>
                      <a:pt x="24" y="688"/>
                    </a:lnTo>
                    <a:lnTo>
                      <a:pt x="20" y="696"/>
                    </a:lnTo>
                    <a:lnTo>
                      <a:pt x="16" y="708"/>
                    </a:lnTo>
                    <a:lnTo>
                      <a:pt x="12" y="716"/>
                    </a:lnTo>
                    <a:lnTo>
                      <a:pt x="8" y="732"/>
                    </a:lnTo>
                    <a:lnTo>
                      <a:pt x="4" y="744"/>
                    </a:lnTo>
                    <a:lnTo>
                      <a:pt x="0" y="768"/>
                    </a:lnTo>
                    <a:lnTo>
                      <a:pt x="0" y="820"/>
                    </a:lnTo>
                    <a:lnTo>
                      <a:pt x="4" y="836"/>
                    </a:lnTo>
                    <a:lnTo>
                      <a:pt x="8" y="976"/>
                    </a:lnTo>
                    <a:lnTo>
                      <a:pt x="12" y="992"/>
                    </a:lnTo>
                    <a:lnTo>
                      <a:pt x="16" y="1008"/>
                    </a:lnTo>
                    <a:lnTo>
                      <a:pt x="20" y="1052"/>
                    </a:lnTo>
                    <a:lnTo>
                      <a:pt x="24" y="1064"/>
                    </a:lnTo>
                    <a:lnTo>
                      <a:pt x="24" y="1088"/>
                    </a:lnTo>
                    <a:lnTo>
                      <a:pt x="20" y="1100"/>
                    </a:lnTo>
                    <a:lnTo>
                      <a:pt x="20" y="1144"/>
                    </a:lnTo>
                    <a:lnTo>
                      <a:pt x="20" y="1148"/>
                    </a:lnTo>
                    <a:lnTo>
                      <a:pt x="16" y="1158"/>
                    </a:lnTo>
                    <a:lnTo>
                      <a:pt x="16" y="1218"/>
                    </a:lnTo>
                    <a:lnTo>
                      <a:pt x="20" y="1230"/>
                    </a:lnTo>
                    <a:lnTo>
                      <a:pt x="24" y="1238"/>
                    </a:lnTo>
                    <a:lnTo>
                      <a:pt x="28" y="1242"/>
                    </a:lnTo>
                    <a:lnTo>
                      <a:pt x="32" y="1246"/>
                    </a:lnTo>
                    <a:lnTo>
                      <a:pt x="32" y="1250"/>
                    </a:lnTo>
                    <a:lnTo>
                      <a:pt x="32" y="1258"/>
                    </a:lnTo>
                    <a:lnTo>
                      <a:pt x="36" y="1286"/>
                    </a:lnTo>
                    <a:lnTo>
                      <a:pt x="36" y="1318"/>
                    </a:lnTo>
                    <a:lnTo>
                      <a:pt x="32" y="1330"/>
                    </a:lnTo>
                    <a:lnTo>
                      <a:pt x="32" y="1346"/>
                    </a:lnTo>
                    <a:lnTo>
                      <a:pt x="32" y="1362"/>
                    </a:lnTo>
                    <a:lnTo>
                      <a:pt x="32" y="1442"/>
                    </a:lnTo>
                    <a:lnTo>
                      <a:pt x="36" y="1462"/>
                    </a:lnTo>
                    <a:lnTo>
                      <a:pt x="40" y="1478"/>
                    </a:lnTo>
                    <a:lnTo>
                      <a:pt x="44" y="1490"/>
                    </a:lnTo>
                    <a:lnTo>
                      <a:pt x="48" y="1506"/>
                    </a:lnTo>
                    <a:lnTo>
                      <a:pt x="52" y="1522"/>
                    </a:lnTo>
                    <a:lnTo>
                      <a:pt x="56" y="1534"/>
                    </a:lnTo>
                    <a:lnTo>
                      <a:pt x="60" y="1546"/>
                    </a:lnTo>
                    <a:lnTo>
                      <a:pt x="64" y="1558"/>
                    </a:lnTo>
                    <a:lnTo>
                      <a:pt x="68" y="1566"/>
                    </a:lnTo>
                    <a:lnTo>
                      <a:pt x="72" y="1574"/>
                    </a:lnTo>
                    <a:lnTo>
                      <a:pt x="76" y="1586"/>
                    </a:lnTo>
                    <a:lnTo>
                      <a:pt x="80" y="1594"/>
                    </a:lnTo>
                    <a:lnTo>
                      <a:pt x="84" y="1602"/>
                    </a:lnTo>
                    <a:lnTo>
                      <a:pt x="88" y="1610"/>
                    </a:lnTo>
                    <a:lnTo>
                      <a:pt x="92" y="1618"/>
                    </a:lnTo>
                    <a:lnTo>
                      <a:pt x="96" y="1626"/>
                    </a:lnTo>
                    <a:lnTo>
                      <a:pt x="100" y="1634"/>
                    </a:lnTo>
                    <a:lnTo>
                      <a:pt x="104" y="1638"/>
                    </a:lnTo>
                    <a:lnTo>
                      <a:pt x="108" y="1646"/>
                    </a:lnTo>
                    <a:lnTo>
                      <a:pt x="112" y="1654"/>
                    </a:lnTo>
                    <a:lnTo>
                      <a:pt x="116" y="1658"/>
                    </a:lnTo>
                    <a:lnTo>
                      <a:pt x="120" y="1666"/>
                    </a:lnTo>
                    <a:lnTo>
                      <a:pt x="124" y="1670"/>
                    </a:lnTo>
                    <a:lnTo>
                      <a:pt x="128" y="1678"/>
                    </a:lnTo>
                    <a:lnTo>
                      <a:pt x="132" y="1686"/>
                    </a:lnTo>
                    <a:lnTo>
                      <a:pt x="136" y="1694"/>
                    </a:lnTo>
                    <a:lnTo>
                      <a:pt x="140" y="1698"/>
                    </a:lnTo>
                    <a:lnTo>
                      <a:pt x="144" y="1714"/>
                    </a:lnTo>
                    <a:lnTo>
                      <a:pt x="148" y="1726"/>
                    </a:lnTo>
                    <a:lnTo>
                      <a:pt x="152" y="1734"/>
                    </a:lnTo>
                    <a:lnTo>
                      <a:pt x="156" y="1746"/>
                    </a:lnTo>
                    <a:lnTo>
                      <a:pt x="160" y="1750"/>
                    </a:lnTo>
                    <a:lnTo>
                      <a:pt x="164" y="1758"/>
                    </a:lnTo>
                    <a:lnTo>
                      <a:pt x="168" y="1766"/>
                    </a:lnTo>
                    <a:lnTo>
                      <a:pt x="172" y="1774"/>
                    </a:lnTo>
                    <a:lnTo>
                      <a:pt x="176" y="1782"/>
                    </a:lnTo>
                    <a:lnTo>
                      <a:pt x="180" y="1798"/>
                    </a:lnTo>
                    <a:lnTo>
                      <a:pt x="184" y="1810"/>
                    </a:lnTo>
                    <a:lnTo>
                      <a:pt x="188" y="1822"/>
                    </a:lnTo>
                    <a:lnTo>
                      <a:pt x="192" y="1830"/>
                    </a:lnTo>
                    <a:lnTo>
                      <a:pt x="196" y="1838"/>
                    </a:lnTo>
                    <a:lnTo>
                      <a:pt x="200" y="1846"/>
                    </a:lnTo>
                    <a:lnTo>
                      <a:pt x="204" y="1854"/>
                    </a:lnTo>
                    <a:lnTo>
                      <a:pt x="208" y="1870"/>
                    </a:lnTo>
                    <a:lnTo>
                      <a:pt x="212" y="1886"/>
                    </a:lnTo>
                    <a:lnTo>
                      <a:pt x="216" y="1894"/>
                    </a:lnTo>
                    <a:lnTo>
                      <a:pt x="220" y="1902"/>
                    </a:lnTo>
                    <a:lnTo>
                      <a:pt x="224" y="1910"/>
                    </a:lnTo>
                    <a:lnTo>
                      <a:pt x="228" y="1914"/>
                    </a:lnTo>
                    <a:lnTo>
                      <a:pt x="232" y="1922"/>
                    </a:lnTo>
                    <a:lnTo>
                      <a:pt x="236" y="1930"/>
                    </a:lnTo>
                    <a:lnTo>
                      <a:pt x="240" y="1942"/>
                    </a:lnTo>
                    <a:lnTo>
                      <a:pt x="244" y="1954"/>
                    </a:lnTo>
                    <a:lnTo>
                      <a:pt x="248" y="1966"/>
                    </a:lnTo>
                    <a:lnTo>
                      <a:pt x="252" y="1982"/>
                    </a:lnTo>
                    <a:lnTo>
                      <a:pt x="252" y="2010"/>
                    </a:lnTo>
                    <a:lnTo>
                      <a:pt x="252" y="2058"/>
                    </a:lnTo>
                    <a:lnTo>
                      <a:pt x="256" y="2066"/>
                    </a:lnTo>
                    <a:lnTo>
                      <a:pt x="260" y="2070"/>
                    </a:lnTo>
                    <a:lnTo>
                      <a:pt x="264" y="2074"/>
                    </a:lnTo>
                    <a:lnTo>
                      <a:pt x="268" y="2082"/>
                    </a:lnTo>
                    <a:lnTo>
                      <a:pt x="272" y="2086"/>
                    </a:lnTo>
                    <a:lnTo>
                      <a:pt x="276" y="2090"/>
                    </a:lnTo>
                    <a:lnTo>
                      <a:pt x="240" y="2094"/>
                    </a:lnTo>
                    <a:lnTo>
                      <a:pt x="236" y="2098"/>
                    </a:lnTo>
                    <a:lnTo>
                      <a:pt x="232" y="2102"/>
                    </a:lnTo>
                    <a:lnTo>
                      <a:pt x="228" y="2106"/>
                    </a:lnTo>
                    <a:lnTo>
                      <a:pt x="224" y="2110"/>
                    </a:lnTo>
                    <a:lnTo>
                      <a:pt x="220" y="2114"/>
                    </a:lnTo>
                    <a:lnTo>
                      <a:pt x="216" y="2122"/>
                    </a:lnTo>
                    <a:lnTo>
                      <a:pt x="216" y="2142"/>
                    </a:lnTo>
                    <a:lnTo>
                      <a:pt x="220" y="2150"/>
                    </a:lnTo>
                    <a:lnTo>
                      <a:pt x="220" y="2154"/>
                    </a:lnTo>
                    <a:lnTo>
                      <a:pt x="216" y="2162"/>
                    </a:lnTo>
                    <a:lnTo>
                      <a:pt x="212" y="2170"/>
                    </a:lnTo>
                    <a:lnTo>
                      <a:pt x="208" y="2178"/>
                    </a:lnTo>
                    <a:lnTo>
                      <a:pt x="204" y="2186"/>
                    </a:lnTo>
                    <a:lnTo>
                      <a:pt x="200" y="2194"/>
                    </a:lnTo>
                    <a:lnTo>
                      <a:pt x="196" y="2206"/>
                    </a:lnTo>
                    <a:lnTo>
                      <a:pt x="192" y="2218"/>
                    </a:lnTo>
                    <a:lnTo>
                      <a:pt x="188" y="2234"/>
                    </a:lnTo>
                    <a:lnTo>
                      <a:pt x="184" y="2246"/>
                    </a:lnTo>
                    <a:lnTo>
                      <a:pt x="180" y="2262"/>
                    </a:lnTo>
                    <a:lnTo>
                      <a:pt x="176" y="2274"/>
                    </a:lnTo>
                    <a:lnTo>
                      <a:pt x="172" y="2286"/>
                    </a:lnTo>
                    <a:lnTo>
                      <a:pt x="168" y="2294"/>
                    </a:lnTo>
                    <a:lnTo>
                      <a:pt x="164" y="2306"/>
                    </a:lnTo>
                    <a:lnTo>
                      <a:pt x="160" y="2314"/>
                    </a:lnTo>
                    <a:lnTo>
                      <a:pt x="156" y="2326"/>
                    </a:lnTo>
                    <a:lnTo>
                      <a:pt x="156" y="2362"/>
                    </a:lnTo>
                    <a:lnTo>
                      <a:pt x="156" y="2378"/>
                    </a:lnTo>
                    <a:lnTo>
                      <a:pt x="152" y="2402"/>
                    </a:lnTo>
                    <a:lnTo>
                      <a:pt x="148" y="2410"/>
                    </a:lnTo>
                    <a:lnTo>
                      <a:pt x="144" y="2414"/>
                    </a:lnTo>
                    <a:lnTo>
                      <a:pt x="140" y="2422"/>
                    </a:lnTo>
                    <a:lnTo>
                      <a:pt x="136" y="2430"/>
                    </a:lnTo>
                    <a:lnTo>
                      <a:pt x="132" y="2438"/>
                    </a:lnTo>
                    <a:lnTo>
                      <a:pt x="128" y="2446"/>
                    </a:lnTo>
                    <a:lnTo>
                      <a:pt x="124" y="2454"/>
                    </a:lnTo>
                    <a:lnTo>
                      <a:pt x="120" y="2470"/>
                    </a:lnTo>
                    <a:lnTo>
                      <a:pt x="116" y="2482"/>
                    </a:lnTo>
                    <a:lnTo>
                      <a:pt x="112" y="2498"/>
                    </a:lnTo>
                    <a:lnTo>
                      <a:pt x="108" y="2514"/>
                    </a:lnTo>
                    <a:lnTo>
                      <a:pt x="104" y="2526"/>
                    </a:lnTo>
                    <a:lnTo>
                      <a:pt x="100" y="2542"/>
                    </a:lnTo>
                    <a:lnTo>
                      <a:pt x="96" y="2578"/>
                    </a:lnTo>
                    <a:lnTo>
                      <a:pt x="92" y="2594"/>
                    </a:lnTo>
                    <a:lnTo>
                      <a:pt x="88" y="2614"/>
                    </a:lnTo>
                    <a:lnTo>
                      <a:pt x="84" y="2630"/>
                    </a:lnTo>
                    <a:lnTo>
                      <a:pt x="80" y="2642"/>
                    </a:lnTo>
                    <a:lnTo>
                      <a:pt x="76" y="2654"/>
                    </a:lnTo>
                    <a:lnTo>
                      <a:pt x="72" y="2666"/>
                    </a:lnTo>
                    <a:lnTo>
                      <a:pt x="68" y="2678"/>
                    </a:lnTo>
                    <a:lnTo>
                      <a:pt x="64" y="2690"/>
                    </a:lnTo>
                    <a:lnTo>
                      <a:pt x="52" y="2698"/>
                    </a:lnTo>
                    <a:lnTo>
                      <a:pt x="48" y="2714"/>
                    </a:lnTo>
                    <a:lnTo>
                      <a:pt x="44" y="2728"/>
                    </a:lnTo>
                    <a:lnTo>
                      <a:pt x="40" y="2748"/>
                    </a:lnTo>
                    <a:lnTo>
                      <a:pt x="36" y="2764"/>
                    </a:lnTo>
                    <a:lnTo>
                      <a:pt x="32" y="2812"/>
                    </a:lnTo>
                    <a:lnTo>
                      <a:pt x="28" y="2820"/>
                    </a:lnTo>
                    <a:lnTo>
                      <a:pt x="28" y="2828"/>
                    </a:lnTo>
                    <a:lnTo>
                      <a:pt x="32" y="2888"/>
                    </a:lnTo>
                    <a:lnTo>
                      <a:pt x="60" y="2892"/>
                    </a:lnTo>
                    <a:lnTo>
                      <a:pt x="128" y="2892"/>
                    </a:lnTo>
                    <a:lnTo>
                      <a:pt x="164" y="2888"/>
                    </a:lnTo>
                    <a:lnTo>
                      <a:pt x="180" y="2884"/>
                    </a:lnTo>
                    <a:lnTo>
                      <a:pt x="192" y="2880"/>
                    </a:lnTo>
                    <a:lnTo>
                      <a:pt x="200" y="2876"/>
                    </a:lnTo>
                    <a:lnTo>
                      <a:pt x="204" y="2872"/>
                    </a:lnTo>
                    <a:lnTo>
                      <a:pt x="208" y="2868"/>
                    </a:lnTo>
                    <a:lnTo>
                      <a:pt x="208" y="2844"/>
                    </a:lnTo>
                    <a:lnTo>
                      <a:pt x="232" y="2844"/>
                    </a:lnTo>
                    <a:lnTo>
                      <a:pt x="248" y="2848"/>
                    </a:lnTo>
                    <a:lnTo>
                      <a:pt x="276" y="2848"/>
                    </a:lnTo>
                    <a:lnTo>
                      <a:pt x="320" y="2844"/>
                    </a:lnTo>
                    <a:lnTo>
                      <a:pt x="340" y="2840"/>
                    </a:lnTo>
                    <a:lnTo>
                      <a:pt x="352" y="2836"/>
                    </a:lnTo>
                    <a:lnTo>
                      <a:pt x="364" y="2832"/>
                    </a:lnTo>
                    <a:lnTo>
                      <a:pt x="372" y="2828"/>
                    </a:lnTo>
                    <a:lnTo>
                      <a:pt x="380" y="2824"/>
                    </a:lnTo>
                    <a:lnTo>
                      <a:pt x="388" y="2820"/>
                    </a:lnTo>
                    <a:lnTo>
                      <a:pt x="392" y="2816"/>
                    </a:lnTo>
                    <a:lnTo>
                      <a:pt x="396" y="2808"/>
                    </a:lnTo>
                    <a:lnTo>
                      <a:pt x="396" y="2780"/>
                    </a:lnTo>
                    <a:lnTo>
                      <a:pt x="392" y="2776"/>
                    </a:lnTo>
                    <a:lnTo>
                      <a:pt x="384" y="2768"/>
                    </a:lnTo>
                    <a:lnTo>
                      <a:pt x="384" y="2758"/>
                    </a:lnTo>
                    <a:lnTo>
                      <a:pt x="380" y="2744"/>
                    </a:lnTo>
                    <a:lnTo>
                      <a:pt x="376" y="2740"/>
                    </a:lnTo>
                    <a:lnTo>
                      <a:pt x="372" y="2736"/>
                    </a:lnTo>
                    <a:lnTo>
                      <a:pt x="364" y="2732"/>
                    </a:lnTo>
                    <a:lnTo>
                      <a:pt x="340" y="2728"/>
                    </a:lnTo>
                    <a:lnTo>
                      <a:pt x="324" y="2728"/>
                    </a:lnTo>
                    <a:lnTo>
                      <a:pt x="312" y="2728"/>
                    </a:lnTo>
                    <a:lnTo>
                      <a:pt x="308" y="2724"/>
                    </a:lnTo>
                    <a:lnTo>
                      <a:pt x="304" y="2720"/>
                    </a:lnTo>
                    <a:lnTo>
                      <a:pt x="300" y="2718"/>
                    </a:lnTo>
                    <a:lnTo>
                      <a:pt x="296" y="2714"/>
                    </a:lnTo>
                    <a:lnTo>
                      <a:pt x="292" y="2710"/>
                    </a:lnTo>
                    <a:lnTo>
                      <a:pt x="284" y="2706"/>
                    </a:lnTo>
                    <a:lnTo>
                      <a:pt x="284" y="2702"/>
                    </a:lnTo>
                    <a:lnTo>
                      <a:pt x="288" y="2698"/>
                    </a:lnTo>
                    <a:lnTo>
                      <a:pt x="292" y="2694"/>
                    </a:lnTo>
                    <a:lnTo>
                      <a:pt x="296" y="2686"/>
                    </a:lnTo>
                    <a:lnTo>
                      <a:pt x="300" y="2682"/>
                    </a:lnTo>
                    <a:lnTo>
                      <a:pt x="304" y="2678"/>
                    </a:lnTo>
                    <a:lnTo>
                      <a:pt x="308" y="2674"/>
                    </a:lnTo>
                    <a:lnTo>
                      <a:pt x="312" y="2670"/>
                    </a:lnTo>
                    <a:lnTo>
                      <a:pt x="316" y="2662"/>
                    </a:lnTo>
                    <a:lnTo>
                      <a:pt x="320" y="2658"/>
                    </a:lnTo>
                    <a:lnTo>
                      <a:pt x="324" y="2650"/>
                    </a:lnTo>
                    <a:lnTo>
                      <a:pt x="328" y="2646"/>
                    </a:lnTo>
                    <a:lnTo>
                      <a:pt x="332" y="2642"/>
                    </a:lnTo>
                    <a:lnTo>
                      <a:pt x="336" y="2634"/>
                    </a:lnTo>
                    <a:lnTo>
                      <a:pt x="340" y="2630"/>
                    </a:lnTo>
                    <a:lnTo>
                      <a:pt x="344" y="2622"/>
                    </a:lnTo>
                    <a:lnTo>
                      <a:pt x="348" y="2614"/>
                    </a:lnTo>
                    <a:lnTo>
                      <a:pt x="352" y="2606"/>
                    </a:lnTo>
                    <a:lnTo>
                      <a:pt x="356" y="2594"/>
                    </a:lnTo>
                    <a:lnTo>
                      <a:pt x="360" y="2586"/>
                    </a:lnTo>
                    <a:lnTo>
                      <a:pt x="364" y="2578"/>
                    </a:lnTo>
                    <a:lnTo>
                      <a:pt x="368" y="2566"/>
                    </a:lnTo>
                    <a:lnTo>
                      <a:pt x="372" y="2554"/>
                    </a:lnTo>
                    <a:lnTo>
                      <a:pt x="376" y="2542"/>
                    </a:lnTo>
                    <a:lnTo>
                      <a:pt x="380" y="2530"/>
                    </a:lnTo>
                    <a:lnTo>
                      <a:pt x="384" y="2514"/>
                    </a:lnTo>
                    <a:lnTo>
                      <a:pt x="388" y="2502"/>
                    </a:lnTo>
                    <a:lnTo>
                      <a:pt x="392" y="2494"/>
                    </a:lnTo>
                    <a:lnTo>
                      <a:pt x="396" y="2482"/>
                    </a:lnTo>
                    <a:lnTo>
                      <a:pt x="400" y="2470"/>
                    </a:lnTo>
                    <a:lnTo>
                      <a:pt x="404" y="2458"/>
                    </a:lnTo>
                    <a:lnTo>
                      <a:pt x="408" y="2446"/>
                    </a:lnTo>
                    <a:lnTo>
                      <a:pt x="412" y="2434"/>
                    </a:lnTo>
                    <a:lnTo>
                      <a:pt x="416" y="2422"/>
                    </a:lnTo>
                    <a:lnTo>
                      <a:pt x="420" y="2406"/>
                    </a:lnTo>
                    <a:lnTo>
                      <a:pt x="424" y="2390"/>
                    </a:lnTo>
                    <a:lnTo>
                      <a:pt x="428" y="2378"/>
                    </a:lnTo>
                    <a:lnTo>
                      <a:pt x="432" y="2358"/>
                    </a:lnTo>
                    <a:lnTo>
                      <a:pt x="436" y="2342"/>
                    </a:lnTo>
                    <a:lnTo>
                      <a:pt x="440" y="2330"/>
                    </a:lnTo>
                    <a:lnTo>
                      <a:pt x="444" y="2318"/>
                    </a:lnTo>
                    <a:lnTo>
                      <a:pt x="448" y="2306"/>
                    </a:lnTo>
                    <a:lnTo>
                      <a:pt x="452" y="2298"/>
                    </a:lnTo>
                    <a:lnTo>
                      <a:pt x="456" y="2286"/>
                    </a:lnTo>
                    <a:lnTo>
                      <a:pt x="460" y="2270"/>
                    </a:lnTo>
                    <a:lnTo>
                      <a:pt x="464" y="2258"/>
                    </a:lnTo>
                    <a:lnTo>
                      <a:pt x="468" y="2246"/>
                    </a:lnTo>
                    <a:lnTo>
                      <a:pt x="472" y="2230"/>
                    </a:lnTo>
                    <a:lnTo>
                      <a:pt x="476" y="2214"/>
                    </a:lnTo>
                    <a:lnTo>
                      <a:pt x="480" y="2202"/>
                    </a:lnTo>
                    <a:lnTo>
                      <a:pt x="484" y="2194"/>
                    </a:lnTo>
                    <a:lnTo>
                      <a:pt x="488" y="2186"/>
                    </a:lnTo>
                    <a:lnTo>
                      <a:pt x="492" y="2182"/>
                    </a:lnTo>
                    <a:lnTo>
                      <a:pt x="496" y="2174"/>
                    </a:lnTo>
                    <a:lnTo>
                      <a:pt x="500" y="2166"/>
                    </a:lnTo>
                    <a:lnTo>
                      <a:pt x="504" y="2154"/>
                    </a:lnTo>
                    <a:lnTo>
                      <a:pt x="508" y="2142"/>
                    </a:lnTo>
                    <a:lnTo>
                      <a:pt x="512" y="2130"/>
                    </a:lnTo>
                    <a:lnTo>
                      <a:pt x="516" y="2118"/>
                    </a:lnTo>
                    <a:lnTo>
                      <a:pt x="520" y="2102"/>
                    </a:lnTo>
                    <a:lnTo>
                      <a:pt x="524" y="2074"/>
                    </a:lnTo>
                    <a:lnTo>
                      <a:pt x="528" y="2026"/>
                    </a:lnTo>
                    <a:lnTo>
                      <a:pt x="528" y="2022"/>
                    </a:lnTo>
                    <a:lnTo>
                      <a:pt x="528" y="1998"/>
                    </a:lnTo>
                    <a:lnTo>
                      <a:pt x="532" y="2006"/>
                    </a:lnTo>
                    <a:lnTo>
                      <a:pt x="536" y="2010"/>
                    </a:lnTo>
                    <a:lnTo>
                      <a:pt x="540" y="2014"/>
                    </a:lnTo>
                    <a:lnTo>
                      <a:pt x="544" y="2022"/>
                    </a:lnTo>
                    <a:lnTo>
                      <a:pt x="548" y="2026"/>
                    </a:lnTo>
                    <a:lnTo>
                      <a:pt x="552" y="2034"/>
                    </a:lnTo>
                    <a:lnTo>
                      <a:pt x="556" y="2042"/>
                    </a:lnTo>
                    <a:lnTo>
                      <a:pt x="560" y="2046"/>
                    </a:lnTo>
                    <a:lnTo>
                      <a:pt x="564" y="2054"/>
                    </a:lnTo>
                    <a:lnTo>
                      <a:pt x="568" y="2062"/>
                    </a:lnTo>
                    <a:lnTo>
                      <a:pt x="572" y="2066"/>
                    </a:lnTo>
                    <a:lnTo>
                      <a:pt x="576" y="2074"/>
                    </a:lnTo>
                    <a:lnTo>
                      <a:pt x="580" y="2078"/>
                    </a:lnTo>
                    <a:lnTo>
                      <a:pt x="584" y="2086"/>
                    </a:lnTo>
                    <a:lnTo>
                      <a:pt x="588" y="2090"/>
                    </a:lnTo>
                    <a:lnTo>
                      <a:pt x="592" y="2098"/>
                    </a:lnTo>
                    <a:lnTo>
                      <a:pt x="596" y="2102"/>
                    </a:lnTo>
                    <a:lnTo>
                      <a:pt x="600" y="2106"/>
                    </a:lnTo>
                    <a:lnTo>
                      <a:pt x="604" y="2114"/>
                    </a:lnTo>
                    <a:lnTo>
                      <a:pt x="608" y="2118"/>
                    </a:lnTo>
                    <a:lnTo>
                      <a:pt x="612" y="2126"/>
                    </a:lnTo>
                    <a:lnTo>
                      <a:pt x="616" y="2130"/>
                    </a:lnTo>
                    <a:lnTo>
                      <a:pt x="620" y="2138"/>
                    </a:lnTo>
                    <a:lnTo>
                      <a:pt x="624" y="2142"/>
                    </a:lnTo>
                    <a:lnTo>
                      <a:pt x="628" y="2150"/>
                    </a:lnTo>
                    <a:lnTo>
                      <a:pt x="632" y="2154"/>
                    </a:lnTo>
                    <a:lnTo>
                      <a:pt x="636" y="2162"/>
                    </a:lnTo>
                    <a:lnTo>
                      <a:pt x="640" y="2166"/>
                    </a:lnTo>
                    <a:lnTo>
                      <a:pt x="644" y="2170"/>
                    </a:lnTo>
                    <a:lnTo>
                      <a:pt x="648" y="2178"/>
                    </a:lnTo>
                    <a:lnTo>
                      <a:pt x="652" y="2182"/>
                    </a:lnTo>
                    <a:lnTo>
                      <a:pt x="656" y="2186"/>
                    </a:lnTo>
                    <a:lnTo>
                      <a:pt x="660" y="2198"/>
                    </a:lnTo>
                    <a:lnTo>
                      <a:pt x="664" y="2210"/>
                    </a:lnTo>
                    <a:lnTo>
                      <a:pt x="668" y="2222"/>
                    </a:lnTo>
                    <a:lnTo>
                      <a:pt x="672" y="2238"/>
                    </a:lnTo>
                    <a:lnTo>
                      <a:pt x="676" y="2246"/>
                    </a:lnTo>
                    <a:lnTo>
                      <a:pt x="680" y="2254"/>
                    </a:lnTo>
                    <a:lnTo>
                      <a:pt x="684" y="2266"/>
                    </a:lnTo>
                    <a:lnTo>
                      <a:pt x="688" y="2274"/>
                    </a:lnTo>
                    <a:lnTo>
                      <a:pt x="692" y="2282"/>
                    </a:lnTo>
                    <a:lnTo>
                      <a:pt x="696" y="2290"/>
                    </a:lnTo>
                    <a:lnTo>
                      <a:pt x="700" y="2294"/>
                    </a:lnTo>
                    <a:lnTo>
                      <a:pt x="704" y="2302"/>
                    </a:lnTo>
                    <a:lnTo>
                      <a:pt x="708" y="2310"/>
                    </a:lnTo>
                    <a:lnTo>
                      <a:pt x="712" y="2318"/>
                    </a:lnTo>
                    <a:lnTo>
                      <a:pt x="716" y="2326"/>
                    </a:lnTo>
                    <a:lnTo>
                      <a:pt x="720" y="2334"/>
                    </a:lnTo>
                    <a:lnTo>
                      <a:pt x="724" y="2342"/>
                    </a:lnTo>
                    <a:lnTo>
                      <a:pt x="728" y="2350"/>
                    </a:lnTo>
                    <a:lnTo>
                      <a:pt x="732" y="2358"/>
                    </a:lnTo>
                    <a:lnTo>
                      <a:pt x="736" y="2366"/>
                    </a:lnTo>
                    <a:lnTo>
                      <a:pt x="740" y="2374"/>
                    </a:lnTo>
                    <a:lnTo>
                      <a:pt x="744" y="2382"/>
                    </a:lnTo>
                    <a:lnTo>
                      <a:pt x="748" y="2390"/>
                    </a:lnTo>
                    <a:lnTo>
                      <a:pt x="752" y="2394"/>
                    </a:lnTo>
                    <a:lnTo>
                      <a:pt x="756" y="2402"/>
                    </a:lnTo>
                    <a:lnTo>
                      <a:pt x="760" y="2410"/>
                    </a:lnTo>
                    <a:lnTo>
                      <a:pt x="764" y="2418"/>
                    </a:lnTo>
                    <a:lnTo>
                      <a:pt x="768" y="2426"/>
                    </a:lnTo>
                    <a:lnTo>
                      <a:pt x="772" y="2434"/>
                    </a:lnTo>
                    <a:lnTo>
                      <a:pt x="776" y="2442"/>
                    </a:lnTo>
                    <a:lnTo>
                      <a:pt x="780" y="2450"/>
                    </a:lnTo>
                    <a:lnTo>
                      <a:pt x="784" y="2458"/>
                    </a:lnTo>
                    <a:lnTo>
                      <a:pt x="788" y="2462"/>
                    </a:lnTo>
                    <a:lnTo>
                      <a:pt x="792" y="2470"/>
                    </a:lnTo>
                    <a:lnTo>
                      <a:pt x="796" y="2482"/>
                    </a:lnTo>
                    <a:lnTo>
                      <a:pt x="800" y="2498"/>
                    </a:lnTo>
                    <a:lnTo>
                      <a:pt x="804" y="2510"/>
                    </a:lnTo>
                    <a:lnTo>
                      <a:pt x="808" y="2522"/>
                    </a:lnTo>
                    <a:lnTo>
                      <a:pt x="812" y="2534"/>
                    </a:lnTo>
                    <a:lnTo>
                      <a:pt x="816" y="2542"/>
                    </a:lnTo>
                    <a:lnTo>
                      <a:pt x="820" y="2554"/>
                    </a:lnTo>
                    <a:lnTo>
                      <a:pt x="824" y="2562"/>
                    </a:lnTo>
                    <a:lnTo>
                      <a:pt x="828" y="2574"/>
                    </a:lnTo>
                    <a:lnTo>
                      <a:pt x="832" y="2582"/>
                    </a:lnTo>
                    <a:lnTo>
                      <a:pt x="836" y="2590"/>
                    </a:lnTo>
                    <a:lnTo>
                      <a:pt x="840" y="2602"/>
                    </a:lnTo>
                    <a:lnTo>
                      <a:pt x="844" y="2610"/>
                    </a:lnTo>
                    <a:lnTo>
                      <a:pt x="848" y="2618"/>
                    </a:lnTo>
                    <a:lnTo>
                      <a:pt x="852" y="2626"/>
                    </a:lnTo>
                    <a:lnTo>
                      <a:pt x="856" y="2634"/>
                    </a:lnTo>
                    <a:lnTo>
                      <a:pt x="860" y="2642"/>
                    </a:lnTo>
                    <a:lnTo>
                      <a:pt x="864" y="2650"/>
                    </a:lnTo>
                    <a:lnTo>
                      <a:pt x="868" y="2654"/>
                    </a:lnTo>
                    <a:lnTo>
                      <a:pt x="872" y="2662"/>
                    </a:lnTo>
                    <a:lnTo>
                      <a:pt x="876" y="2670"/>
                    </a:lnTo>
                    <a:lnTo>
                      <a:pt x="880" y="2674"/>
                    </a:lnTo>
                    <a:lnTo>
                      <a:pt x="884" y="2682"/>
                    </a:lnTo>
                    <a:lnTo>
                      <a:pt x="888" y="2686"/>
                    </a:lnTo>
                    <a:lnTo>
                      <a:pt x="892" y="2694"/>
                    </a:lnTo>
                    <a:lnTo>
                      <a:pt x="896" y="2698"/>
                    </a:lnTo>
                    <a:lnTo>
                      <a:pt x="900" y="2702"/>
                    </a:lnTo>
                    <a:lnTo>
                      <a:pt x="904" y="2714"/>
                    </a:lnTo>
                    <a:lnTo>
                      <a:pt x="908" y="2724"/>
                    </a:lnTo>
                    <a:lnTo>
                      <a:pt x="912" y="2732"/>
                    </a:lnTo>
                    <a:lnTo>
                      <a:pt x="916" y="2740"/>
                    </a:lnTo>
                    <a:lnTo>
                      <a:pt x="920" y="2754"/>
                    </a:lnTo>
                    <a:lnTo>
                      <a:pt x="924" y="2762"/>
                    </a:lnTo>
                    <a:lnTo>
                      <a:pt x="928" y="2768"/>
                    </a:lnTo>
                    <a:lnTo>
                      <a:pt x="932" y="2780"/>
                    </a:lnTo>
                    <a:lnTo>
                      <a:pt x="936" y="2788"/>
                    </a:lnTo>
                    <a:lnTo>
                      <a:pt x="940" y="2796"/>
                    </a:lnTo>
                    <a:lnTo>
                      <a:pt x="944" y="2804"/>
                    </a:lnTo>
                    <a:lnTo>
                      <a:pt x="948" y="2812"/>
                    </a:lnTo>
                    <a:lnTo>
                      <a:pt x="952" y="2816"/>
                    </a:lnTo>
                    <a:lnTo>
                      <a:pt x="956" y="2864"/>
                    </a:lnTo>
                    <a:lnTo>
                      <a:pt x="956" y="2880"/>
                    </a:lnTo>
                    <a:lnTo>
                      <a:pt x="952" y="2884"/>
                    </a:lnTo>
                    <a:lnTo>
                      <a:pt x="948" y="2892"/>
                    </a:lnTo>
                    <a:lnTo>
                      <a:pt x="948" y="2900"/>
                    </a:lnTo>
                    <a:lnTo>
                      <a:pt x="952" y="2968"/>
                    </a:lnTo>
                    <a:lnTo>
                      <a:pt x="960" y="2972"/>
                    </a:lnTo>
                    <a:lnTo>
                      <a:pt x="972" y="2976"/>
                    </a:lnTo>
                    <a:lnTo>
                      <a:pt x="992" y="2980"/>
                    </a:lnTo>
                    <a:lnTo>
                      <a:pt x="1080" y="2980"/>
                    </a:lnTo>
                    <a:lnTo>
                      <a:pt x="1120" y="2976"/>
                    </a:lnTo>
                    <a:lnTo>
                      <a:pt x="1148" y="2972"/>
                    </a:lnTo>
                    <a:lnTo>
                      <a:pt x="1152" y="2932"/>
                    </a:lnTo>
                    <a:lnTo>
                      <a:pt x="1184" y="2936"/>
                    </a:lnTo>
                    <a:lnTo>
                      <a:pt x="1204" y="2940"/>
                    </a:lnTo>
                    <a:lnTo>
                      <a:pt x="1216" y="2944"/>
                    </a:lnTo>
                    <a:lnTo>
                      <a:pt x="1228" y="2948"/>
                    </a:lnTo>
                    <a:lnTo>
                      <a:pt x="1238" y="2952"/>
                    </a:lnTo>
                    <a:lnTo>
                      <a:pt x="1252" y="2956"/>
                    </a:lnTo>
                    <a:lnTo>
                      <a:pt x="1264" y="2960"/>
                    </a:lnTo>
                    <a:lnTo>
                      <a:pt x="1326" y="2960"/>
                    </a:lnTo>
                    <a:lnTo>
                      <a:pt x="1350" y="2956"/>
                    </a:lnTo>
                    <a:lnTo>
                      <a:pt x="1370" y="2952"/>
                    </a:lnTo>
                    <a:lnTo>
                      <a:pt x="1390" y="2948"/>
                    </a:lnTo>
                    <a:lnTo>
                      <a:pt x="1406" y="2944"/>
                    </a:lnTo>
                    <a:lnTo>
                      <a:pt x="1426" y="2940"/>
                    </a:lnTo>
                    <a:lnTo>
                      <a:pt x="1442" y="2936"/>
                    </a:lnTo>
                    <a:lnTo>
                      <a:pt x="1454" y="2932"/>
                    </a:lnTo>
                    <a:lnTo>
                      <a:pt x="1466" y="2928"/>
                    </a:lnTo>
                    <a:lnTo>
                      <a:pt x="1478" y="2924"/>
                    </a:lnTo>
                    <a:lnTo>
                      <a:pt x="1486" y="2920"/>
                    </a:lnTo>
                    <a:lnTo>
                      <a:pt x="1494" y="2916"/>
                    </a:lnTo>
                    <a:lnTo>
                      <a:pt x="1502" y="2912"/>
                    </a:lnTo>
                    <a:lnTo>
                      <a:pt x="1506" y="2892"/>
                    </a:lnTo>
                    <a:lnTo>
                      <a:pt x="1506" y="2888"/>
                    </a:lnTo>
                    <a:lnTo>
                      <a:pt x="1502" y="2872"/>
                    </a:lnTo>
                    <a:lnTo>
                      <a:pt x="1494" y="2868"/>
                    </a:lnTo>
                    <a:lnTo>
                      <a:pt x="1490" y="2860"/>
                    </a:lnTo>
                    <a:lnTo>
                      <a:pt x="1486" y="2848"/>
                    </a:lnTo>
                    <a:lnTo>
                      <a:pt x="1482" y="2840"/>
                    </a:lnTo>
                    <a:lnTo>
                      <a:pt x="1478" y="2836"/>
                    </a:lnTo>
                    <a:lnTo>
                      <a:pt x="1474" y="2832"/>
                    </a:lnTo>
                    <a:lnTo>
                      <a:pt x="1470" y="2828"/>
                    </a:lnTo>
                    <a:lnTo>
                      <a:pt x="1466" y="2824"/>
                    </a:lnTo>
                    <a:lnTo>
                      <a:pt x="1458" y="2820"/>
                    </a:lnTo>
                    <a:lnTo>
                      <a:pt x="1450" y="2816"/>
                    </a:lnTo>
                    <a:lnTo>
                      <a:pt x="1438" y="2812"/>
                    </a:lnTo>
                    <a:lnTo>
                      <a:pt x="1414" y="2808"/>
                    </a:lnTo>
                    <a:lnTo>
                      <a:pt x="1358" y="2808"/>
                    </a:lnTo>
                    <a:lnTo>
                      <a:pt x="1338" y="2808"/>
                    </a:lnTo>
                    <a:lnTo>
                      <a:pt x="1326" y="2804"/>
                    </a:lnTo>
                    <a:lnTo>
                      <a:pt x="1314" y="2800"/>
                    </a:lnTo>
                    <a:lnTo>
                      <a:pt x="1310" y="2796"/>
                    </a:lnTo>
                    <a:lnTo>
                      <a:pt x="1306" y="2792"/>
                    </a:lnTo>
                    <a:lnTo>
                      <a:pt x="1302" y="2788"/>
                    </a:lnTo>
                    <a:lnTo>
                      <a:pt x="1298" y="2784"/>
                    </a:lnTo>
                    <a:lnTo>
                      <a:pt x="1294" y="2780"/>
                    </a:lnTo>
                    <a:lnTo>
                      <a:pt x="1294" y="2772"/>
                    </a:lnTo>
                    <a:lnTo>
                      <a:pt x="1294" y="2762"/>
                    </a:lnTo>
                    <a:lnTo>
                      <a:pt x="1290" y="2754"/>
                    </a:lnTo>
                    <a:lnTo>
                      <a:pt x="1286" y="2748"/>
                    </a:lnTo>
                    <a:lnTo>
                      <a:pt x="1282" y="2744"/>
                    </a:lnTo>
                    <a:lnTo>
                      <a:pt x="1278" y="2740"/>
                    </a:lnTo>
                    <a:lnTo>
                      <a:pt x="1272" y="2736"/>
                    </a:lnTo>
                    <a:lnTo>
                      <a:pt x="1242" y="2732"/>
                    </a:lnTo>
                    <a:lnTo>
                      <a:pt x="1238" y="2728"/>
                    </a:lnTo>
                    <a:lnTo>
                      <a:pt x="1234" y="2724"/>
                    </a:lnTo>
                    <a:lnTo>
                      <a:pt x="1228" y="2720"/>
                    </a:lnTo>
                    <a:lnTo>
                      <a:pt x="1224" y="2718"/>
                    </a:lnTo>
                    <a:lnTo>
                      <a:pt x="1220" y="2710"/>
                    </a:lnTo>
                    <a:lnTo>
                      <a:pt x="1208" y="2706"/>
                    </a:lnTo>
                    <a:lnTo>
                      <a:pt x="1204" y="2702"/>
                    </a:lnTo>
                    <a:lnTo>
                      <a:pt x="1200" y="2698"/>
                    </a:lnTo>
                    <a:lnTo>
                      <a:pt x="1196" y="2694"/>
                    </a:lnTo>
                    <a:lnTo>
                      <a:pt x="1192" y="2690"/>
                    </a:lnTo>
                    <a:lnTo>
                      <a:pt x="1188" y="2686"/>
                    </a:lnTo>
                    <a:lnTo>
                      <a:pt x="1184" y="2682"/>
                    </a:lnTo>
                    <a:lnTo>
                      <a:pt x="1180" y="2678"/>
                    </a:lnTo>
                    <a:lnTo>
                      <a:pt x="1176" y="2674"/>
                    </a:lnTo>
                    <a:lnTo>
                      <a:pt x="1172" y="2666"/>
                    </a:lnTo>
                    <a:lnTo>
                      <a:pt x="1168" y="2662"/>
                    </a:lnTo>
                    <a:lnTo>
                      <a:pt x="1164" y="2658"/>
                    </a:lnTo>
                    <a:lnTo>
                      <a:pt x="1160" y="2654"/>
                    </a:lnTo>
                    <a:lnTo>
                      <a:pt x="1156" y="2650"/>
                    </a:lnTo>
                    <a:lnTo>
                      <a:pt x="1152" y="2642"/>
                    </a:lnTo>
                    <a:lnTo>
                      <a:pt x="1148" y="2638"/>
                    </a:lnTo>
                    <a:lnTo>
                      <a:pt x="1144" y="2634"/>
                    </a:lnTo>
                    <a:lnTo>
                      <a:pt x="1140" y="2630"/>
                    </a:lnTo>
                    <a:lnTo>
                      <a:pt x="1136" y="2622"/>
                    </a:lnTo>
                    <a:lnTo>
                      <a:pt x="1132" y="2618"/>
                    </a:lnTo>
                    <a:lnTo>
                      <a:pt x="1128" y="2614"/>
                    </a:lnTo>
                    <a:lnTo>
                      <a:pt x="1124" y="2606"/>
                    </a:lnTo>
                    <a:lnTo>
                      <a:pt x="1120" y="2598"/>
                    </a:lnTo>
                    <a:lnTo>
                      <a:pt x="1112" y="2594"/>
                    </a:lnTo>
                    <a:lnTo>
                      <a:pt x="1108" y="2590"/>
                    </a:lnTo>
                    <a:lnTo>
                      <a:pt x="1104" y="2586"/>
                    </a:lnTo>
                    <a:lnTo>
                      <a:pt x="1100" y="2582"/>
                    </a:lnTo>
                    <a:lnTo>
                      <a:pt x="1096" y="2578"/>
                    </a:lnTo>
                    <a:lnTo>
                      <a:pt x="1092" y="2574"/>
                    </a:lnTo>
                    <a:lnTo>
                      <a:pt x="1088" y="2570"/>
                    </a:lnTo>
                    <a:lnTo>
                      <a:pt x="1084" y="2566"/>
                    </a:lnTo>
                    <a:lnTo>
                      <a:pt x="1080" y="2562"/>
                    </a:lnTo>
                    <a:lnTo>
                      <a:pt x="1076" y="2558"/>
                    </a:lnTo>
                    <a:lnTo>
                      <a:pt x="1072" y="2554"/>
                    </a:lnTo>
                    <a:lnTo>
                      <a:pt x="1068" y="2550"/>
                    </a:lnTo>
                    <a:lnTo>
                      <a:pt x="1064" y="2546"/>
                    </a:lnTo>
                    <a:lnTo>
                      <a:pt x="1060" y="2542"/>
                    </a:lnTo>
                    <a:lnTo>
                      <a:pt x="1056" y="2538"/>
                    </a:lnTo>
                    <a:lnTo>
                      <a:pt x="1052" y="2530"/>
                    </a:lnTo>
                    <a:lnTo>
                      <a:pt x="1048" y="2522"/>
                    </a:lnTo>
                    <a:lnTo>
                      <a:pt x="1044" y="2514"/>
                    </a:lnTo>
                    <a:lnTo>
                      <a:pt x="1040" y="2506"/>
                    </a:lnTo>
                    <a:lnTo>
                      <a:pt x="1036" y="2498"/>
                    </a:lnTo>
                    <a:lnTo>
                      <a:pt x="1032" y="2490"/>
                    </a:lnTo>
                    <a:lnTo>
                      <a:pt x="1028" y="2478"/>
                    </a:lnTo>
                    <a:lnTo>
                      <a:pt x="1024" y="2470"/>
                    </a:lnTo>
                    <a:lnTo>
                      <a:pt x="1020" y="2458"/>
                    </a:lnTo>
                    <a:lnTo>
                      <a:pt x="1016" y="2446"/>
                    </a:lnTo>
                    <a:lnTo>
                      <a:pt x="1012" y="2434"/>
                    </a:lnTo>
                    <a:lnTo>
                      <a:pt x="1008" y="2422"/>
                    </a:lnTo>
                    <a:lnTo>
                      <a:pt x="1004" y="2410"/>
                    </a:lnTo>
                    <a:lnTo>
                      <a:pt x="1000" y="2402"/>
                    </a:lnTo>
                    <a:lnTo>
                      <a:pt x="996" y="2390"/>
                    </a:lnTo>
                    <a:lnTo>
                      <a:pt x="992" y="2382"/>
                    </a:lnTo>
                    <a:lnTo>
                      <a:pt x="988" y="2374"/>
                    </a:lnTo>
                    <a:lnTo>
                      <a:pt x="984" y="2362"/>
                    </a:lnTo>
                    <a:lnTo>
                      <a:pt x="980" y="2354"/>
                    </a:lnTo>
                    <a:lnTo>
                      <a:pt x="976" y="2342"/>
                    </a:lnTo>
                    <a:lnTo>
                      <a:pt x="972" y="2330"/>
                    </a:lnTo>
                    <a:lnTo>
                      <a:pt x="968" y="2318"/>
                    </a:lnTo>
                    <a:lnTo>
                      <a:pt x="964" y="2306"/>
                    </a:lnTo>
                    <a:lnTo>
                      <a:pt x="960" y="2298"/>
                    </a:lnTo>
                    <a:lnTo>
                      <a:pt x="956" y="2286"/>
                    </a:lnTo>
                    <a:lnTo>
                      <a:pt x="952" y="2278"/>
                    </a:lnTo>
                    <a:lnTo>
                      <a:pt x="948" y="2266"/>
                    </a:lnTo>
                    <a:lnTo>
                      <a:pt x="944" y="2258"/>
                    </a:lnTo>
                    <a:lnTo>
                      <a:pt x="940" y="2246"/>
                    </a:lnTo>
                    <a:lnTo>
                      <a:pt x="936" y="2238"/>
                    </a:lnTo>
                    <a:lnTo>
                      <a:pt x="932" y="2226"/>
                    </a:lnTo>
                    <a:lnTo>
                      <a:pt x="928" y="2214"/>
                    </a:lnTo>
                    <a:lnTo>
                      <a:pt x="924" y="2206"/>
                    </a:lnTo>
                    <a:lnTo>
                      <a:pt x="920" y="2198"/>
                    </a:lnTo>
                    <a:lnTo>
                      <a:pt x="916" y="2190"/>
                    </a:lnTo>
                    <a:lnTo>
                      <a:pt x="912" y="2178"/>
                    </a:lnTo>
                    <a:lnTo>
                      <a:pt x="908" y="2170"/>
                    </a:lnTo>
                    <a:lnTo>
                      <a:pt x="904" y="2162"/>
                    </a:lnTo>
                    <a:lnTo>
                      <a:pt x="900" y="2154"/>
                    </a:lnTo>
                    <a:lnTo>
                      <a:pt x="896" y="2110"/>
                    </a:lnTo>
                    <a:lnTo>
                      <a:pt x="892" y="2094"/>
                    </a:lnTo>
                    <a:lnTo>
                      <a:pt x="888" y="2086"/>
                    </a:lnTo>
                    <a:lnTo>
                      <a:pt x="884" y="2078"/>
                    </a:lnTo>
                    <a:lnTo>
                      <a:pt x="880" y="2070"/>
                    </a:lnTo>
                    <a:lnTo>
                      <a:pt x="876" y="2058"/>
                    </a:lnTo>
                    <a:lnTo>
                      <a:pt x="872" y="1998"/>
                    </a:lnTo>
                    <a:lnTo>
                      <a:pt x="868" y="1982"/>
                    </a:lnTo>
                    <a:lnTo>
                      <a:pt x="864" y="1970"/>
                    </a:lnTo>
                    <a:lnTo>
                      <a:pt x="860" y="1954"/>
                    </a:lnTo>
                    <a:lnTo>
                      <a:pt x="856" y="1946"/>
                    </a:lnTo>
                    <a:lnTo>
                      <a:pt x="852" y="1934"/>
                    </a:lnTo>
                    <a:lnTo>
                      <a:pt x="848" y="1926"/>
                    </a:lnTo>
                    <a:lnTo>
                      <a:pt x="844" y="1914"/>
                    </a:lnTo>
                    <a:lnTo>
                      <a:pt x="840" y="1902"/>
                    </a:lnTo>
                    <a:lnTo>
                      <a:pt x="836" y="1874"/>
                    </a:lnTo>
                    <a:lnTo>
                      <a:pt x="832" y="1854"/>
                    </a:lnTo>
                    <a:lnTo>
                      <a:pt x="828" y="1846"/>
                    </a:lnTo>
                    <a:lnTo>
                      <a:pt x="824" y="1842"/>
                    </a:lnTo>
                    <a:lnTo>
                      <a:pt x="820" y="1838"/>
                    </a:lnTo>
                    <a:lnTo>
                      <a:pt x="816" y="1814"/>
                    </a:lnTo>
                    <a:lnTo>
                      <a:pt x="812" y="1810"/>
                    </a:lnTo>
                    <a:lnTo>
                      <a:pt x="808" y="1806"/>
                    </a:lnTo>
                    <a:lnTo>
                      <a:pt x="804" y="1802"/>
                    </a:lnTo>
                    <a:lnTo>
                      <a:pt x="800" y="1798"/>
                    </a:lnTo>
                    <a:lnTo>
                      <a:pt x="796" y="1774"/>
                    </a:lnTo>
                    <a:lnTo>
                      <a:pt x="792" y="1766"/>
                    </a:lnTo>
                    <a:lnTo>
                      <a:pt x="788" y="1754"/>
                    </a:lnTo>
                    <a:lnTo>
                      <a:pt x="784" y="1742"/>
                    </a:lnTo>
                    <a:lnTo>
                      <a:pt x="780" y="1730"/>
                    </a:lnTo>
                    <a:lnTo>
                      <a:pt x="776" y="1718"/>
                    </a:lnTo>
                    <a:lnTo>
                      <a:pt x="772" y="1706"/>
                    </a:lnTo>
                    <a:lnTo>
                      <a:pt x="768" y="1694"/>
                    </a:lnTo>
                    <a:lnTo>
                      <a:pt x="764" y="1682"/>
                    </a:lnTo>
                    <a:lnTo>
                      <a:pt x="760" y="1674"/>
                    </a:lnTo>
                    <a:lnTo>
                      <a:pt x="756" y="1662"/>
                    </a:lnTo>
                    <a:lnTo>
                      <a:pt x="752" y="1654"/>
                    </a:lnTo>
                    <a:lnTo>
                      <a:pt x="748" y="1642"/>
                    </a:lnTo>
                    <a:lnTo>
                      <a:pt x="744" y="1634"/>
                    </a:lnTo>
                    <a:lnTo>
                      <a:pt x="740" y="1622"/>
                    </a:lnTo>
                    <a:lnTo>
                      <a:pt x="736" y="1614"/>
                    </a:lnTo>
                    <a:lnTo>
                      <a:pt x="732" y="1602"/>
                    </a:lnTo>
                    <a:lnTo>
                      <a:pt x="728" y="1594"/>
                    </a:lnTo>
                    <a:lnTo>
                      <a:pt x="724" y="1586"/>
                    </a:lnTo>
                    <a:lnTo>
                      <a:pt x="720" y="1578"/>
                    </a:lnTo>
                    <a:lnTo>
                      <a:pt x="716" y="1570"/>
                    </a:lnTo>
                    <a:lnTo>
                      <a:pt x="712" y="1562"/>
                    </a:lnTo>
                    <a:lnTo>
                      <a:pt x="708" y="1554"/>
                    </a:lnTo>
                    <a:lnTo>
                      <a:pt x="704" y="1546"/>
                    </a:lnTo>
                    <a:lnTo>
                      <a:pt x="700" y="1542"/>
                    </a:lnTo>
                    <a:lnTo>
                      <a:pt x="696" y="1534"/>
                    </a:lnTo>
                    <a:lnTo>
                      <a:pt x="692" y="1526"/>
                    </a:lnTo>
                    <a:lnTo>
                      <a:pt x="688" y="1518"/>
                    </a:lnTo>
                    <a:lnTo>
                      <a:pt x="684" y="1514"/>
                    </a:lnTo>
                    <a:lnTo>
                      <a:pt x="680" y="1506"/>
                    </a:lnTo>
                    <a:lnTo>
                      <a:pt x="676" y="1498"/>
                    </a:lnTo>
                    <a:lnTo>
                      <a:pt x="672" y="1494"/>
                    </a:lnTo>
                    <a:lnTo>
                      <a:pt x="668" y="1486"/>
                    </a:lnTo>
                    <a:lnTo>
                      <a:pt x="664" y="1478"/>
                    </a:lnTo>
                    <a:lnTo>
                      <a:pt x="660" y="1470"/>
                    </a:lnTo>
                    <a:lnTo>
                      <a:pt x="656" y="1466"/>
                    </a:lnTo>
                    <a:lnTo>
                      <a:pt x="660" y="1466"/>
                    </a:lnTo>
                    <a:lnTo>
                      <a:pt x="668" y="1470"/>
                    </a:lnTo>
                    <a:lnTo>
                      <a:pt x="672" y="1474"/>
                    </a:lnTo>
                    <a:lnTo>
                      <a:pt x="684" y="1482"/>
                    </a:lnTo>
                    <a:lnTo>
                      <a:pt x="692" y="1486"/>
                    </a:lnTo>
                    <a:lnTo>
                      <a:pt x="696" y="1490"/>
                    </a:lnTo>
                    <a:lnTo>
                      <a:pt x="704" y="1494"/>
                    </a:lnTo>
                    <a:lnTo>
                      <a:pt x="708" y="1498"/>
                    </a:lnTo>
                    <a:lnTo>
                      <a:pt x="712" y="1502"/>
                    </a:lnTo>
                    <a:lnTo>
                      <a:pt x="716" y="1506"/>
                    </a:lnTo>
                    <a:lnTo>
                      <a:pt x="720" y="1510"/>
                    </a:lnTo>
                    <a:lnTo>
                      <a:pt x="724" y="1514"/>
                    </a:lnTo>
                    <a:lnTo>
                      <a:pt x="728" y="1518"/>
                    </a:lnTo>
                    <a:lnTo>
                      <a:pt x="732" y="1522"/>
                    </a:lnTo>
                    <a:lnTo>
                      <a:pt x="736" y="1530"/>
                    </a:lnTo>
                    <a:lnTo>
                      <a:pt x="744" y="1534"/>
                    </a:lnTo>
                    <a:lnTo>
                      <a:pt x="748" y="1538"/>
                    </a:lnTo>
                    <a:lnTo>
                      <a:pt x="752" y="1542"/>
                    </a:lnTo>
                    <a:lnTo>
                      <a:pt x="756" y="1546"/>
                    </a:lnTo>
                    <a:lnTo>
                      <a:pt x="760" y="1554"/>
                    </a:lnTo>
                    <a:lnTo>
                      <a:pt x="764" y="1558"/>
                    </a:lnTo>
                    <a:lnTo>
                      <a:pt x="768" y="1562"/>
                    </a:lnTo>
                    <a:lnTo>
                      <a:pt x="776" y="1566"/>
                    </a:lnTo>
                    <a:lnTo>
                      <a:pt x="780" y="1570"/>
                    </a:lnTo>
                    <a:lnTo>
                      <a:pt x="784" y="1574"/>
                    </a:lnTo>
                    <a:lnTo>
                      <a:pt x="796" y="1574"/>
                    </a:lnTo>
                    <a:lnTo>
                      <a:pt x="800" y="1570"/>
                    </a:lnTo>
                    <a:lnTo>
                      <a:pt x="804" y="1570"/>
                    </a:lnTo>
                    <a:lnTo>
                      <a:pt x="812" y="1574"/>
                    </a:lnTo>
                    <a:lnTo>
                      <a:pt x="820" y="1578"/>
                    </a:lnTo>
                    <a:lnTo>
                      <a:pt x="824" y="1582"/>
                    </a:lnTo>
                    <a:lnTo>
                      <a:pt x="832" y="1586"/>
                    </a:lnTo>
                    <a:lnTo>
                      <a:pt x="840" y="1590"/>
                    </a:lnTo>
                    <a:lnTo>
                      <a:pt x="848" y="1594"/>
                    </a:lnTo>
                    <a:lnTo>
                      <a:pt x="856" y="1598"/>
                    </a:lnTo>
                    <a:lnTo>
                      <a:pt x="868" y="1602"/>
                    </a:lnTo>
                    <a:lnTo>
                      <a:pt x="876" y="1606"/>
                    </a:lnTo>
                    <a:lnTo>
                      <a:pt x="884" y="1610"/>
                    </a:lnTo>
                    <a:lnTo>
                      <a:pt x="896" y="1614"/>
                    </a:lnTo>
                    <a:lnTo>
                      <a:pt x="904" y="1618"/>
                    </a:lnTo>
                    <a:lnTo>
                      <a:pt x="912" y="1622"/>
                    </a:lnTo>
                    <a:lnTo>
                      <a:pt x="924" y="1626"/>
                    </a:lnTo>
                    <a:lnTo>
                      <a:pt x="932" y="1630"/>
                    </a:lnTo>
                    <a:lnTo>
                      <a:pt x="940" y="1634"/>
                    </a:lnTo>
                    <a:lnTo>
                      <a:pt x="964" y="1634"/>
                    </a:lnTo>
                    <a:lnTo>
                      <a:pt x="968" y="1630"/>
                    </a:lnTo>
                    <a:lnTo>
                      <a:pt x="972" y="1626"/>
                    </a:lnTo>
                    <a:lnTo>
                      <a:pt x="976" y="1622"/>
                    </a:lnTo>
                    <a:lnTo>
                      <a:pt x="984" y="1618"/>
                    </a:lnTo>
                    <a:lnTo>
                      <a:pt x="988" y="1614"/>
                    </a:lnTo>
                    <a:lnTo>
                      <a:pt x="992" y="1610"/>
                    </a:lnTo>
                    <a:lnTo>
                      <a:pt x="1000" y="1606"/>
                    </a:lnTo>
                    <a:lnTo>
                      <a:pt x="1008" y="1602"/>
                    </a:lnTo>
                    <a:lnTo>
                      <a:pt x="1016" y="1598"/>
                    </a:lnTo>
                    <a:lnTo>
                      <a:pt x="1024" y="1594"/>
                    </a:lnTo>
                    <a:lnTo>
                      <a:pt x="1028" y="1590"/>
                    </a:lnTo>
                    <a:lnTo>
                      <a:pt x="1036" y="1586"/>
                    </a:lnTo>
                    <a:lnTo>
                      <a:pt x="1044" y="1582"/>
                    </a:lnTo>
                    <a:lnTo>
                      <a:pt x="1052" y="1578"/>
                    </a:lnTo>
                    <a:lnTo>
                      <a:pt x="1060" y="1574"/>
                    </a:lnTo>
                    <a:lnTo>
                      <a:pt x="1064" y="1570"/>
                    </a:lnTo>
                    <a:lnTo>
                      <a:pt x="1072" y="1566"/>
                    </a:lnTo>
                    <a:lnTo>
                      <a:pt x="1076" y="1562"/>
                    </a:lnTo>
                    <a:lnTo>
                      <a:pt x="1084" y="1558"/>
                    </a:lnTo>
                    <a:lnTo>
                      <a:pt x="1092" y="1554"/>
                    </a:lnTo>
                    <a:lnTo>
                      <a:pt x="1100" y="1550"/>
                    </a:lnTo>
                    <a:lnTo>
                      <a:pt x="1108" y="1546"/>
                    </a:lnTo>
                    <a:lnTo>
                      <a:pt x="1120" y="1542"/>
                    </a:lnTo>
                    <a:lnTo>
                      <a:pt x="1134" y="1482"/>
                    </a:lnTo>
                    <a:lnTo>
                      <a:pt x="926" y="1508"/>
                    </a:lnTo>
                    <a:close/>
                    <a:moveTo>
                      <a:pt x="510" y="856"/>
                    </a:moveTo>
                    <a:lnTo>
                      <a:pt x="510" y="856"/>
                    </a:lnTo>
                    <a:lnTo>
                      <a:pt x="508" y="842"/>
                    </a:lnTo>
                    <a:lnTo>
                      <a:pt x="506" y="828"/>
                    </a:lnTo>
                    <a:lnTo>
                      <a:pt x="506" y="812"/>
                    </a:lnTo>
                    <a:lnTo>
                      <a:pt x="502" y="796"/>
                    </a:lnTo>
                    <a:lnTo>
                      <a:pt x="496" y="766"/>
                    </a:lnTo>
                    <a:lnTo>
                      <a:pt x="486" y="738"/>
                    </a:lnTo>
                    <a:lnTo>
                      <a:pt x="474" y="712"/>
                    </a:lnTo>
                    <a:lnTo>
                      <a:pt x="470" y="696"/>
                    </a:lnTo>
                    <a:lnTo>
                      <a:pt x="466" y="680"/>
                    </a:lnTo>
                    <a:lnTo>
                      <a:pt x="462" y="664"/>
                    </a:lnTo>
                    <a:lnTo>
                      <a:pt x="458" y="650"/>
                    </a:lnTo>
                    <a:lnTo>
                      <a:pt x="452" y="632"/>
                    </a:lnTo>
                    <a:lnTo>
                      <a:pt x="444" y="616"/>
                    </a:lnTo>
                    <a:lnTo>
                      <a:pt x="442" y="612"/>
                    </a:lnTo>
                    <a:lnTo>
                      <a:pt x="442" y="606"/>
                    </a:lnTo>
                    <a:lnTo>
                      <a:pt x="442" y="600"/>
                    </a:lnTo>
                    <a:lnTo>
                      <a:pt x="440" y="596"/>
                    </a:lnTo>
                    <a:lnTo>
                      <a:pt x="434" y="590"/>
                    </a:lnTo>
                    <a:lnTo>
                      <a:pt x="430" y="582"/>
                    </a:lnTo>
                    <a:lnTo>
                      <a:pt x="426" y="574"/>
                    </a:lnTo>
                    <a:lnTo>
                      <a:pt x="428" y="562"/>
                    </a:lnTo>
                    <a:lnTo>
                      <a:pt x="436" y="534"/>
                    </a:lnTo>
                    <a:lnTo>
                      <a:pt x="440" y="516"/>
                    </a:lnTo>
                    <a:lnTo>
                      <a:pt x="440" y="500"/>
                    </a:lnTo>
                    <a:lnTo>
                      <a:pt x="448" y="504"/>
                    </a:lnTo>
                    <a:lnTo>
                      <a:pt x="454" y="510"/>
                    </a:lnTo>
                    <a:lnTo>
                      <a:pt x="456" y="516"/>
                    </a:lnTo>
                    <a:lnTo>
                      <a:pt x="456" y="524"/>
                    </a:lnTo>
                    <a:lnTo>
                      <a:pt x="456" y="540"/>
                    </a:lnTo>
                    <a:lnTo>
                      <a:pt x="458" y="548"/>
                    </a:lnTo>
                    <a:lnTo>
                      <a:pt x="462" y="556"/>
                    </a:lnTo>
                    <a:lnTo>
                      <a:pt x="478" y="580"/>
                    </a:lnTo>
                    <a:lnTo>
                      <a:pt x="490" y="604"/>
                    </a:lnTo>
                    <a:lnTo>
                      <a:pt x="490" y="610"/>
                    </a:lnTo>
                    <a:lnTo>
                      <a:pt x="490" y="618"/>
                    </a:lnTo>
                    <a:lnTo>
                      <a:pt x="490" y="626"/>
                    </a:lnTo>
                    <a:lnTo>
                      <a:pt x="490" y="634"/>
                    </a:lnTo>
                    <a:lnTo>
                      <a:pt x="494" y="660"/>
                    </a:lnTo>
                    <a:lnTo>
                      <a:pt x="496" y="686"/>
                    </a:lnTo>
                    <a:lnTo>
                      <a:pt x="498" y="714"/>
                    </a:lnTo>
                    <a:lnTo>
                      <a:pt x="502" y="742"/>
                    </a:lnTo>
                    <a:lnTo>
                      <a:pt x="514" y="800"/>
                    </a:lnTo>
                    <a:lnTo>
                      <a:pt x="518" y="830"/>
                    </a:lnTo>
                    <a:lnTo>
                      <a:pt x="522" y="860"/>
                    </a:lnTo>
                    <a:lnTo>
                      <a:pt x="522" y="868"/>
                    </a:lnTo>
                    <a:lnTo>
                      <a:pt x="524" y="876"/>
                    </a:lnTo>
                    <a:lnTo>
                      <a:pt x="530" y="892"/>
                    </a:lnTo>
                    <a:lnTo>
                      <a:pt x="534" y="910"/>
                    </a:lnTo>
                    <a:lnTo>
                      <a:pt x="536" y="930"/>
                    </a:lnTo>
                    <a:lnTo>
                      <a:pt x="540" y="968"/>
                    </a:lnTo>
                    <a:lnTo>
                      <a:pt x="532" y="958"/>
                    </a:lnTo>
                    <a:lnTo>
                      <a:pt x="526" y="946"/>
                    </a:lnTo>
                    <a:lnTo>
                      <a:pt x="522" y="932"/>
                    </a:lnTo>
                    <a:lnTo>
                      <a:pt x="518" y="918"/>
                    </a:lnTo>
                    <a:lnTo>
                      <a:pt x="514" y="888"/>
                    </a:lnTo>
                    <a:lnTo>
                      <a:pt x="510" y="856"/>
                    </a:lnTo>
                    <a:close/>
                    <a:moveTo>
                      <a:pt x="1264" y="2744"/>
                    </a:moveTo>
                    <a:lnTo>
                      <a:pt x="1272" y="2748"/>
                    </a:lnTo>
                    <a:lnTo>
                      <a:pt x="1274" y="2754"/>
                    </a:lnTo>
                    <a:lnTo>
                      <a:pt x="1278" y="2758"/>
                    </a:lnTo>
                    <a:lnTo>
                      <a:pt x="1282" y="2762"/>
                    </a:lnTo>
                    <a:lnTo>
                      <a:pt x="1282" y="2764"/>
                    </a:lnTo>
                    <a:lnTo>
                      <a:pt x="1274" y="2762"/>
                    </a:lnTo>
                    <a:lnTo>
                      <a:pt x="1272" y="2758"/>
                    </a:lnTo>
                    <a:lnTo>
                      <a:pt x="1264" y="2754"/>
                    </a:lnTo>
                    <a:lnTo>
                      <a:pt x="1260" y="2748"/>
                    </a:lnTo>
                    <a:lnTo>
                      <a:pt x="1256" y="2744"/>
                    </a:lnTo>
                    <a:lnTo>
                      <a:pt x="1264" y="2744"/>
                    </a:lnTo>
                    <a:close/>
                  </a:path>
                </a:pathLst>
              </a:custGeom>
              <a:solidFill>
                <a:srgbClr val="72A18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Arial" panose="020B0604020202020204"/>
                </a:endParaRPr>
              </a:p>
            </p:txBody>
          </p:sp>
          <p:sp>
            <p:nvSpPr>
              <p:cNvPr id="22" name="Freeform 60"/>
              <p:cNvSpPr>
                <a:spLocks noEditPoints="1"/>
              </p:cNvSpPr>
              <p:nvPr/>
            </p:nvSpPr>
            <p:spPr bwMode="auto">
              <a:xfrm>
                <a:off x="306263" y="1920347"/>
                <a:ext cx="1271588" cy="3384550"/>
              </a:xfrm>
              <a:custGeom>
                <a:avLst/>
                <a:gdLst>
                  <a:gd name="T0" fmla="*/ 2147483646 w 1130"/>
                  <a:gd name="T1" fmla="*/ 2147483646 h 3060"/>
                  <a:gd name="T2" fmla="*/ 2147483646 w 1130"/>
                  <a:gd name="T3" fmla="*/ 2147483646 h 3060"/>
                  <a:gd name="T4" fmla="*/ 2147483646 w 1130"/>
                  <a:gd name="T5" fmla="*/ 2147483646 h 3060"/>
                  <a:gd name="T6" fmla="*/ 2147483646 w 1130"/>
                  <a:gd name="T7" fmla="*/ 2147483646 h 3060"/>
                  <a:gd name="T8" fmla="*/ 2147483646 w 1130"/>
                  <a:gd name="T9" fmla="*/ 2147483646 h 3060"/>
                  <a:gd name="T10" fmla="*/ 2147483646 w 1130"/>
                  <a:gd name="T11" fmla="*/ 2147483646 h 3060"/>
                  <a:gd name="T12" fmla="*/ 2147483646 w 1130"/>
                  <a:gd name="T13" fmla="*/ 2147483646 h 3060"/>
                  <a:gd name="T14" fmla="*/ 2147483646 w 1130"/>
                  <a:gd name="T15" fmla="*/ 2147483646 h 3060"/>
                  <a:gd name="T16" fmla="*/ 2147483646 w 1130"/>
                  <a:gd name="T17" fmla="*/ 2147483646 h 3060"/>
                  <a:gd name="T18" fmla="*/ 2147483646 w 1130"/>
                  <a:gd name="T19" fmla="*/ 2147483646 h 3060"/>
                  <a:gd name="T20" fmla="*/ 2147483646 w 1130"/>
                  <a:gd name="T21" fmla="*/ 2147483646 h 3060"/>
                  <a:gd name="T22" fmla="*/ 2147483646 w 1130"/>
                  <a:gd name="T23" fmla="*/ 2147483646 h 3060"/>
                  <a:gd name="T24" fmla="*/ 2147483646 w 1130"/>
                  <a:gd name="T25" fmla="*/ 2147483646 h 3060"/>
                  <a:gd name="T26" fmla="*/ 2147483646 w 1130"/>
                  <a:gd name="T27" fmla="*/ 2147483646 h 3060"/>
                  <a:gd name="T28" fmla="*/ 2147483646 w 1130"/>
                  <a:gd name="T29" fmla="*/ 2147483646 h 3060"/>
                  <a:gd name="T30" fmla="*/ 2147483646 w 1130"/>
                  <a:gd name="T31" fmla="*/ 2147483646 h 3060"/>
                  <a:gd name="T32" fmla="*/ 2147483646 w 1130"/>
                  <a:gd name="T33" fmla="*/ 2147483646 h 3060"/>
                  <a:gd name="T34" fmla="*/ 2147483646 w 1130"/>
                  <a:gd name="T35" fmla="*/ 2147483646 h 3060"/>
                  <a:gd name="T36" fmla="*/ 2147483646 w 1130"/>
                  <a:gd name="T37" fmla="*/ 2147483646 h 3060"/>
                  <a:gd name="T38" fmla="*/ 2147483646 w 1130"/>
                  <a:gd name="T39" fmla="*/ 2147483646 h 3060"/>
                  <a:gd name="T40" fmla="*/ 2147483646 w 1130"/>
                  <a:gd name="T41" fmla="*/ 2147483646 h 3060"/>
                  <a:gd name="T42" fmla="*/ 2147483646 w 1130"/>
                  <a:gd name="T43" fmla="*/ 2147483646 h 3060"/>
                  <a:gd name="T44" fmla="*/ 2147483646 w 1130"/>
                  <a:gd name="T45" fmla="*/ 2147483646 h 3060"/>
                  <a:gd name="T46" fmla="*/ 2147483646 w 1130"/>
                  <a:gd name="T47" fmla="*/ 2147483646 h 3060"/>
                  <a:gd name="T48" fmla="*/ 2147483646 w 1130"/>
                  <a:gd name="T49" fmla="*/ 2147483646 h 3060"/>
                  <a:gd name="T50" fmla="*/ 2147483646 w 1130"/>
                  <a:gd name="T51" fmla="*/ 2147483646 h 3060"/>
                  <a:gd name="T52" fmla="*/ 2147483646 w 1130"/>
                  <a:gd name="T53" fmla="*/ 2147483646 h 3060"/>
                  <a:gd name="T54" fmla="*/ 2147483646 w 1130"/>
                  <a:gd name="T55" fmla="*/ 2147483646 h 3060"/>
                  <a:gd name="T56" fmla="*/ 2147483646 w 1130"/>
                  <a:gd name="T57" fmla="*/ 2147483646 h 3060"/>
                  <a:gd name="T58" fmla="*/ 2147483646 w 1130"/>
                  <a:gd name="T59" fmla="*/ 2147483646 h 3060"/>
                  <a:gd name="T60" fmla="*/ 2147483646 w 1130"/>
                  <a:gd name="T61" fmla="*/ 2147483646 h 3060"/>
                  <a:gd name="T62" fmla="*/ 2147483646 w 1130"/>
                  <a:gd name="T63" fmla="*/ 2147483646 h 3060"/>
                  <a:gd name="T64" fmla="*/ 2147483646 w 1130"/>
                  <a:gd name="T65" fmla="*/ 2147483646 h 3060"/>
                  <a:gd name="T66" fmla="*/ 2147483646 w 1130"/>
                  <a:gd name="T67" fmla="*/ 2147483646 h 3060"/>
                  <a:gd name="T68" fmla="*/ 2147483646 w 1130"/>
                  <a:gd name="T69" fmla="*/ 2147483646 h 3060"/>
                  <a:gd name="T70" fmla="*/ 2147483646 w 1130"/>
                  <a:gd name="T71" fmla="*/ 2147483646 h 3060"/>
                  <a:gd name="T72" fmla="*/ 2147483646 w 1130"/>
                  <a:gd name="T73" fmla="*/ 2147483646 h 3060"/>
                  <a:gd name="T74" fmla="*/ 2147483646 w 1130"/>
                  <a:gd name="T75" fmla="*/ 2147483646 h 3060"/>
                  <a:gd name="T76" fmla="*/ 2147483646 w 1130"/>
                  <a:gd name="T77" fmla="*/ 2147483646 h 3060"/>
                  <a:gd name="T78" fmla="*/ 2147483646 w 1130"/>
                  <a:gd name="T79" fmla="*/ 2147483646 h 3060"/>
                  <a:gd name="T80" fmla="*/ 2147483646 w 1130"/>
                  <a:gd name="T81" fmla="*/ 2147483646 h 3060"/>
                  <a:gd name="T82" fmla="*/ 2147483646 w 1130"/>
                  <a:gd name="T83" fmla="*/ 2147483646 h 3060"/>
                  <a:gd name="T84" fmla="*/ 2147483646 w 1130"/>
                  <a:gd name="T85" fmla="*/ 2147483646 h 3060"/>
                  <a:gd name="T86" fmla="*/ 2147483646 w 1130"/>
                  <a:gd name="T87" fmla="*/ 2147483646 h 3060"/>
                  <a:gd name="T88" fmla="*/ 2147483646 w 1130"/>
                  <a:gd name="T89" fmla="*/ 2147483646 h 3060"/>
                  <a:gd name="T90" fmla="*/ 2147483646 w 1130"/>
                  <a:gd name="T91" fmla="*/ 2147483646 h 3060"/>
                  <a:gd name="T92" fmla="*/ 2147483646 w 1130"/>
                  <a:gd name="T93" fmla="*/ 2147483646 h 3060"/>
                  <a:gd name="T94" fmla="*/ 2147483646 w 1130"/>
                  <a:gd name="T95" fmla="*/ 2147483646 h 3060"/>
                  <a:gd name="T96" fmla="*/ 2147483646 w 1130"/>
                  <a:gd name="T97" fmla="*/ 2147483646 h 3060"/>
                  <a:gd name="T98" fmla="*/ 2147483646 w 1130"/>
                  <a:gd name="T99" fmla="*/ 2147483646 h 3060"/>
                  <a:gd name="T100" fmla="*/ 2147483646 w 1130"/>
                  <a:gd name="T101" fmla="*/ 2147483646 h 3060"/>
                  <a:gd name="T102" fmla="*/ 2147483646 w 1130"/>
                  <a:gd name="T103" fmla="*/ 2147483646 h 3060"/>
                  <a:gd name="T104" fmla="*/ 2147483646 w 1130"/>
                  <a:gd name="T105" fmla="*/ 2147483646 h 3060"/>
                  <a:gd name="T106" fmla="*/ 2147483646 w 1130"/>
                  <a:gd name="T107" fmla="*/ 2147483646 h 3060"/>
                  <a:gd name="T108" fmla="*/ 2147483646 w 1130"/>
                  <a:gd name="T109" fmla="*/ 2147483646 h 3060"/>
                  <a:gd name="T110" fmla="*/ 2147483646 w 1130"/>
                  <a:gd name="T111" fmla="*/ 2147483646 h 3060"/>
                  <a:gd name="T112" fmla="*/ 2147483646 w 1130"/>
                  <a:gd name="T113" fmla="*/ 2147483646 h 3060"/>
                  <a:gd name="T114" fmla="*/ 2147483646 w 1130"/>
                  <a:gd name="T115" fmla="*/ 2147483646 h 3060"/>
                  <a:gd name="T116" fmla="*/ 2147483646 w 1130"/>
                  <a:gd name="T117" fmla="*/ 2147483646 h 3060"/>
                  <a:gd name="T118" fmla="*/ 2147483646 w 1130"/>
                  <a:gd name="T119" fmla="*/ 2147483646 h 306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130"/>
                  <a:gd name="T181" fmla="*/ 0 h 3060"/>
                  <a:gd name="T182" fmla="*/ 1130 w 1130"/>
                  <a:gd name="T183" fmla="*/ 3060 h 306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130" h="3060">
                    <a:moveTo>
                      <a:pt x="1126" y="1622"/>
                    </a:moveTo>
                    <a:lnTo>
                      <a:pt x="1122" y="1610"/>
                    </a:lnTo>
                    <a:lnTo>
                      <a:pt x="1118" y="1598"/>
                    </a:lnTo>
                    <a:lnTo>
                      <a:pt x="1114" y="1582"/>
                    </a:lnTo>
                    <a:lnTo>
                      <a:pt x="1110" y="1562"/>
                    </a:lnTo>
                    <a:lnTo>
                      <a:pt x="1106" y="1544"/>
                    </a:lnTo>
                    <a:lnTo>
                      <a:pt x="1102" y="1524"/>
                    </a:lnTo>
                    <a:lnTo>
                      <a:pt x="1098" y="1504"/>
                    </a:lnTo>
                    <a:lnTo>
                      <a:pt x="1094" y="1480"/>
                    </a:lnTo>
                    <a:lnTo>
                      <a:pt x="1090" y="1462"/>
                    </a:lnTo>
                    <a:lnTo>
                      <a:pt x="1086" y="1438"/>
                    </a:lnTo>
                    <a:lnTo>
                      <a:pt x="1082" y="1414"/>
                    </a:lnTo>
                    <a:lnTo>
                      <a:pt x="1078" y="1392"/>
                    </a:lnTo>
                    <a:lnTo>
                      <a:pt x="1074" y="1364"/>
                    </a:lnTo>
                    <a:lnTo>
                      <a:pt x="1070" y="1348"/>
                    </a:lnTo>
                    <a:lnTo>
                      <a:pt x="1076" y="1348"/>
                    </a:lnTo>
                    <a:lnTo>
                      <a:pt x="1066" y="1320"/>
                    </a:lnTo>
                    <a:lnTo>
                      <a:pt x="970" y="538"/>
                    </a:lnTo>
                    <a:lnTo>
                      <a:pt x="970" y="534"/>
                    </a:lnTo>
                    <a:lnTo>
                      <a:pt x="962" y="534"/>
                    </a:lnTo>
                    <a:lnTo>
                      <a:pt x="962" y="526"/>
                    </a:lnTo>
                    <a:lnTo>
                      <a:pt x="958" y="518"/>
                    </a:lnTo>
                    <a:lnTo>
                      <a:pt x="954" y="510"/>
                    </a:lnTo>
                    <a:lnTo>
                      <a:pt x="950" y="506"/>
                    </a:lnTo>
                    <a:lnTo>
                      <a:pt x="946" y="498"/>
                    </a:lnTo>
                    <a:lnTo>
                      <a:pt x="942" y="492"/>
                    </a:lnTo>
                    <a:lnTo>
                      <a:pt x="938" y="488"/>
                    </a:lnTo>
                    <a:lnTo>
                      <a:pt x="934" y="484"/>
                    </a:lnTo>
                    <a:lnTo>
                      <a:pt x="930" y="480"/>
                    </a:lnTo>
                    <a:lnTo>
                      <a:pt x="926" y="476"/>
                    </a:lnTo>
                    <a:lnTo>
                      <a:pt x="922" y="472"/>
                    </a:lnTo>
                    <a:lnTo>
                      <a:pt x="920" y="468"/>
                    </a:lnTo>
                    <a:lnTo>
                      <a:pt x="916" y="464"/>
                    </a:lnTo>
                    <a:lnTo>
                      <a:pt x="908" y="460"/>
                    </a:lnTo>
                    <a:lnTo>
                      <a:pt x="892" y="456"/>
                    </a:lnTo>
                    <a:lnTo>
                      <a:pt x="888" y="452"/>
                    </a:lnTo>
                    <a:lnTo>
                      <a:pt x="880" y="448"/>
                    </a:lnTo>
                    <a:lnTo>
                      <a:pt x="872" y="444"/>
                    </a:lnTo>
                    <a:lnTo>
                      <a:pt x="864" y="440"/>
                    </a:lnTo>
                    <a:lnTo>
                      <a:pt x="852" y="436"/>
                    </a:lnTo>
                    <a:lnTo>
                      <a:pt x="842" y="432"/>
                    </a:lnTo>
                    <a:lnTo>
                      <a:pt x="822" y="428"/>
                    </a:lnTo>
                    <a:lnTo>
                      <a:pt x="806" y="424"/>
                    </a:lnTo>
                    <a:lnTo>
                      <a:pt x="794" y="422"/>
                    </a:lnTo>
                    <a:lnTo>
                      <a:pt x="774" y="418"/>
                    </a:lnTo>
                    <a:lnTo>
                      <a:pt x="760" y="414"/>
                    </a:lnTo>
                    <a:lnTo>
                      <a:pt x="744" y="410"/>
                    </a:lnTo>
                    <a:lnTo>
                      <a:pt x="744" y="402"/>
                    </a:lnTo>
                    <a:lnTo>
                      <a:pt x="748" y="386"/>
                    </a:lnTo>
                    <a:lnTo>
                      <a:pt x="748" y="378"/>
                    </a:lnTo>
                    <a:lnTo>
                      <a:pt x="760" y="378"/>
                    </a:lnTo>
                    <a:lnTo>
                      <a:pt x="766" y="374"/>
                    </a:lnTo>
                    <a:lnTo>
                      <a:pt x="770" y="366"/>
                    </a:lnTo>
                    <a:lnTo>
                      <a:pt x="770" y="354"/>
                    </a:lnTo>
                    <a:lnTo>
                      <a:pt x="766" y="344"/>
                    </a:lnTo>
                    <a:lnTo>
                      <a:pt x="766" y="336"/>
                    </a:lnTo>
                    <a:lnTo>
                      <a:pt x="770" y="320"/>
                    </a:lnTo>
                    <a:lnTo>
                      <a:pt x="770" y="292"/>
                    </a:lnTo>
                    <a:lnTo>
                      <a:pt x="770" y="288"/>
                    </a:lnTo>
                    <a:lnTo>
                      <a:pt x="772" y="276"/>
                    </a:lnTo>
                    <a:lnTo>
                      <a:pt x="778" y="280"/>
                    </a:lnTo>
                    <a:lnTo>
                      <a:pt x="786" y="280"/>
                    </a:lnTo>
                    <a:lnTo>
                      <a:pt x="786" y="276"/>
                    </a:lnTo>
                    <a:lnTo>
                      <a:pt x="782" y="272"/>
                    </a:lnTo>
                    <a:lnTo>
                      <a:pt x="778" y="266"/>
                    </a:lnTo>
                    <a:lnTo>
                      <a:pt x="782" y="262"/>
                    </a:lnTo>
                    <a:lnTo>
                      <a:pt x="786" y="258"/>
                    </a:lnTo>
                    <a:lnTo>
                      <a:pt x="790" y="254"/>
                    </a:lnTo>
                    <a:lnTo>
                      <a:pt x="794" y="250"/>
                    </a:lnTo>
                    <a:lnTo>
                      <a:pt x="798" y="246"/>
                    </a:lnTo>
                    <a:lnTo>
                      <a:pt x="798" y="238"/>
                    </a:lnTo>
                    <a:lnTo>
                      <a:pt x="794" y="194"/>
                    </a:lnTo>
                    <a:lnTo>
                      <a:pt x="790" y="164"/>
                    </a:lnTo>
                    <a:lnTo>
                      <a:pt x="786" y="152"/>
                    </a:lnTo>
                    <a:lnTo>
                      <a:pt x="782" y="120"/>
                    </a:lnTo>
                    <a:lnTo>
                      <a:pt x="778" y="110"/>
                    </a:lnTo>
                    <a:lnTo>
                      <a:pt x="774" y="98"/>
                    </a:lnTo>
                    <a:lnTo>
                      <a:pt x="770" y="90"/>
                    </a:lnTo>
                    <a:lnTo>
                      <a:pt x="766" y="82"/>
                    </a:lnTo>
                    <a:lnTo>
                      <a:pt x="764" y="78"/>
                    </a:lnTo>
                    <a:lnTo>
                      <a:pt x="760" y="70"/>
                    </a:lnTo>
                    <a:lnTo>
                      <a:pt x="756" y="66"/>
                    </a:lnTo>
                    <a:lnTo>
                      <a:pt x="752" y="58"/>
                    </a:lnTo>
                    <a:lnTo>
                      <a:pt x="748" y="54"/>
                    </a:lnTo>
                    <a:lnTo>
                      <a:pt x="744" y="50"/>
                    </a:lnTo>
                    <a:lnTo>
                      <a:pt x="740" y="46"/>
                    </a:lnTo>
                    <a:lnTo>
                      <a:pt x="736" y="44"/>
                    </a:lnTo>
                    <a:lnTo>
                      <a:pt x="732" y="40"/>
                    </a:lnTo>
                    <a:lnTo>
                      <a:pt x="724" y="36"/>
                    </a:lnTo>
                    <a:lnTo>
                      <a:pt x="720" y="32"/>
                    </a:lnTo>
                    <a:lnTo>
                      <a:pt x="712" y="28"/>
                    </a:lnTo>
                    <a:lnTo>
                      <a:pt x="708" y="24"/>
                    </a:lnTo>
                    <a:lnTo>
                      <a:pt x="700" y="20"/>
                    </a:lnTo>
                    <a:lnTo>
                      <a:pt x="692" y="16"/>
                    </a:lnTo>
                    <a:lnTo>
                      <a:pt x="686" y="12"/>
                    </a:lnTo>
                    <a:lnTo>
                      <a:pt x="674" y="8"/>
                    </a:lnTo>
                    <a:lnTo>
                      <a:pt x="654" y="4"/>
                    </a:lnTo>
                    <a:lnTo>
                      <a:pt x="638" y="0"/>
                    </a:lnTo>
                    <a:lnTo>
                      <a:pt x="600" y="0"/>
                    </a:lnTo>
                    <a:lnTo>
                      <a:pt x="588" y="4"/>
                    </a:lnTo>
                    <a:lnTo>
                      <a:pt x="564" y="8"/>
                    </a:lnTo>
                    <a:lnTo>
                      <a:pt x="556" y="12"/>
                    </a:lnTo>
                    <a:lnTo>
                      <a:pt x="548" y="16"/>
                    </a:lnTo>
                    <a:lnTo>
                      <a:pt x="540" y="20"/>
                    </a:lnTo>
                    <a:lnTo>
                      <a:pt x="534" y="24"/>
                    </a:lnTo>
                    <a:lnTo>
                      <a:pt x="526" y="28"/>
                    </a:lnTo>
                    <a:lnTo>
                      <a:pt x="514" y="32"/>
                    </a:lnTo>
                    <a:lnTo>
                      <a:pt x="510" y="36"/>
                    </a:lnTo>
                    <a:lnTo>
                      <a:pt x="506" y="40"/>
                    </a:lnTo>
                    <a:lnTo>
                      <a:pt x="502" y="44"/>
                    </a:lnTo>
                    <a:lnTo>
                      <a:pt x="498" y="46"/>
                    </a:lnTo>
                    <a:lnTo>
                      <a:pt x="490" y="50"/>
                    </a:lnTo>
                    <a:lnTo>
                      <a:pt x="486" y="54"/>
                    </a:lnTo>
                    <a:lnTo>
                      <a:pt x="482" y="58"/>
                    </a:lnTo>
                    <a:lnTo>
                      <a:pt x="474" y="62"/>
                    </a:lnTo>
                    <a:lnTo>
                      <a:pt x="474" y="70"/>
                    </a:lnTo>
                    <a:lnTo>
                      <a:pt x="466" y="70"/>
                    </a:lnTo>
                    <a:lnTo>
                      <a:pt x="464" y="82"/>
                    </a:lnTo>
                    <a:lnTo>
                      <a:pt x="464" y="90"/>
                    </a:lnTo>
                    <a:lnTo>
                      <a:pt x="464" y="94"/>
                    </a:lnTo>
                    <a:lnTo>
                      <a:pt x="460" y="98"/>
                    </a:lnTo>
                    <a:lnTo>
                      <a:pt x="460" y="106"/>
                    </a:lnTo>
                    <a:lnTo>
                      <a:pt x="460" y="118"/>
                    </a:lnTo>
                    <a:lnTo>
                      <a:pt x="456" y="168"/>
                    </a:lnTo>
                    <a:lnTo>
                      <a:pt x="452" y="180"/>
                    </a:lnTo>
                    <a:lnTo>
                      <a:pt x="452" y="184"/>
                    </a:lnTo>
                    <a:lnTo>
                      <a:pt x="456" y="258"/>
                    </a:lnTo>
                    <a:lnTo>
                      <a:pt x="460" y="262"/>
                    </a:lnTo>
                    <a:lnTo>
                      <a:pt x="464" y="266"/>
                    </a:lnTo>
                    <a:lnTo>
                      <a:pt x="466" y="276"/>
                    </a:lnTo>
                    <a:lnTo>
                      <a:pt x="470" y="284"/>
                    </a:lnTo>
                    <a:lnTo>
                      <a:pt x="444" y="284"/>
                    </a:lnTo>
                    <a:lnTo>
                      <a:pt x="436" y="288"/>
                    </a:lnTo>
                    <a:lnTo>
                      <a:pt x="428" y="292"/>
                    </a:lnTo>
                    <a:lnTo>
                      <a:pt x="424" y="296"/>
                    </a:lnTo>
                    <a:lnTo>
                      <a:pt x="420" y="304"/>
                    </a:lnTo>
                    <a:lnTo>
                      <a:pt x="416" y="308"/>
                    </a:lnTo>
                    <a:lnTo>
                      <a:pt x="412" y="312"/>
                    </a:lnTo>
                    <a:lnTo>
                      <a:pt x="408" y="320"/>
                    </a:lnTo>
                    <a:lnTo>
                      <a:pt x="404" y="324"/>
                    </a:lnTo>
                    <a:lnTo>
                      <a:pt x="400" y="332"/>
                    </a:lnTo>
                    <a:lnTo>
                      <a:pt x="396" y="336"/>
                    </a:lnTo>
                    <a:lnTo>
                      <a:pt x="392" y="340"/>
                    </a:lnTo>
                    <a:lnTo>
                      <a:pt x="390" y="344"/>
                    </a:lnTo>
                    <a:lnTo>
                      <a:pt x="386" y="350"/>
                    </a:lnTo>
                    <a:lnTo>
                      <a:pt x="382" y="354"/>
                    </a:lnTo>
                    <a:lnTo>
                      <a:pt x="378" y="358"/>
                    </a:lnTo>
                    <a:lnTo>
                      <a:pt x="346" y="362"/>
                    </a:lnTo>
                    <a:lnTo>
                      <a:pt x="318" y="366"/>
                    </a:lnTo>
                    <a:lnTo>
                      <a:pt x="300" y="370"/>
                    </a:lnTo>
                    <a:lnTo>
                      <a:pt x="292" y="374"/>
                    </a:lnTo>
                    <a:lnTo>
                      <a:pt x="284" y="378"/>
                    </a:lnTo>
                    <a:lnTo>
                      <a:pt x="276" y="382"/>
                    </a:lnTo>
                    <a:lnTo>
                      <a:pt x="230" y="386"/>
                    </a:lnTo>
                    <a:lnTo>
                      <a:pt x="210" y="390"/>
                    </a:lnTo>
                    <a:lnTo>
                      <a:pt x="194" y="394"/>
                    </a:lnTo>
                    <a:lnTo>
                      <a:pt x="182" y="398"/>
                    </a:lnTo>
                    <a:lnTo>
                      <a:pt x="166" y="402"/>
                    </a:lnTo>
                    <a:lnTo>
                      <a:pt x="156" y="406"/>
                    </a:lnTo>
                    <a:lnTo>
                      <a:pt x="144" y="410"/>
                    </a:lnTo>
                    <a:lnTo>
                      <a:pt x="140" y="414"/>
                    </a:lnTo>
                    <a:lnTo>
                      <a:pt x="128" y="418"/>
                    </a:lnTo>
                    <a:lnTo>
                      <a:pt x="116" y="422"/>
                    </a:lnTo>
                    <a:lnTo>
                      <a:pt x="112" y="424"/>
                    </a:lnTo>
                    <a:lnTo>
                      <a:pt x="108" y="428"/>
                    </a:lnTo>
                    <a:lnTo>
                      <a:pt x="104" y="436"/>
                    </a:lnTo>
                    <a:lnTo>
                      <a:pt x="100" y="448"/>
                    </a:lnTo>
                    <a:lnTo>
                      <a:pt x="96" y="468"/>
                    </a:lnTo>
                    <a:lnTo>
                      <a:pt x="92" y="526"/>
                    </a:lnTo>
                    <a:lnTo>
                      <a:pt x="92" y="542"/>
                    </a:lnTo>
                    <a:lnTo>
                      <a:pt x="96" y="550"/>
                    </a:lnTo>
                    <a:lnTo>
                      <a:pt x="100" y="558"/>
                    </a:lnTo>
                    <a:lnTo>
                      <a:pt x="100" y="600"/>
                    </a:lnTo>
                    <a:lnTo>
                      <a:pt x="92" y="604"/>
                    </a:lnTo>
                    <a:lnTo>
                      <a:pt x="88" y="608"/>
                    </a:lnTo>
                    <a:lnTo>
                      <a:pt x="86" y="612"/>
                    </a:lnTo>
                    <a:lnTo>
                      <a:pt x="82" y="616"/>
                    </a:lnTo>
                    <a:lnTo>
                      <a:pt x="78" y="648"/>
                    </a:lnTo>
                    <a:lnTo>
                      <a:pt x="66" y="650"/>
                    </a:lnTo>
                    <a:lnTo>
                      <a:pt x="62" y="654"/>
                    </a:lnTo>
                    <a:lnTo>
                      <a:pt x="58" y="658"/>
                    </a:lnTo>
                    <a:lnTo>
                      <a:pt x="54" y="662"/>
                    </a:lnTo>
                    <a:lnTo>
                      <a:pt x="50" y="678"/>
                    </a:lnTo>
                    <a:lnTo>
                      <a:pt x="46" y="694"/>
                    </a:lnTo>
                    <a:lnTo>
                      <a:pt x="42" y="706"/>
                    </a:lnTo>
                    <a:lnTo>
                      <a:pt x="38" y="714"/>
                    </a:lnTo>
                    <a:lnTo>
                      <a:pt x="34" y="724"/>
                    </a:lnTo>
                    <a:lnTo>
                      <a:pt x="30" y="732"/>
                    </a:lnTo>
                    <a:lnTo>
                      <a:pt x="26" y="744"/>
                    </a:lnTo>
                    <a:lnTo>
                      <a:pt x="22" y="752"/>
                    </a:lnTo>
                    <a:lnTo>
                      <a:pt x="18" y="760"/>
                    </a:lnTo>
                    <a:lnTo>
                      <a:pt x="14" y="772"/>
                    </a:lnTo>
                    <a:lnTo>
                      <a:pt x="12" y="780"/>
                    </a:lnTo>
                    <a:lnTo>
                      <a:pt x="8" y="792"/>
                    </a:lnTo>
                    <a:lnTo>
                      <a:pt x="4" y="802"/>
                    </a:lnTo>
                    <a:lnTo>
                      <a:pt x="0" y="826"/>
                    </a:lnTo>
                    <a:lnTo>
                      <a:pt x="0" y="884"/>
                    </a:lnTo>
                    <a:lnTo>
                      <a:pt x="4" y="912"/>
                    </a:lnTo>
                    <a:lnTo>
                      <a:pt x="8" y="920"/>
                    </a:lnTo>
                    <a:lnTo>
                      <a:pt x="12" y="928"/>
                    </a:lnTo>
                    <a:lnTo>
                      <a:pt x="14" y="936"/>
                    </a:lnTo>
                    <a:lnTo>
                      <a:pt x="18" y="940"/>
                    </a:lnTo>
                    <a:lnTo>
                      <a:pt x="22" y="948"/>
                    </a:lnTo>
                    <a:lnTo>
                      <a:pt x="26" y="952"/>
                    </a:lnTo>
                    <a:lnTo>
                      <a:pt x="30" y="954"/>
                    </a:lnTo>
                    <a:lnTo>
                      <a:pt x="38" y="958"/>
                    </a:lnTo>
                    <a:lnTo>
                      <a:pt x="42" y="962"/>
                    </a:lnTo>
                    <a:lnTo>
                      <a:pt x="46" y="966"/>
                    </a:lnTo>
                    <a:lnTo>
                      <a:pt x="50" y="970"/>
                    </a:lnTo>
                    <a:lnTo>
                      <a:pt x="66" y="974"/>
                    </a:lnTo>
                    <a:lnTo>
                      <a:pt x="116" y="978"/>
                    </a:lnTo>
                    <a:lnTo>
                      <a:pt x="128" y="982"/>
                    </a:lnTo>
                    <a:lnTo>
                      <a:pt x="148" y="986"/>
                    </a:lnTo>
                    <a:lnTo>
                      <a:pt x="162" y="990"/>
                    </a:lnTo>
                    <a:lnTo>
                      <a:pt x="174" y="990"/>
                    </a:lnTo>
                    <a:lnTo>
                      <a:pt x="174" y="1014"/>
                    </a:lnTo>
                    <a:lnTo>
                      <a:pt x="178" y="1028"/>
                    </a:lnTo>
                    <a:lnTo>
                      <a:pt x="178" y="1044"/>
                    </a:lnTo>
                    <a:lnTo>
                      <a:pt x="174" y="1106"/>
                    </a:lnTo>
                    <a:lnTo>
                      <a:pt x="170" y="1126"/>
                    </a:lnTo>
                    <a:lnTo>
                      <a:pt x="166" y="1146"/>
                    </a:lnTo>
                    <a:lnTo>
                      <a:pt x="162" y="1166"/>
                    </a:lnTo>
                    <a:lnTo>
                      <a:pt x="160" y="1192"/>
                    </a:lnTo>
                    <a:lnTo>
                      <a:pt x="156" y="1208"/>
                    </a:lnTo>
                    <a:lnTo>
                      <a:pt x="152" y="1220"/>
                    </a:lnTo>
                    <a:lnTo>
                      <a:pt x="148" y="1236"/>
                    </a:lnTo>
                    <a:lnTo>
                      <a:pt x="144" y="1248"/>
                    </a:lnTo>
                    <a:lnTo>
                      <a:pt x="140" y="1332"/>
                    </a:lnTo>
                    <a:lnTo>
                      <a:pt x="136" y="1462"/>
                    </a:lnTo>
                    <a:lnTo>
                      <a:pt x="132" y="1630"/>
                    </a:lnTo>
                    <a:lnTo>
                      <a:pt x="132" y="1640"/>
                    </a:lnTo>
                    <a:lnTo>
                      <a:pt x="152" y="1644"/>
                    </a:lnTo>
                    <a:lnTo>
                      <a:pt x="160" y="1644"/>
                    </a:lnTo>
                    <a:lnTo>
                      <a:pt x="156" y="1660"/>
                    </a:lnTo>
                    <a:lnTo>
                      <a:pt x="156" y="1726"/>
                    </a:lnTo>
                    <a:lnTo>
                      <a:pt x="160" y="1758"/>
                    </a:lnTo>
                    <a:lnTo>
                      <a:pt x="162" y="1788"/>
                    </a:lnTo>
                    <a:lnTo>
                      <a:pt x="166" y="1816"/>
                    </a:lnTo>
                    <a:lnTo>
                      <a:pt x="170" y="1844"/>
                    </a:lnTo>
                    <a:lnTo>
                      <a:pt x="174" y="1934"/>
                    </a:lnTo>
                    <a:lnTo>
                      <a:pt x="178" y="1948"/>
                    </a:lnTo>
                    <a:lnTo>
                      <a:pt x="182" y="1960"/>
                    </a:lnTo>
                    <a:lnTo>
                      <a:pt x="186" y="1968"/>
                    </a:lnTo>
                    <a:lnTo>
                      <a:pt x="190" y="2018"/>
                    </a:lnTo>
                    <a:lnTo>
                      <a:pt x="194" y="2038"/>
                    </a:lnTo>
                    <a:lnTo>
                      <a:pt x="194" y="2062"/>
                    </a:lnTo>
                    <a:lnTo>
                      <a:pt x="190" y="2082"/>
                    </a:lnTo>
                    <a:lnTo>
                      <a:pt x="186" y="2096"/>
                    </a:lnTo>
                    <a:lnTo>
                      <a:pt x="182" y="2112"/>
                    </a:lnTo>
                    <a:lnTo>
                      <a:pt x="178" y="2128"/>
                    </a:lnTo>
                    <a:lnTo>
                      <a:pt x="174" y="2178"/>
                    </a:lnTo>
                    <a:lnTo>
                      <a:pt x="170" y="2198"/>
                    </a:lnTo>
                    <a:lnTo>
                      <a:pt x="166" y="2222"/>
                    </a:lnTo>
                    <a:lnTo>
                      <a:pt x="162" y="2244"/>
                    </a:lnTo>
                    <a:lnTo>
                      <a:pt x="160" y="2272"/>
                    </a:lnTo>
                    <a:lnTo>
                      <a:pt x="156" y="2300"/>
                    </a:lnTo>
                    <a:lnTo>
                      <a:pt x="152" y="2322"/>
                    </a:lnTo>
                    <a:lnTo>
                      <a:pt x="148" y="2354"/>
                    </a:lnTo>
                    <a:lnTo>
                      <a:pt x="148" y="2466"/>
                    </a:lnTo>
                    <a:lnTo>
                      <a:pt x="152" y="2518"/>
                    </a:lnTo>
                    <a:lnTo>
                      <a:pt x="156" y="2548"/>
                    </a:lnTo>
                    <a:lnTo>
                      <a:pt x="160" y="2572"/>
                    </a:lnTo>
                    <a:lnTo>
                      <a:pt x="160" y="2626"/>
                    </a:lnTo>
                    <a:lnTo>
                      <a:pt x="160" y="2744"/>
                    </a:lnTo>
                    <a:lnTo>
                      <a:pt x="162" y="2774"/>
                    </a:lnTo>
                    <a:lnTo>
                      <a:pt x="166" y="2798"/>
                    </a:lnTo>
                    <a:lnTo>
                      <a:pt x="170" y="2826"/>
                    </a:lnTo>
                    <a:lnTo>
                      <a:pt x="174" y="2872"/>
                    </a:lnTo>
                    <a:lnTo>
                      <a:pt x="174" y="2916"/>
                    </a:lnTo>
                    <a:lnTo>
                      <a:pt x="170" y="2918"/>
                    </a:lnTo>
                    <a:lnTo>
                      <a:pt x="166" y="2926"/>
                    </a:lnTo>
                    <a:lnTo>
                      <a:pt x="162" y="2930"/>
                    </a:lnTo>
                    <a:lnTo>
                      <a:pt x="160" y="2934"/>
                    </a:lnTo>
                    <a:lnTo>
                      <a:pt x="156" y="2938"/>
                    </a:lnTo>
                    <a:lnTo>
                      <a:pt x="152" y="2942"/>
                    </a:lnTo>
                    <a:lnTo>
                      <a:pt x="148" y="2946"/>
                    </a:lnTo>
                    <a:lnTo>
                      <a:pt x="144" y="2950"/>
                    </a:lnTo>
                    <a:lnTo>
                      <a:pt x="140" y="2954"/>
                    </a:lnTo>
                    <a:lnTo>
                      <a:pt x="136" y="2958"/>
                    </a:lnTo>
                    <a:lnTo>
                      <a:pt x="132" y="2966"/>
                    </a:lnTo>
                    <a:lnTo>
                      <a:pt x="128" y="2970"/>
                    </a:lnTo>
                    <a:lnTo>
                      <a:pt x="124" y="2974"/>
                    </a:lnTo>
                    <a:lnTo>
                      <a:pt x="120" y="2982"/>
                    </a:lnTo>
                    <a:lnTo>
                      <a:pt x="116" y="3012"/>
                    </a:lnTo>
                    <a:lnTo>
                      <a:pt x="112" y="3020"/>
                    </a:lnTo>
                    <a:lnTo>
                      <a:pt x="112" y="3052"/>
                    </a:lnTo>
                    <a:lnTo>
                      <a:pt x="116" y="3056"/>
                    </a:lnTo>
                    <a:lnTo>
                      <a:pt x="124" y="3060"/>
                    </a:lnTo>
                    <a:lnTo>
                      <a:pt x="160" y="3060"/>
                    </a:lnTo>
                    <a:lnTo>
                      <a:pt x="234" y="3056"/>
                    </a:lnTo>
                    <a:lnTo>
                      <a:pt x="276" y="3052"/>
                    </a:lnTo>
                    <a:lnTo>
                      <a:pt x="288" y="3048"/>
                    </a:lnTo>
                    <a:lnTo>
                      <a:pt x="300" y="3044"/>
                    </a:lnTo>
                    <a:lnTo>
                      <a:pt x="308" y="3040"/>
                    </a:lnTo>
                    <a:lnTo>
                      <a:pt x="312" y="3036"/>
                    </a:lnTo>
                    <a:lnTo>
                      <a:pt x="316" y="3032"/>
                    </a:lnTo>
                    <a:lnTo>
                      <a:pt x="318" y="3028"/>
                    </a:lnTo>
                    <a:lnTo>
                      <a:pt x="322" y="3024"/>
                    </a:lnTo>
                    <a:lnTo>
                      <a:pt x="326" y="3020"/>
                    </a:lnTo>
                    <a:lnTo>
                      <a:pt x="330" y="3012"/>
                    </a:lnTo>
                    <a:lnTo>
                      <a:pt x="330" y="3000"/>
                    </a:lnTo>
                    <a:lnTo>
                      <a:pt x="346" y="2996"/>
                    </a:lnTo>
                    <a:lnTo>
                      <a:pt x="358" y="2992"/>
                    </a:lnTo>
                    <a:lnTo>
                      <a:pt x="366" y="2990"/>
                    </a:lnTo>
                    <a:lnTo>
                      <a:pt x="370" y="2986"/>
                    </a:lnTo>
                    <a:lnTo>
                      <a:pt x="374" y="2982"/>
                    </a:lnTo>
                    <a:lnTo>
                      <a:pt x="382" y="2978"/>
                    </a:lnTo>
                    <a:lnTo>
                      <a:pt x="386" y="2970"/>
                    </a:lnTo>
                    <a:lnTo>
                      <a:pt x="386" y="2962"/>
                    </a:lnTo>
                    <a:lnTo>
                      <a:pt x="382" y="2926"/>
                    </a:lnTo>
                    <a:lnTo>
                      <a:pt x="378" y="2912"/>
                    </a:lnTo>
                    <a:lnTo>
                      <a:pt x="374" y="2896"/>
                    </a:lnTo>
                    <a:lnTo>
                      <a:pt x="382" y="2896"/>
                    </a:lnTo>
                    <a:lnTo>
                      <a:pt x="386" y="2864"/>
                    </a:lnTo>
                    <a:lnTo>
                      <a:pt x="390" y="2848"/>
                    </a:lnTo>
                    <a:lnTo>
                      <a:pt x="392" y="2826"/>
                    </a:lnTo>
                    <a:lnTo>
                      <a:pt x="396" y="2818"/>
                    </a:lnTo>
                    <a:lnTo>
                      <a:pt x="400" y="2806"/>
                    </a:lnTo>
                    <a:lnTo>
                      <a:pt x="404" y="2790"/>
                    </a:lnTo>
                    <a:lnTo>
                      <a:pt x="408" y="2778"/>
                    </a:lnTo>
                    <a:lnTo>
                      <a:pt x="412" y="2762"/>
                    </a:lnTo>
                    <a:lnTo>
                      <a:pt x="416" y="2752"/>
                    </a:lnTo>
                    <a:lnTo>
                      <a:pt x="420" y="2736"/>
                    </a:lnTo>
                    <a:lnTo>
                      <a:pt x="424" y="2720"/>
                    </a:lnTo>
                    <a:lnTo>
                      <a:pt x="428" y="2700"/>
                    </a:lnTo>
                    <a:lnTo>
                      <a:pt x="432" y="2678"/>
                    </a:lnTo>
                    <a:lnTo>
                      <a:pt x="436" y="2654"/>
                    </a:lnTo>
                    <a:lnTo>
                      <a:pt x="440" y="2630"/>
                    </a:lnTo>
                    <a:lnTo>
                      <a:pt x="444" y="2588"/>
                    </a:lnTo>
                    <a:lnTo>
                      <a:pt x="448" y="2514"/>
                    </a:lnTo>
                    <a:lnTo>
                      <a:pt x="448" y="2408"/>
                    </a:lnTo>
                    <a:lnTo>
                      <a:pt x="444" y="2272"/>
                    </a:lnTo>
                    <a:lnTo>
                      <a:pt x="440" y="2162"/>
                    </a:lnTo>
                    <a:lnTo>
                      <a:pt x="440" y="1948"/>
                    </a:lnTo>
                    <a:lnTo>
                      <a:pt x="444" y="1918"/>
                    </a:lnTo>
                    <a:lnTo>
                      <a:pt x="448" y="1906"/>
                    </a:lnTo>
                    <a:lnTo>
                      <a:pt x="452" y="1894"/>
                    </a:lnTo>
                    <a:lnTo>
                      <a:pt x="456" y="1878"/>
                    </a:lnTo>
                    <a:lnTo>
                      <a:pt x="460" y="1866"/>
                    </a:lnTo>
                    <a:lnTo>
                      <a:pt x="464" y="1852"/>
                    </a:lnTo>
                    <a:lnTo>
                      <a:pt x="466" y="1840"/>
                    </a:lnTo>
                    <a:lnTo>
                      <a:pt x="470" y="1832"/>
                    </a:lnTo>
                    <a:lnTo>
                      <a:pt x="474" y="1824"/>
                    </a:lnTo>
                    <a:lnTo>
                      <a:pt x="478" y="1816"/>
                    </a:lnTo>
                    <a:lnTo>
                      <a:pt x="482" y="1808"/>
                    </a:lnTo>
                    <a:lnTo>
                      <a:pt x="486" y="1792"/>
                    </a:lnTo>
                    <a:lnTo>
                      <a:pt x="490" y="1780"/>
                    </a:lnTo>
                    <a:lnTo>
                      <a:pt x="494" y="1766"/>
                    </a:lnTo>
                    <a:lnTo>
                      <a:pt x="498" y="1746"/>
                    </a:lnTo>
                    <a:lnTo>
                      <a:pt x="502" y="1730"/>
                    </a:lnTo>
                    <a:lnTo>
                      <a:pt x="502" y="1754"/>
                    </a:lnTo>
                    <a:lnTo>
                      <a:pt x="506" y="1784"/>
                    </a:lnTo>
                    <a:lnTo>
                      <a:pt x="510" y="1812"/>
                    </a:lnTo>
                    <a:lnTo>
                      <a:pt x="514" y="1836"/>
                    </a:lnTo>
                    <a:lnTo>
                      <a:pt x="518" y="1856"/>
                    </a:lnTo>
                    <a:lnTo>
                      <a:pt x="522" y="1878"/>
                    </a:lnTo>
                    <a:lnTo>
                      <a:pt x="526" y="1898"/>
                    </a:lnTo>
                    <a:lnTo>
                      <a:pt x="530" y="1918"/>
                    </a:lnTo>
                    <a:lnTo>
                      <a:pt x="534" y="1936"/>
                    </a:lnTo>
                    <a:lnTo>
                      <a:pt x="538" y="1952"/>
                    </a:lnTo>
                    <a:lnTo>
                      <a:pt x="540" y="1968"/>
                    </a:lnTo>
                    <a:lnTo>
                      <a:pt x="544" y="2038"/>
                    </a:lnTo>
                    <a:lnTo>
                      <a:pt x="548" y="2140"/>
                    </a:lnTo>
                    <a:lnTo>
                      <a:pt x="548" y="2182"/>
                    </a:lnTo>
                    <a:lnTo>
                      <a:pt x="544" y="2222"/>
                    </a:lnTo>
                    <a:lnTo>
                      <a:pt x="540" y="2264"/>
                    </a:lnTo>
                    <a:lnTo>
                      <a:pt x="538" y="2338"/>
                    </a:lnTo>
                    <a:lnTo>
                      <a:pt x="538" y="2580"/>
                    </a:lnTo>
                    <a:lnTo>
                      <a:pt x="540" y="2626"/>
                    </a:lnTo>
                    <a:lnTo>
                      <a:pt x="544" y="2658"/>
                    </a:lnTo>
                    <a:lnTo>
                      <a:pt x="548" y="2682"/>
                    </a:lnTo>
                    <a:lnTo>
                      <a:pt x="552" y="2704"/>
                    </a:lnTo>
                    <a:lnTo>
                      <a:pt x="556" y="2732"/>
                    </a:lnTo>
                    <a:lnTo>
                      <a:pt x="560" y="2748"/>
                    </a:lnTo>
                    <a:lnTo>
                      <a:pt x="564" y="2762"/>
                    </a:lnTo>
                    <a:lnTo>
                      <a:pt x="568" y="2778"/>
                    </a:lnTo>
                    <a:lnTo>
                      <a:pt x="572" y="2794"/>
                    </a:lnTo>
                    <a:lnTo>
                      <a:pt x="576" y="2806"/>
                    </a:lnTo>
                    <a:lnTo>
                      <a:pt x="580" y="2826"/>
                    </a:lnTo>
                    <a:lnTo>
                      <a:pt x="584" y="2840"/>
                    </a:lnTo>
                    <a:lnTo>
                      <a:pt x="588" y="2848"/>
                    </a:lnTo>
                    <a:lnTo>
                      <a:pt x="592" y="2860"/>
                    </a:lnTo>
                    <a:lnTo>
                      <a:pt x="596" y="2868"/>
                    </a:lnTo>
                    <a:lnTo>
                      <a:pt x="596" y="2884"/>
                    </a:lnTo>
                    <a:lnTo>
                      <a:pt x="592" y="2922"/>
                    </a:lnTo>
                    <a:lnTo>
                      <a:pt x="592" y="2938"/>
                    </a:lnTo>
                    <a:lnTo>
                      <a:pt x="596" y="2942"/>
                    </a:lnTo>
                    <a:lnTo>
                      <a:pt x="600" y="2946"/>
                    </a:lnTo>
                    <a:lnTo>
                      <a:pt x="608" y="2950"/>
                    </a:lnTo>
                    <a:lnTo>
                      <a:pt x="618" y="2954"/>
                    </a:lnTo>
                    <a:lnTo>
                      <a:pt x="638" y="2954"/>
                    </a:lnTo>
                    <a:lnTo>
                      <a:pt x="638" y="2974"/>
                    </a:lnTo>
                    <a:lnTo>
                      <a:pt x="642" y="2982"/>
                    </a:lnTo>
                    <a:lnTo>
                      <a:pt x="650" y="2986"/>
                    </a:lnTo>
                    <a:lnTo>
                      <a:pt x="654" y="2990"/>
                    </a:lnTo>
                    <a:lnTo>
                      <a:pt x="658" y="2992"/>
                    </a:lnTo>
                    <a:lnTo>
                      <a:pt x="666" y="2996"/>
                    </a:lnTo>
                    <a:lnTo>
                      <a:pt x="686" y="3000"/>
                    </a:lnTo>
                    <a:lnTo>
                      <a:pt x="696" y="3000"/>
                    </a:lnTo>
                    <a:lnTo>
                      <a:pt x="752" y="2996"/>
                    </a:lnTo>
                    <a:lnTo>
                      <a:pt x="794" y="2992"/>
                    </a:lnTo>
                    <a:lnTo>
                      <a:pt x="826" y="2990"/>
                    </a:lnTo>
                    <a:lnTo>
                      <a:pt x="838" y="2986"/>
                    </a:lnTo>
                    <a:lnTo>
                      <a:pt x="842" y="2982"/>
                    </a:lnTo>
                    <a:lnTo>
                      <a:pt x="844" y="2974"/>
                    </a:lnTo>
                    <a:lnTo>
                      <a:pt x="844" y="2962"/>
                    </a:lnTo>
                    <a:lnTo>
                      <a:pt x="842" y="2942"/>
                    </a:lnTo>
                    <a:lnTo>
                      <a:pt x="838" y="2938"/>
                    </a:lnTo>
                    <a:lnTo>
                      <a:pt x="834" y="2916"/>
                    </a:lnTo>
                    <a:lnTo>
                      <a:pt x="830" y="2908"/>
                    </a:lnTo>
                    <a:lnTo>
                      <a:pt x="826" y="2904"/>
                    </a:lnTo>
                    <a:lnTo>
                      <a:pt x="822" y="2900"/>
                    </a:lnTo>
                    <a:lnTo>
                      <a:pt x="818" y="2896"/>
                    </a:lnTo>
                    <a:lnTo>
                      <a:pt x="814" y="2892"/>
                    </a:lnTo>
                    <a:lnTo>
                      <a:pt x="810" y="2888"/>
                    </a:lnTo>
                    <a:lnTo>
                      <a:pt x="806" y="2884"/>
                    </a:lnTo>
                    <a:lnTo>
                      <a:pt x="802" y="2880"/>
                    </a:lnTo>
                    <a:lnTo>
                      <a:pt x="798" y="2876"/>
                    </a:lnTo>
                    <a:lnTo>
                      <a:pt x="794" y="2872"/>
                    </a:lnTo>
                    <a:lnTo>
                      <a:pt x="794" y="2860"/>
                    </a:lnTo>
                    <a:lnTo>
                      <a:pt x="798" y="2844"/>
                    </a:lnTo>
                    <a:lnTo>
                      <a:pt x="802" y="2830"/>
                    </a:lnTo>
                    <a:lnTo>
                      <a:pt x="806" y="2822"/>
                    </a:lnTo>
                    <a:lnTo>
                      <a:pt x="810" y="2810"/>
                    </a:lnTo>
                    <a:lnTo>
                      <a:pt x="814" y="2798"/>
                    </a:lnTo>
                    <a:lnTo>
                      <a:pt x="818" y="2790"/>
                    </a:lnTo>
                    <a:lnTo>
                      <a:pt x="822" y="2778"/>
                    </a:lnTo>
                    <a:lnTo>
                      <a:pt x="826" y="2766"/>
                    </a:lnTo>
                    <a:lnTo>
                      <a:pt x="830" y="2744"/>
                    </a:lnTo>
                    <a:lnTo>
                      <a:pt x="830" y="2530"/>
                    </a:lnTo>
                    <a:lnTo>
                      <a:pt x="830" y="2502"/>
                    </a:lnTo>
                    <a:lnTo>
                      <a:pt x="834" y="2482"/>
                    </a:lnTo>
                    <a:lnTo>
                      <a:pt x="838" y="2460"/>
                    </a:lnTo>
                    <a:lnTo>
                      <a:pt x="842" y="2428"/>
                    </a:lnTo>
                    <a:lnTo>
                      <a:pt x="842" y="2268"/>
                    </a:lnTo>
                    <a:lnTo>
                      <a:pt x="838" y="2236"/>
                    </a:lnTo>
                    <a:lnTo>
                      <a:pt x="838" y="1968"/>
                    </a:lnTo>
                    <a:lnTo>
                      <a:pt x="842" y="1934"/>
                    </a:lnTo>
                    <a:lnTo>
                      <a:pt x="844" y="1902"/>
                    </a:lnTo>
                    <a:lnTo>
                      <a:pt x="848" y="1866"/>
                    </a:lnTo>
                    <a:lnTo>
                      <a:pt x="852" y="1824"/>
                    </a:lnTo>
                    <a:lnTo>
                      <a:pt x="852" y="1630"/>
                    </a:lnTo>
                    <a:lnTo>
                      <a:pt x="848" y="1578"/>
                    </a:lnTo>
                    <a:lnTo>
                      <a:pt x="868" y="1578"/>
                    </a:lnTo>
                    <a:lnTo>
                      <a:pt x="912" y="1578"/>
                    </a:lnTo>
                    <a:lnTo>
                      <a:pt x="920" y="1582"/>
                    </a:lnTo>
                    <a:lnTo>
                      <a:pt x="926" y="1586"/>
                    </a:lnTo>
                    <a:lnTo>
                      <a:pt x="938" y="1590"/>
                    </a:lnTo>
                    <a:lnTo>
                      <a:pt x="946" y="1594"/>
                    </a:lnTo>
                    <a:lnTo>
                      <a:pt x="954" y="1598"/>
                    </a:lnTo>
                    <a:lnTo>
                      <a:pt x="962" y="1602"/>
                    </a:lnTo>
                    <a:lnTo>
                      <a:pt x="974" y="1606"/>
                    </a:lnTo>
                    <a:lnTo>
                      <a:pt x="986" y="1610"/>
                    </a:lnTo>
                    <a:lnTo>
                      <a:pt x="996" y="1614"/>
                    </a:lnTo>
                    <a:lnTo>
                      <a:pt x="1008" y="1618"/>
                    </a:lnTo>
                    <a:lnTo>
                      <a:pt x="1020" y="1622"/>
                    </a:lnTo>
                    <a:lnTo>
                      <a:pt x="1032" y="1626"/>
                    </a:lnTo>
                    <a:lnTo>
                      <a:pt x="1048" y="1630"/>
                    </a:lnTo>
                    <a:lnTo>
                      <a:pt x="1060" y="1632"/>
                    </a:lnTo>
                    <a:lnTo>
                      <a:pt x="1074" y="1636"/>
                    </a:lnTo>
                    <a:lnTo>
                      <a:pt x="1090" y="1640"/>
                    </a:lnTo>
                    <a:lnTo>
                      <a:pt x="1094" y="1644"/>
                    </a:lnTo>
                    <a:lnTo>
                      <a:pt x="1102" y="1648"/>
                    </a:lnTo>
                    <a:lnTo>
                      <a:pt x="1106" y="1652"/>
                    </a:lnTo>
                    <a:lnTo>
                      <a:pt x="1114" y="1656"/>
                    </a:lnTo>
                    <a:lnTo>
                      <a:pt x="1126" y="1656"/>
                    </a:lnTo>
                    <a:lnTo>
                      <a:pt x="1130" y="1652"/>
                    </a:lnTo>
                    <a:lnTo>
                      <a:pt x="1130" y="1640"/>
                    </a:lnTo>
                    <a:lnTo>
                      <a:pt x="1126" y="1622"/>
                    </a:lnTo>
                    <a:close/>
                    <a:moveTo>
                      <a:pt x="584" y="774"/>
                    </a:moveTo>
                    <a:lnTo>
                      <a:pt x="584" y="774"/>
                    </a:lnTo>
                    <a:lnTo>
                      <a:pt x="562" y="680"/>
                    </a:lnTo>
                    <a:lnTo>
                      <a:pt x="538" y="586"/>
                    </a:lnTo>
                    <a:lnTo>
                      <a:pt x="524" y="540"/>
                    </a:lnTo>
                    <a:lnTo>
                      <a:pt x="510" y="494"/>
                    </a:lnTo>
                    <a:lnTo>
                      <a:pt x="494" y="448"/>
                    </a:lnTo>
                    <a:lnTo>
                      <a:pt x="474" y="404"/>
                    </a:lnTo>
                    <a:lnTo>
                      <a:pt x="460" y="382"/>
                    </a:lnTo>
                    <a:lnTo>
                      <a:pt x="448" y="360"/>
                    </a:lnTo>
                    <a:lnTo>
                      <a:pt x="444" y="348"/>
                    </a:lnTo>
                    <a:lnTo>
                      <a:pt x="442" y="336"/>
                    </a:lnTo>
                    <a:lnTo>
                      <a:pt x="442" y="322"/>
                    </a:lnTo>
                    <a:lnTo>
                      <a:pt x="446" y="308"/>
                    </a:lnTo>
                    <a:lnTo>
                      <a:pt x="452" y="298"/>
                    </a:lnTo>
                    <a:lnTo>
                      <a:pt x="456" y="294"/>
                    </a:lnTo>
                    <a:lnTo>
                      <a:pt x="454" y="292"/>
                    </a:lnTo>
                    <a:lnTo>
                      <a:pt x="456" y="292"/>
                    </a:lnTo>
                    <a:lnTo>
                      <a:pt x="468" y="290"/>
                    </a:lnTo>
                    <a:lnTo>
                      <a:pt x="474" y="290"/>
                    </a:lnTo>
                    <a:lnTo>
                      <a:pt x="472" y="292"/>
                    </a:lnTo>
                    <a:lnTo>
                      <a:pt x="466" y="294"/>
                    </a:lnTo>
                    <a:lnTo>
                      <a:pt x="460" y="298"/>
                    </a:lnTo>
                    <a:lnTo>
                      <a:pt x="458" y="302"/>
                    </a:lnTo>
                    <a:lnTo>
                      <a:pt x="454" y="308"/>
                    </a:lnTo>
                    <a:lnTo>
                      <a:pt x="454" y="316"/>
                    </a:lnTo>
                    <a:lnTo>
                      <a:pt x="454" y="324"/>
                    </a:lnTo>
                    <a:lnTo>
                      <a:pt x="462" y="346"/>
                    </a:lnTo>
                    <a:lnTo>
                      <a:pt x="478" y="378"/>
                    </a:lnTo>
                    <a:lnTo>
                      <a:pt x="488" y="394"/>
                    </a:lnTo>
                    <a:lnTo>
                      <a:pt x="502" y="412"/>
                    </a:lnTo>
                    <a:lnTo>
                      <a:pt x="516" y="430"/>
                    </a:lnTo>
                    <a:lnTo>
                      <a:pt x="534" y="450"/>
                    </a:lnTo>
                    <a:lnTo>
                      <a:pt x="556" y="472"/>
                    </a:lnTo>
                    <a:lnTo>
                      <a:pt x="580" y="494"/>
                    </a:lnTo>
                    <a:lnTo>
                      <a:pt x="564" y="520"/>
                    </a:lnTo>
                    <a:lnTo>
                      <a:pt x="562" y="522"/>
                    </a:lnTo>
                    <a:lnTo>
                      <a:pt x="562" y="524"/>
                    </a:lnTo>
                    <a:lnTo>
                      <a:pt x="562" y="528"/>
                    </a:lnTo>
                    <a:lnTo>
                      <a:pt x="574" y="538"/>
                    </a:lnTo>
                    <a:lnTo>
                      <a:pt x="586" y="548"/>
                    </a:lnTo>
                    <a:lnTo>
                      <a:pt x="590" y="554"/>
                    </a:lnTo>
                    <a:lnTo>
                      <a:pt x="592" y="560"/>
                    </a:lnTo>
                    <a:lnTo>
                      <a:pt x="592" y="568"/>
                    </a:lnTo>
                    <a:lnTo>
                      <a:pt x="594" y="576"/>
                    </a:lnTo>
                    <a:lnTo>
                      <a:pt x="594" y="578"/>
                    </a:lnTo>
                    <a:lnTo>
                      <a:pt x="590" y="584"/>
                    </a:lnTo>
                    <a:lnTo>
                      <a:pt x="588" y="598"/>
                    </a:lnTo>
                    <a:lnTo>
                      <a:pt x="586" y="648"/>
                    </a:lnTo>
                    <a:lnTo>
                      <a:pt x="586" y="678"/>
                    </a:lnTo>
                    <a:lnTo>
                      <a:pt x="588" y="710"/>
                    </a:lnTo>
                    <a:lnTo>
                      <a:pt x="590" y="740"/>
                    </a:lnTo>
                    <a:lnTo>
                      <a:pt x="594" y="770"/>
                    </a:lnTo>
                    <a:lnTo>
                      <a:pt x="590" y="774"/>
                    </a:lnTo>
                    <a:lnTo>
                      <a:pt x="584" y="774"/>
                    </a:lnTo>
                    <a:close/>
                    <a:moveTo>
                      <a:pt x="606" y="1288"/>
                    </a:moveTo>
                    <a:lnTo>
                      <a:pt x="596" y="1288"/>
                    </a:lnTo>
                    <a:lnTo>
                      <a:pt x="592" y="1284"/>
                    </a:lnTo>
                    <a:lnTo>
                      <a:pt x="588" y="1284"/>
                    </a:lnTo>
                    <a:lnTo>
                      <a:pt x="598" y="1212"/>
                    </a:lnTo>
                    <a:lnTo>
                      <a:pt x="608" y="1138"/>
                    </a:lnTo>
                    <a:lnTo>
                      <a:pt x="606" y="1288"/>
                    </a:lnTo>
                    <a:close/>
                    <a:moveTo>
                      <a:pt x="676" y="506"/>
                    </a:moveTo>
                    <a:lnTo>
                      <a:pt x="676" y="506"/>
                    </a:lnTo>
                    <a:lnTo>
                      <a:pt x="680" y="504"/>
                    </a:lnTo>
                    <a:lnTo>
                      <a:pt x="684" y="502"/>
                    </a:lnTo>
                    <a:lnTo>
                      <a:pt x="688" y="500"/>
                    </a:lnTo>
                    <a:lnTo>
                      <a:pt x="694" y="500"/>
                    </a:lnTo>
                    <a:lnTo>
                      <a:pt x="692" y="510"/>
                    </a:lnTo>
                    <a:lnTo>
                      <a:pt x="690" y="520"/>
                    </a:lnTo>
                    <a:lnTo>
                      <a:pt x="690" y="530"/>
                    </a:lnTo>
                    <a:lnTo>
                      <a:pt x="692" y="540"/>
                    </a:lnTo>
                    <a:lnTo>
                      <a:pt x="686" y="542"/>
                    </a:lnTo>
                    <a:lnTo>
                      <a:pt x="682" y="532"/>
                    </a:lnTo>
                    <a:lnTo>
                      <a:pt x="678" y="524"/>
                    </a:lnTo>
                    <a:lnTo>
                      <a:pt x="666" y="510"/>
                    </a:lnTo>
                    <a:lnTo>
                      <a:pt x="676" y="506"/>
                    </a:lnTo>
                    <a:close/>
                    <a:moveTo>
                      <a:pt x="662" y="606"/>
                    </a:moveTo>
                    <a:lnTo>
                      <a:pt x="662" y="606"/>
                    </a:lnTo>
                    <a:lnTo>
                      <a:pt x="654" y="596"/>
                    </a:lnTo>
                    <a:lnTo>
                      <a:pt x="652" y="592"/>
                    </a:lnTo>
                    <a:lnTo>
                      <a:pt x="648" y="586"/>
                    </a:lnTo>
                    <a:lnTo>
                      <a:pt x="644" y="578"/>
                    </a:lnTo>
                    <a:lnTo>
                      <a:pt x="642" y="570"/>
                    </a:lnTo>
                    <a:lnTo>
                      <a:pt x="646" y="560"/>
                    </a:lnTo>
                    <a:lnTo>
                      <a:pt x="650" y="552"/>
                    </a:lnTo>
                    <a:lnTo>
                      <a:pt x="654" y="546"/>
                    </a:lnTo>
                    <a:lnTo>
                      <a:pt x="658" y="542"/>
                    </a:lnTo>
                    <a:lnTo>
                      <a:pt x="660" y="540"/>
                    </a:lnTo>
                    <a:lnTo>
                      <a:pt x="664" y="540"/>
                    </a:lnTo>
                    <a:lnTo>
                      <a:pt x="666" y="572"/>
                    </a:lnTo>
                    <a:lnTo>
                      <a:pt x="666" y="582"/>
                    </a:lnTo>
                    <a:lnTo>
                      <a:pt x="668" y="596"/>
                    </a:lnTo>
                    <a:lnTo>
                      <a:pt x="670" y="606"/>
                    </a:lnTo>
                    <a:lnTo>
                      <a:pt x="666" y="608"/>
                    </a:lnTo>
                    <a:lnTo>
                      <a:pt x="662" y="606"/>
                    </a:lnTo>
                    <a:close/>
                    <a:moveTo>
                      <a:pt x="732" y="1306"/>
                    </a:moveTo>
                    <a:lnTo>
                      <a:pt x="744" y="1338"/>
                    </a:lnTo>
                    <a:lnTo>
                      <a:pt x="734" y="1350"/>
                    </a:lnTo>
                    <a:lnTo>
                      <a:pt x="732" y="1306"/>
                    </a:lnTo>
                    <a:close/>
                  </a:path>
                </a:pathLst>
              </a:cu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id-ID">
                  <a:latin typeface="+mn-lt"/>
                </a:endParaRPr>
              </a:p>
            </p:txBody>
          </p:sp>
        </p:grpSp>
        <p:grpSp>
          <p:nvGrpSpPr>
            <p:cNvPr id="23" name="Group 11"/>
            <p:cNvGrpSpPr/>
            <p:nvPr/>
          </p:nvGrpSpPr>
          <p:grpSpPr>
            <a:xfrm>
              <a:off x="3911600" y="5400675"/>
              <a:ext cx="1590675" cy="1122363"/>
              <a:chOff x="3911399" y="5400689"/>
              <a:chExt cx="1590225" cy="1122553"/>
            </a:xfrm>
          </p:grpSpPr>
          <p:sp>
            <p:nvSpPr>
              <p:cNvPr id="24" name="Rounded Rectangle 74"/>
              <p:cNvSpPr>
                <a:spLocks noChangeArrowheads="1"/>
              </p:cNvSpPr>
              <p:nvPr/>
            </p:nvSpPr>
            <p:spPr bwMode="auto">
              <a:xfrm>
                <a:off x="3911399" y="5400689"/>
                <a:ext cx="1590225" cy="1122553"/>
              </a:xfrm>
              <a:prstGeom prst="roundRect">
                <a:avLst>
                  <a:gd name="adj" fmla="val 9375"/>
                </a:avLst>
              </a:prstGeom>
              <a:solidFill>
                <a:srgbClr val="E67679"/>
              </a:solidFill>
              <a:ln w="9525">
                <a:noFill/>
                <a:rou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id-ID">
                  <a:solidFill>
                    <a:srgbClr val="FFFFFF"/>
                  </a:solidFill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25" name="Group 106"/>
              <p:cNvGrpSpPr/>
              <p:nvPr/>
            </p:nvGrpSpPr>
            <p:grpSpPr>
              <a:xfrm>
                <a:off x="4518045" y="5635806"/>
                <a:ext cx="360000" cy="360000"/>
                <a:chOff x="4669866" y="3800264"/>
                <a:chExt cx="279527" cy="416797"/>
              </a:xfrm>
              <a:solidFill>
                <a:schemeClr val="bg1"/>
              </a:solidFill>
            </p:grpSpPr>
            <p:sp>
              <p:nvSpPr>
                <p:cNvPr id="27" name="Freeform 141"/>
                <p:cNvSpPr>
                  <a:spLocks noEditPoints="1"/>
                </p:cNvSpPr>
                <p:nvPr/>
              </p:nvSpPr>
              <p:spPr bwMode="auto">
                <a:xfrm>
                  <a:off x="4669866" y="3800264"/>
                  <a:ext cx="279527" cy="316965"/>
                </a:xfrm>
                <a:custGeom>
                  <a:avLst/>
                  <a:gdLst>
                    <a:gd name="T0" fmla="*/ 84 w 84"/>
                    <a:gd name="T1" fmla="*/ 42 h 95"/>
                    <a:gd name="T2" fmla="*/ 42 w 84"/>
                    <a:gd name="T3" fmla="*/ 0 h 95"/>
                    <a:gd name="T4" fmla="*/ 0 w 84"/>
                    <a:gd name="T5" fmla="*/ 42 h 95"/>
                    <a:gd name="T6" fmla="*/ 28 w 84"/>
                    <a:gd name="T7" fmla="*/ 81 h 95"/>
                    <a:gd name="T8" fmla="*/ 25 w 84"/>
                    <a:gd name="T9" fmla="*/ 81 h 95"/>
                    <a:gd name="T10" fmla="*/ 25 w 84"/>
                    <a:gd name="T11" fmla="*/ 95 h 95"/>
                    <a:gd name="T12" fmla="*/ 60 w 84"/>
                    <a:gd name="T13" fmla="*/ 95 h 95"/>
                    <a:gd name="T14" fmla="*/ 60 w 84"/>
                    <a:gd name="T15" fmla="*/ 81 h 95"/>
                    <a:gd name="T16" fmla="*/ 57 w 84"/>
                    <a:gd name="T17" fmla="*/ 81 h 95"/>
                    <a:gd name="T18" fmla="*/ 84 w 84"/>
                    <a:gd name="T19" fmla="*/ 42 h 95"/>
                    <a:gd name="T20" fmla="*/ 42 w 84"/>
                    <a:gd name="T21" fmla="*/ 77 h 95"/>
                    <a:gd name="T22" fmla="*/ 7 w 84"/>
                    <a:gd name="T23" fmla="*/ 42 h 95"/>
                    <a:gd name="T24" fmla="*/ 42 w 84"/>
                    <a:gd name="T25" fmla="*/ 7 h 95"/>
                    <a:gd name="T26" fmla="*/ 77 w 84"/>
                    <a:gd name="T27" fmla="*/ 42 h 95"/>
                    <a:gd name="T28" fmla="*/ 42 w 84"/>
                    <a:gd name="T29" fmla="*/ 77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4" h="95">
                      <a:moveTo>
                        <a:pt x="84" y="42"/>
                      </a:moveTo>
                      <a:cubicBezTo>
                        <a:pt x="84" y="19"/>
                        <a:pt x="65" y="0"/>
                        <a:pt x="42" y="0"/>
                      </a:cubicBezTo>
                      <a:cubicBezTo>
                        <a:pt x="19" y="0"/>
                        <a:pt x="0" y="19"/>
                        <a:pt x="0" y="42"/>
                      </a:cubicBezTo>
                      <a:cubicBezTo>
                        <a:pt x="0" y="60"/>
                        <a:pt x="12" y="75"/>
                        <a:pt x="28" y="81"/>
                      </a:cubicBezTo>
                      <a:cubicBezTo>
                        <a:pt x="25" y="81"/>
                        <a:pt x="25" y="81"/>
                        <a:pt x="25" y="81"/>
                      </a:cubicBezTo>
                      <a:cubicBezTo>
                        <a:pt x="25" y="95"/>
                        <a:pt x="25" y="95"/>
                        <a:pt x="25" y="95"/>
                      </a:cubicBezTo>
                      <a:cubicBezTo>
                        <a:pt x="60" y="95"/>
                        <a:pt x="60" y="95"/>
                        <a:pt x="60" y="95"/>
                      </a:cubicBezTo>
                      <a:cubicBezTo>
                        <a:pt x="60" y="81"/>
                        <a:pt x="60" y="81"/>
                        <a:pt x="60" y="81"/>
                      </a:cubicBezTo>
                      <a:cubicBezTo>
                        <a:pt x="57" y="81"/>
                        <a:pt x="57" y="81"/>
                        <a:pt x="57" y="81"/>
                      </a:cubicBezTo>
                      <a:cubicBezTo>
                        <a:pt x="73" y="75"/>
                        <a:pt x="84" y="60"/>
                        <a:pt x="84" y="42"/>
                      </a:cubicBezTo>
                      <a:close/>
                      <a:moveTo>
                        <a:pt x="42" y="77"/>
                      </a:moveTo>
                      <a:cubicBezTo>
                        <a:pt x="23" y="77"/>
                        <a:pt x="7" y="61"/>
                        <a:pt x="7" y="42"/>
                      </a:cubicBezTo>
                      <a:cubicBezTo>
                        <a:pt x="7" y="23"/>
                        <a:pt x="23" y="7"/>
                        <a:pt x="42" y="7"/>
                      </a:cubicBezTo>
                      <a:cubicBezTo>
                        <a:pt x="62" y="7"/>
                        <a:pt x="77" y="23"/>
                        <a:pt x="77" y="42"/>
                      </a:cubicBezTo>
                      <a:cubicBezTo>
                        <a:pt x="77" y="61"/>
                        <a:pt x="62" y="77"/>
                        <a:pt x="42" y="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28" name="Rectangle 142"/>
                <p:cNvSpPr>
                  <a:spLocks noChangeArrowheads="1"/>
                </p:cNvSpPr>
                <p:nvPr/>
              </p:nvSpPr>
              <p:spPr bwMode="auto">
                <a:xfrm>
                  <a:off x="4752226" y="4127210"/>
                  <a:ext cx="117302" cy="4242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29" name="Freeform 143"/>
                <p:cNvSpPr/>
                <p:nvPr/>
              </p:nvSpPr>
              <p:spPr bwMode="auto">
                <a:xfrm>
                  <a:off x="4752226" y="4179623"/>
                  <a:ext cx="117302" cy="37438"/>
                </a:xfrm>
                <a:custGeom>
                  <a:avLst/>
                  <a:gdLst>
                    <a:gd name="T0" fmla="*/ 0 w 47"/>
                    <a:gd name="T1" fmla="*/ 9 h 15"/>
                    <a:gd name="T2" fmla="*/ 16 w 47"/>
                    <a:gd name="T3" fmla="*/ 9 h 15"/>
                    <a:gd name="T4" fmla="*/ 16 w 47"/>
                    <a:gd name="T5" fmla="*/ 15 h 15"/>
                    <a:gd name="T6" fmla="*/ 31 w 47"/>
                    <a:gd name="T7" fmla="*/ 15 h 15"/>
                    <a:gd name="T8" fmla="*/ 31 w 47"/>
                    <a:gd name="T9" fmla="*/ 9 h 15"/>
                    <a:gd name="T10" fmla="*/ 47 w 47"/>
                    <a:gd name="T11" fmla="*/ 9 h 15"/>
                    <a:gd name="T12" fmla="*/ 47 w 47"/>
                    <a:gd name="T13" fmla="*/ 0 h 15"/>
                    <a:gd name="T14" fmla="*/ 0 w 47"/>
                    <a:gd name="T15" fmla="*/ 0 h 15"/>
                    <a:gd name="T16" fmla="*/ 0 w 47"/>
                    <a:gd name="T17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15">
                      <a:moveTo>
                        <a:pt x="0" y="9"/>
                      </a:moveTo>
                      <a:lnTo>
                        <a:pt x="16" y="9"/>
                      </a:lnTo>
                      <a:lnTo>
                        <a:pt x="16" y="15"/>
                      </a:lnTo>
                      <a:lnTo>
                        <a:pt x="31" y="15"/>
                      </a:lnTo>
                      <a:lnTo>
                        <a:pt x="31" y="9"/>
                      </a:lnTo>
                      <a:lnTo>
                        <a:pt x="47" y="9"/>
                      </a:lnTo>
                      <a:lnTo>
                        <a:pt x="47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0" name="Freeform 144"/>
                <p:cNvSpPr>
                  <a:spLocks noEditPoints="1"/>
                </p:cNvSpPr>
                <p:nvPr/>
              </p:nvSpPr>
              <p:spPr bwMode="auto">
                <a:xfrm>
                  <a:off x="4769697" y="3890112"/>
                  <a:ext cx="82362" cy="162227"/>
                </a:xfrm>
                <a:custGeom>
                  <a:avLst/>
                  <a:gdLst>
                    <a:gd name="T0" fmla="*/ 32 w 33"/>
                    <a:gd name="T1" fmla="*/ 3 h 65"/>
                    <a:gd name="T2" fmla="*/ 28 w 33"/>
                    <a:gd name="T3" fmla="*/ 0 h 65"/>
                    <a:gd name="T4" fmla="*/ 16 w 33"/>
                    <a:gd name="T5" fmla="*/ 5 h 65"/>
                    <a:gd name="T6" fmla="*/ 4 w 33"/>
                    <a:gd name="T7" fmla="*/ 0 h 65"/>
                    <a:gd name="T8" fmla="*/ 0 w 33"/>
                    <a:gd name="T9" fmla="*/ 3 h 65"/>
                    <a:gd name="T10" fmla="*/ 0 w 33"/>
                    <a:gd name="T11" fmla="*/ 3 h 65"/>
                    <a:gd name="T12" fmla="*/ 0 w 33"/>
                    <a:gd name="T13" fmla="*/ 3 h 65"/>
                    <a:gd name="T14" fmla="*/ 15 w 33"/>
                    <a:gd name="T15" fmla="*/ 65 h 65"/>
                    <a:gd name="T16" fmla="*/ 19 w 33"/>
                    <a:gd name="T17" fmla="*/ 65 h 65"/>
                    <a:gd name="T18" fmla="*/ 33 w 33"/>
                    <a:gd name="T19" fmla="*/ 3 h 65"/>
                    <a:gd name="T20" fmla="*/ 33 w 33"/>
                    <a:gd name="T21" fmla="*/ 3 h 65"/>
                    <a:gd name="T22" fmla="*/ 33 w 33"/>
                    <a:gd name="T23" fmla="*/ 3 h 65"/>
                    <a:gd name="T24" fmla="*/ 33 w 33"/>
                    <a:gd name="T25" fmla="*/ 3 h 65"/>
                    <a:gd name="T26" fmla="*/ 32 w 33"/>
                    <a:gd name="T27" fmla="*/ 3 h 65"/>
                    <a:gd name="T28" fmla="*/ 16 w 33"/>
                    <a:gd name="T29" fmla="*/ 57 h 65"/>
                    <a:gd name="T30" fmla="*/ 4 w 33"/>
                    <a:gd name="T31" fmla="*/ 4 h 65"/>
                    <a:gd name="T32" fmla="*/ 16 w 33"/>
                    <a:gd name="T33" fmla="*/ 8 h 65"/>
                    <a:gd name="T34" fmla="*/ 29 w 33"/>
                    <a:gd name="T35" fmla="*/ 4 h 65"/>
                    <a:gd name="T36" fmla="*/ 16 w 33"/>
                    <a:gd name="T37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3" h="65">
                      <a:moveTo>
                        <a:pt x="32" y="3"/>
                      </a:moveTo>
                      <a:lnTo>
                        <a:pt x="28" y="0"/>
                      </a:lnTo>
                      <a:lnTo>
                        <a:pt x="16" y="5"/>
                      </a:ln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15" y="65"/>
                      </a:lnTo>
                      <a:lnTo>
                        <a:pt x="19" y="65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2" y="3"/>
                      </a:lnTo>
                      <a:close/>
                      <a:moveTo>
                        <a:pt x="16" y="57"/>
                      </a:moveTo>
                      <a:lnTo>
                        <a:pt x="4" y="4"/>
                      </a:lnTo>
                      <a:lnTo>
                        <a:pt x="16" y="8"/>
                      </a:lnTo>
                      <a:lnTo>
                        <a:pt x="29" y="4"/>
                      </a:lnTo>
                      <a:lnTo>
                        <a:pt x="16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31" name="Group 13"/>
            <p:cNvGrpSpPr/>
            <p:nvPr/>
          </p:nvGrpSpPr>
          <p:grpSpPr>
            <a:xfrm>
              <a:off x="4286250" y="4278313"/>
              <a:ext cx="1589088" cy="1122362"/>
              <a:chOff x="4285570" y="4278137"/>
              <a:chExt cx="1590225" cy="1122553"/>
            </a:xfrm>
          </p:grpSpPr>
          <p:sp>
            <p:nvSpPr>
              <p:cNvPr id="32" name="Rounded Rectangle 76"/>
              <p:cNvSpPr>
                <a:spLocks noChangeArrowheads="1"/>
              </p:cNvSpPr>
              <p:nvPr/>
            </p:nvSpPr>
            <p:spPr bwMode="auto">
              <a:xfrm>
                <a:off x="4285570" y="4278137"/>
                <a:ext cx="1590225" cy="1122553"/>
              </a:xfrm>
              <a:prstGeom prst="roundRect">
                <a:avLst>
                  <a:gd name="adj" fmla="val 9375"/>
                </a:avLst>
              </a:prstGeom>
              <a:solidFill>
                <a:srgbClr val="72A181"/>
              </a:solidFill>
              <a:ln w="9525">
                <a:noFill/>
                <a:rou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id-ID">
                  <a:solidFill>
                    <a:srgbClr val="FFFFFF"/>
                  </a:solidFill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33" name="Group 111"/>
              <p:cNvGrpSpPr/>
              <p:nvPr/>
            </p:nvGrpSpPr>
            <p:grpSpPr>
              <a:xfrm>
                <a:off x="4905654" y="4556367"/>
                <a:ext cx="360000" cy="360000"/>
                <a:chOff x="3440113" y="1050925"/>
                <a:chExt cx="390525" cy="333376"/>
              </a:xfrm>
              <a:solidFill>
                <a:schemeClr val="bg1"/>
              </a:solidFill>
            </p:grpSpPr>
            <p:sp>
              <p:nvSpPr>
                <p:cNvPr id="35" name="Freeform 8"/>
                <p:cNvSpPr/>
                <p:nvPr/>
              </p:nvSpPr>
              <p:spPr bwMode="auto">
                <a:xfrm>
                  <a:off x="3563938" y="1244600"/>
                  <a:ext cx="69850" cy="71438"/>
                </a:xfrm>
                <a:custGeom>
                  <a:avLst/>
                  <a:gdLst>
                    <a:gd name="T0" fmla="*/ 44 w 44"/>
                    <a:gd name="T1" fmla="*/ 25 h 45"/>
                    <a:gd name="T2" fmla="*/ 19 w 44"/>
                    <a:gd name="T3" fmla="*/ 0 h 45"/>
                    <a:gd name="T4" fmla="*/ 19 w 44"/>
                    <a:gd name="T5" fmla="*/ 0 h 45"/>
                    <a:gd name="T6" fmla="*/ 0 w 44"/>
                    <a:gd name="T7" fmla="*/ 45 h 45"/>
                    <a:gd name="T8" fmla="*/ 44 w 44"/>
                    <a:gd name="T9" fmla="*/ 2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5">
                      <a:moveTo>
                        <a:pt x="44" y="25"/>
                      </a:move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0" y="45"/>
                      </a:lnTo>
                      <a:lnTo>
                        <a:pt x="44" y="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6" name="Rectangle 9"/>
                <p:cNvSpPr>
                  <a:spLocks noChangeArrowheads="1"/>
                </p:cNvSpPr>
                <p:nvPr/>
              </p:nvSpPr>
              <p:spPr bwMode="auto">
                <a:xfrm>
                  <a:off x="3633788" y="1284288"/>
                  <a:ext cx="1588" cy="15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7" name="Freeform 10"/>
                <p:cNvSpPr/>
                <p:nvPr/>
              </p:nvSpPr>
              <p:spPr bwMode="auto">
                <a:xfrm>
                  <a:off x="3605213" y="1074738"/>
                  <a:ext cx="176213" cy="176213"/>
                </a:xfrm>
                <a:custGeom>
                  <a:avLst/>
                  <a:gdLst>
                    <a:gd name="T0" fmla="*/ 101 w 111"/>
                    <a:gd name="T1" fmla="*/ 0 h 111"/>
                    <a:gd name="T2" fmla="*/ 0 w 111"/>
                    <a:gd name="T3" fmla="*/ 101 h 111"/>
                    <a:gd name="T4" fmla="*/ 10 w 111"/>
                    <a:gd name="T5" fmla="*/ 111 h 111"/>
                    <a:gd name="T6" fmla="*/ 111 w 111"/>
                    <a:gd name="T7" fmla="*/ 10 h 111"/>
                    <a:gd name="T8" fmla="*/ 101 w 111"/>
                    <a:gd name="T9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101" y="0"/>
                      </a:moveTo>
                      <a:lnTo>
                        <a:pt x="0" y="101"/>
                      </a:lnTo>
                      <a:lnTo>
                        <a:pt x="10" y="111"/>
                      </a:lnTo>
                      <a:lnTo>
                        <a:pt x="111" y="1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8" name="Freeform 11"/>
                <p:cNvSpPr/>
                <p:nvPr/>
              </p:nvSpPr>
              <p:spPr bwMode="auto">
                <a:xfrm>
                  <a:off x="3629025" y="1098550"/>
                  <a:ext cx="177800" cy="177800"/>
                </a:xfrm>
                <a:custGeom>
                  <a:avLst/>
                  <a:gdLst>
                    <a:gd name="T0" fmla="*/ 0 w 112"/>
                    <a:gd name="T1" fmla="*/ 102 h 112"/>
                    <a:gd name="T2" fmla="*/ 10 w 112"/>
                    <a:gd name="T3" fmla="*/ 112 h 112"/>
                    <a:gd name="T4" fmla="*/ 112 w 112"/>
                    <a:gd name="T5" fmla="*/ 12 h 112"/>
                    <a:gd name="T6" fmla="*/ 102 w 112"/>
                    <a:gd name="T7" fmla="*/ 0 h 112"/>
                    <a:gd name="T8" fmla="*/ 0 w 112"/>
                    <a:gd name="T9" fmla="*/ 10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112">
                      <a:moveTo>
                        <a:pt x="0" y="102"/>
                      </a:moveTo>
                      <a:lnTo>
                        <a:pt x="10" y="112"/>
                      </a:lnTo>
                      <a:lnTo>
                        <a:pt x="112" y="12"/>
                      </a:lnTo>
                      <a:lnTo>
                        <a:pt x="102" y="0"/>
                      </a:lnTo>
                      <a:lnTo>
                        <a:pt x="0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9" name="Freeform 12"/>
                <p:cNvSpPr/>
                <p:nvPr/>
              </p:nvSpPr>
              <p:spPr bwMode="auto">
                <a:xfrm>
                  <a:off x="3775075" y="1050925"/>
                  <a:ext cx="55563" cy="52388"/>
                </a:xfrm>
                <a:custGeom>
                  <a:avLst/>
                  <a:gdLst>
                    <a:gd name="T0" fmla="*/ 14 w 21"/>
                    <a:gd name="T1" fmla="*/ 6 h 20"/>
                    <a:gd name="T2" fmla="*/ 0 w 21"/>
                    <a:gd name="T3" fmla="*/ 6 h 20"/>
                    <a:gd name="T4" fmla="*/ 15 w 21"/>
                    <a:gd name="T5" fmla="*/ 20 h 20"/>
                    <a:gd name="T6" fmla="*/ 14 w 21"/>
                    <a:gd name="T7" fmla="*/ 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0">
                      <a:moveTo>
                        <a:pt x="14" y="6"/>
                      </a:moveTo>
                      <a:cubicBezTo>
                        <a:pt x="8" y="0"/>
                        <a:pt x="0" y="6"/>
                        <a:pt x="0" y="6"/>
                      </a:cubicBezTo>
                      <a:cubicBezTo>
                        <a:pt x="15" y="20"/>
                        <a:pt x="15" y="20"/>
                        <a:pt x="15" y="20"/>
                      </a:cubicBezTo>
                      <a:cubicBezTo>
                        <a:pt x="15" y="20"/>
                        <a:pt x="21" y="14"/>
                        <a:pt x="14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40" name="Freeform 13"/>
                <p:cNvSpPr/>
                <p:nvPr/>
              </p:nvSpPr>
              <p:spPr bwMode="auto">
                <a:xfrm>
                  <a:off x="3440113" y="1058863"/>
                  <a:ext cx="327025" cy="325438"/>
                </a:xfrm>
                <a:custGeom>
                  <a:avLst/>
                  <a:gdLst>
                    <a:gd name="T0" fmla="*/ 182 w 206"/>
                    <a:gd name="T1" fmla="*/ 180 h 205"/>
                    <a:gd name="T2" fmla="*/ 25 w 206"/>
                    <a:gd name="T3" fmla="*/ 180 h 205"/>
                    <a:gd name="T4" fmla="*/ 25 w 206"/>
                    <a:gd name="T5" fmla="*/ 25 h 205"/>
                    <a:gd name="T6" fmla="*/ 172 w 206"/>
                    <a:gd name="T7" fmla="*/ 25 h 205"/>
                    <a:gd name="T8" fmla="*/ 198 w 206"/>
                    <a:gd name="T9" fmla="*/ 0 h 205"/>
                    <a:gd name="T10" fmla="*/ 0 w 206"/>
                    <a:gd name="T11" fmla="*/ 0 h 205"/>
                    <a:gd name="T12" fmla="*/ 0 w 206"/>
                    <a:gd name="T13" fmla="*/ 205 h 205"/>
                    <a:gd name="T14" fmla="*/ 206 w 206"/>
                    <a:gd name="T15" fmla="*/ 205 h 205"/>
                    <a:gd name="T16" fmla="*/ 206 w 206"/>
                    <a:gd name="T17" fmla="*/ 76 h 205"/>
                    <a:gd name="T18" fmla="*/ 182 w 206"/>
                    <a:gd name="T19" fmla="*/ 101 h 205"/>
                    <a:gd name="T20" fmla="*/ 182 w 206"/>
                    <a:gd name="T21" fmla="*/ 180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6" h="205">
                      <a:moveTo>
                        <a:pt x="182" y="180"/>
                      </a:moveTo>
                      <a:lnTo>
                        <a:pt x="25" y="180"/>
                      </a:lnTo>
                      <a:lnTo>
                        <a:pt x="25" y="25"/>
                      </a:lnTo>
                      <a:lnTo>
                        <a:pt x="172" y="25"/>
                      </a:lnTo>
                      <a:lnTo>
                        <a:pt x="198" y="0"/>
                      </a:lnTo>
                      <a:lnTo>
                        <a:pt x="0" y="0"/>
                      </a:lnTo>
                      <a:lnTo>
                        <a:pt x="0" y="205"/>
                      </a:lnTo>
                      <a:lnTo>
                        <a:pt x="206" y="205"/>
                      </a:lnTo>
                      <a:lnTo>
                        <a:pt x="206" y="76"/>
                      </a:lnTo>
                      <a:lnTo>
                        <a:pt x="182" y="101"/>
                      </a:lnTo>
                      <a:lnTo>
                        <a:pt x="182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41" name="Group 14"/>
            <p:cNvGrpSpPr/>
            <p:nvPr/>
          </p:nvGrpSpPr>
          <p:grpSpPr>
            <a:xfrm>
              <a:off x="3724275" y="3155950"/>
              <a:ext cx="1590675" cy="1122363"/>
              <a:chOff x="3724315" y="3155585"/>
              <a:chExt cx="1590225" cy="1122553"/>
            </a:xfrm>
          </p:grpSpPr>
          <p:sp>
            <p:nvSpPr>
              <p:cNvPr id="42" name="Rounded Rectangle 75"/>
              <p:cNvSpPr>
                <a:spLocks noChangeArrowheads="1"/>
              </p:cNvSpPr>
              <p:nvPr/>
            </p:nvSpPr>
            <p:spPr bwMode="auto">
              <a:xfrm>
                <a:off x="3724315" y="3155585"/>
                <a:ext cx="1590225" cy="1122553"/>
              </a:xfrm>
              <a:prstGeom prst="roundRect">
                <a:avLst>
                  <a:gd name="adj" fmla="val 9375"/>
                </a:avLst>
              </a:prstGeom>
              <a:solidFill>
                <a:srgbClr val="E67679"/>
              </a:solidFill>
              <a:ln w="9525">
                <a:noFill/>
                <a:rou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id-ID">
                  <a:solidFill>
                    <a:srgbClr val="FFFFFF"/>
                  </a:solidFill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43" name="Group 102"/>
              <p:cNvGrpSpPr/>
              <p:nvPr/>
            </p:nvGrpSpPr>
            <p:grpSpPr>
              <a:xfrm>
                <a:off x="4343276" y="3418623"/>
                <a:ext cx="360000" cy="360000"/>
                <a:chOff x="3526798" y="4057329"/>
                <a:chExt cx="284519" cy="359394"/>
              </a:xfrm>
              <a:solidFill>
                <a:schemeClr val="bg1"/>
              </a:solidFill>
            </p:grpSpPr>
            <p:sp>
              <p:nvSpPr>
                <p:cNvPr id="45" name="Freeform 107"/>
                <p:cNvSpPr/>
                <p:nvPr/>
              </p:nvSpPr>
              <p:spPr bwMode="auto">
                <a:xfrm>
                  <a:off x="3561739" y="4092269"/>
                  <a:ext cx="214637" cy="289511"/>
                </a:xfrm>
                <a:custGeom>
                  <a:avLst/>
                  <a:gdLst>
                    <a:gd name="T0" fmla="*/ 0 w 86"/>
                    <a:gd name="T1" fmla="*/ 10 h 116"/>
                    <a:gd name="T2" fmla="*/ 76 w 86"/>
                    <a:gd name="T3" fmla="*/ 10 h 116"/>
                    <a:gd name="T4" fmla="*/ 76 w 86"/>
                    <a:gd name="T5" fmla="*/ 116 h 116"/>
                    <a:gd name="T6" fmla="*/ 86 w 86"/>
                    <a:gd name="T7" fmla="*/ 116 h 116"/>
                    <a:gd name="T8" fmla="*/ 86 w 86"/>
                    <a:gd name="T9" fmla="*/ 0 h 116"/>
                    <a:gd name="T10" fmla="*/ 0 w 86"/>
                    <a:gd name="T11" fmla="*/ 0 h 116"/>
                    <a:gd name="T12" fmla="*/ 0 w 86"/>
                    <a:gd name="T13" fmla="*/ 1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115">
                      <a:moveTo>
                        <a:pt x="0" y="10"/>
                      </a:moveTo>
                      <a:lnTo>
                        <a:pt x="76" y="10"/>
                      </a:lnTo>
                      <a:lnTo>
                        <a:pt x="76" y="116"/>
                      </a:lnTo>
                      <a:lnTo>
                        <a:pt x="86" y="116"/>
                      </a:lnTo>
                      <a:lnTo>
                        <a:pt x="86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46" name="Freeform 108"/>
                <p:cNvSpPr/>
                <p:nvPr/>
              </p:nvSpPr>
              <p:spPr bwMode="auto">
                <a:xfrm>
                  <a:off x="3599175" y="4057329"/>
                  <a:ext cx="212142" cy="284519"/>
                </a:xfrm>
                <a:custGeom>
                  <a:avLst/>
                  <a:gdLst>
                    <a:gd name="T0" fmla="*/ 0 w 85"/>
                    <a:gd name="T1" fmla="*/ 0 h 114"/>
                    <a:gd name="T2" fmla="*/ 0 w 85"/>
                    <a:gd name="T3" fmla="*/ 9 h 114"/>
                    <a:gd name="T4" fmla="*/ 76 w 85"/>
                    <a:gd name="T5" fmla="*/ 9 h 114"/>
                    <a:gd name="T6" fmla="*/ 76 w 85"/>
                    <a:gd name="T7" fmla="*/ 114 h 114"/>
                    <a:gd name="T8" fmla="*/ 85 w 85"/>
                    <a:gd name="T9" fmla="*/ 114 h 114"/>
                    <a:gd name="T10" fmla="*/ 85 w 85"/>
                    <a:gd name="T11" fmla="*/ 0 h 114"/>
                    <a:gd name="T12" fmla="*/ 0 w 85"/>
                    <a:gd name="T13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14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76" y="9"/>
                      </a:lnTo>
                      <a:lnTo>
                        <a:pt x="76" y="114"/>
                      </a:lnTo>
                      <a:lnTo>
                        <a:pt x="85" y="114"/>
                      </a:lnTo>
                      <a:lnTo>
                        <a:pt x="8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47" name="Freeform 109"/>
                <p:cNvSpPr/>
                <p:nvPr/>
              </p:nvSpPr>
              <p:spPr bwMode="auto">
                <a:xfrm>
                  <a:off x="3526798" y="4129707"/>
                  <a:ext cx="212142" cy="287016"/>
                </a:xfrm>
                <a:custGeom>
                  <a:avLst/>
                  <a:gdLst>
                    <a:gd name="T0" fmla="*/ 0 w 85"/>
                    <a:gd name="T1" fmla="*/ 0 h 115"/>
                    <a:gd name="T2" fmla="*/ 0 w 85"/>
                    <a:gd name="T3" fmla="*/ 115 h 115"/>
                    <a:gd name="T4" fmla="*/ 85 w 85"/>
                    <a:gd name="T5" fmla="*/ 115 h 115"/>
                    <a:gd name="T6" fmla="*/ 85 w 85"/>
                    <a:gd name="T7" fmla="*/ 105 h 115"/>
                    <a:gd name="T8" fmla="*/ 85 w 85"/>
                    <a:gd name="T9" fmla="*/ 0 h 115"/>
                    <a:gd name="T10" fmla="*/ 10 w 85"/>
                    <a:gd name="T11" fmla="*/ 0 h 115"/>
                    <a:gd name="T12" fmla="*/ 0 w 85"/>
                    <a:gd name="T13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15">
                      <a:moveTo>
                        <a:pt x="0" y="0"/>
                      </a:moveTo>
                      <a:lnTo>
                        <a:pt x="0" y="115"/>
                      </a:lnTo>
                      <a:lnTo>
                        <a:pt x="85" y="115"/>
                      </a:lnTo>
                      <a:lnTo>
                        <a:pt x="85" y="105"/>
                      </a:lnTo>
                      <a:lnTo>
                        <a:pt x="85" y="0"/>
                      </a:lnTo>
                      <a:lnTo>
                        <a:pt x="1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48" name="Group 15"/>
            <p:cNvGrpSpPr/>
            <p:nvPr/>
          </p:nvGrpSpPr>
          <p:grpSpPr>
            <a:xfrm>
              <a:off x="2928938" y="2095500"/>
              <a:ext cx="1590675" cy="1122363"/>
              <a:chOff x="2929205" y="2095588"/>
              <a:chExt cx="1590225" cy="1122553"/>
            </a:xfrm>
          </p:grpSpPr>
          <p:sp>
            <p:nvSpPr>
              <p:cNvPr id="49" name="Rounded Rectangle 77"/>
              <p:cNvSpPr>
                <a:spLocks noChangeArrowheads="1"/>
              </p:cNvSpPr>
              <p:nvPr/>
            </p:nvSpPr>
            <p:spPr bwMode="auto">
              <a:xfrm rot="20684148">
                <a:off x="2929205" y="2095588"/>
                <a:ext cx="1590225" cy="1122553"/>
              </a:xfrm>
              <a:prstGeom prst="roundRect">
                <a:avLst>
                  <a:gd name="adj" fmla="val 9375"/>
                </a:avLst>
              </a:prstGeom>
              <a:solidFill>
                <a:srgbClr val="72A181"/>
              </a:solidFill>
              <a:ln w="9525">
                <a:noFill/>
                <a:rou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endParaRPr lang="id-ID" altLang="id-ID">
                  <a:solidFill>
                    <a:srgbClr val="FFFFFF"/>
                  </a:solidFill>
                  <a:ea typeface="MS PGothic" panose="020B0600070205080204" pitchFamily="34" charset="-128"/>
                </a:endParaRPr>
              </a:p>
            </p:txBody>
          </p:sp>
          <p:sp>
            <p:nvSpPr>
              <p:cNvPr id="50" name="Freeform 26"/>
              <p:cNvSpPr/>
              <p:nvPr/>
            </p:nvSpPr>
            <p:spPr bwMode="auto">
              <a:xfrm rot="-1080000">
                <a:off x="3500543" y="2324227"/>
                <a:ext cx="360260" cy="35883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52" name="Text Placeholder 32"/>
          <p:cNvSpPr txBox="1"/>
          <p:nvPr/>
        </p:nvSpPr>
        <p:spPr>
          <a:xfrm>
            <a:off x="6358662" y="2586026"/>
            <a:ext cx="4107772" cy="4255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</a:t>
            </a:r>
            <a:r>
              <a:rPr lang="en-US" sz="1400" err="1">
                <a:latin typeface="微软雅黑" panose="020B0503020204020204" pitchFamily="34" charset="-122"/>
                <a:ea typeface="微软雅黑" panose="020B0503020204020204" pitchFamily="34" charset="-122"/>
              </a:rPr>
              <a:t>danish</a:t>
            </a:r>
            <a:endParaRPr 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Placeholder 32"/>
          <p:cNvSpPr txBox="1"/>
          <p:nvPr/>
        </p:nvSpPr>
        <p:spPr>
          <a:xfrm>
            <a:off x="6358662" y="3457430"/>
            <a:ext cx="4107772" cy="4255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</a:t>
            </a:r>
            <a:r>
              <a:rPr lang="en-US" sz="1400" err="1">
                <a:latin typeface="微软雅黑" panose="020B0503020204020204" pitchFamily="34" charset="-122"/>
                <a:ea typeface="微软雅黑" panose="020B0503020204020204" pitchFamily="34" charset="-122"/>
              </a:rPr>
              <a:t>danish</a:t>
            </a:r>
            <a:endParaRPr 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Placeholder 32"/>
          <p:cNvSpPr txBox="1"/>
          <p:nvPr/>
        </p:nvSpPr>
        <p:spPr>
          <a:xfrm>
            <a:off x="6358662" y="4170718"/>
            <a:ext cx="4107772" cy="4255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</a:t>
            </a:r>
            <a:r>
              <a:rPr lang="en-US" sz="1400" err="1">
                <a:latin typeface="微软雅黑" panose="020B0503020204020204" pitchFamily="34" charset="-122"/>
                <a:ea typeface="微软雅黑" panose="020B0503020204020204" pitchFamily="34" charset="-122"/>
              </a:rPr>
              <a:t>danish</a:t>
            </a:r>
            <a:endParaRPr 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 Placeholder 32"/>
          <p:cNvSpPr txBox="1"/>
          <p:nvPr/>
        </p:nvSpPr>
        <p:spPr>
          <a:xfrm>
            <a:off x="6358662" y="5023142"/>
            <a:ext cx="4107772" cy="4255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</a:t>
            </a:r>
            <a:r>
              <a:rPr lang="en-US" sz="1400" err="1">
                <a:latin typeface="微软雅黑" panose="020B0503020204020204" pitchFamily="34" charset="-122"/>
                <a:ea typeface="微软雅黑" panose="020B0503020204020204" pitchFamily="34" charset="-122"/>
              </a:rPr>
              <a:t>danish</a:t>
            </a:r>
            <a:endParaRPr 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2027781" y="2250921"/>
            <a:ext cx="4203065" cy="2356158"/>
            <a:chOff x="4313781" y="1843785"/>
            <a:chExt cx="4203065" cy="2356158"/>
          </a:xfrm>
        </p:grpSpPr>
        <p:grpSp>
          <p:nvGrpSpPr>
            <p:cNvPr id="38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41" name="矩形 40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</p:grpSp>
        <p:sp>
          <p:nvSpPr>
            <p:cNvPr id="39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04</a:t>
              </a:r>
              <a:endParaRPr lang="zh-CN" altLang="en-US" sz="6600">
                <a:solidFill>
                  <a:srgbClr val="777181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>
                  <a:solidFill>
                    <a:srgbClr val="777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04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12" name="Group 2"/>
          <p:cNvGrpSpPr/>
          <p:nvPr/>
        </p:nvGrpSpPr>
        <p:grpSpPr>
          <a:xfrm>
            <a:off x="3320136" y="2175674"/>
            <a:ext cx="5011423" cy="3847767"/>
            <a:chOff x="2392363" y="1968500"/>
            <a:chExt cx="4527549" cy="3511550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463925" y="2413000"/>
              <a:ext cx="2597150" cy="2601913"/>
            </a:xfrm>
            <a:custGeom>
              <a:avLst/>
              <a:gdLst>
                <a:gd name="T0" fmla="*/ 1298575 w 398"/>
                <a:gd name="T1" fmla="*/ 0 h 398"/>
                <a:gd name="T2" fmla="*/ 0 w 398"/>
                <a:gd name="T3" fmla="*/ 1300957 h 398"/>
                <a:gd name="T4" fmla="*/ 1298575 w 398"/>
                <a:gd name="T5" fmla="*/ 2601913 h 398"/>
                <a:gd name="T6" fmla="*/ 2597150 w 398"/>
                <a:gd name="T7" fmla="*/ 1300957 h 398"/>
                <a:gd name="T8" fmla="*/ 1298575 w 398"/>
                <a:gd name="T9" fmla="*/ 0 h 398"/>
                <a:gd name="T10" fmla="*/ 1298575 w 398"/>
                <a:gd name="T11" fmla="*/ 2536538 h 398"/>
                <a:gd name="T12" fmla="*/ 365428 w 398"/>
                <a:gd name="T13" fmla="*/ 2111603 h 398"/>
                <a:gd name="T14" fmla="*/ 65255 w 398"/>
                <a:gd name="T15" fmla="*/ 1300957 h 398"/>
                <a:gd name="T16" fmla="*/ 1298575 w 398"/>
                <a:gd name="T17" fmla="*/ 65375 h 398"/>
                <a:gd name="T18" fmla="*/ 1572646 w 398"/>
                <a:gd name="T19" fmla="*/ 91525 h 398"/>
                <a:gd name="T20" fmla="*/ 2362232 w 398"/>
                <a:gd name="T21" fmla="*/ 673359 h 398"/>
                <a:gd name="T22" fmla="*/ 2538420 w 398"/>
                <a:gd name="T23" fmla="*/ 1300957 h 398"/>
                <a:gd name="T24" fmla="*/ 2257824 w 398"/>
                <a:gd name="T25" fmla="*/ 2085453 h 398"/>
                <a:gd name="T26" fmla="*/ 1298575 w 398"/>
                <a:gd name="T27" fmla="*/ 2536538 h 3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8" h="398">
                  <a:moveTo>
                    <a:pt x="199" y="0"/>
                  </a:moveTo>
                  <a:cubicBezTo>
                    <a:pt x="90" y="0"/>
                    <a:pt x="0" y="90"/>
                    <a:pt x="0" y="199"/>
                  </a:cubicBezTo>
                  <a:cubicBezTo>
                    <a:pt x="0" y="309"/>
                    <a:pt x="90" y="398"/>
                    <a:pt x="199" y="398"/>
                  </a:cubicBezTo>
                  <a:cubicBezTo>
                    <a:pt x="309" y="398"/>
                    <a:pt x="398" y="309"/>
                    <a:pt x="398" y="199"/>
                  </a:cubicBezTo>
                  <a:cubicBezTo>
                    <a:pt x="398" y="90"/>
                    <a:pt x="309" y="0"/>
                    <a:pt x="199" y="0"/>
                  </a:cubicBezTo>
                  <a:close/>
                  <a:moveTo>
                    <a:pt x="199" y="388"/>
                  </a:moveTo>
                  <a:cubicBezTo>
                    <a:pt x="142" y="388"/>
                    <a:pt x="91" y="363"/>
                    <a:pt x="56" y="323"/>
                  </a:cubicBezTo>
                  <a:cubicBezTo>
                    <a:pt x="27" y="290"/>
                    <a:pt x="10" y="246"/>
                    <a:pt x="10" y="199"/>
                  </a:cubicBezTo>
                  <a:cubicBezTo>
                    <a:pt x="10" y="95"/>
                    <a:pt x="95" y="10"/>
                    <a:pt x="199" y="10"/>
                  </a:cubicBezTo>
                  <a:cubicBezTo>
                    <a:pt x="213" y="10"/>
                    <a:pt x="227" y="11"/>
                    <a:pt x="241" y="14"/>
                  </a:cubicBezTo>
                  <a:cubicBezTo>
                    <a:pt x="292" y="26"/>
                    <a:pt x="336" y="58"/>
                    <a:pt x="362" y="103"/>
                  </a:cubicBezTo>
                  <a:cubicBezTo>
                    <a:pt x="379" y="131"/>
                    <a:pt x="389" y="164"/>
                    <a:pt x="389" y="199"/>
                  </a:cubicBezTo>
                  <a:cubicBezTo>
                    <a:pt x="389" y="245"/>
                    <a:pt x="372" y="286"/>
                    <a:pt x="346" y="319"/>
                  </a:cubicBezTo>
                  <a:cubicBezTo>
                    <a:pt x="311" y="361"/>
                    <a:pt x="258" y="388"/>
                    <a:pt x="199" y="388"/>
                  </a:cubicBezTo>
                  <a:close/>
                </a:path>
              </a:pathLst>
            </a:custGeom>
            <a:solidFill>
              <a:srgbClr val="72A18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3730625" y="2681288"/>
              <a:ext cx="1260475" cy="1706563"/>
            </a:xfrm>
            <a:custGeom>
              <a:avLst/>
              <a:gdLst>
                <a:gd name="T0" fmla="*/ 417981 w 193"/>
                <a:gd name="T1" fmla="*/ 1033092 h 261"/>
                <a:gd name="T2" fmla="*/ 1044953 w 193"/>
                <a:gd name="T3" fmla="*/ 405390 h 261"/>
                <a:gd name="T4" fmla="*/ 1169042 w 193"/>
                <a:gd name="T5" fmla="*/ 418468 h 261"/>
                <a:gd name="T6" fmla="*/ 1260475 w 193"/>
                <a:gd name="T7" fmla="*/ 26154 h 261"/>
                <a:gd name="T8" fmla="*/ 1031891 w 193"/>
                <a:gd name="T9" fmla="*/ 0 h 261"/>
                <a:gd name="T10" fmla="*/ 0 w 193"/>
                <a:gd name="T11" fmla="*/ 1033092 h 261"/>
                <a:gd name="T12" fmla="*/ 254707 w 193"/>
                <a:gd name="T13" fmla="*/ 1706563 h 261"/>
                <a:gd name="T14" fmla="*/ 561662 w 193"/>
                <a:gd name="T15" fmla="*/ 1438482 h 261"/>
                <a:gd name="T16" fmla="*/ 417981 w 193"/>
                <a:gd name="T17" fmla="*/ 1033092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3" h="261">
                  <a:moveTo>
                    <a:pt x="64" y="158"/>
                  </a:moveTo>
                  <a:cubicBezTo>
                    <a:pt x="64" y="105"/>
                    <a:pt x="107" y="62"/>
                    <a:pt x="160" y="62"/>
                  </a:cubicBezTo>
                  <a:cubicBezTo>
                    <a:pt x="167" y="62"/>
                    <a:pt x="173" y="63"/>
                    <a:pt x="179" y="64"/>
                  </a:cubicBezTo>
                  <a:cubicBezTo>
                    <a:pt x="193" y="4"/>
                    <a:pt x="193" y="4"/>
                    <a:pt x="193" y="4"/>
                  </a:cubicBezTo>
                  <a:cubicBezTo>
                    <a:pt x="182" y="2"/>
                    <a:pt x="170" y="0"/>
                    <a:pt x="158" y="0"/>
                  </a:cubicBezTo>
                  <a:cubicBezTo>
                    <a:pt x="71" y="0"/>
                    <a:pt x="0" y="71"/>
                    <a:pt x="0" y="158"/>
                  </a:cubicBezTo>
                  <a:cubicBezTo>
                    <a:pt x="0" y="198"/>
                    <a:pt x="15" y="234"/>
                    <a:pt x="39" y="261"/>
                  </a:cubicBezTo>
                  <a:cubicBezTo>
                    <a:pt x="86" y="220"/>
                    <a:pt x="86" y="220"/>
                    <a:pt x="86" y="220"/>
                  </a:cubicBezTo>
                  <a:cubicBezTo>
                    <a:pt x="72" y="204"/>
                    <a:pt x="64" y="182"/>
                    <a:pt x="64" y="158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3529013" y="2478088"/>
              <a:ext cx="1508125" cy="2047875"/>
            </a:xfrm>
            <a:custGeom>
              <a:avLst/>
              <a:gdLst>
                <a:gd name="T0" fmla="*/ 202389 w 231"/>
                <a:gd name="T1" fmla="*/ 1236576 h 313"/>
                <a:gd name="T2" fmla="*/ 1233920 w 231"/>
                <a:gd name="T3" fmla="*/ 202825 h 313"/>
                <a:gd name="T4" fmla="*/ 1462424 w 231"/>
                <a:gd name="T5" fmla="*/ 228996 h 313"/>
                <a:gd name="T6" fmla="*/ 1508125 w 231"/>
                <a:gd name="T7" fmla="*/ 26171 h 313"/>
                <a:gd name="T8" fmla="*/ 1233920 w 231"/>
                <a:gd name="T9" fmla="*/ 0 h 313"/>
                <a:gd name="T10" fmla="*/ 0 w 231"/>
                <a:gd name="T11" fmla="*/ 1236576 h 313"/>
                <a:gd name="T12" fmla="*/ 300319 w 231"/>
                <a:gd name="T13" fmla="*/ 2047875 h 313"/>
                <a:gd name="T14" fmla="*/ 457008 w 231"/>
                <a:gd name="T15" fmla="*/ 1910478 h 313"/>
                <a:gd name="T16" fmla="*/ 202389 w 231"/>
                <a:gd name="T17" fmla="*/ 1236576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1" h="313">
                  <a:moveTo>
                    <a:pt x="31" y="189"/>
                  </a:moveTo>
                  <a:cubicBezTo>
                    <a:pt x="31" y="102"/>
                    <a:pt x="102" y="31"/>
                    <a:pt x="189" y="31"/>
                  </a:cubicBezTo>
                  <a:cubicBezTo>
                    <a:pt x="201" y="31"/>
                    <a:pt x="213" y="33"/>
                    <a:pt x="224" y="35"/>
                  </a:cubicBezTo>
                  <a:cubicBezTo>
                    <a:pt x="231" y="4"/>
                    <a:pt x="231" y="4"/>
                    <a:pt x="231" y="4"/>
                  </a:cubicBezTo>
                  <a:cubicBezTo>
                    <a:pt x="217" y="1"/>
                    <a:pt x="203" y="0"/>
                    <a:pt x="189" y="0"/>
                  </a:cubicBezTo>
                  <a:cubicBezTo>
                    <a:pt x="85" y="0"/>
                    <a:pt x="0" y="85"/>
                    <a:pt x="0" y="189"/>
                  </a:cubicBezTo>
                  <a:cubicBezTo>
                    <a:pt x="0" y="236"/>
                    <a:pt x="17" y="280"/>
                    <a:pt x="46" y="313"/>
                  </a:cubicBezTo>
                  <a:cubicBezTo>
                    <a:pt x="70" y="292"/>
                    <a:pt x="70" y="292"/>
                    <a:pt x="70" y="292"/>
                  </a:cubicBezTo>
                  <a:cubicBezTo>
                    <a:pt x="46" y="265"/>
                    <a:pt x="31" y="229"/>
                    <a:pt x="31" y="189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4899025" y="2706688"/>
              <a:ext cx="750887" cy="681038"/>
            </a:xfrm>
            <a:custGeom>
              <a:avLst/>
              <a:gdLst>
                <a:gd name="T0" fmla="*/ 91412 w 115"/>
                <a:gd name="T1" fmla="*/ 0 h 104"/>
                <a:gd name="T2" fmla="*/ 0 w 115"/>
                <a:gd name="T3" fmla="*/ 392907 h 104"/>
                <a:gd name="T4" fmla="*/ 411355 w 115"/>
                <a:gd name="T5" fmla="*/ 681038 h 104"/>
                <a:gd name="T6" fmla="*/ 750887 w 115"/>
                <a:gd name="T7" fmla="*/ 484585 h 104"/>
                <a:gd name="T8" fmla="*/ 91412 w 115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104">
                  <a:moveTo>
                    <a:pt x="14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27" y="65"/>
                    <a:pt x="50" y="82"/>
                    <a:pt x="63" y="104"/>
                  </a:cubicBezTo>
                  <a:cubicBezTo>
                    <a:pt x="115" y="74"/>
                    <a:pt x="115" y="74"/>
                    <a:pt x="115" y="74"/>
                  </a:cubicBezTo>
                  <a:cubicBezTo>
                    <a:pt x="93" y="37"/>
                    <a:pt x="57" y="10"/>
                    <a:pt x="14" y="0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9"/>
            <p:cNvSpPr/>
            <p:nvPr/>
          </p:nvSpPr>
          <p:spPr bwMode="auto">
            <a:xfrm>
              <a:off x="4991100" y="2505075"/>
              <a:ext cx="835025" cy="685800"/>
            </a:xfrm>
            <a:custGeom>
              <a:avLst/>
              <a:gdLst>
                <a:gd name="T0" fmla="*/ 658887 w 128"/>
                <a:gd name="T1" fmla="*/ 685800 h 105"/>
                <a:gd name="T2" fmla="*/ 835025 w 128"/>
                <a:gd name="T3" fmla="*/ 581297 h 105"/>
                <a:gd name="T4" fmla="*/ 45665 w 128"/>
                <a:gd name="T5" fmla="*/ 0 h 105"/>
                <a:gd name="T6" fmla="*/ 0 w 128"/>
                <a:gd name="T7" fmla="*/ 202474 h 105"/>
                <a:gd name="T8" fmla="*/ 658887 w 128"/>
                <a:gd name="T9" fmla="*/ 68580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" h="105">
                  <a:moveTo>
                    <a:pt x="101" y="105"/>
                  </a:moveTo>
                  <a:cubicBezTo>
                    <a:pt x="128" y="89"/>
                    <a:pt x="128" y="89"/>
                    <a:pt x="128" y="89"/>
                  </a:cubicBezTo>
                  <a:cubicBezTo>
                    <a:pt x="102" y="44"/>
                    <a:pt x="58" y="12"/>
                    <a:pt x="7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43" y="41"/>
                    <a:pt x="79" y="68"/>
                    <a:pt x="101" y="105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0"/>
            <p:cNvSpPr/>
            <p:nvPr/>
          </p:nvSpPr>
          <p:spPr bwMode="auto">
            <a:xfrm>
              <a:off x="5259388" y="3190875"/>
              <a:ext cx="534987" cy="1177925"/>
            </a:xfrm>
            <a:custGeom>
              <a:avLst/>
              <a:gdLst>
                <a:gd name="T0" fmla="*/ 143533 w 82"/>
                <a:gd name="T1" fmla="*/ 523522 h 180"/>
                <a:gd name="T2" fmla="*/ 0 w 82"/>
                <a:gd name="T3" fmla="*/ 929252 h 180"/>
                <a:gd name="T4" fmla="*/ 300115 w 82"/>
                <a:gd name="T5" fmla="*/ 1177925 h 180"/>
                <a:gd name="T6" fmla="*/ 534987 w 82"/>
                <a:gd name="T7" fmla="*/ 523522 h 180"/>
                <a:gd name="T8" fmla="*/ 391454 w 82"/>
                <a:gd name="T9" fmla="*/ 0 h 180"/>
                <a:gd name="T10" fmla="*/ 52194 w 82"/>
                <a:gd name="T11" fmla="*/ 196321 h 180"/>
                <a:gd name="T12" fmla="*/ 143533 w 82"/>
                <a:gd name="T13" fmla="*/ 523522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" h="180">
                  <a:moveTo>
                    <a:pt x="22" y="80"/>
                  </a:moveTo>
                  <a:cubicBezTo>
                    <a:pt x="22" y="104"/>
                    <a:pt x="14" y="125"/>
                    <a:pt x="0" y="142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69" y="153"/>
                    <a:pt x="82" y="118"/>
                    <a:pt x="82" y="80"/>
                  </a:cubicBezTo>
                  <a:cubicBezTo>
                    <a:pt x="82" y="51"/>
                    <a:pt x="74" y="23"/>
                    <a:pt x="60" y="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17" y="45"/>
                    <a:pt x="22" y="62"/>
                    <a:pt x="22" y="80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5559425" y="3086100"/>
              <a:ext cx="442912" cy="1412875"/>
            </a:xfrm>
            <a:custGeom>
              <a:avLst/>
              <a:gdLst>
                <a:gd name="T0" fmla="*/ 267050 w 68"/>
                <a:gd name="T1" fmla="*/ 0 h 216"/>
                <a:gd name="T2" fmla="*/ 91188 w 68"/>
                <a:gd name="T3" fmla="*/ 104657 h 216"/>
                <a:gd name="T4" fmla="*/ 234483 w 68"/>
                <a:gd name="T5" fmla="*/ 627944 h 216"/>
                <a:gd name="T6" fmla="*/ 0 w 68"/>
                <a:gd name="T7" fmla="*/ 1282053 h 216"/>
                <a:gd name="T8" fmla="*/ 162835 w 68"/>
                <a:gd name="T9" fmla="*/ 1412875 h 216"/>
                <a:gd name="T10" fmla="*/ 442912 w 68"/>
                <a:gd name="T11" fmla="*/ 627944 h 216"/>
                <a:gd name="T12" fmla="*/ 267050 w 68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16">
                  <a:moveTo>
                    <a:pt x="41" y="0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28" y="39"/>
                    <a:pt x="36" y="67"/>
                    <a:pt x="36" y="96"/>
                  </a:cubicBezTo>
                  <a:cubicBezTo>
                    <a:pt x="36" y="134"/>
                    <a:pt x="23" y="169"/>
                    <a:pt x="0" y="196"/>
                  </a:cubicBezTo>
                  <a:cubicBezTo>
                    <a:pt x="25" y="216"/>
                    <a:pt x="25" y="216"/>
                    <a:pt x="25" y="216"/>
                  </a:cubicBezTo>
                  <a:cubicBezTo>
                    <a:pt x="51" y="183"/>
                    <a:pt x="68" y="142"/>
                    <a:pt x="68" y="96"/>
                  </a:cubicBezTo>
                  <a:cubicBezTo>
                    <a:pt x="68" y="61"/>
                    <a:pt x="58" y="28"/>
                    <a:pt x="41" y="0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3986213" y="4119563"/>
              <a:ext cx="1573212" cy="628650"/>
            </a:xfrm>
            <a:custGeom>
              <a:avLst/>
              <a:gdLst>
                <a:gd name="T0" fmla="*/ 789870 w 241"/>
                <a:gd name="T1" fmla="*/ 222647 h 96"/>
                <a:gd name="T2" fmla="*/ 306809 w 241"/>
                <a:gd name="T3" fmla="*/ 0 h 96"/>
                <a:gd name="T4" fmla="*/ 0 w 241"/>
                <a:gd name="T5" fmla="*/ 268486 h 96"/>
                <a:gd name="T6" fmla="*/ 776814 w 241"/>
                <a:gd name="T7" fmla="*/ 628650 h 96"/>
                <a:gd name="T8" fmla="*/ 1573212 w 241"/>
                <a:gd name="T9" fmla="*/ 248841 h 96"/>
                <a:gd name="T10" fmla="*/ 1272931 w 241"/>
                <a:gd name="T11" fmla="*/ 0 h 96"/>
                <a:gd name="T12" fmla="*/ 789870 w 241"/>
                <a:gd name="T13" fmla="*/ 222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1" h="96">
                  <a:moveTo>
                    <a:pt x="121" y="34"/>
                  </a:moveTo>
                  <a:cubicBezTo>
                    <a:pt x="91" y="34"/>
                    <a:pt x="65" y="21"/>
                    <a:pt x="47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29" y="75"/>
                    <a:pt x="72" y="96"/>
                    <a:pt x="119" y="96"/>
                  </a:cubicBezTo>
                  <a:cubicBezTo>
                    <a:pt x="168" y="96"/>
                    <a:pt x="212" y="73"/>
                    <a:pt x="241" y="38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77" y="21"/>
                    <a:pt x="151" y="34"/>
                    <a:pt x="121" y="34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829050" y="4368800"/>
              <a:ext cx="1893887" cy="581025"/>
            </a:xfrm>
            <a:custGeom>
              <a:avLst/>
              <a:gdLst>
                <a:gd name="T0" fmla="*/ 933882 w 290"/>
                <a:gd name="T1" fmla="*/ 378646 h 89"/>
                <a:gd name="T2" fmla="*/ 156735 w 290"/>
                <a:gd name="T3" fmla="*/ 19585 h 89"/>
                <a:gd name="T4" fmla="*/ 0 w 290"/>
                <a:gd name="T5" fmla="*/ 156681 h 89"/>
                <a:gd name="T6" fmla="*/ 933882 w 290"/>
                <a:gd name="T7" fmla="*/ 581025 h 89"/>
                <a:gd name="T8" fmla="*/ 1893887 w 290"/>
                <a:gd name="T9" fmla="*/ 130567 h 89"/>
                <a:gd name="T10" fmla="*/ 1730621 w 290"/>
                <a:gd name="T11" fmla="*/ 0 h 89"/>
                <a:gd name="T12" fmla="*/ 933882 w 290"/>
                <a:gd name="T13" fmla="*/ 378646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89">
                  <a:moveTo>
                    <a:pt x="143" y="58"/>
                  </a:moveTo>
                  <a:cubicBezTo>
                    <a:pt x="96" y="58"/>
                    <a:pt x="53" y="37"/>
                    <a:pt x="24" y="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5" y="64"/>
                    <a:pt x="86" y="89"/>
                    <a:pt x="143" y="89"/>
                  </a:cubicBezTo>
                  <a:cubicBezTo>
                    <a:pt x="202" y="89"/>
                    <a:pt x="255" y="62"/>
                    <a:pt x="290" y="2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36" y="35"/>
                    <a:pt x="192" y="58"/>
                    <a:pt x="143" y="58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032125" y="1968500"/>
              <a:ext cx="1690687" cy="2333625"/>
            </a:xfrm>
            <a:custGeom>
              <a:avLst/>
              <a:gdLst>
                <a:gd name="T0" fmla="*/ 195832 w 259"/>
                <a:gd name="T1" fmla="*/ 2333625 h 357"/>
                <a:gd name="T2" fmla="*/ 78333 w 259"/>
                <a:gd name="T3" fmla="*/ 2242110 h 357"/>
                <a:gd name="T4" fmla="*/ 0 w 259"/>
                <a:gd name="T5" fmla="*/ 1738779 h 357"/>
                <a:gd name="T6" fmla="*/ 450415 w 259"/>
                <a:gd name="T7" fmla="*/ 575235 h 357"/>
                <a:gd name="T8" fmla="*/ 1547077 w 259"/>
                <a:gd name="T9" fmla="*/ 13074 h 357"/>
                <a:gd name="T10" fmla="*/ 1684159 w 259"/>
                <a:gd name="T11" fmla="*/ 117662 h 357"/>
                <a:gd name="T12" fmla="*/ 1573188 w 259"/>
                <a:gd name="T13" fmla="*/ 254934 h 357"/>
                <a:gd name="T14" fmla="*/ 248054 w 259"/>
                <a:gd name="T15" fmla="*/ 1738779 h 357"/>
                <a:gd name="T16" fmla="*/ 313332 w 259"/>
                <a:gd name="T17" fmla="*/ 2170206 h 357"/>
                <a:gd name="T18" fmla="*/ 234999 w 259"/>
                <a:gd name="T19" fmla="*/ 2327088 h 357"/>
                <a:gd name="T20" fmla="*/ 195832 w 259"/>
                <a:gd name="T21" fmla="*/ 2333625 h 3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9" h="357">
                  <a:moveTo>
                    <a:pt x="30" y="357"/>
                  </a:moveTo>
                  <a:cubicBezTo>
                    <a:pt x="22" y="357"/>
                    <a:pt x="14" y="352"/>
                    <a:pt x="12" y="343"/>
                  </a:cubicBezTo>
                  <a:cubicBezTo>
                    <a:pt x="4" y="318"/>
                    <a:pt x="0" y="292"/>
                    <a:pt x="0" y="266"/>
                  </a:cubicBezTo>
                  <a:cubicBezTo>
                    <a:pt x="0" y="200"/>
                    <a:pt x="25" y="137"/>
                    <a:pt x="69" y="88"/>
                  </a:cubicBezTo>
                  <a:cubicBezTo>
                    <a:pt x="112" y="39"/>
                    <a:pt x="172" y="9"/>
                    <a:pt x="237" y="2"/>
                  </a:cubicBezTo>
                  <a:cubicBezTo>
                    <a:pt x="247" y="0"/>
                    <a:pt x="257" y="8"/>
                    <a:pt x="258" y="18"/>
                  </a:cubicBezTo>
                  <a:cubicBezTo>
                    <a:pt x="259" y="29"/>
                    <a:pt x="252" y="38"/>
                    <a:pt x="241" y="39"/>
                  </a:cubicBezTo>
                  <a:cubicBezTo>
                    <a:pt x="126" y="52"/>
                    <a:pt x="38" y="149"/>
                    <a:pt x="38" y="266"/>
                  </a:cubicBezTo>
                  <a:cubicBezTo>
                    <a:pt x="38" y="288"/>
                    <a:pt x="42" y="311"/>
                    <a:pt x="48" y="332"/>
                  </a:cubicBezTo>
                  <a:cubicBezTo>
                    <a:pt x="51" y="342"/>
                    <a:pt x="46" y="353"/>
                    <a:pt x="36" y="356"/>
                  </a:cubicBezTo>
                  <a:cubicBezTo>
                    <a:pt x="34" y="357"/>
                    <a:pt x="32" y="357"/>
                    <a:pt x="30" y="357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254375" y="4413250"/>
              <a:ext cx="2311400" cy="1033463"/>
            </a:xfrm>
            <a:custGeom>
              <a:avLst/>
              <a:gdLst>
                <a:gd name="T0" fmla="*/ 1514816 w 354"/>
                <a:gd name="T1" fmla="*/ 1033463 h 158"/>
                <a:gd name="T2" fmla="*/ 659467 w 354"/>
                <a:gd name="T3" fmla="*/ 804531 h 158"/>
                <a:gd name="T4" fmla="*/ 39176 w 354"/>
                <a:gd name="T5" fmla="*/ 202768 h 158"/>
                <a:gd name="T6" fmla="*/ 78353 w 354"/>
                <a:gd name="T7" fmla="*/ 32705 h 158"/>
                <a:gd name="T8" fmla="*/ 248116 w 354"/>
                <a:gd name="T9" fmla="*/ 71950 h 158"/>
                <a:gd name="T10" fmla="*/ 1514816 w 354"/>
                <a:gd name="T11" fmla="*/ 778368 h 158"/>
                <a:gd name="T12" fmla="*/ 2115519 w 354"/>
                <a:gd name="T13" fmla="*/ 654091 h 158"/>
                <a:gd name="T14" fmla="*/ 2285282 w 354"/>
                <a:gd name="T15" fmla="*/ 719500 h 158"/>
                <a:gd name="T16" fmla="*/ 2219989 w 354"/>
                <a:gd name="T17" fmla="*/ 883022 h 158"/>
                <a:gd name="T18" fmla="*/ 1514816 w 354"/>
                <a:gd name="T19" fmla="*/ 1033463 h 1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4" h="158">
                  <a:moveTo>
                    <a:pt x="232" y="158"/>
                  </a:moveTo>
                  <a:cubicBezTo>
                    <a:pt x="186" y="158"/>
                    <a:pt x="140" y="146"/>
                    <a:pt x="101" y="123"/>
                  </a:cubicBezTo>
                  <a:cubicBezTo>
                    <a:pt x="62" y="101"/>
                    <a:pt x="29" y="69"/>
                    <a:pt x="6" y="31"/>
                  </a:cubicBezTo>
                  <a:cubicBezTo>
                    <a:pt x="0" y="22"/>
                    <a:pt x="3" y="11"/>
                    <a:pt x="12" y="5"/>
                  </a:cubicBezTo>
                  <a:cubicBezTo>
                    <a:pt x="21" y="0"/>
                    <a:pt x="33" y="2"/>
                    <a:pt x="38" y="11"/>
                  </a:cubicBezTo>
                  <a:cubicBezTo>
                    <a:pt x="80" y="79"/>
                    <a:pt x="152" y="119"/>
                    <a:pt x="232" y="119"/>
                  </a:cubicBezTo>
                  <a:cubicBezTo>
                    <a:pt x="264" y="119"/>
                    <a:pt x="295" y="113"/>
                    <a:pt x="324" y="100"/>
                  </a:cubicBezTo>
                  <a:cubicBezTo>
                    <a:pt x="334" y="96"/>
                    <a:pt x="345" y="100"/>
                    <a:pt x="350" y="110"/>
                  </a:cubicBezTo>
                  <a:cubicBezTo>
                    <a:pt x="354" y="119"/>
                    <a:pt x="350" y="130"/>
                    <a:pt x="340" y="135"/>
                  </a:cubicBezTo>
                  <a:cubicBezTo>
                    <a:pt x="306" y="150"/>
                    <a:pt x="270" y="158"/>
                    <a:pt x="232" y="158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5643563" y="3263900"/>
              <a:ext cx="862012" cy="1824038"/>
            </a:xfrm>
            <a:custGeom>
              <a:avLst/>
              <a:gdLst>
                <a:gd name="T0" fmla="*/ 137138 w 132"/>
                <a:gd name="T1" fmla="*/ 1824038 h 279"/>
                <a:gd name="T2" fmla="*/ 45713 w 132"/>
                <a:gd name="T3" fmla="*/ 1778274 h 279"/>
                <a:gd name="T4" fmla="*/ 58774 w 132"/>
                <a:gd name="T5" fmla="*/ 1601754 h 279"/>
                <a:gd name="T6" fmla="*/ 613857 w 132"/>
                <a:gd name="T7" fmla="*/ 444568 h 279"/>
                <a:gd name="T8" fmla="*/ 581205 w 132"/>
                <a:gd name="T9" fmla="*/ 156906 h 279"/>
                <a:gd name="T10" fmla="*/ 685691 w 132"/>
                <a:gd name="T11" fmla="*/ 13076 h 279"/>
                <a:gd name="T12" fmla="*/ 829360 w 132"/>
                <a:gd name="T13" fmla="*/ 111142 h 279"/>
                <a:gd name="T14" fmla="*/ 862012 w 132"/>
                <a:gd name="T15" fmla="*/ 444568 h 279"/>
                <a:gd name="T16" fmla="*/ 215503 w 132"/>
                <a:gd name="T17" fmla="*/ 1791349 h 279"/>
                <a:gd name="T18" fmla="*/ 137138 w 132"/>
                <a:gd name="T19" fmla="*/ 1824038 h 2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" h="279">
                  <a:moveTo>
                    <a:pt x="21" y="279"/>
                  </a:moveTo>
                  <a:cubicBezTo>
                    <a:pt x="16" y="279"/>
                    <a:pt x="10" y="276"/>
                    <a:pt x="7" y="272"/>
                  </a:cubicBezTo>
                  <a:cubicBezTo>
                    <a:pt x="0" y="263"/>
                    <a:pt x="1" y="251"/>
                    <a:pt x="9" y="245"/>
                  </a:cubicBezTo>
                  <a:cubicBezTo>
                    <a:pt x="63" y="201"/>
                    <a:pt x="94" y="137"/>
                    <a:pt x="94" y="68"/>
                  </a:cubicBezTo>
                  <a:cubicBezTo>
                    <a:pt x="94" y="53"/>
                    <a:pt x="92" y="38"/>
                    <a:pt x="89" y="24"/>
                  </a:cubicBezTo>
                  <a:cubicBezTo>
                    <a:pt x="87" y="14"/>
                    <a:pt x="94" y="4"/>
                    <a:pt x="105" y="2"/>
                  </a:cubicBezTo>
                  <a:cubicBezTo>
                    <a:pt x="115" y="0"/>
                    <a:pt x="125" y="6"/>
                    <a:pt x="127" y="17"/>
                  </a:cubicBezTo>
                  <a:cubicBezTo>
                    <a:pt x="130" y="33"/>
                    <a:pt x="132" y="51"/>
                    <a:pt x="132" y="68"/>
                  </a:cubicBezTo>
                  <a:cubicBezTo>
                    <a:pt x="132" y="148"/>
                    <a:pt x="96" y="224"/>
                    <a:pt x="33" y="274"/>
                  </a:cubicBezTo>
                  <a:cubicBezTo>
                    <a:pt x="30" y="277"/>
                    <a:pt x="26" y="279"/>
                    <a:pt x="21" y="279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4821238" y="1974850"/>
              <a:ext cx="1554162" cy="1177925"/>
            </a:xfrm>
            <a:custGeom>
              <a:avLst/>
              <a:gdLst>
                <a:gd name="T0" fmla="*/ 1410500 w 238"/>
                <a:gd name="T1" fmla="*/ 1177925 h 180"/>
                <a:gd name="T2" fmla="*/ 1299488 w 238"/>
                <a:gd name="T3" fmla="*/ 1105941 h 180"/>
                <a:gd name="T4" fmla="*/ 117542 w 238"/>
                <a:gd name="T5" fmla="*/ 255217 h 180"/>
                <a:gd name="T6" fmla="*/ 6530 w 238"/>
                <a:gd name="T7" fmla="*/ 111248 h 180"/>
                <a:gd name="T8" fmla="*/ 143662 w 238"/>
                <a:gd name="T9" fmla="*/ 6544 h 180"/>
                <a:gd name="T10" fmla="*/ 972984 w 238"/>
                <a:gd name="T11" fmla="*/ 327201 h 180"/>
                <a:gd name="T12" fmla="*/ 1521512 w 238"/>
                <a:gd name="T13" fmla="*/ 1001236 h 180"/>
                <a:gd name="T14" fmla="*/ 1462741 w 238"/>
                <a:gd name="T15" fmla="*/ 1164837 h 180"/>
                <a:gd name="T16" fmla="*/ 1410500 w 238"/>
                <a:gd name="T17" fmla="*/ 1177925 h 1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" h="180">
                  <a:moveTo>
                    <a:pt x="216" y="180"/>
                  </a:moveTo>
                  <a:cubicBezTo>
                    <a:pt x="209" y="180"/>
                    <a:pt x="202" y="176"/>
                    <a:pt x="199" y="169"/>
                  </a:cubicBezTo>
                  <a:cubicBezTo>
                    <a:pt x="165" y="97"/>
                    <a:pt x="96" y="47"/>
                    <a:pt x="18" y="39"/>
                  </a:cubicBezTo>
                  <a:cubicBezTo>
                    <a:pt x="8" y="37"/>
                    <a:pt x="0" y="28"/>
                    <a:pt x="1" y="17"/>
                  </a:cubicBezTo>
                  <a:cubicBezTo>
                    <a:pt x="3" y="7"/>
                    <a:pt x="12" y="0"/>
                    <a:pt x="22" y="1"/>
                  </a:cubicBezTo>
                  <a:cubicBezTo>
                    <a:pt x="68" y="6"/>
                    <a:pt x="112" y="23"/>
                    <a:pt x="149" y="50"/>
                  </a:cubicBezTo>
                  <a:cubicBezTo>
                    <a:pt x="185" y="77"/>
                    <a:pt x="214" y="112"/>
                    <a:pt x="233" y="153"/>
                  </a:cubicBezTo>
                  <a:cubicBezTo>
                    <a:pt x="238" y="162"/>
                    <a:pt x="233" y="174"/>
                    <a:pt x="224" y="178"/>
                  </a:cubicBezTo>
                  <a:cubicBezTo>
                    <a:pt x="221" y="179"/>
                    <a:pt x="219" y="180"/>
                    <a:pt x="216" y="180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6016625" y="4970463"/>
              <a:ext cx="742950" cy="352425"/>
            </a:xfrm>
            <a:custGeom>
              <a:avLst/>
              <a:gdLst>
                <a:gd name="T0" fmla="*/ 664745 w 114"/>
                <a:gd name="T1" fmla="*/ 228424 h 54"/>
                <a:gd name="T2" fmla="*/ 599574 w 114"/>
                <a:gd name="T3" fmla="*/ 280635 h 54"/>
                <a:gd name="T4" fmla="*/ 267201 w 114"/>
                <a:gd name="T5" fmla="*/ 280635 h 54"/>
                <a:gd name="T6" fmla="*/ 130342 w 114"/>
                <a:gd name="T7" fmla="*/ 97896 h 54"/>
                <a:gd name="T8" fmla="*/ 78205 w 114"/>
                <a:gd name="T9" fmla="*/ 0 h 54"/>
                <a:gd name="T10" fmla="*/ 78205 w 114"/>
                <a:gd name="T11" fmla="*/ 124001 h 54"/>
                <a:gd name="T12" fmla="*/ 104274 w 114"/>
                <a:gd name="T13" fmla="*/ 124001 h 54"/>
                <a:gd name="T14" fmla="*/ 247650 w 114"/>
                <a:gd name="T15" fmla="*/ 319793 h 54"/>
                <a:gd name="T16" fmla="*/ 606091 w 114"/>
                <a:gd name="T17" fmla="*/ 319793 h 54"/>
                <a:gd name="T18" fmla="*/ 664745 w 114"/>
                <a:gd name="T19" fmla="*/ 352425 h 54"/>
                <a:gd name="T20" fmla="*/ 664745 w 114"/>
                <a:gd name="T21" fmla="*/ 22842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54">
                  <a:moveTo>
                    <a:pt x="102" y="35"/>
                  </a:moveTo>
                  <a:cubicBezTo>
                    <a:pt x="96" y="35"/>
                    <a:pt x="93" y="38"/>
                    <a:pt x="92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4" y="9"/>
                    <a:pt x="21" y="0"/>
                    <a:pt x="12" y="0"/>
                  </a:cubicBezTo>
                  <a:cubicBezTo>
                    <a:pt x="0" y="0"/>
                    <a:pt x="0" y="19"/>
                    <a:pt x="12" y="19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4" y="52"/>
                    <a:pt x="97" y="54"/>
                    <a:pt x="102" y="54"/>
                  </a:cubicBezTo>
                  <a:cubicBezTo>
                    <a:pt x="114" y="54"/>
                    <a:pt x="114" y="35"/>
                    <a:pt x="102" y="35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2392363" y="2217738"/>
              <a:ext cx="985837" cy="398463"/>
            </a:xfrm>
            <a:custGeom>
              <a:avLst/>
              <a:gdLst>
                <a:gd name="T0" fmla="*/ 900964 w 151"/>
                <a:gd name="T1" fmla="*/ 267819 h 61"/>
                <a:gd name="T2" fmla="*/ 874849 w 151"/>
                <a:gd name="T3" fmla="*/ 274352 h 61"/>
                <a:gd name="T4" fmla="*/ 652872 w 151"/>
                <a:gd name="T5" fmla="*/ 45725 h 61"/>
                <a:gd name="T6" fmla="*/ 137103 w 151"/>
                <a:gd name="T7" fmla="*/ 45725 h 61"/>
                <a:gd name="T8" fmla="*/ 78345 w 151"/>
                <a:gd name="T9" fmla="*/ 0 h 61"/>
                <a:gd name="T10" fmla="*/ 78345 w 151"/>
                <a:gd name="T11" fmla="*/ 124111 h 61"/>
                <a:gd name="T12" fmla="*/ 137103 w 151"/>
                <a:gd name="T13" fmla="*/ 84918 h 61"/>
                <a:gd name="T14" fmla="*/ 633286 w 151"/>
                <a:gd name="T15" fmla="*/ 84918 h 61"/>
                <a:gd name="T16" fmla="*/ 848734 w 151"/>
                <a:gd name="T17" fmla="*/ 300480 h 61"/>
                <a:gd name="T18" fmla="*/ 900964 w 151"/>
                <a:gd name="T19" fmla="*/ 398463 h 61"/>
                <a:gd name="T20" fmla="*/ 900964 w 151"/>
                <a:gd name="T21" fmla="*/ 267819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51" h="61">
                  <a:moveTo>
                    <a:pt x="138" y="41"/>
                  </a:moveTo>
                  <a:cubicBezTo>
                    <a:pt x="137" y="41"/>
                    <a:pt x="135" y="42"/>
                    <a:pt x="134" y="42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3"/>
                    <a:pt x="17" y="0"/>
                    <a:pt x="12" y="0"/>
                  </a:cubicBezTo>
                  <a:cubicBezTo>
                    <a:pt x="0" y="0"/>
                    <a:pt x="0" y="19"/>
                    <a:pt x="12" y="19"/>
                  </a:cubicBezTo>
                  <a:cubicBezTo>
                    <a:pt x="17" y="19"/>
                    <a:pt x="20" y="16"/>
                    <a:pt x="21" y="13"/>
                  </a:cubicBezTo>
                  <a:cubicBezTo>
                    <a:pt x="97" y="13"/>
                    <a:pt x="97" y="13"/>
                    <a:pt x="97" y="13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27" y="52"/>
                    <a:pt x="130" y="61"/>
                    <a:pt x="138" y="61"/>
                  </a:cubicBezTo>
                  <a:cubicBezTo>
                    <a:pt x="151" y="61"/>
                    <a:pt x="151" y="41"/>
                    <a:pt x="138" y="41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2849563" y="5140325"/>
              <a:ext cx="849312" cy="339725"/>
            </a:xfrm>
            <a:custGeom>
              <a:avLst/>
              <a:gdLst>
                <a:gd name="T0" fmla="*/ 770914 w 130"/>
                <a:gd name="T1" fmla="*/ 0 h 52"/>
                <a:gd name="T2" fmla="*/ 712115 w 130"/>
                <a:gd name="T3" fmla="*/ 84931 h 52"/>
                <a:gd name="T4" fmla="*/ 503054 w 130"/>
                <a:gd name="T5" fmla="*/ 254794 h 52"/>
                <a:gd name="T6" fmla="*/ 137197 w 130"/>
                <a:gd name="T7" fmla="*/ 254794 h 52"/>
                <a:gd name="T8" fmla="*/ 78398 w 130"/>
                <a:gd name="T9" fmla="*/ 209062 h 52"/>
                <a:gd name="T10" fmla="*/ 78398 w 130"/>
                <a:gd name="T11" fmla="*/ 339725 h 52"/>
                <a:gd name="T12" fmla="*/ 137197 w 130"/>
                <a:gd name="T13" fmla="*/ 293993 h 52"/>
                <a:gd name="T14" fmla="*/ 516120 w 130"/>
                <a:gd name="T15" fmla="*/ 293993 h 52"/>
                <a:gd name="T16" fmla="*/ 731715 w 130"/>
                <a:gd name="T17" fmla="*/ 117597 h 52"/>
                <a:gd name="T18" fmla="*/ 770914 w 130"/>
                <a:gd name="T19" fmla="*/ 130663 h 52"/>
                <a:gd name="T20" fmla="*/ 770914 w 130"/>
                <a:gd name="T21" fmla="*/ 0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0" h="52">
                  <a:moveTo>
                    <a:pt x="118" y="0"/>
                  </a:moveTo>
                  <a:cubicBezTo>
                    <a:pt x="110" y="0"/>
                    <a:pt x="107" y="8"/>
                    <a:pt x="109" y="13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0" y="36"/>
                    <a:pt x="17" y="32"/>
                    <a:pt x="12" y="32"/>
                  </a:cubicBezTo>
                  <a:cubicBezTo>
                    <a:pt x="0" y="32"/>
                    <a:pt x="0" y="52"/>
                    <a:pt x="12" y="52"/>
                  </a:cubicBezTo>
                  <a:cubicBezTo>
                    <a:pt x="17" y="52"/>
                    <a:pt x="20" y="49"/>
                    <a:pt x="21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4" y="19"/>
                    <a:pt x="115" y="20"/>
                    <a:pt x="118" y="20"/>
                  </a:cubicBezTo>
                  <a:cubicBezTo>
                    <a:pt x="130" y="20"/>
                    <a:pt x="130" y="0"/>
                    <a:pt x="118" y="0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6065837" y="2160423"/>
              <a:ext cx="854075" cy="339725"/>
            </a:xfrm>
            <a:custGeom>
              <a:avLst/>
              <a:gdLst>
                <a:gd name="T0" fmla="*/ 769319 w 131"/>
                <a:gd name="T1" fmla="*/ 0 h 52"/>
                <a:gd name="T2" fmla="*/ 710643 w 131"/>
                <a:gd name="T3" fmla="*/ 84931 h 52"/>
                <a:gd name="T4" fmla="*/ 508533 w 131"/>
                <a:gd name="T5" fmla="*/ 254794 h 52"/>
                <a:gd name="T6" fmla="*/ 143432 w 131"/>
                <a:gd name="T7" fmla="*/ 254794 h 52"/>
                <a:gd name="T8" fmla="*/ 84756 w 131"/>
                <a:gd name="T9" fmla="*/ 209062 h 52"/>
                <a:gd name="T10" fmla="*/ 84756 w 131"/>
                <a:gd name="T11" fmla="*/ 339725 h 52"/>
                <a:gd name="T12" fmla="*/ 143432 w 131"/>
                <a:gd name="T13" fmla="*/ 293993 h 52"/>
                <a:gd name="T14" fmla="*/ 521573 w 131"/>
                <a:gd name="T15" fmla="*/ 293993 h 52"/>
                <a:gd name="T16" fmla="*/ 736721 w 131"/>
                <a:gd name="T17" fmla="*/ 117597 h 52"/>
                <a:gd name="T18" fmla="*/ 769319 w 131"/>
                <a:gd name="T19" fmla="*/ 130663 h 52"/>
                <a:gd name="T20" fmla="*/ 769319 w 131"/>
                <a:gd name="T21" fmla="*/ 0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1" h="52">
                  <a:moveTo>
                    <a:pt x="118" y="0"/>
                  </a:moveTo>
                  <a:cubicBezTo>
                    <a:pt x="111" y="0"/>
                    <a:pt x="108" y="8"/>
                    <a:pt x="109" y="13"/>
                  </a:cubicBezTo>
                  <a:cubicBezTo>
                    <a:pt x="78" y="39"/>
                    <a:pt x="78" y="39"/>
                    <a:pt x="78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36"/>
                    <a:pt x="18" y="32"/>
                    <a:pt x="13" y="32"/>
                  </a:cubicBezTo>
                  <a:cubicBezTo>
                    <a:pt x="0" y="32"/>
                    <a:pt x="0" y="52"/>
                    <a:pt x="13" y="52"/>
                  </a:cubicBezTo>
                  <a:cubicBezTo>
                    <a:pt x="18" y="52"/>
                    <a:pt x="21" y="49"/>
                    <a:pt x="22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4" y="19"/>
                    <a:pt x="116" y="20"/>
                    <a:pt x="118" y="20"/>
                  </a:cubicBezTo>
                  <a:cubicBezTo>
                    <a:pt x="131" y="20"/>
                    <a:pt x="131" y="0"/>
                    <a:pt x="118" y="0"/>
                  </a:cubicBez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" name="Text Placeholder 32"/>
          <p:cNvSpPr txBox="1"/>
          <p:nvPr/>
        </p:nvSpPr>
        <p:spPr>
          <a:xfrm>
            <a:off x="1041040" y="2242743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1" name="Text Placeholder 32"/>
          <p:cNvSpPr txBox="1"/>
          <p:nvPr/>
        </p:nvSpPr>
        <p:spPr>
          <a:xfrm>
            <a:off x="1498129" y="5465063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2" name="Text Placeholder 32"/>
          <p:cNvSpPr txBox="1"/>
          <p:nvPr/>
        </p:nvSpPr>
        <p:spPr>
          <a:xfrm>
            <a:off x="8468575" y="2242743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3" name="Text Placeholder 32"/>
          <p:cNvSpPr txBox="1"/>
          <p:nvPr/>
        </p:nvSpPr>
        <p:spPr>
          <a:xfrm>
            <a:off x="8154087" y="5420705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04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12" name="Group 77"/>
          <p:cNvGrpSpPr>
            <a:grpSpLocks noChangeAspect="1"/>
          </p:cNvGrpSpPr>
          <p:nvPr/>
        </p:nvGrpSpPr>
        <p:grpSpPr>
          <a:xfrm rot="612182">
            <a:off x="3595850" y="1795463"/>
            <a:ext cx="4595490" cy="4592638"/>
            <a:chOff x="3237" y="-184"/>
            <a:chExt cx="4325" cy="4322"/>
          </a:xfrm>
        </p:grpSpPr>
        <p:sp>
          <p:nvSpPr>
            <p:cNvPr id="13" name="Freeform 78"/>
            <p:cNvSpPr/>
            <p:nvPr/>
          </p:nvSpPr>
          <p:spPr bwMode="auto">
            <a:xfrm>
              <a:off x="3237" y="1180"/>
              <a:ext cx="1471" cy="1470"/>
            </a:xfrm>
            <a:custGeom>
              <a:avLst/>
              <a:gdLst>
                <a:gd name="T0" fmla="*/ 632 w 892"/>
                <a:gd name="T1" fmla="*/ 0 h 891"/>
                <a:gd name="T2" fmla="*/ 698 w 892"/>
                <a:gd name="T3" fmla="*/ 68 h 891"/>
                <a:gd name="T4" fmla="*/ 632 w 892"/>
                <a:gd name="T5" fmla="*/ 134 h 891"/>
                <a:gd name="T6" fmla="*/ 1471 w 892"/>
                <a:gd name="T7" fmla="*/ 975 h 891"/>
                <a:gd name="T8" fmla="*/ 1471 w 892"/>
                <a:gd name="T9" fmla="*/ 975 h 891"/>
                <a:gd name="T10" fmla="*/ 975 w 892"/>
                <a:gd name="T11" fmla="*/ 1470 h 891"/>
                <a:gd name="T12" fmla="*/ 975 w 892"/>
                <a:gd name="T13" fmla="*/ 1470 h 891"/>
                <a:gd name="T14" fmla="*/ 135 w 892"/>
                <a:gd name="T15" fmla="*/ 630 h 891"/>
                <a:gd name="T16" fmla="*/ 68 w 892"/>
                <a:gd name="T17" fmla="*/ 698 h 891"/>
                <a:gd name="T18" fmla="*/ 0 w 892"/>
                <a:gd name="T19" fmla="*/ 630 h 891"/>
                <a:gd name="T20" fmla="*/ 0 w 892"/>
                <a:gd name="T21" fmla="*/ 0 h 891"/>
                <a:gd name="T22" fmla="*/ 632 w 892"/>
                <a:gd name="T23" fmla="*/ 0 h 8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92" h="891">
                  <a:moveTo>
                    <a:pt x="383" y="0"/>
                  </a:moveTo>
                  <a:cubicBezTo>
                    <a:pt x="405" y="0"/>
                    <a:pt x="423" y="18"/>
                    <a:pt x="423" y="41"/>
                  </a:cubicBezTo>
                  <a:cubicBezTo>
                    <a:pt x="423" y="63"/>
                    <a:pt x="405" y="81"/>
                    <a:pt x="383" y="81"/>
                  </a:cubicBezTo>
                  <a:cubicBezTo>
                    <a:pt x="892" y="591"/>
                    <a:pt x="892" y="591"/>
                    <a:pt x="892" y="591"/>
                  </a:cubicBezTo>
                  <a:cubicBezTo>
                    <a:pt x="892" y="591"/>
                    <a:pt x="892" y="591"/>
                    <a:pt x="892" y="591"/>
                  </a:cubicBezTo>
                  <a:cubicBezTo>
                    <a:pt x="591" y="891"/>
                    <a:pt x="591" y="891"/>
                    <a:pt x="591" y="891"/>
                  </a:cubicBezTo>
                  <a:cubicBezTo>
                    <a:pt x="591" y="891"/>
                    <a:pt x="591" y="891"/>
                    <a:pt x="591" y="891"/>
                  </a:cubicBezTo>
                  <a:cubicBezTo>
                    <a:pt x="82" y="382"/>
                    <a:pt x="82" y="382"/>
                    <a:pt x="82" y="382"/>
                  </a:cubicBezTo>
                  <a:cubicBezTo>
                    <a:pt x="82" y="404"/>
                    <a:pt x="64" y="423"/>
                    <a:pt x="41" y="423"/>
                  </a:cubicBezTo>
                  <a:cubicBezTo>
                    <a:pt x="19" y="423"/>
                    <a:pt x="0" y="404"/>
                    <a:pt x="0" y="38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83" y="0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79"/>
            <p:cNvSpPr/>
            <p:nvPr/>
          </p:nvSpPr>
          <p:spPr bwMode="auto">
            <a:xfrm>
              <a:off x="4725" y="-184"/>
              <a:ext cx="1469" cy="1470"/>
            </a:xfrm>
            <a:custGeom>
              <a:avLst/>
              <a:gdLst>
                <a:gd name="T0" fmla="*/ 1469 w 891"/>
                <a:gd name="T1" fmla="*/ 630 h 891"/>
                <a:gd name="T2" fmla="*/ 1401 w 891"/>
                <a:gd name="T3" fmla="*/ 698 h 891"/>
                <a:gd name="T4" fmla="*/ 1334 w 891"/>
                <a:gd name="T5" fmla="*/ 630 h 891"/>
                <a:gd name="T6" fmla="*/ 495 w 891"/>
                <a:gd name="T7" fmla="*/ 1470 h 891"/>
                <a:gd name="T8" fmla="*/ 495 w 891"/>
                <a:gd name="T9" fmla="*/ 1470 h 891"/>
                <a:gd name="T10" fmla="*/ 0 w 891"/>
                <a:gd name="T11" fmla="*/ 975 h 891"/>
                <a:gd name="T12" fmla="*/ 0 w 891"/>
                <a:gd name="T13" fmla="*/ 975 h 891"/>
                <a:gd name="T14" fmla="*/ 839 w 891"/>
                <a:gd name="T15" fmla="*/ 135 h 891"/>
                <a:gd name="T16" fmla="*/ 772 w 891"/>
                <a:gd name="T17" fmla="*/ 68 h 891"/>
                <a:gd name="T18" fmla="*/ 839 w 891"/>
                <a:gd name="T19" fmla="*/ 0 h 891"/>
                <a:gd name="T20" fmla="*/ 1469 w 891"/>
                <a:gd name="T21" fmla="*/ 0 h 891"/>
                <a:gd name="T22" fmla="*/ 1469 w 891"/>
                <a:gd name="T23" fmla="*/ 630 h 8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91" h="891">
                  <a:moveTo>
                    <a:pt x="891" y="382"/>
                  </a:moveTo>
                  <a:cubicBezTo>
                    <a:pt x="891" y="405"/>
                    <a:pt x="873" y="423"/>
                    <a:pt x="850" y="423"/>
                  </a:cubicBezTo>
                  <a:cubicBezTo>
                    <a:pt x="828" y="423"/>
                    <a:pt x="809" y="405"/>
                    <a:pt x="809" y="382"/>
                  </a:cubicBezTo>
                  <a:cubicBezTo>
                    <a:pt x="300" y="891"/>
                    <a:pt x="300" y="891"/>
                    <a:pt x="300" y="891"/>
                  </a:cubicBezTo>
                  <a:cubicBezTo>
                    <a:pt x="300" y="891"/>
                    <a:pt x="300" y="891"/>
                    <a:pt x="300" y="891"/>
                  </a:cubicBezTo>
                  <a:cubicBezTo>
                    <a:pt x="0" y="591"/>
                    <a:pt x="0" y="591"/>
                    <a:pt x="0" y="591"/>
                  </a:cubicBezTo>
                  <a:cubicBezTo>
                    <a:pt x="0" y="591"/>
                    <a:pt x="0" y="591"/>
                    <a:pt x="0" y="591"/>
                  </a:cubicBezTo>
                  <a:cubicBezTo>
                    <a:pt x="509" y="82"/>
                    <a:pt x="509" y="82"/>
                    <a:pt x="509" y="82"/>
                  </a:cubicBezTo>
                  <a:cubicBezTo>
                    <a:pt x="487" y="82"/>
                    <a:pt x="468" y="64"/>
                    <a:pt x="468" y="41"/>
                  </a:cubicBezTo>
                  <a:cubicBezTo>
                    <a:pt x="468" y="18"/>
                    <a:pt x="487" y="0"/>
                    <a:pt x="509" y="0"/>
                  </a:cubicBezTo>
                  <a:cubicBezTo>
                    <a:pt x="891" y="0"/>
                    <a:pt x="891" y="0"/>
                    <a:pt x="891" y="0"/>
                  </a:cubicBezTo>
                  <a:lnTo>
                    <a:pt x="891" y="382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80"/>
            <p:cNvSpPr/>
            <p:nvPr/>
          </p:nvSpPr>
          <p:spPr bwMode="auto">
            <a:xfrm>
              <a:off x="6090" y="1308"/>
              <a:ext cx="1472" cy="1469"/>
            </a:xfrm>
            <a:custGeom>
              <a:avLst/>
              <a:gdLst>
                <a:gd name="T0" fmla="*/ 510 w 892"/>
                <a:gd name="T1" fmla="*/ 891 h 891"/>
                <a:gd name="T2" fmla="*/ 469 w 892"/>
                <a:gd name="T3" fmla="*/ 850 h 891"/>
                <a:gd name="T4" fmla="*/ 510 w 892"/>
                <a:gd name="T5" fmla="*/ 809 h 891"/>
                <a:gd name="T6" fmla="*/ 0 w 892"/>
                <a:gd name="T7" fmla="*/ 300 h 891"/>
                <a:gd name="T8" fmla="*/ 0 w 892"/>
                <a:gd name="T9" fmla="*/ 300 h 891"/>
                <a:gd name="T10" fmla="*/ 301 w 892"/>
                <a:gd name="T11" fmla="*/ 0 h 891"/>
                <a:gd name="T12" fmla="*/ 301 w 892"/>
                <a:gd name="T13" fmla="*/ 0 h 891"/>
                <a:gd name="T14" fmla="*/ 810 w 892"/>
                <a:gd name="T15" fmla="*/ 509 h 891"/>
                <a:gd name="T16" fmla="*/ 851 w 892"/>
                <a:gd name="T17" fmla="*/ 468 h 891"/>
                <a:gd name="T18" fmla="*/ 892 w 892"/>
                <a:gd name="T19" fmla="*/ 509 h 891"/>
                <a:gd name="T20" fmla="*/ 892 w 892"/>
                <a:gd name="T21" fmla="*/ 891 h 891"/>
                <a:gd name="T22" fmla="*/ 510 w 892"/>
                <a:gd name="T23" fmla="*/ 89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2" h="891">
                  <a:moveTo>
                    <a:pt x="510" y="891"/>
                  </a:moveTo>
                  <a:cubicBezTo>
                    <a:pt x="487" y="891"/>
                    <a:pt x="469" y="872"/>
                    <a:pt x="469" y="850"/>
                  </a:cubicBezTo>
                  <a:cubicBezTo>
                    <a:pt x="469" y="827"/>
                    <a:pt x="487" y="809"/>
                    <a:pt x="510" y="809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810" y="509"/>
                    <a:pt x="810" y="509"/>
                    <a:pt x="810" y="509"/>
                  </a:cubicBezTo>
                  <a:cubicBezTo>
                    <a:pt x="810" y="486"/>
                    <a:pt x="828" y="468"/>
                    <a:pt x="851" y="468"/>
                  </a:cubicBezTo>
                  <a:cubicBezTo>
                    <a:pt x="873" y="468"/>
                    <a:pt x="892" y="486"/>
                    <a:pt x="892" y="509"/>
                  </a:cubicBezTo>
                  <a:cubicBezTo>
                    <a:pt x="892" y="891"/>
                    <a:pt x="892" y="891"/>
                    <a:pt x="892" y="891"/>
                  </a:cubicBezTo>
                  <a:lnTo>
                    <a:pt x="510" y="891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81"/>
            <p:cNvSpPr/>
            <p:nvPr/>
          </p:nvSpPr>
          <p:spPr bwMode="auto">
            <a:xfrm>
              <a:off x="4601" y="2666"/>
              <a:ext cx="1470" cy="1472"/>
            </a:xfrm>
            <a:custGeom>
              <a:avLst/>
              <a:gdLst>
                <a:gd name="T0" fmla="*/ 0 w 891"/>
                <a:gd name="T1" fmla="*/ 509 h 892"/>
                <a:gd name="T2" fmla="*/ 41 w 891"/>
                <a:gd name="T3" fmla="*/ 469 h 892"/>
                <a:gd name="T4" fmla="*/ 82 w 891"/>
                <a:gd name="T5" fmla="*/ 509 h 892"/>
                <a:gd name="T6" fmla="*/ 591 w 891"/>
                <a:gd name="T7" fmla="*/ 0 h 892"/>
                <a:gd name="T8" fmla="*/ 591 w 891"/>
                <a:gd name="T9" fmla="*/ 0 h 892"/>
                <a:gd name="T10" fmla="*/ 891 w 891"/>
                <a:gd name="T11" fmla="*/ 301 h 892"/>
                <a:gd name="T12" fmla="*/ 891 w 891"/>
                <a:gd name="T13" fmla="*/ 301 h 892"/>
                <a:gd name="T14" fmla="*/ 382 w 891"/>
                <a:gd name="T15" fmla="*/ 810 h 892"/>
                <a:gd name="T16" fmla="*/ 423 w 891"/>
                <a:gd name="T17" fmla="*/ 851 h 892"/>
                <a:gd name="T18" fmla="*/ 382 w 891"/>
                <a:gd name="T19" fmla="*/ 892 h 892"/>
                <a:gd name="T20" fmla="*/ 0 w 891"/>
                <a:gd name="T21" fmla="*/ 892 h 892"/>
                <a:gd name="T22" fmla="*/ 0 w 891"/>
                <a:gd name="T23" fmla="*/ 509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1" h="892">
                  <a:moveTo>
                    <a:pt x="0" y="509"/>
                  </a:moveTo>
                  <a:cubicBezTo>
                    <a:pt x="0" y="487"/>
                    <a:pt x="18" y="469"/>
                    <a:pt x="41" y="469"/>
                  </a:cubicBezTo>
                  <a:cubicBezTo>
                    <a:pt x="64" y="469"/>
                    <a:pt x="82" y="487"/>
                    <a:pt x="82" y="509"/>
                  </a:cubicBezTo>
                  <a:cubicBezTo>
                    <a:pt x="591" y="0"/>
                    <a:pt x="591" y="0"/>
                    <a:pt x="591" y="0"/>
                  </a:cubicBezTo>
                  <a:cubicBezTo>
                    <a:pt x="591" y="0"/>
                    <a:pt x="591" y="0"/>
                    <a:pt x="591" y="0"/>
                  </a:cubicBezTo>
                  <a:cubicBezTo>
                    <a:pt x="891" y="301"/>
                    <a:pt x="891" y="301"/>
                    <a:pt x="891" y="301"/>
                  </a:cubicBezTo>
                  <a:cubicBezTo>
                    <a:pt x="891" y="301"/>
                    <a:pt x="891" y="301"/>
                    <a:pt x="891" y="301"/>
                  </a:cubicBezTo>
                  <a:cubicBezTo>
                    <a:pt x="382" y="810"/>
                    <a:pt x="382" y="810"/>
                    <a:pt x="382" y="810"/>
                  </a:cubicBezTo>
                  <a:cubicBezTo>
                    <a:pt x="405" y="810"/>
                    <a:pt x="423" y="828"/>
                    <a:pt x="423" y="851"/>
                  </a:cubicBezTo>
                  <a:cubicBezTo>
                    <a:pt x="423" y="873"/>
                    <a:pt x="405" y="892"/>
                    <a:pt x="382" y="892"/>
                  </a:cubicBezTo>
                  <a:cubicBezTo>
                    <a:pt x="0" y="892"/>
                    <a:pt x="0" y="892"/>
                    <a:pt x="0" y="892"/>
                  </a:cubicBezTo>
                  <a:lnTo>
                    <a:pt x="0" y="509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82"/>
            <p:cNvSpPr/>
            <p:nvPr/>
          </p:nvSpPr>
          <p:spPr bwMode="auto">
            <a:xfrm>
              <a:off x="4139" y="694"/>
              <a:ext cx="1258" cy="1778"/>
            </a:xfrm>
            <a:custGeom>
              <a:avLst/>
              <a:gdLst>
                <a:gd name="T0" fmla="*/ 571 w 763"/>
                <a:gd name="T1" fmla="*/ 59 h 1078"/>
                <a:gd name="T2" fmla="*/ 571 w 763"/>
                <a:gd name="T3" fmla="*/ 59 h 1078"/>
                <a:gd name="T4" fmla="*/ 355 w 763"/>
                <a:gd name="T5" fmla="*/ 59 h 1078"/>
                <a:gd name="T6" fmla="*/ 355 w 763"/>
                <a:gd name="T7" fmla="*/ 59 h 1078"/>
                <a:gd name="T8" fmla="*/ 355 w 763"/>
                <a:gd name="T9" fmla="*/ 59 h 1078"/>
                <a:gd name="T10" fmla="*/ 44 w 763"/>
                <a:gd name="T11" fmla="*/ 370 h 1078"/>
                <a:gd name="T12" fmla="*/ 0 w 763"/>
                <a:gd name="T13" fmla="*/ 478 h 1078"/>
                <a:gd name="T14" fmla="*/ 0 w 763"/>
                <a:gd name="T15" fmla="*/ 1015 h 1078"/>
                <a:gd name="T16" fmla="*/ 0 w 763"/>
                <a:gd name="T17" fmla="*/ 1078 h 1078"/>
                <a:gd name="T18" fmla="*/ 46 w 763"/>
                <a:gd name="T19" fmla="*/ 969 h 1078"/>
                <a:gd name="T20" fmla="*/ 763 w 763"/>
                <a:gd name="T21" fmla="*/ 252 h 1078"/>
                <a:gd name="T22" fmla="*/ 571 w 763"/>
                <a:gd name="T23" fmla="*/ 59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1078">
                  <a:moveTo>
                    <a:pt x="571" y="59"/>
                  </a:moveTo>
                  <a:cubicBezTo>
                    <a:pt x="571" y="59"/>
                    <a:pt x="571" y="59"/>
                    <a:pt x="571" y="59"/>
                  </a:cubicBezTo>
                  <a:cubicBezTo>
                    <a:pt x="511" y="0"/>
                    <a:pt x="415" y="0"/>
                    <a:pt x="355" y="59"/>
                  </a:cubicBezTo>
                  <a:cubicBezTo>
                    <a:pt x="355" y="59"/>
                    <a:pt x="355" y="59"/>
                    <a:pt x="355" y="59"/>
                  </a:cubicBezTo>
                  <a:cubicBezTo>
                    <a:pt x="355" y="59"/>
                    <a:pt x="355" y="59"/>
                    <a:pt x="355" y="59"/>
                  </a:cubicBezTo>
                  <a:cubicBezTo>
                    <a:pt x="44" y="370"/>
                    <a:pt x="44" y="370"/>
                    <a:pt x="44" y="370"/>
                  </a:cubicBezTo>
                  <a:cubicBezTo>
                    <a:pt x="17" y="398"/>
                    <a:pt x="0" y="436"/>
                    <a:pt x="0" y="478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78"/>
                    <a:pt x="0" y="1078"/>
                    <a:pt x="0" y="1078"/>
                  </a:cubicBezTo>
                  <a:cubicBezTo>
                    <a:pt x="0" y="1035"/>
                    <a:pt x="18" y="997"/>
                    <a:pt x="46" y="969"/>
                  </a:cubicBezTo>
                  <a:cubicBezTo>
                    <a:pt x="763" y="252"/>
                    <a:pt x="763" y="252"/>
                    <a:pt x="763" y="252"/>
                  </a:cubicBezTo>
                  <a:lnTo>
                    <a:pt x="571" y="59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83"/>
            <p:cNvSpPr/>
            <p:nvPr/>
          </p:nvSpPr>
          <p:spPr bwMode="auto">
            <a:xfrm>
              <a:off x="4903" y="717"/>
              <a:ext cx="1779" cy="1261"/>
            </a:xfrm>
            <a:custGeom>
              <a:avLst/>
              <a:gdLst>
                <a:gd name="T0" fmla="*/ 1019 w 1079"/>
                <a:gd name="T1" fmla="*/ 571 h 764"/>
                <a:gd name="T2" fmla="*/ 1019 w 1079"/>
                <a:gd name="T3" fmla="*/ 571 h 764"/>
                <a:gd name="T4" fmla="*/ 1019 w 1079"/>
                <a:gd name="T5" fmla="*/ 356 h 764"/>
                <a:gd name="T6" fmla="*/ 1019 w 1079"/>
                <a:gd name="T7" fmla="*/ 356 h 764"/>
                <a:gd name="T8" fmla="*/ 1019 w 1079"/>
                <a:gd name="T9" fmla="*/ 356 h 764"/>
                <a:gd name="T10" fmla="*/ 708 w 1079"/>
                <a:gd name="T11" fmla="*/ 45 h 764"/>
                <a:gd name="T12" fmla="*/ 600 w 1079"/>
                <a:gd name="T13" fmla="*/ 0 h 764"/>
                <a:gd name="T14" fmla="*/ 63 w 1079"/>
                <a:gd name="T15" fmla="*/ 0 h 764"/>
                <a:gd name="T16" fmla="*/ 0 w 1079"/>
                <a:gd name="T17" fmla="*/ 0 h 764"/>
                <a:gd name="T18" fmla="*/ 109 w 1079"/>
                <a:gd name="T19" fmla="*/ 47 h 764"/>
                <a:gd name="T20" fmla="*/ 826 w 1079"/>
                <a:gd name="T21" fmla="*/ 764 h 764"/>
                <a:gd name="T22" fmla="*/ 1019 w 1079"/>
                <a:gd name="T23" fmla="*/ 571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9" h="764">
                  <a:moveTo>
                    <a:pt x="1019" y="571"/>
                  </a:moveTo>
                  <a:cubicBezTo>
                    <a:pt x="1019" y="571"/>
                    <a:pt x="1019" y="571"/>
                    <a:pt x="1019" y="571"/>
                  </a:cubicBezTo>
                  <a:cubicBezTo>
                    <a:pt x="1079" y="512"/>
                    <a:pt x="1079" y="415"/>
                    <a:pt x="1019" y="356"/>
                  </a:cubicBezTo>
                  <a:cubicBezTo>
                    <a:pt x="1019" y="356"/>
                    <a:pt x="1019" y="356"/>
                    <a:pt x="1019" y="356"/>
                  </a:cubicBezTo>
                  <a:cubicBezTo>
                    <a:pt x="1019" y="356"/>
                    <a:pt x="1019" y="356"/>
                    <a:pt x="1019" y="356"/>
                  </a:cubicBezTo>
                  <a:cubicBezTo>
                    <a:pt x="708" y="45"/>
                    <a:pt x="708" y="45"/>
                    <a:pt x="708" y="45"/>
                  </a:cubicBezTo>
                  <a:cubicBezTo>
                    <a:pt x="681" y="17"/>
                    <a:pt x="642" y="0"/>
                    <a:pt x="60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3" y="0"/>
                    <a:pt x="82" y="18"/>
                    <a:pt x="109" y="47"/>
                  </a:cubicBezTo>
                  <a:cubicBezTo>
                    <a:pt x="826" y="764"/>
                    <a:pt x="826" y="764"/>
                    <a:pt x="826" y="764"/>
                  </a:cubicBezTo>
                  <a:lnTo>
                    <a:pt x="1019" y="571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84"/>
            <p:cNvSpPr/>
            <p:nvPr/>
          </p:nvSpPr>
          <p:spPr bwMode="auto">
            <a:xfrm>
              <a:off x="5387" y="1483"/>
              <a:ext cx="1260" cy="1780"/>
            </a:xfrm>
            <a:custGeom>
              <a:avLst/>
              <a:gdLst>
                <a:gd name="T0" fmla="*/ 318 w 764"/>
                <a:gd name="T1" fmla="*/ 1683 h 1079"/>
                <a:gd name="T2" fmla="*/ 318 w 764"/>
                <a:gd name="T3" fmla="*/ 1683 h 1079"/>
                <a:gd name="T4" fmla="*/ 673 w 764"/>
                <a:gd name="T5" fmla="*/ 1683 h 1079"/>
                <a:gd name="T6" fmla="*/ 673 w 764"/>
                <a:gd name="T7" fmla="*/ 1683 h 1079"/>
                <a:gd name="T8" fmla="*/ 673 w 764"/>
                <a:gd name="T9" fmla="*/ 1683 h 1079"/>
                <a:gd name="T10" fmla="*/ 1186 w 764"/>
                <a:gd name="T11" fmla="*/ 1170 h 1079"/>
                <a:gd name="T12" fmla="*/ 1260 w 764"/>
                <a:gd name="T13" fmla="*/ 991 h 1079"/>
                <a:gd name="T14" fmla="*/ 1260 w 764"/>
                <a:gd name="T15" fmla="*/ 104 h 1079"/>
                <a:gd name="T16" fmla="*/ 1260 w 764"/>
                <a:gd name="T17" fmla="*/ 0 h 1079"/>
                <a:gd name="T18" fmla="*/ 1182 w 764"/>
                <a:gd name="T19" fmla="*/ 181 h 1079"/>
                <a:gd name="T20" fmla="*/ 0 w 764"/>
                <a:gd name="T21" fmla="*/ 1364 h 1079"/>
                <a:gd name="T22" fmla="*/ 318 w 764"/>
                <a:gd name="T23" fmla="*/ 1683 h 10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4" h="1079">
                  <a:moveTo>
                    <a:pt x="193" y="1020"/>
                  </a:moveTo>
                  <a:cubicBezTo>
                    <a:pt x="193" y="1020"/>
                    <a:pt x="193" y="1020"/>
                    <a:pt x="193" y="1020"/>
                  </a:cubicBezTo>
                  <a:cubicBezTo>
                    <a:pt x="252" y="1079"/>
                    <a:pt x="349" y="1079"/>
                    <a:pt x="408" y="1020"/>
                  </a:cubicBezTo>
                  <a:cubicBezTo>
                    <a:pt x="408" y="1020"/>
                    <a:pt x="408" y="1020"/>
                    <a:pt x="408" y="1020"/>
                  </a:cubicBezTo>
                  <a:cubicBezTo>
                    <a:pt x="408" y="1020"/>
                    <a:pt x="408" y="1020"/>
                    <a:pt x="408" y="1020"/>
                  </a:cubicBezTo>
                  <a:cubicBezTo>
                    <a:pt x="719" y="709"/>
                    <a:pt x="719" y="709"/>
                    <a:pt x="719" y="709"/>
                  </a:cubicBezTo>
                  <a:cubicBezTo>
                    <a:pt x="747" y="681"/>
                    <a:pt x="764" y="643"/>
                    <a:pt x="764" y="601"/>
                  </a:cubicBezTo>
                  <a:cubicBezTo>
                    <a:pt x="764" y="63"/>
                    <a:pt x="764" y="63"/>
                    <a:pt x="764" y="63"/>
                  </a:cubicBezTo>
                  <a:cubicBezTo>
                    <a:pt x="764" y="0"/>
                    <a:pt x="764" y="0"/>
                    <a:pt x="764" y="0"/>
                  </a:cubicBezTo>
                  <a:cubicBezTo>
                    <a:pt x="764" y="43"/>
                    <a:pt x="746" y="82"/>
                    <a:pt x="717" y="110"/>
                  </a:cubicBezTo>
                  <a:cubicBezTo>
                    <a:pt x="0" y="827"/>
                    <a:pt x="0" y="827"/>
                    <a:pt x="0" y="827"/>
                  </a:cubicBezTo>
                  <a:lnTo>
                    <a:pt x="193" y="1020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85"/>
            <p:cNvSpPr/>
            <p:nvPr/>
          </p:nvSpPr>
          <p:spPr bwMode="auto">
            <a:xfrm>
              <a:off x="4114" y="1977"/>
              <a:ext cx="1780" cy="1259"/>
            </a:xfrm>
            <a:custGeom>
              <a:avLst/>
              <a:gdLst>
                <a:gd name="T0" fmla="*/ 97 w 1079"/>
                <a:gd name="T1" fmla="*/ 317 h 763"/>
                <a:gd name="T2" fmla="*/ 97 w 1079"/>
                <a:gd name="T3" fmla="*/ 317 h 763"/>
                <a:gd name="T4" fmla="*/ 97 w 1079"/>
                <a:gd name="T5" fmla="*/ 673 h 763"/>
                <a:gd name="T6" fmla="*/ 97 w 1079"/>
                <a:gd name="T7" fmla="*/ 673 h 763"/>
                <a:gd name="T8" fmla="*/ 97 w 1079"/>
                <a:gd name="T9" fmla="*/ 673 h 763"/>
                <a:gd name="T10" fmla="*/ 610 w 1079"/>
                <a:gd name="T11" fmla="*/ 1186 h 763"/>
                <a:gd name="T12" fmla="*/ 789 w 1079"/>
                <a:gd name="T13" fmla="*/ 1259 h 763"/>
                <a:gd name="T14" fmla="*/ 1676 w 1079"/>
                <a:gd name="T15" fmla="*/ 1259 h 763"/>
                <a:gd name="T16" fmla="*/ 1780 w 1079"/>
                <a:gd name="T17" fmla="*/ 1259 h 763"/>
                <a:gd name="T18" fmla="*/ 1599 w 1079"/>
                <a:gd name="T19" fmla="*/ 1183 h 763"/>
                <a:gd name="T20" fmla="*/ 416 w 1079"/>
                <a:gd name="T21" fmla="*/ 0 h 763"/>
                <a:gd name="T22" fmla="*/ 97 w 1079"/>
                <a:gd name="T23" fmla="*/ 317 h 7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79" h="763">
                  <a:moveTo>
                    <a:pt x="59" y="192"/>
                  </a:moveTo>
                  <a:cubicBezTo>
                    <a:pt x="59" y="192"/>
                    <a:pt x="59" y="192"/>
                    <a:pt x="59" y="192"/>
                  </a:cubicBezTo>
                  <a:cubicBezTo>
                    <a:pt x="0" y="252"/>
                    <a:pt x="0" y="348"/>
                    <a:pt x="59" y="408"/>
                  </a:cubicBezTo>
                  <a:cubicBezTo>
                    <a:pt x="59" y="408"/>
                    <a:pt x="59" y="408"/>
                    <a:pt x="59" y="408"/>
                  </a:cubicBezTo>
                  <a:cubicBezTo>
                    <a:pt x="59" y="408"/>
                    <a:pt x="59" y="408"/>
                    <a:pt x="59" y="408"/>
                  </a:cubicBezTo>
                  <a:cubicBezTo>
                    <a:pt x="370" y="719"/>
                    <a:pt x="370" y="719"/>
                    <a:pt x="370" y="719"/>
                  </a:cubicBezTo>
                  <a:cubicBezTo>
                    <a:pt x="398" y="746"/>
                    <a:pt x="436" y="763"/>
                    <a:pt x="478" y="763"/>
                  </a:cubicBezTo>
                  <a:cubicBezTo>
                    <a:pt x="1016" y="763"/>
                    <a:pt x="1016" y="763"/>
                    <a:pt x="1016" y="763"/>
                  </a:cubicBezTo>
                  <a:cubicBezTo>
                    <a:pt x="1079" y="763"/>
                    <a:pt x="1079" y="763"/>
                    <a:pt x="1079" y="763"/>
                  </a:cubicBezTo>
                  <a:cubicBezTo>
                    <a:pt x="1036" y="763"/>
                    <a:pt x="997" y="745"/>
                    <a:pt x="969" y="717"/>
                  </a:cubicBezTo>
                  <a:cubicBezTo>
                    <a:pt x="252" y="0"/>
                    <a:pt x="252" y="0"/>
                    <a:pt x="252" y="0"/>
                  </a:cubicBezTo>
                  <a:lnTo>
                    <a:pt x="59" y="192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" name="Text Placeholder 32"/>
          <p:cNvSpPr txBox="1"/>
          <p:nvPr/>
        </p:nvSpPr>
        <p:spPr>
          <a:xfrm>
            <a:off x="1535680" y="2335770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22" name="Text Placeholder 32"/>
          <p:cNvSpPr txBox="1"/>
          <p:nvPr/>
        </p:nvSpPr>
        <p:spPr>
          <a:xfrm>
            <a:off x="2354244" y="5336898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23" name="Text Placeholder 32"/>
          <p:cNvSpPr txBox="1"/>
          <p:nvPr/>
        </p:nvSpPr>
        <p:spPr>
          <a:xfrm>
            <a:off x="7184908" y="1890348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24" name="Text Placeholder 32"/>
          <p:cNvSpPr txBox="1"/>
          <p:nvPr/>
        </p:nvSpPr>
        <p:spPr>
          <a:xfrm>
            <a:off x="7184908" y="5420749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04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967553" y="2175403"/>
            <a:ext cx="9744105" cy="3708400"/>
            <a:chOff x="606214" y="2242457"/>
            <a:chExt cx="9744105" cy="3708400"/>
          </a:xfrm>
        </p:grpSpPr>
        <p:grpSp>
          <p:nvGrpSpPr>
            <p:cNvPr id="2" name="组合 1"/>
            <p:cNvGrpSpPr/>
            <p:nvPr/>
          </p:nvGrpSpPr>
          <p:grpSpPr>
            <a:xfrm>
              <a:off x="606214" y="2242457"/>
              <a:ext cx="9744105" cy="3708400"/>
              <a:chOff x="722329" y="2198914"/>
              <a:chExt cx="9744105" cy="3708400"/>
            </a:xfrm>
          </p:grpSpPr>
          <p:grpSp>
            <p:nvGrpSpPr>
              <p:cNvPr id="12" name="Group 2"/>
              <p:cNvGrpSpPr/>
              <p:nvPr/>
            </p:nvGrpSpPr>
            <p:grpSpPr>
              <a:xfrm>
                <a:off x="4774098" y="2198914"/>
                <a:ext cx="5692336" cy="3708400"/>
                <a:chOff x="5157602" y="1594835"/>
                <a:chExt cx="6199233" cy="4038600"/>
              </a:xfrm>
            </p:grpSpPr>
            <p:grpSp>
              <p:nvGrpSpPr>
                <p:cNvPr id="13" name="Group 4"/>
                <p:cNvGrpSpPr/>
                <p:nvPr/>
              </p:nvGrpSpPr>
              <p:grpSpPr>
                <a:xfrm>
                  <a:off x="5288443" y="1594835"/>
                  <a:ext cx="6068392" cy="4038600"/>
                  <a:chOff x="1512888" y="742950"/>
                  <a:chExt cx="6068392" cy="4038600"/>
                </a:xfrm>
              </p:grpSpPr>
              <p:sp>
                <p:nvSpPr>
                  <p:cNvPr id="24" name="Freeform 36"/>
                  <p:cNvSpPr/>
                  <p:nvPr/>
                </p:nvSpPr>
                <p:spPr bwMode="auto">
                  <a:xfrm>
                    <a:off x="4009379" y="839788"/>
                    <a:ext cx="2403493" cy="1538287"/>
                  </a:xfrm>
                  <a:custGeom>
                    <a:avLst/>
                    <a:gdLst>
                      <a:gd name="T0" fmla="*/ 0 w 639"/>
                      <a:gd name="T1" fmla="*/ 192 h 409"/>
                      <a:gd name="T2" fmla="*/ 109 w 639"/>
                      <a:gd name="T3" fmla="*/ 290 h 409"/>
                      <a:gd name="T4" fmla="*/ 174 w 639"/>
                      <a:gd name="T5" fmla="*/ 366 h 409"/>
                      <a:gd name="T6" fmla="*/ 206 w 639"/>
                      <a:gd name="T7" fmla="*/ 404 h 409"/>
                      <a:gd name="T8" fmla="*/ 211 w 639"/>
                      <a:gd name="T9" fmla="*/ 409 h 409"/>
                      <a:gd name="T10" fmla="*/ 360 w 639"/>
                      <a:gd name="T11" fmla="*/ 347 h 409"/>
                      <a:gd name="T12" fmla="*/ 525 w 639"/>
                      <a:gd name="T13" fmla="*/ 200 h 409"/>
                      <a:gd name="T14" fmla="*/ 591 w 639"/>
                      <a:gd name="T15" fmla="*/ 94 h 409"/>
                      <a:gd name="T16" fmla="*/ 0 w 639"/>
                      <a:gd name="T17" fmla="*/ 19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39" h="409">
                        <a:moveTo>
                          <a:pt x="0" y="192"/>
                        </a:moveTo>
                        <a:cubicBezTo>
                          <a:pt x="36" y="225"/>
                          <a:pt x="74" y="256"/>
                          <a:pt x="109" y="290"/>
                        </a:cubicBezTo>
                        <a:cubicBezTo>
                          <a:pt x="133" y="314"/>
                          <a:pt x="154" y="339"/>
                          <a:pt x="174" y="366"/>
                        </a:cubicBezTo>
                        <a:cubicBezTo>
                          <a:pt x="184" y="379"/>
                          <a:pt x="193" y="393"/>
                          <a:pt x="206" y="404"/>
                        </a:cubicBezTo>
                        <a:cubicBezTo>
                          <a:pt x="207" y="406"/>
                          <a:pt x="209" y="407"/>
                          <a:pt x="211" y="409"/>
                        </a:cubicBezTo>
                        <a:cubicBezTo>
                          <a:pt x="269" y="393"/>
                          <a:pt x="316" y="373"/>
                          <a:pt x="360" y="347"/>
                        </a:cubicBezTo>
                        <a:cubicBezTo>
                          <a:pt x="486" y="274"/>
                          <a:pt x="525" y="200"/>
                          <a:pt x="525" y="200"/>
                        </a:cubicBezTo>
                        <a:cubicBezTo>
                          <a:pt x="591" y="94"/>
                          <a:pt x="591" y="94"/>
                          <a:pt x="591" y="94"/>
                        </a:cubicBezTo>
                        <a:cubicBezTo>
                          <a:pt x="639" y="0"/>
                          <a:pt x="262" y="112"/>
                          <a:pt x="0" y="19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25" name="Freeform 34"/>
                  <p:cNvSpPr/>
                  <p:nvPr/>
                </p:nvSpPr>
                <p:spPr bwMode="auto">
                  <a:xfrm>
                    <a:off x="2615543" y="3778250"/>
                    <a:ext cx="2738458" cy="760413"/>
                  </a:xfrm>
                  <a:custGeom>
                    <a:avLst/>
                    <a:gdLst>
                      <a:gd name="T0" fmla="*/ 621 w 729"/>
                      <a:gd name="T1" fmla="*/ 12 h 202"/>
                      <a:gd name="T2" fmla="*/ 729 w 729"/>
                      <a:gd name="T3" fmla="*/ 202 h 202"/>
                      <a:gd name="T4" fmla="*/ 168 w 729"/>
                      <a:gd name="T5" fmla="*/ 202 h 202"/>
                      <a:gd name="T6" fmla="*/ 0 w 729"/>
                      <a:gd name="T7" fmla="*/ 0 h 202"/>
                      <a:gd name="T8" fmla="*/ 597 w 729"/>
                      <a:gd name="T9" fmla="*/ 0 h 202"/>
                      <a:gd name="T10" fmla="*/ 621 w 729"/>
                      <a:gd name="T11" fmla="*/ 12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29" h="201">
                        <a:moveTo>
                          <a:pt x="621" y="12"/>
                        </a:moveTo>
                        <a:cubicBezTo>
                          <a:pt x="729" y="202"/>
                          <a:pt x="729" y="202"/>
                          <a:pt x="729" y="202"/>
                        </a:cubicBezTo>
                        <a:cubicBezTo>
                          <a:pt x="168" y="202"/>
                          <a:pt x="168" y="202"/>
                          <a:pt x="168" y="202"/>
                        </a:cubicBezTo>
                        <a:cubicBezTo>
                          <a:pt x="168" y="202"/>
                          <a:pt x="124" y="69"/>
                          <a:pt x="0" y="0"/>
                        </a:cubicBezTo>
                        <a:cubicBezTo>
                          <a:pt x="149" y="0"/>
                          <a:pt x="577" y="0"/>
                          <a:pt x="597" y="0"/>
                        </a:cubicBezTo>
                        <a:cubicBezTo>
                          <a:pt x="616" y="0"/>
                          <a:pt x="621" y="12"/>
                          <a:pt x="621" y="12"/>
                        </a:cubicBezTo>
                      </a:path>
                    </a:pathLst>
                  </a:custGeom>
                  <a:solidFill>
                    <a:srgbClr val="72A181"/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26" name="Freeform 36"/>
                  <p:cNvSpPr/>
                  <p:nvPr/>
                </p:nvSpPr>
                <p:spPr bwMode="auto">
                  <a:xfrm>
                    <a:off x="5179375" y="2103438"/>
                    <a:ext cx="2401905" cy="1538287"/>
                  </a:xfrm>
                  <a:custGeom>
                    <a:avLst/>
                    <a:gdLst>
                      <a:gd name="T0" fmla="*/ 0 w 639"/>
                      <a:gd name="T1" fmla="*/ 192 h 409"/>
                      <a:gd name="T2" fmla="*/ 109 w 639"/>
                      <a:gd name="T3" fmla="*/ 290 h 409"/>
                      <a:gd name="T4" fmla="*/ 174 w 639"/>
                      <a:gd name="T5" fmla="*/ 366 h 409"/>
                      <a:gd name="T6" fmla="*/ 206 w 639"/>
                      <a:gd name="T7" fmla="*/ 404 h 409"/>
                      <a:gd name="T8" fmla="*/ 211 w 639"/>
                      <a:gd name="T9" fmla="*/ 409 h 409"/>
                      <a:gd name="T10" fmla="*/ 360 w 639"/>
                      <a:gd name="T11" fmla="*/ 347 h 409"/>
                      <a:gd name="T12" fmla="*/ 525 w 639"/>
                      <a:gd name="T13" fmla="*/ 200 h 409"/>
                      <a:gd name="T14" fmla="*/ 591 w 639"/>
                      <a:gd name="T15" fmla="*/ 94 h 409"/>
                      <a:gd name="T16" fmla="*/ 0 w 639"/>
                      <a:gd name="T17" fmla="*/ 19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39" h="409">
                        <a:moveTo>
                          <a:pt x="0" y="192"/>
                        </a:moveTo>
                        <a:cubicBezTo>
                          <a:pt x="36" y="225"/>
                          <a:pt x="74" y="256"/>
                          <a:pt x="109" y="290"/>
                        </a:cubicBezTo>
                        <a:cubicBezTo>
                          <a:pt x="133" y="314"/>
                          <a:pt x="154" y="339"/>
                          <a:pt x="174" y="366"/>
                        </a:cubicBezTo>
                        <a:cubicBezTo>
                          <a:pt x="184" y="379"/>
                          <a:pt x="193" y="393"/>
                          <a:pt x="206" y="404"/>
                        </a:cubicBezTo>
                        <a:cubicBezTo>
                          <a:pt x="207" y="406"/>
                          <a:pt x="209" y="407"/>
                          <a:pt x="211" y="409"/>
                        </a:cubicBezTo>
                        <a:cubicBezTo>
                          <a:pt x="269" y="393"/>
                          <a:pt x="316" y="373"/>
                          <a:pt x="360" y="347"/>
                        </a:cubicBezTo>
                        <a:cubicBezTo>
                          <a:pt x="486" y="274"/>
                          <a:pt x="525" y="200"/>
                          <a:pt x="525" y="200"/>
                        </a:cubicBezTo>
                        <a:cubicBezTo>
                          <a:pt x="591" y="94"/>
                          <a:pt x="591" y="94"/>
                          <a:pt x="591" y="94"/>
                        </a:cubicBezTo>
                        <a:cubicBezTo>
                          <a:pt x="639" y="0"/>
                          <a:pt x="262" y="112"/>
                          <a:pt x="0" y="19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27" name="Freeform 36"/>
                  <p:cNvSpPr/>
                  <p:nvPr/>
                </p:nvSpPr>
                <p:spPr bwMode="auto">
                  <a:xfrm>
                    <a:off x="5168262" y="3054350"/>
                    <a:ext cx="2354280" cy="1389063"/>
                  </a:xfrm>
                  <a:custGeom>
                    <a:avLst/>
                    <a:gdLst>
                      <a:gd name="T0" fmla="*/ 0 w 639"/>
                      <a:gd name="T1" fmla="*/ 192 h 409"/>
                      <a:gd name="T2" fmla="*/ 109 w 639"/>
                      <a:gd name="T3" fmla="*/ 290 h 409"/>
                      <a:gd name="T4" fmla="*/ 174 w 639"/>
                      <a:gd name="T5" fmla="*/ 366 h 409"/>
                      <a:gd name="T6" fmla="*/ 206 w 639"/>
                      <a:gd name="T7" fmla="*/ 404 h 409"/>
                      <a:gd name="T8" fmla="*/ 211 w 639"/>
                      <a:gd name="T9" fmla="*/ 409 h 409"/>
                      <a:gd name="T10" fmla="*/ 360 w 639"/>
                      <a:gd name="T11" fmla="*/ 347 h 409"/>
                      <a:gd name="T12" fmla="*/ 525 w 639"/>
                      <a:gd name="T13" fmla="*/ 200 h 409"/>
                      <a:gd name="T14" fmla="*/ 591 w 639"/>
                      <a:gd name="T15" fmla="*/ 94 h 409"/>
                      <a:gd name="T16" fmla="*/ 0 w 639"/>
                      <a:gd name="T17" fmla="*/ 19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39" h="409">
                        <a:moveTo>
                          <a:pt x="0" y="192"/>
                        </a:moveTo>
                        <a:cubicBezTo>
                          <a:pt x="36" y="225"/>
                          <a:pt x="74" y="256"/>
                          <a:pt x="109" y="290"/>
                        </a:cubicBezTo>
                        <a:cubicBezTo>
                          <a:pt x="133" y="314"/>
                          <a:pt x="154" y="339"/>
                          <a:pt x="174" y="366"/>
                        </a:cubicBezTo>
                        <a:cubicBezTo>
                          <a:pt x="184" y="379"/>
                          <a:pt x="193" y="393"/>
                          <a:pt x="206" y="404"/>
                        </a:cubicBezTo>
                        <a:cubicBezTo>
                          <a:pt x="207" y="406"/>
                          <a:pt x="209" y="407"/>
                          <a:pt x="211" y="409"/>
                        </a:cubicBezTo>
                        <a:cubicBezTo>
                          <a:pt x="269" y="393"/>
                          <a:pt x="316" y="373"/>
                          <a:pt x="360" y="347"/>
                        </a:cubicBezTo>
                        <a:cubicBezTo>
                          <a:pt x="486" y="274"/>
                          <a:pt x="525" y="200"/>
                          <a:pt x="525" y="200"/>
                        </a:cubicBezTo>
                        <a:cubicBezTo>
                          <a:pt x="591" y="94"/>
                          <a:pt x="591" y="94"/>
                          <a:pt x="591" y="94"/>
                        </a:cubicBezTo>
                        <a:cubicBezTo>
                          <a:pt x="639" y="0"/>
                          <a:pt x="262" y="112"/>
                          <a:pt x="0" y="19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28" name="Freeform 31"/>
                  <p:cNvSpPr/>
                  <p:nvPr/>
                </p:nvSpPr>
                <p:spPr bwMode="auto">
                  <a:xfrm>
                    <a:off x="2882107" y="1006475"/>
                    <a:ext cx="3170238" cy="758825"/>
                  </a:xfrm>
                  <a:custGeom>
                    <a:avLst/>
                    <a:gdLst>
                      <a:gd name="T0" fmla="*/ 829 w 844"/>
                      <a:gd name="T1" fmla="*/ 31 h 202"/>
                      <a:gd name="T2" fmla="*/ 844 w 844"/>
                      <a:gd name="T3" fmla="*/ 202 h 202"/>
                      <a:gd name="T4" fmla="*/ 167 w 844"/>
                      <a:gd name="T5" fmla="*/ 202 h 202"/>
                      <a:gd name="T6" fmla="*/ 0 w 844"/>
                      <a:gd name="T7" fmla="*/ 0 h 202"/>
                      <a:gd name="T8" fmla="*/ 644 w 844"/>
                      <a:gd name="T9" fmla="*/ 0 h 202"/>
                      <a:gd name="T10" fmla="*/ 829 w 844"/>
                      <a:gd name="T11" fmla="*/ 31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44" h="201">
                        <a:moveTo>
                          <a:pt x="829" y="31"/>
                        </a:moveTo>
                        <a:cubicBezTo>
                          <a:pt x="844" y="202"/>
                          <a:pt x="844" y="202"/>
                          <a:pt x="844" y="202"/>
                        </a:cubicBezTo>
                        <a:cubicBezTo>
                          <a:pt x="167" y="202"/>
                          <a:pt x="167" y="202"/>
                          <a:pt x="167" y="202"/>
                        </a:cubicBezTo>
                        <a:cubicBezTo>
                          <a:pt x="167" y="202"/>
                          <a:pt x="123" y="69"/>
                          <a:pt x="0" y="0"/>
                        </a:cubicBezTo>
                        <a:cubicBezTo>
                          <a:pt x="148" y="0"/>
                          <a:pt x="624" y="0"/>
                          <a:pt x="644" y="0"/>
                        </a:cubicBezTo>
                        <a:cubicBezTo>
                          <a:pt x="757" y="0"/>
                          <a:pt x="829" y="31"/>
                          <a:pt x="829" y="31"/>
                        </a:cubicBezTo>
                        <a:close/>
                      </a:path>
                    </a:pathLst>
                  </a:custGeom>
                  <a:solidFill>
                    <a:srgbClr val="72A18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 sz="1300"/>
                  </a:p>
                </p:txBody>
              </p:sp>
              <p:sp>
                <p:nvSpPr>
                  <p:cNvPr id="29" name="Freeform 32"/>
                  <p:cNvSpPr/>
                  <p:nvPr/>
                </p:nvSpPr>
                <p:spPr bwMode="auto">
                  <a:xfrm>
                    <a:off x="1740544" y="1744583"/>
                    <a:ext cx="2836335" cy="760413"/>
                  </a:xfrm>
                  <a:custGeom>
                    <a:avLst/>
                    <a:gdLst>
                      <a:gd name="T0" fmla="*/ 723 w 830"/>
                      <a:gd name="T1" fmla="*/ 12 h 202"/>
                      <a:gd name="T2" fmla="*/ 830 w 830"/>
                      <a:gd name="T3" fmla="*/ 202 h 202"/>
                      <a:gd name="T4" fmla="*/ 167 w 830"/>
                      <a:gd name="T5" fmla="*/ 202 h 202"/>
                      <a:gd name="T6" fmla="*/ 0 w 830"/>
                      <a:gd name="T7" fmla="*/ 0 h 202"/>
                      <a:gd name="T8" fmla="*/ 699 w 830"/>
                      <a:gd name="T9" fmla="*/ 0 h 202"/>
                      <a:gd name="T10" fmla="*/ 723 w 830"/>
                      <a:gd name="T11" fmla="*/ 12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30" h="201">
                        <a:moveTo>
                          <a:pt x="723" y="12"/>
                        </a:moveTo>
                        <a:cubicBezTo>
                          <a:pt x="830" y="202"/>
                          <a:pt x="830" y="202"/>
                          <a:pt x="830" y="202"/>
                        </a:cubicBezTo>
                        <a:cubicBezTo>
                          <a:pt x="167" y="202"/>
                          <a:pt x="167" y="202"/>
                          <a:pt x="167" y="202"/>
                        </a:cubicBezTo>
                        <a:cubicBezTo>
                          <a:pt x="167" y="202"/>
                          <a:pt x="123" y="69"/>
                          <a:pt x="0" y="0"/>
                        </a:cubicBezTo>
                        <a:cubicBezTo>
                          <a:pt x="148" y="0"/>
                          <a:pt x="679" y="0"/>
                          <a:pt x="699" y="0"/>
                        </a:cubicBezTo>
                        <a:cubicBezTo>
                          <a:pt x="718" y="0"/>
                          <a:pt x="723" y="12"/>
                          <a:pt x="723" y="12"/>
                        </a:cubicBezTo>
                        <a:close/>
                      </a:path>
                    </a:pathLst>
                  </a:custGeom>
                  <a:solidFill>
                    <a:srgbClr val="E6767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 sz="1300"/>
                  </a:p>
                </p:txBody>
              </p:sp>
              <p:sp>
                <p:nvSpPr>
                  <p:cNvPr id="30" name="Freeform 33"/>
                  <p:cNvSpPr/>
                  <p:nvPr/>
                </p:nvSpPr>
                <p:spPr bwMode="auto">
                  <a:xfrm>
                    <a:off x="2609851" y="2489201"/>
                    <a:ext cx="2889250" cy="758825"/>
                  </a:xfrm>
                  <a:custGeom>
                    <a:avLst/>
                    <a:gdLst>
                      <a:gd name="T0" fmla="*/ 662 w 769"/>
                      <a:gd name="T1" fmla="*/ 12 h 202"/>
                      <a:gd name="T2" fmla="*/ 769 w 769"/>
                      <a:gd name="T3" fmla="*/ 202 h 202"/>
                      <a:gd name="T4" fmla="*/ 168 w 769"/>
                      <a:gd name="T5" fmla="*/ 202 h 202"/>
                      <a:gd name="T6" fmla="*/ 0 w 769"/>
                      <a:gd name="T7" fmla="*/ 0 h 202"/>
                      <a:gd name="T8" fmla="*/ 638 w 769"/>
                      <a:gd name="T9" fmla="*/ 0 h 202"/>
                      <a:gd name="T10" fmla="*/ 662 w 769"/>
                      <a:gd name="T11" fmla="*/ 12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69" h="201">
                        <a:moveTo>
                          <a:pt x="662" y="12"/>
                        </a:moveTo>
                        <a:cubicBezTo>
                          <a:pt x="769" y="202"/>
                          <a:pt x="769" y="202"/>
                          <a:pt x="769" y="202"/>
                        </a:cubicBezTo>
                        <a:cubicBezTo>
                          <a:pt x="168" y="202"/>
                          <a:pt x="168" y="202"/>
                          <a:pt x="168" y="202"/>
                        </a:cubicBezTo>
                        <a:cubicBezTo>
                          <a:pt x="168" y="202"/>
                          <a:pt x="124" y="69"/>
                          <a:pt x="0" y="0"/>
                        </a:cubicBezTo>
                        <a:cubicBezTo>
                          <a:pt x="149" y="0"/>
                          <a:pt x="618" y="0"/>
                          <a:pt x="638" y="0"/>
                        </a:cubicBezTo>
                        <a:cubicBezTo>
                          <a:pt x="657" y="0"/>
                          <a:pt x="662" y="12"/>
                          <a:pt x="662" y="12"/>
                        </a:cubicBezTo>
                      </a:path>
                    </a:pathLst>
                  </a:custGeom>
                  <a:solidFill>
                    <a:srgbClr val="72A18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 sz="1300"/>
                  </a:p>
                </p:txBody>
              </p:sp>
              <p:sp>
                <p:nvSpPr>
                  <p:cNvPr id="31" name="Freeform 34"/>
                  <p:cNvSpPr/>
                  <p:nvPr/>
                </p:nvSpPr>
                <p:spPr bwMode="auto">
                  <a:xfrm>
                    <a:off x="1512888" y="3140037"/>
                    <a:ext cx="2738438" cy="760413"/>
                  </a:xfrm>
                  <a:custGeom>
                    <a:avLst/>
                    <a:gdLst>
                      <a:gd name="T0" fmla="*/ 621 w 729"/>
                      <a:gd name="T1" fmla="*/ 12 h 202"/>
                      <a:gd name="T2" fmla="*/ 729 w 729"/>
                      <a:gd name="T3" fmla="*/ 202 h 202"/>
                      <a:gd name="T4" fmla="*/ 168 w 729"/>
                      <a:gd name="T5" fmla="*/ 202 h 202"/>
                      <a:gd name="T6" fmla="*/ 0 w 729"/>
                      <a:gd name="T7" fmla="*/ 0 h 202"/>
                      <a:gd name="T8" fmla="*/ 597 w 729"/>
                      <a:gd name="T9" fmla="*/ 0 h 202"/>
                      <a:gd name="T10" fmla="*/ 621 w 729"/>
                      <a:gd name="T11" fmla="*/ 12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29" h="201">
                        <a:moveTo>
                          <a:pt x="621" y="12"/>
                        </a:moveTo>
                        <a:cubicBezTo>
                          <a:pt x="729" y="202"/>
                          <a:pt x="729" y="202"/>
                          <a:pt x="729" y="202"/>
                        </a:cubicBezTo>
                        <a:cubicBezTo>
                          <a:pt x="168" y="202"/>
                          <a:pt x="168" y="202"/>
                          <a:pt x="168" y="202"/>
                        </a:cubicBezTo>
                        <a:cubicBezTo>
                          <a:pt x="168" y="202"/>
                          <a:pt x="124" y="69"/>
                          <a:pt x="0" y="0"/>
                        </a:cubicBezTo>
                        <a:cubicBezTo>
                          <a:pt x="149" y="0"/>
                          <a:pt x="577" y="0"/>
                          <a:pt x="597" y="0"/>
                        </a:cubicBezTo>
                        <a:cubicBezTo>
                          <a:pt x="616" y="0"/>
                          <a:pt x="621" y="12"/>
                          <a:pt x="621" y="12"/>
                        </a:cubicBezTo>
                      </a:path>
                    </a:pathLst>
                  </a:custGeom>
                  <a:solidFill>
                    <a:srgbClr val="E6767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 sz="1300"/>
                  </a:p>
                </p:txBody>
              </p:sp>
              <p:sp>
                <p:nvSpPr>
                  <p:cNvPr id="32" name="Freeform 36"/>
                  <p:cNvSpPr/>
                  <p:nvPr/>
                </p:nvSpPr>
                <p:spPr bwMode="auto">
                  <a:xfrm>
                    <a:off x="4760272" y="1328738"/>
                    <a:ext cx="2401905" cy="1538287"/>
                  </a:xfrm>
                  <a:custGeom>
                    <a:avLst/>
                    <a:gdLst>
                      <a:gd name="T0" fmla="*/ 0 w 639"/>
                      <a:gd name="T1" fmla="*/ 192 h 409"/>
                      <a:gd name="T2" fmla="*/ 109 w 639"/>
                      <a:gd name="T3" fmla="*/ 290 h 409"/>
                      <a:gd name="T4" fmla="*/ 174 w 639"/>
                      <a:gd name="T5" fmla="*/ 366 h 409"/>
                      <a:gd name="T6" fmla="*/ 206 w 639"/>
                      <a:gd name="T7" fmla="*/ 404 h 409"/>
                      <a:gd name="T8" fmla="*/ 211 w 639"/>
                      <a:gd name="T9" fmla="*/ 409 h 409"/>
                      <a:gd name="T10" fmla="*/ 360 w 639"/>
                      <a:gd name="T11" fmla="*/ 347 h 409"/>
                      <a:gd name="T12" fmla="*/ 525 w 639"/>
                      <a:gd name="T13" fmla="*/ 200 h 409"/>
                      <a:gd name="T14" fmla="*/ 591 w 639"/>
                      <a:gd name="T15" fmla="*/ 94 h 409"/>
                      <a:gd name="T16" fmla="*/ 0 w 639"/>
                      <a:gd name="T17" fmla="*/ 19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39" h="409">
                        <a:moveTo>
                          <a:pt x="0" y="192"/>
                        </a:moveTo>
                        <a:cubicBezTo>
                          <a:pt x="36" y="225"/>
                          <a:pt x="74" y="256"/>
                          <a:pt x="109" y="290"/>
                        </a:cubicBezTo>
                        <a:cubicBezTo>
                          <a:pt x="133" y="314"/>
                          <a:pt x="154" y="339"/>
                          <a:pt x="174" y="366"/>
                        </a:cubicBezTo>
                        <a:cubicBezTo>
                          <a:pt x="184" y="379"/>
                          <a:pt x="193" y="393"/>
                          <a:pt x="206" y="404"/>
                        </a:cubicBezTo>
                        <a:cubicBezTo>
                          <a:pt x="207" y="406"/>
                          <a:pt x="209" y="407"/>
                          <a:pt x="211" y="409"/>
                        </a:cubicBezTo>
                        <a:cubicBezTo>
                          <a:pt x="269" y="393"/>
                          <a:pt x="316" y="373"/>
                          <a:pt x="360" y="347"/>
                        </a:cubicBezTo>
                        <a:cubicBezTo>
                          <a:pt x="486" y="274"/>
                          <a:pt x="525" y="200"/>
                          <a:pt x="525" y="200"/>
                        </a:cubicBezTo>
                        <a:cubicBezTo>
                          <a:pt x="591" y="94"/>
                          <a:pt x="591" y="94"/>
                          <a:pt x="591" y="94"/>
                        </a:cubicBezTo>
                        <a:cubicBezTo>
                          <a:pt x="639" y="0"/>
                          <a:pt x="262" y="112"/>
                          <a:pt x="0" y="19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33" name="Freeform 37"/>
                  <p:cNvSpPr/>
                  <p:nvPr/>
                </p:nvSpPr>
                <p:spPr bwMode="auto">
                  <a:xfrm>
                    <a:off x="4012554" y="1198563"/>
                    <a:ext cx="2003440" cy="838200"/>
                  </a:xfrm>
                  <a:custGeom>
                    <a:avLst/>
                    <a:gdLst>
                      <a:gd name="T0" fmla="*/ 533 w 533"/>
                      <a:gd name="T1" fmla="*/ 0 h 223"/>
                      <a:gd name="T2" fmla="*/ 478 w 533"/>
                      <a:gd name="T3" fmla="*/ 103 h 223"/>
                      <a:gd name="T4" fmla="*/ 450 w 533"/>
                      <a:gd name="T5" fmla="*/ 178 h 223"/>
                      <a:gd name="T6" fmla="*/ 437 w 533"/>
                      <a:gd name="T7" fmla="*/ 215 h 223"/>
                      <a:gd name="T8" fmla="*/ 435 w 533"/>
                      <a:gd name="T9" fmla="*/ 219 h 223"/>
                      <a:gd name="T10" fmla="*/ 306 w 533"/>
                      <a:gd name="T11" fmla="*/ 213 h 223"/>
                      <a:gd name="T12" fmla="*/ 141 w 533"/>
                      <a:gd name="T13" fmla="*/ 147 h 223"/>
                      <a:gd name="T14" fmla="*/ 62 w 533"/>
                      <a:gd name="T15" fmla="*/ 85 h 223"/>
                      <a:gd name="T16" fmla="*/ 533 w 533"/>
                      <a:gd name="T17" fmla="*/ 0 h 2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33" h="223">
                        <a:moveTo>
                          <a:pt x="533" y="0"/>
                        </a:moveTo>
                        <a:cubicBezTo>
                          <a:pt x="515" y="35"/>
                          <a:pt x="495" y="68"/>
                          <a:pt x="478" y="103"/>
                        </a:cubicBezTo>
                        <a:cubicBezTo>
                          <a:pt x="466" y="127"/>
                          <a:pt x="458" y="152"/>
                          <a:pt x="450" y="178"/>
                        </a:cubicBezTo>
                        <a:cubicBezTo>
                          <a:pt x="447" y="190"/>
                          <a:pt x="444" y="203"/>
                          <a:pt x="437" y="215"/>
                        </a:cubicBezTo>
                        <a:cubicBezTo>
                          <a:pt x="436" y="216"/>
                          <a:pt x="436" y="218"/>
                          <a:pt x="435" y="219"/>
                        </a:cubicBezTo>
                        <a:cubicBezTo>
                          <a:pt x="386" y="223"/>
                          <a:pt x="346" y="221"/>
                          <a:pt x="306" y="213"/>
                        </a:cubicBezTo>
                        <a:cubicBezTo>
                          <a:pt x="191" y="192"/>
                          <a:pt x="141" y="147"/>
                          <a:pt x="141" y="147"/>
                        </a:cubicBezTo>
                        <a:cubicBezTo>
                          <a:pt x="62" y="85"/>
                          <a:pt x="62" y="85"/>
                          <a:pt x="62" y="85"/>
                        </a:cubicBezTo>
                        <a:cubicBezTo>
                          <a:pt x="0" y="28"/>
                          <a:pt x="314" y="10"/>
                          <a:pt x="533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34" name="Freeform 38"/>
                  <p:cNvSpPr/>
                  <p:nvPr/>
                </p:nvSpPr>
                <p:spPr bwMode="auto">
                  <a:xfrm>
                    <a:off x="3448987" y="742950"/>
                    <a:ext cx="4105305" cy="4038600"/>
                  </a:xfrm>
                  <a:custGeom>
                    <a:avLst/>
                    <a:gdLst>
                      <a:gd name="T0" fmla="*/ 974 w 1092"/>
                      <a:gd name="T1" fmla="*/ 326 h 1074"/>
                      <a:gd name="T2" fmla="*/ 761 w 1092"/>
                      <a:gd name="T3" fmla="*/ 958 h 1074"/>
                      <a:gd name="T4" fmla="*/ 119 w 1092"/>
                      <a:gd name="T5" fmla="*/ 748 h 1074"/>
                      <a:gd name="T6" fmla="*/ 332 w 1092"/>
                      <a:gd name="T7" fmla="*/ 117 h 1074"/>
                      <a:gd name="T8" fmla="*/ 974 w 1092"/>
                      <a:gd name="T9" fmla="*/ 326 h 10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92" h="1074">
                        <a:moveTo>
                          <a:pt x="974" y="326"/>
                        </a:moveTo>
                        <a:cubicBezTo>
                          <a:pt x="1092" y="558"/>
                          <a:pt x="997" y="841"/>
                          <a:pt x="761" y="958"/>
                        </a:cubicBezTo>
                        <a:cubicBezTo>
                          <a:pt x="525" y="1074"/>
                          <a:pt x="237" y="980"/>
                          <a:pt x="119" y="748"/>
                        </a:cubicBezTo>
                        <a:cubicBezTo>
                          <a:pt x="0" y="516"/>
                          <a:pt x="96" y="233"/>
                          <a:pt x="332" y="117"/>
                        </a:cubicBezTo>
                        <a:cubicBezTo>
                          <a:pt x="568" y="0"/>
                          <a:pt x="855" y="94"/>
                          <a:pt x="974" y="326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35" name="Freeform 39"/>
                  <p:cNvSpPr/>
                  <p:nvPr/>
                </p:nvSpPr>
                <p:spPr bwMode="auto">
                  <a:xfrm>
                    <a:off x="3739502" y="1084263"/>
                    <a:ext cx="3230587" cy="1290637"/>
                  </a:xfrm>
                  <a:custGeom>
                    <a:avLst/>
                    <a:gdLst>
                      <a:gd name="T0" fmla="*/ 125 w 860"/>
                      <a:gd name="T1" fmla="*/ 98 h 343"/>
                      <a:gd name="T2" fmla="*/ 404 w 860"/>
                      <a:gd name="T3" fmla="*/ 111 h 343"/>
                      <a:gd name="T4" fmla="*/ 659 w 860"/>
                      <a:gd name="T5" fmla="*/ 0 h 343"/>
                      <a:gd name="T6" fmla="*/ 860 w 860"/>
                      <a:gd name="T7" fmla="*/ 161 h 343"/>
                      <a:gd name="T8" fmla="*/ 442 w 860"/>
                      <a:gd name="T9" fmla="*/ 311 h 343"/>
                      <a:gd name="T10" fmla="*/ 0 w 860"/>
                      <a:gd name="T11" fmla="*/ 306 h 343"/>
                      <a:gd name="T12" fmla="*/ 125 w 860"/>
                      <a:gd name="T13" fmla="*/ 98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60" h="343">
                        <a:moveTo>
                          <a:pt x="125" y="98"/>
                        </a:moveTo>
                        <a:cubicBezTo>
                          <a:pt x="159" y="128"/>
                          <a:pt x="273" y="135"/>
                          <a:pt x="404" y="111"/>
                        </a:cubicBezTo>
                        <a:cubicBezTo>
                          <a:pt x="534" y="87"/>
                          <a:pt x="664" y="29"/>
                          <a:pt x="659" y="0"/>
                        </a:cubicBezTo>
                        <a:cubicBezTo>
                          <a:pt x="734" y="32"/>
                          <a:pt x="809" y="94"/>
                          <a:pt x="860" y="161"/>
                        </a:cubicBezTo>
                        <a:cubicBezTo>
                          <a:pt x="772" y="229"/>
                          <a:pt x="615" y="279"/>
                          <a:pt x="442" y="311"/>
                        </a:cubicBezTo>
                        <a:cubicBezTo>
                          <a:pt x="268" y="343"/>
                          <a:pt x="108" y="339"/>
                          <a:pt x="0" y="306"/>
                        </a:cubicBezTo>
                        <a:cubicBezTo>
                          <a:pt x="22" y="228"/>
                          <a:pt x="65" y="156"/>
                          <a:pt x="125" y="98"/>
                        </a:cubicBezTo>
                        <a:close/>
                      </a:path>
                    </a:pathLst>
                  </a:custGeom>
                  <a:solidFill>
                    <a:srgbClr val="72A181"/>
                  </a:solidFill>
                  <a:ln>
                    <a:noFill/>
                  </a:ln>
                  <a:effectLst>
                    <a:outerShdw blurRad="127000" dist="38100" dir="16200000" sx="96000" sy="96000" rotWithShape="0">
                      <a:prstClr val="black">
                        <a:alpha val="36000"/>
                      </a:prstClr>
                    </a:out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36" name="Freeform 40"/>
                  <p:cNvSpPr/>
                  <p:nvPr/>
                </p:nvSpPr>
                <p:spPr bwMode="auto">
                  <a:xfrm>
                    <a:off x="3641076" y="1592263"/>
                    <a:ext cx="3716366" cy="1673225"/>
                  </a:xfrm>
                  <a:custGeom>
                    <a:avLst/>
                    <a:gdLst>
                      <a:gd name="T0" fmla="*/ 31 w 989"/>
                      <a:gd name="T1" fmla="*/ 148 h 445"/>
                      <a:gd name="T2" fmla="*/ 476 w 989"/>
                      <a:gd name="T3" fmla="*/ 168 h 445"/>
                      <a:gd name="T4" fmla="*/ 890 w 989"/>
                      <a:gd name="T5" fmla="*/ 0 h 445"/>
                      <a:gd name="T6" fmla="*/ 941 w 989"/>
                      <a:gd name="T7" fmla="*/ 78 h 445"/>
                      <a:gd name="T8" fmla="*/ 989 w 989"/>
                      <a:gd name="T9" fmla="*/ 232 h 445"/>
                      <a:gd name="T10" fmla="*/ 522 w 989"/>
                      <a:gd name="T11" fmla="*/ 408 h 445"/>
                      <a:gd name="T12" fmla="*/ 18 w 989"/>
                      <a:gd name="T13" fmla="*/ 395 h 445"/>
                      <a:gd name="T14" fmla="*/ 31 w 989"/>
                      <a:gd name="T15" fmla="*/ 148 h 4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989" h="445">
                        <a:moveTo>
                          <a:pt x="31" y="148"/>
                        </a:moveTo>
                        <a:cubicBezTo>
                          <a:pt x="30" y="153"/>
                          <a:pt x="157" y="218"/>
                          <a:pt x="476" y="168"/>
                        </a:cubicBezTo>
                        <a:cubicBezTo>
                          <a:pt x="654" y="140"/>
                          <a:pt x="907" y="40"/>
                          <a:pt x="890" y="0"/>
                        </a:cubicBezTo>
                        <a:cubicBezTo>
                          <a:pt x="908" y="23"/>
                          <a:pt x="927" y="52"/>
                          <a:pt x="941" y="78"/>
                        </a:cubicBezTo>
                        <a:cubicBezTo>
                          <a:pt x="964" y="123"/>
                          <a:pt x="985" y="187"/>
                          <a:pt x="989" y="232"/>
                        </a:cubicBezTo>
                        <a:cubicBezTo>
                          <a:pt x="894" y="313"/>
                          <a:pt x="723" y="371"/>
                          <a:pt x="522" y="408"/>
                        </a:cubicBezTo>
                        <a:cubicBezTo>
                          <a:pt x="321" y="445"/>
                          <a:pt x="136" y="437"/>
                          <a:pt x="18" y="395"/>
                        </a:cubicBezTo>
                        <a:cubicBezTo>
                          <a:pt x="0" y="312"/>
                          <a:pt x="6" y="227"/>
                          <a:pt x="31" y="148"/>
                        </a:cubicBezTo>
                      </a:path>
                    </a:pathLst>
                  </a:custGeom>
                  <a:solidFill>
                    <a:srgbClr val="E6767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37" name="Freeform 47"/>
                  <p:cNvSpPr/>
                  <p:nvPr/>
                </p:nvSpPr>
                <p:spPr bwMode="auto">
                  <a:xfrm>
                    <a:off x="3691876" y="2378075"/>
                    <a:ext cx="3776691" cy="1797050"/>
                  </a:xfrm>
                  <a:custGeom>
                    <a:avLst/>
                    <a:gdLst>
                      <a:gd name="T0" fmla="*/ 0 w 1005"/>
                      <a:gd name="T1" fmla="*/ 182 h 478"/>
                      <a:gd name="T2" fmla="*/ 514 w 1005"/>
                      <a:gd name="T3" fmla="*/ 195 h 478"/>
                      <a:gd name="T4" fmla="*/ 948 w 1005"/>
                      <a:gd name="T5" fmla="*/ 43 h 478"/>
                      <a:gd name="T6" fmla="*/ 989 w 1005"/>
                      <a:gd name="T7" fmla="*/ 0 h 478"/>
                      <a:gd name="T8" fmla="*/ 951 w 1005"/>
                      <a:gd name="T9" fmla="*/ 290 h 478"/>
                      <a:gd name="T10" fmla="*/ 839 w 1005"/>
                      <a:gd name="T11" fmla="*/ 379 h 478"/>
                      <a:gd name="T12" fmla="*/ 129 w 1005"/>
                      <a:gd name="T13" fmla="*/ 422 h 478"/>
                      <a:gd name="T14" fmla="*/ 43 w 1005"/>
                      <a:gd name="T15" fmla="*/ 302 h 478"/>
                      <a:gd name="T16" fmla="*/ 0 w 1005"/>
                      <a:gd name="T17" fmla="*/ 182 h 4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04" h="478">
                        <a:moveTo>
                          <a:pt x="0" y="182"/>
                        </a:moveTo>
                        <a:cubicBezTo>
                          <a:pt x="120" y="225"/>
                          <a:pt x="309" y="232"/>
                          <a:pt x="514" y="195"/>
                        </a:cubicBezTo>
                        <a:cubicBezTo>
                          <a:pt x="683" y="164"/>
                          <a:pt x="848" y="107"/>
                          <a:pt x="948" y="43"/>
                        </a:cubicBezTo>
                        <a:cubicBezTo>
                          <a:pt x="970" y="29"/>
                          <a:pt x="989" y="14"/>
                          <a:pt x="989" y="0"/>
                        </a:cubicBezTo>
                        <a:cubicBezTo>
                          <a:pt x="1005" y="93"/>
                          <a:pt x="988" y="208"/>
                          <a:pt x="951" y="290"/>
                        </a:cubicBezTo>
                        <a:cubicBezTo>
                          <a:pt x="919" y="310"/>
                          <a:pt x="884" y="361"/>
                          <a:pt x="839" y="379"/>
                        </a:cubicBezTo>
                        <a:cubicBezTo>
                          <a:pt x="615" y="470"/>
                          <a:pt x="315" y="478"/>
                          <a:pt x="129" y="422"/>
                        </a:cubicBezTo>
                        <a:cubicBezTo>
                          <a:pt x="95" y="387"/>
                          <a:pt x="66" y="347"/>
                          <a:pt x="43" y="302"/>
                        </a:cubicBezTo>
                        <a:cubicBezTo>
                          <a:pt x="23" y="263"/>
                          <a:pt x="9" y="223"/>
                          <a:pt x="0" y="182"/>
                        </a:cubicBezTo>
                        <a:close/>
                      </a:path>
                    </a:pathLst>
                  </a:custGeom>
                  <a:solidFill>
                    <a:srgbClr val="72A18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  <p:sp>
                <p:nvSpPr>
                  <p:cNvPr id="38" name="Freeform 48"/>
                  <p:cNvSpPr/>
                  <p:nvPr/>
                </p:nvSpPr>
                <p:spPr bwMode="auto">
                  <a:xfrm>
                    <a:off x="4152255" y="3352800"/>
                    <a:ext cx="3205187" cy="1363663"/>
                  </a:xfrm>
                  <a:custGeom>
                    <a:avLst/>
                    <a:gdLst>
                      <a:gd name="T0" fmla="*/ 866 w 866"/>
                      <a:gd name="T1" fmla="*/ 0 h 363"/>
                      <a:gd name="T2" fmla="*/ 860 w 866"/>
                      <a:gd name="T3" fmla="*/ 13 h 363"/>
                      <a:gd name="T4" fmla="*/ 864 w 866"/>
                      <a:gd name="T5" fmla="*/ 5 h 363"/>
                      <a:gd name="T6" fmla="*/ 859 w 866"/>
                      <a:gd name="T7" fmla="*/ 15 h 363"/>
                      <a:gd name="T8" fmla="*/ 858 w 866"/>
                      <a:gd name="T9" fmla="*/ 17 h 363"/>
                      <a:gd name="T10" fmla="*/ 856 w 866"/>
                      <a:gd name="T11" fmla="*/ 21 h 363"/>
                      <a:gd name="T12" fmla="*/ 858 w 866"/>
                      <a:gd name="T13" fmla="*/ 17 h 363"/>
                      <a:gd name="T14" fmla="*/ 853 w 866"/>
                      <a:gd name="T15" fmla="*/ 29 h 363"/>
                      <a:gd name="T16" fmla="*/ 853 w 866"/>
                      <a:gd name="T17" fmla="*/ 28 h 363"/>
                      <a:gd name="T18" fmla="*/ 851 w 866"/>
                      <a:gd name="T19" fmla="*/ 31 h 363"/>
                      <a:gd name="T20" fmla="*/ 616 w 866"/>
                      <a:gd name="T21" fmla="*/ 264 h 363"/>
                      <a:gd name="T22" fmla="*/ 25 w 866"/>
                      <a:gd name="T23" fmla="*/ 183 h 363"/>
                      <a:gd name="T24" fmla="*/ 0 w 866"/>
                      <a:gd name="T25" fmla="*/ 159 h 363"/>
                      <a:gd name="T26" fmla="*/ 441 w 866"/>
                      <a:gd name="T27" fmla="*/ 170 h 363"/>
                      <a:gd name="T28" fmla="*/ 866 w 866"/>
                      <a:gd name="T29" fmla="*/ 0 h 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65" h="363">
                        <a:moveTo>
                          <a:pt x="866" y="0"/>
                        </a:moveTo>
                        <a:cubicBezTo>
                          <a:pt x="864" y="4"/>
                          <a:pt x="862" y="9"/>
                          <a:pt x="860" y="13"/>
                        </a:cubicBezTo>
                        <a:cubicBezTo>
                          <a:pt x="861" y="10"/>
                          <a:pt x="863" y="7"/>
                          <a:pt x="864" y="5"/>
                        </a:cubicBezTo>
                        <a:cubicBezTo>
                          <a:pt x="862" y="8"/>
                          <a:pt x="861" y="12"/>
                          <a:pt x="859" y="15"/>
                        </a:cubicBezTo>
                        <a:cubicBezTo>
                          <a:pt x="859" y="16"/>
                          <a:pt x="859" y="16"/>
                          <a:pt x="858" y="17"/>
                        </a:cubicBezTo>
                        <a:cubicBezTo>
                          <a:pt x="858" y="18"/>
                          <a:pt x="857" y="19"/>
                          <a:pt x="856" y="21"/>
                        </a:cubicBezTo>
                        <a:cubicBezTo>
                          <a:pt x="857" y="19"/>
                          <a:pt x="858" y="18"/>
                          <a:pt x="858" y="17"/>
                        </a:cubicBezTo>
                        <a:cubicBezTo>
                          <a:pt x="857" y="21"/>
                          <a:pt x="855" y="25"/>
                          <a:pt x="853" y="29"/>
                        </a:cubicBezTo>
                        <a:cubicBezTo>
                          <a:pt x="853" y="28"/>
                          <a:pt x="853" y="28"/>
                          <a:pt x="853" y="28"/>
                        </a:cubicBezTo>
                        <a:cubicBezTo>
                          <a:pt x="852" y="29"/>
                          <a:pt x="852" y="30"/>
                          <a:pt x="851" y="31"/>
                        </a:cubicBezTo>
                        <a:cubicBezTo>
                          <a:pt x="803" y="128"/>
                          <a:pt x="722" y="211"/>
                          <a:pt x="616" y="264"/>
                        </a:cubicBezTo>
                        <a:cubicBezTo>
                          <a:pt x="416" y="363"/>
                          <a:pt x="181" y="324"/>
                          <a:pt x="25" y="183"/>
                        </a:cubicBezTo>
                        <a:cubicBezTo>
                          <a:pt x="17" y="175"/>
                          <a:pt x="8" y="167"/>
                          <a:pt x="0" y="159"/>
                        </a:cubicBezTo>
                        <a:cubicBezTo>
                          <a:pt x="24" y="175"/>
                          <a:pt x="240" y="202"/>
                          <a:pt x="441" y="170"/>
                        </a:cubicBezTo>
                        <a:cubicBezTo>
                          <a:pt x="653" y="135"/>
                          <a:pt x="843" y="49"/>
                          <a:pt x="866" y="0"/>
                        </a:cubicBezTo>
                        <a:close/>
                      </a:path>
                    </a:pathLst>
                  </a:custGeom>
                  <a:solidFill>
                    <a:srgbClr val="E6767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350">
                      <a:latin typeface="+mn-lt"/>
                    </a:endParaRPr>
                  </a:p>
                </p:txBody>
              </p:sp>
            </p:grpSp>
            <p:sp>
              <p:nvSpPr>
                <p:cNvPr id="14" name="Oval 5"/>
                <p:cNvSpPr/>
                <p:nvPr/>
              </p:nvSpPr>
              <p:spPr>
                <a:xfrm>
                  <a:off x="5157602" y="3834798"/>
                  <a:ext cx="957269" cy="957262"/>
                </a:xfrm>
                <a:prstGeom prst="ellipse">
                  <a:avLst/>
                </a:prstGeom>
                <a:solidFill>
                  <a:schemeClr val="bg1"/>
                </a:solidFill>
                <a:ln w="92075">
                  <a:solidFill>
                    <a:srgbClr val="E676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id-ID" altLang="zh-CN" sz="13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Oval 6"/>
                <p:cNvSpPr/>
                <p:nvPr/>
              </p:nvSpPr>
              <p:spPr>
                <a:xfrm>
                  <a:off x="5379854" y="2444148"/>
                  <a:ext cx="957269" cy="957262"/>
                </a:xfrm>
                <a:prstGeom prst="ellipse">
                  <a:avLst/>
                </a:prstGeom>
                <a:solidFill>
                  <a:schemeClr val="bg1"/>
                </a:solidFill>
                <a:ln w="92075">
                  <a:solidFill>
                    <a:srgbClr val="E676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id-ID" altLang="zh-CN" sz="13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" name="Oval 7"/>
                <p:cNvSpPr/>
                <p:nvPr/>
              </p:nvSpPr>
              <p:spPr>
                <a:xfrm>
                  <a:off x="6370461" y="3190273"/>
                  <a:ext cx="957269" cy="957262"/>
                </a:xfrm>
                <a:prstGeom prst="ellipse">
                  <a:avLst/>
                </a:prstGeom>
                <a:solidFill>
                  <a:schemeClr val="bg1"/>
                </a:solidFill>
                <a:ln w="92075">
                  <a:solidFill>
                    <a:srgbClr val="72A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id-ID" altLang="zh-CN" sz="13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Oval 8"/>
                <p:cNvSpPr/>
                <p:nvPr/>
              </p:nvSpPr>
              <p:spPr>
                <a:xfrm>
                  <a:off x="6611763" y="1740885"/>
                  <a:ext cx="957269" cy="957263"/>
                </a:xfrm>
                <a:prstGeom prst="ellipse">
                  <a:avLst/>
                </a:prstGeom>
                <a:solidFill>
                  <a:schemeClr val="bg1"/>
                </a:solidFill>
                <a:ln w="92075">
                  <a:solidFill>
                    <a:srgbClr val="72A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id-ID" altLang="zh-CN" sz="13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" name="Oval 9"/>
                <p:cNvSpPr/>
                <p:nvPr/>
              </p:nvSpPr>
              <p:spPr>
                <a:xfrm>
                  <a:off x="6314898" y="4569810"/>
                  <a:ext cx="957270" cy="957263"/>
                </a:xfrm>
                <a:prstGeom prst="ellipse">
                  <a:avLst/>
                </a:prstGeom>
                <a:solidFill>
                  <a:schemeClr val="bg1"/>
                </a:solidFill>
                <a:ln w="92075">
                  <a:solidFill>
                    <a:srgbClr val="72A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id-ID" altLang="zh-CN" sz="13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12"/>
                <p:cNvSpPr/>
                <p:nvPr/>
              </p:nvSpPr>
              <p:spPr>
                <a:xfrm>
                  <a:off x="5429066" y="2450498"/>
                  <a:ext cx="877895" cy="876300"/>
                </a:xfrm>
                <a:prstGeom prst="ellipse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4800">
                    <a:solidFill>
                      <a:srgbClr val="F39C12"/>
                    </a:solidFill>
                    <a:latin typeface="Sosa" pitchFamily="2" charset="0"/>
                  </a:endParaRPr>
                </a:p>
              </p:txBody>
            </p:sp>
          </p:grpSp>
          <p:sp>
            <p:nvSpPr>
              <p:cNvPr id="39" name="Text Placeholder 32"/>
              <p:cNvSpPr txBox="1"/>
              <p:nvPr/>
            </p:nvSpPr>
            <p:spPr>
              <a:xfrm>
                <a:off x="2146625" y="2382627"/>
                <a:ext cx="4107772" cy="42553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</a:t>
                </a:r>
                <a:r>
                  <a:rPr lang="en-US" sz="140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danish</a:t>
                </a:r>
                <a:endParaRPr lang="en-US" sz="1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Text Placeholder 32"/>
              <p:cNvSpPr txBox="1"/>
              <p:nvPr/>
            </p:nvSpPr>
            <p:spPr>
              <a:xfrm>
                <a:off x="925817" y="3164533"/>
                <a:ext cx="4107772" cy="42553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</a:t>
                </a:r>
                <a:r>
                  <a:rPr lang="en-US" sz="140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danish</a:t>
                </a:r>
                <a:endParaRPr lang="en-US" sz="1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Text Placeholder 32"/>
              <p:cNvSpPr txBox="1"/>
              <p:nvPr/>
            </p:nvSpPr>
            <p:spPr>
              <a:xfrm>
                <a:off x="925817" y="3890637"/>
                <a:ext cx="4107772" cy="42553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</a:t>
                </a:r>
                <a:r>
                  <a:rPr lang="en-US" sz="140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danish</a:t>
                </a:r>
                <a:endParaRPr lang="en-US" sz="1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Text Placeholder 32"/>
              <p:cNvSpPr txBox="1"/>
              <p:nvPr/>
            </p:nvSpPr>
            <p:spPr>
              <a:xfrm>
                <a:off x="722329" y="4616741"/>
                <a:ext cx="4107772" cy="42553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</a:t>
                </a:r>
                <a:r>
                  <a:rPr lang="en-US" sz="140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danish</a:t>
                </a:r>
                <a:endParaRPr lang="en-US" sz="1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3" name="Text Placeholder 32"/>
            <p:cNvSpPr txBox="1"/>
            <p:nvPr/>
          </p:nvSpPr>
          <p:spPr>
            <a:xfrm>
              <a:off x="1562100" y="5342845"/>
              <a:ext cx="4107772" cy="42553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Freeform 26"/>
          <p:cNvSpPr/>
          <p:nvPr/>
        </p:nvSpPr>
        <p:spPr bwMode="auto">
          <a:xfrm rot="20520000">
            <a:off x="6706261" y="2602110"/>
            <a:ext cx="249722" cy="248622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72A1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5" name="Freeform 8"/>
          <p:cNvSpPr/>
          <p:nvPr/>
        </p:nvSpPr>
        <p:spPr bwMode="auto">
          <a:xfrm>
            <a:off x="5669358" y="3446221"/>
            <a:ext cx="44589" cy="53449"/>
          </a:xfrm>
          <a:custGeom>
            <a:avLst/>
            <a:gdLst>
              <a:gd name="T0" fmla="*/ 44 w 44"/>
              <a:gd name="T1" fmla="*/ 25 h 45"/>
              <a:gd name="T2" fmla="*/ 19 w 44"/>
              <a:gd name="T3" fmla="*/ 0 h 45"/>
              <a:gd name="T4" fmla="*/ 19 w 44"/>
              <a:gd name="T5" fmla="*/ 0 h 45"/>
              <a:gd name="T6" fmla="*/ 0 w 44"/>
              <a:gd name="T7" fmla="*/ 45 h 45"/>
              <a:gd name="T8" fmla="*/ 44 w 44"/>
              <a:gd name="T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" h="45">
                <a:moveTo>
                  <a:pt x="44" y="25"/>
                </a:moveTo>
                <a:lnTo>
                  <a:pt x="19" y="0"/>
                </a:lnTo>
                <a:lnTo>
                  <a:pt x="19" y="0"/>
                </a:lnTo>
                <a:lnTo>
                  <a:pt x="0" y="45"/>
                </a:lnTo>
                <a:lnTo>
                  <a:pt x="44" y="25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6" name="Freeform 10"/>
          <p:cNvSpPr/>
          <p:nvPr/>
        </p:nvSpPr>
        <p:spPr bwMode="auto">
          <a:xfrm>
            <a:off x="5695706" y="3319133"/>
            <a:ext cx="112486" cy="131840"/>
          </a:xfrm>
          <a:custGeom>
            <a:avLst/>
            <a:gdLst>
              <a:gd name="T0" fmla="*/ 101 w 111"/>
              <a:gd name="T1" fmla="*/ 0 h 111"/>
              <a:gd name="T2" fmla="*/ 0 w 111"/>
              <a:gd name="T3" fmla="*/ 101 h 111"/>
              <a:gd name="T4" fmla="*/ 10 w 111"/>
              <a:gd name="T5" fmla="*/ 111 h 111"/>
              <a:gd name="T6" fmla="*/ 111 w 111"/>
              <a:gd name="T7" fmla="*/ 10 h 111"/>
              <a:gd name="T8" fmla="*/ 101 w 111"/>
              <a:gd name="T9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110">
                <a:moveTo>
                  <a:pt x="101" y="0"/>
                </a:moveTo>
                <a:lnTo>
                  <a:pt x="0" y="101"/>
                </a:lnTo>
                <a:lnTo>
                  <a:pt x="10" y="111"/>
                </a:lnTo>
                <a:lnTo>
                  <a:pt x="111" y="10"/>
                </a:lnTo>
                <a:lnTo>
                  <a:pt x="101" y="0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7" name="Freeform 11"/>
          <p:cNvSpPr/>
          <p:nvPr/>
        </p:nvSpPr>
        <p:spPr bwMode="auto">
          <a:xfrm>
            <a:off x="5710906" y="3336948"/>
            <a:ext cx="113499" cy="133028"/>
          </a:xfrm>
          <a:custGeom>
            <a:avLst/>
            <a:gdLst>
              <a:gd name="T0" fmla="*/ 0 w 112"/>
              <a:gd name="T1" fmla="*/ 102 h 112"/>
              <a:gd name="T2" fmla="*/ 10 w 112"/>
              <a:gd name="T3" fmla="*/ 112 h 112"/>
              <a:gd name="T4" fmla="*/ 112 w 112"/>
              <a:gd name="T5" fmla="*/ 12 h 112"/>
              <a:gd name="T6" fmla="*/ 102 w 112"/>
              <a:gd name="T7" fmla="*/ 0 h 112"/>
              <a:gd name="T8" fmla="*/ 0 w 112"/>
              <a:gd name="T9" fmla="*/ 10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112">
                <a:moveTo>
                  <a:pt x="0" y="102"/>
                </a:moveTo>
                <a:lnTo>
                  <a:pt x="10" y="112"/>
                </a:lnTo>
                <a:lnTo>
                  <a:pt x="112" y="12"/>
                </a:lnTo>
                <a:lnTo>
                  <a:pt x="102" y="0"/>
                </a:lnTo>
                <a:lnTo>
                  <a:pt x="0" y="102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8" name="Freeform 12"/>
          <p:cNvSpPr/>
          <p:nvPr/>
        </p:nvSpPr>
        <p:spPr bwMode="auto">
          <a:xfrm>
            <a:off x="5804137" y="3301316"/>
            <a:ext cx="35469" cy="39196"/>
          </a:xfrm>
          <a:custGeom>
            <a:avLst/>
            <a:gdLst>
              <a:gd name="T0" fmla="*/ 14 w 21"/>
              <a:gd name="T1" fmla="*/ 6 h 20"/>
              <a:gd name="T2" fmla="*/ 0 w 21"/>
              <a:gd name="T3" fmla="*/ 6 h 20"/>
              <a:gd name="T4" fmla="*/ 15 w 21"/>
              <a:gd name="T5" fmla="*/ 20 h 20"/>
              <a:gd name="T6" fmla="*/ 14 w 21"/>
              <a:gd name="T7" fmla="*/ 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" h="20">
                <a:moveTo>
                  <a:pt x="14" y="6"/>
                </a:moveTo>
                <a:cubicBezTo>
                  <a:pt x="8" y="0"/>
                  <a:pt x="0" y="6"/>
                  <a:pt x="0" y="6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21" y="14"/>
                  <a:pt x="14" y="6"/>
                </a:cubicBez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9" name="Freeform 13"/>
          <p:cNvSpPr/>
          <p:nvPr/>
        </p:nvSpPr>
        <p:spPr bwMode="auto">
          <a:xfrm>
            <a:off x="5590314" y="3307255"/>
            <a:ext cx="208757" cy="243489"/>
          </a:xfrm>
          <a:custGeom>
            <a:avLst/>
            <a:gdLst>
              <a:gd name="T0" fmla="*/ 182 w 206"/>
              <a:gd name="T1" fmla="*/ 180 h 205"/>
              <a:gd name="T2" fmla="*/ 25 w 206"/>
              <a:gd name="T3" fmla="*/ 180 h 205"/>
              <a:gd name="T4" fmla="*/ 25 w 206"/>
              <a:gd name="T5" fmla="*/ 25 h 205"/>
              <a:gd name="T6" fmla="*/ 172 w 206"/>
              <a:gd name="T7" fmla="*/ 25 h 205"/>
              <a:gd name="T8" fmla="*/ 198 w 206"/>
              <a:gd name="T9" fmla="*/ 0 h 205"/>
              <a:gd name="T10" fmla="*/ 0 w 206"/>
              <a:gd name="T11" fmla="*/ 0 h 205"/>
              <a:gd name="T12" fmla="*/ 0 w 206"/>
              <a:gd name="T13" fmla="*/ 205 h 205"/>
              <a:gd name="T14" fmla="*/ 206 w 206"/>
              <a:gd name="T15" fmla="*/ 205 h 205"/>
              <a:gd name="T16" fmla="*/ 206 w 206"/>
              <a:gd name="T17" fmla="*/ 76 h 205"/>
              <a:gd name="T18" fmla="*/ 182 w 206"/>
              <a:gd name="T19" fmla="*/ 101 h 205"/>
              <a:gd name="T20" fmla="*/ 182 w 206"/>
              <a:gd name="T21" fmla="*/ 18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6" h="205">
                <a:moveTo>
                  <a:pt x="182" y="180"/>
                </a:moveTo>
                <a:lnTo>
                  <a:pt x="25" y="180"/>
                </a:lnTo>
                <a:lnTo>
                  <a:pt x="25" y="25"/>
                </a:lnTo>
                <a:lnTo>
                  <a:pt x="172" y="25"/>
                </a:lnTo>
                <a:lnTo>
                  <a:pt x="198" y="0"/>
                </a:lnTo>
                <a:lnTo>
                  <a:pt x="0" y="0"/>
                </a:lnTo>
                <a:lnTo>
                  <a:pt x="0" y="205"/>
                </a:lnTo>
                <a:lnTo>
                  <a:pt x="206" y="205"/>
                </a:lnTo>
                <a:lnTo>
                  <a:pt x="206" y="76"/>
                </a:lnTo>
                <a:lnTo>
                  <a:pt x="182" y="101"/>
                </a:lnTo>
                <a:lnTo>
                  <a:pt x="182" y="180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0" name="Freeform 107"/>
          <p:cNvSpPr/>
          <p:nvPr/>
        </p:nvSpPr>
        <p:spPr bwMode="auto">
          <a:xfrm>
            <a:off x="6531460" y="4003620"/>
            <a:ext cx="188250" cy="200928"/>
          </a:xfrm>
          <a:custGeom>
            <a:avLst/>
            <a:gdLst>
              <a:gd name="T0" fmla="*/ 0 w 86"/>
              <a:gd name="T1" fmla="*/ 10 h 116"/>
              <a:gd name="T2" fmla="*/ 76 w 86"/>
              <a:gd name="T3" fmla="*/ 10 h 116"/>
              <a:gd name="T4" fmla="*/ 76 w 86"/>
              <a:gd name="T5" fmla="*/ 116 h 116"/>
              <a:gd name="T6" fmla="*/ 86 w 86"/>
              <a:gd name="T7" fmla="*/ 116 h 116"/>
              <a:gd name="T8" fmla="*/ 86 w 86"/>
              <a:gd name="T9" fmla="*/ 0 h 116"/>
              <a:gd name="T10" fmla="*/ 0 w 86"/>
              <a:gd name="T11" fmla="*/ 0 h 116"/>
              <a:gd name="T12" fmla="*/ 0 w 86"/>
              <a:gd name="T13" fmla="*/ 1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115">
                <a:moveTo>
                  <a:pt x="0" y="10"/>
                </a:moveTo>
                <a:lnTo>
                  <a:pt x="76" y="10"/>
                </a:lnTo>
                <a:lnTo>
                  <a:pt x="76" y="116"/>
                </a:lnTo>
                <a:lnTo>
                  <a:pt x="86" y="116"/>
                </a:lnTo>
                <a:lnTo>
                  <a:pt x="86" y="0"/>
                </a:lnTo>
                <a:lnTo>
                  <a:pt x="0" y="0"/>
                </a:lnTo>
                <a:lnTo>
                  <a:pt x="0" y="10"/>
                </a:lnTo>
                <a:close/>
              </a:path>
            </a:pathLst>
          </a:custGeom>
          <a:solidFill>
            <a:srgbClr val="72A1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1" name="Freeform 108"/>
          <p:cNvSpPr/>
          <p:nvPr/>
        </p:nvSpPr>
        <p:spPr bwMode="auto">
          <a:xfrm>
            <a:off x="6564294" y="3979371"/>
            <a:ext cx="186062" cy="197464"/>
          </a:xfrm>
          <a:custGeom>
            <a:avLst/>
            <a:gdLst>
              <a:gd name="T0" fmla="*/ 0 w 85"/>
              <a:gd name="T1" fmla="*/ 0 h 114"/>
              <a:gd name="T2" fmla="*/ 0 w 85"/>
              <a:gd name="T3" fmla="*/ 9 h 114"/>
              <a:gd name="T4" fmla="*/ 76 w 85"/>
              <a:gd name="T5" fmla="*/ 9 h 114"/>
              <a:gd name="T6" fmla="*/ 76 w 85"/>
              <a:gd name="T7" fmla="*/ 114 h 114"/>
              <a:gd name="T8" fmla="*/ 85 w 85"/>
              <a:gd name="T9" fmla="*/ 114 h 114"/>
              <a:gd name="T10" fmla="*/ 85 w 85"/>
              <a:gd name="T11" fmla="*/ 0 h 114"/>
              <a:gd name="T12" fmla="*/ 0 w 85"/>
              <a:gd name="T1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114">
                <a:moveTo>
                  <a:pt x="0" y="0"/>
                </a:moveTo>
                <a:lnTo>
                  <a:pt x="0" y="9"/>
                </a:lnTo>
                <a:lnTo>
                  <a:pt x="76" y="9"/>
                </a:lnTo>
                <a:lnTo>
                  <a:pt x="76" y="114"/>
                </a:lnTo>
                <a:lnTo>
                  <a:pt x="85" y="114"/>
                </a:lnTo>
                <a:lnTo>
                  <a:pt x="85" y="0"/>
                </a:lnTo>
                <a:lnTo>
                  <a:pt x="0" y="0"/>
                </a:lnTo>
                <a:close/>
              </a:path>
            </a:pathLst>
          </a:custGeom>
          <a:solidFill>
            <a:srgbClr val="72A1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2" name="Freeform 109"/>
          <p:cNvSpPr/>
          <p:nvPr/>
        </p:nvSpPr>
        <p:spPr bwMode="auto">
          <a:xfrm>
            <a:off x="6500815" y="4029603"/>
            <a:ext cx="186062" cy="199197"/>
          </a:xfrm>
          <a:custGeom>
            <a:avLst/>
            <a:gdLst>
              <a:gd name="T0" fmla="*/ 0 w 85"/>
              <a:gd name="T1" fmla="*/ 0 h 115"/>
              <a:gd name="T2" fmla="*/ 0 w 85"/>
              <a:gd name="T3" fmla="*/ 115 h 115"/>
              <a:gd name="T4" fmla="*/ 85 w 85"/>
              <a:gd name="T5" fmla="*/ 115 h 115"/>
              <a:gd name="T6" fmla="*/ 85 w 85"/>
              <a:gd name="T7" fmla="*/ 105 h 115"/>
              <a:gd name="T8" fmla="*/ 85 w 85"/>
              <a:gd name="T9" fmla="*/ 0 h 115"/>
              <a:gd name="T10" fmla="*/ 10 w 85"/>
              <a:gd name="T11" fmla="*/ 0 h 115"/>
              <a:gd name="T12" fmla="*/ 0 w 85"/>
              <a:gd name="T13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115">
                <a:moveTo>
                  <a:pt x="0" y="0"/>
                </a:moveTo>
                <a:lnTo>
                  <a:pt x="0" y="115"/>
                </a:lnTo>
                <a:lnTo>
                  <a:pt x="85" y="115"/>
                </a:lnTo>
                <a:lnTo>
                  <a:pt x="85" y="105"/>
                </a:lnTo>
                <a:lnTo>
                  <a:pt x="85" y="0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solidFill>
            <a:srgbClr val="72A1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3" name="Freeform 8"/>
          <p:cNvSpPr/>
          <p:nvPr/>
        </p:nvSpPr>
        <p:spPr bwMode="auto">
          <a:xfrm>
            <a:off x="5467622" y="4718905"/>
            <a:ext cx="44589" cy="53449"/>
          </a:xfrm>
          <a:custGeom>
            <a:avLst/>
            <a:gdLst>
              <a:gd name="T0" fmla="*/ 44 w 44"/>
              <a:gd name="T1" fmla="*/ 25 h 45"/>
              <a:gd name="T2" fmla="*/ 19 w 44"/>
              <a:gd name="T3" fmla="*/ 0 h 45"/>
              <a:gd name="T4" fmla="*/ 19 w 44"/>
              <a:gd name="T5" fmla="*/ 0 h 45"/>
              <a:gd name="T6" fmla="*/ 0 w 44"/>
              <a:gd name="T7" fmla="*/ 45 h 45"/>
              <a:gd name="T8" fmla="*/ 44 w 44"/>
              <a:gd name="T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" h="45">
                <a:moveTo>
                  <a:pt x="44" y="25"/>
                </a:moveTo>
                <a:lnTo>
                  <a:pt x="19" y="0"/>
                </a:lnTo>
                <a:lnTo>
                  <a:pt x="19" y="0"/>
                </a:lnTo>
                <a:lnTo>
                  <a:pt x="0" y="45"/>
                </a:lnTo>
                <a:lnTo>
                  <a:pt x="44" y="25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4" name="Freeform 10"/>
          <p:cNvSpPr/>
          <p:nvPr/>
        </p:nvSpPr>
        <p:spPr bwMode="auto">
          <a:xfrm>
            <a:off x="5493970" y="4591817"/>
            <a:ext cx="112486" cy="131840"/>
          </a:xfrm>
          <a:custGeom>
            <a:avLst/>
            <a:gdLst>
              <a:gd name="T0" fmla="*/ 101 w 111"/>
              <a:gd name="T1" fmla="*/ 0 h 111"/>
              <a:gd name="T2" fmla="*/ 0 w 111"/>
              <a:gd name="T3" fmla="*/ 101 h 111"/>
              <a:gd name="T4" fmla="*/ 10 w 111"/>
              <a:gd name="T5" fmla="*/ 111 h 111"/>
              <a:gd name="T6" fmla="*/ 111 w 111"/>
              <a:gd name="T7" fmla="*/ 10 h 111"/>
              <a:gd name="T8" fmla="*/ 101 w 111"/>
              <a:gd name="T9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110">
                <a:moveTo>
                  <a:pt x="101" y="0"/>
                </a:moveTo>
                <a:lnTo>
                  <a:pt x="0" y="101"/>
                </a:lnTo>
                <a:lnTo>
                  <a:pt x="10" y="111"/>
                </a:lnTo>
                <a:lnTo>
                  <a:pt x="111" y="10"/>
                </a:lnTo>
                <a:lnTo>
                  <a:pt x="101" y="0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5" name="Freeform 11"/>
          <p:cNvSpPr/>
          <p:nvPr/>
        </p:nvSpPr>
        <p:spPr bwMode="auto">
          <a:xfrm>
            <a:off x="5509170" y="4609632"/>
            <a:ext cx="113499" cy="133028"/>
          </a:xfrm>
          <a:custGeom>
            <a:avLst/>
            <a:gdLst>
              <a:gd name="T0" fmla="*/ 0 w 112"/>
              <a:gd name="T1" fmla="*/ 102 h 112"/>
              <a:gd name="T2" fmla="*/ 10 w 112"/>
              <a:gd name="T3" fmla="*/ 112 h 112"/>
              <a:gd name="T4" fmla="*/ 112 w 112"/>
              <a:gd name="T5" fmla="*/ 12 h 112"/>
              <a:gd name="T6" fmla="*/ 102 w 112"/>
              <a:gd name="T7" fmla="*/ 0 h 112"/>
              <a:gd name="T8" fmla="*/ 0 w 112"/>
              <a:gd name="T9" fmla="*/ 10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112">
                <a:moveTo>
                  <a:pt x="0" y="102"/>
                </a:moveTo>
                <a:lnTo>
                  <a:pt x="10" y="112"/>
                </a:lnTo>
                <a:lnTo>
                  <a:pt x="112" y="12"/>
                </a:lnTo>
                <a:lnTo>
                  <a:pt x="102" y="0"/>
                </a:lnTo>
                <a:lnTo>
                  <a:pt x="0" y="102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6" name="Freeform 12"/>
          <p:cNvSpPr/>
          <p:nvPr/>
        </p:nvSpPr>
        <p:spPr bwMode="auto">
          <a:xfrm>
            <a:off x="5602401" y="4574000"/>
            <a:ext cx="35469" cy="39196"/>
          </a:xfrm>
          <a:custGeom>
            <a:avLst/>
            <a:gdLst>
              <a:gd name="T0" fmla="*/ 14 w 21"/>
              <a:gd name="T1" fmla="*/ 6 h 20"/>
              <a:gd name="T2" fmla="*/ 0 w 21"/>
              <a:gd name="T3" fmla="*/ 6 h 20"/>
              <a:gd name="T4" fmla="*/ 15 w 21"/>
              <a:gd name="T5" fmla="*/ 20 h 20"/>
              <a:gd name="T6" fmla="*/ 14 w 21"/>
              <a:gd name="T7" fmla="*/ 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" h="20">
                <a:moveTo>
                  <a:pt x="14" y="6"/>
                </a:moveTo>
                <a:cubicBezTo>
                  <a:pt x="8" y="0"/>
                  <a:pt x="0" y="6"/>
                  <a:pt x="0" y="6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21" y="14"/>
                  <a:pt x="14" y="6"/>
                </a:cubicBez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7" name="Freeform 13"/>
          <p:cNvSpPr/>
          <p:nvPr/>
        </p:nvSpPr>
        <p:spPr bwMode="auto">
          <a:xfrm>
            <a:off x="5388578" y="4579939"/>
            <a:ext cx="208757" cy="243489"/>
          </a:xfrm>
          <a:custGeom>
            <a:avLst/>
            <a:gdLst>
              <a:gd name="T0" fmla="*/ 182 w 206"/>
              <a:gd name="T1" fmla="*/ 180 h 205"/>
              <a:gd name="T2" fmla="*/ 25 w 206"/>
              <a:gd name="T3" fmla="*/ 180 h 205"/>
              <a:gd name="T4" fmla="*/ 25 w 206"/>
              <a:gd name="T5" fmla="*/ 25 h 205"/>
              <a:gd name="T6" fmla="*/ 172 w 206"/>
              <a:gd name="T7" fmla="*/ 25 h 205"/>
              <a:gd name="T8" fmla="*/ 198 w 206"/>
              <a:gd name="T9" fmla="*/ 0 h 205"/>
              <a:gd name="T10" fmla="*/ 0 w 206"/>
              <a:gd name="T11" fmla="*/ 0 h 205"/>
              <a:gd name="T12" fmla="*/ 0 w 206"/>
              <a:gd name="T13" fmla="*/ 205 h 205"/>
              <a:gd name="T14" fmla="*/ 206 w 206"/>
              <a:gd name="T15" fmla="*/ 205 h 205"/>
              <a:gd name="T16" fmla="*/ 206 w 206"/>
              <a:gd name="T17" fmla="*/ 76 h 205"/>
              <a:gd name="T18" fmla="*/ 182 w 206"/>
              <a:gd name="T19" fmla="*/ 101 h 205"/>
              <a:gd name="T20" fmla="*/ 182 w 206"/>
              <a:gd name="T21" fmla="*/ 18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6" h="205">
                <a:moveTo>
                  <a:pt x="182" y="180"/>
                </a:moveTo>
                <a:lnTo>
                  <a:pt x="25" y="180"/>
                </a:lnTo>
                <a:lnTo>
                  <a:pt x="25" y="25"/>
                </a:lnTo>
                <a:lnTo>
                  <a:pt x="172" y="25"/>
                </a:lnTo>
                <a:lnTo>
                  <a:pt x="198" y="0"/>
                </a:lnTo>
                <a:lnTo>
                  <a:pt x="0" y="0"/>
                </a:lnTo>
                <a:lnTo>
                  <a:pt x="0" y="205"/>
                </a:lnTo>
                <a:lnTo>
                  <a:pt x="206" y="205"/>
                </a:lnTo>
                <a:lnTo>
                  <a:pt x="206" y="76"/>
                </a:lnTo>
                <a:lnTo>
                  <a:pt x="182" y="101"/>
                </a:lnTo>
                <a:lnTo>
                  <a:pt x="182" y="180"/>
                </a:lnTo>
                <a:close/>
              </a:path>
            </a:pathLst>
          </a:custGeom>
          <a:solidFill>
            <a:srgbClr val="E6767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8" name="Freeform 26"/>
          <p:cNvSpPr/>
          <p:nvPr/>
        </p:nvSpPr>
        <p:spPr bwMode="auto">
          <a:xfrm rot="20520000">
            <a:off x="6391934" y="5207435"/>
            <a:ext cx="249722" cy="248622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72A1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229738" y="2321004"/>
            <a:ext cx="6684523" cy="2215992"/>
            <a:chOff x="2753739" y="2284492"/>
            <a:chExt cx="6684523" cy="2215992"/>
          </a:xfrm>
        </p:grpSpPr>
        <p:sp>
          <p:nvSpPr>
            <p:cNvPr id="13" name="原创设计师QQ598969553      _5"/>
            <p:cNvSpPr>
              <a:spLocks noChangeArrowheads="1"/>
            </p:cNvSpPr>
            <p:nvPr/>
          </p:nvSpPr>
          <p:spPr bwMode="auto">
            <a:xfrm>
              <a:off x="3326011" y="3392488"/>
              <a:ext cx="5539979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7200">
                  <a:solidFill>
                    <a:srgbClr val="424242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宋体" panose="02010600030101010101" pitchFamily="2" charset="-122"/>
                </a:rPr>
                <a:t>感谢各位观看</a:t>
              </a:r>
              <a:endParaRPr lang="en-US" altLang="zh-CN" sz="7200">
                <a:solidFill>
                  <a:srgbClr val="424242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4" name="原创设计师QQ598969553      _12"/>
            <p:cNvSpPr>
              <a:spLocks noChangeArrowheads="1"/>
            </p:cNvSpPr>
            <p:nvPr/>
          </p:nvSpPr>
          <p:spPr bwMode="auto">
            <a:xfrm>
              <a:off x="2753739" y="2284492"/>
              <a:ext cx="6684523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800">
                  <a:solidFill>
                    <a:srgbClr val="424242"/>
                  </a:solidFill>
                  <a:latin typeface="Georgia" panose="02040502050405020303" pitchFamily="18" charset="0"/>
                  <a:ea typeface="微软雅黑" panose="020B0503020204020204" pitchFamily="34" charset="-122"/>
                  <a:cs typeface="宋体" panose="02010600030101010101" pitchFamily="2" charset="-122"/>
                </a:rPr>
                <a:t>THANK YOU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641026" y="1803443"/>
            <a:ext cx="7616488" cy="3696982"/>
            <a:chOff x="3288976" y="1155743"/>
            <a:chExt cx="7616488" cy="3696982"/>
          </a:xfrm>
        </p:grpSpPr>
        <p:grpSp>
          <p:nvGrpSpPr>
            <p:cNvPr id="18" name="组合 17"/>
            <p:cNvGrpSpPr/>
            <p:nvPr/>
          </p:nvGrpSpPr>
          <p:grpSpPr>
            <a:xfrm>
              <a:off x="4303151" y="1155743"/>
              <a:ext cx="2602650" cy="1166204"/>
              <a:chOff x="4494701" y="963042"/>
              <a:chExt cx="2880741" cy="1290811"/>
            </a:xfrm>
            <a:solidFill>
              <a:srgbClr val="35DB91"/>
            </a:solidFill>
          </p:grpSpPr>
          <p:grpSp>
            <p:nvGrpSpPr>
              <p:cNvPr id="30" name="组 19"/>
              <p:cNvGrpSpPr/>
              <p:nvPr/>
            </p:nvGrpSpPr>
            <p:grpSpPr>
              <a:xfrm>
                <a:off x="5970701" y="963042"/>
                <a:ext cx="1404741" cy="1290811"/>
                <a:chOff x="2798288" y="-216920"/>
                <a:chExt cx="1971191" cy="2170282"/>
              </a:xfrm>
              <a:grpFill/>
            </p:grpSpPr>
            <p:sp>
              <p:nvSpPr>
                <p:cNvPr id="32" name="矩形 31"/>
                <p:cNvSpPr/>
                <p:nvPr/>
              </p:nvSpPr>
              <p:spPr>
                <a:xfrm>
                  <a:off x="2798288" y="-216920"/>
                  <a:ext cx="45719" cy="504245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2798288" y="-216920"/>
                  <a:ext cx="1971191" cy="45719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 rot="5400000">
                  <a:off x="3641486" y="825369"/>
                  <a:ext cx="2170282" cy="85704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 flipV="1">
                  <a:off x="2798288" y="1513411"/>
                  <a:ext cx="45719" cy="369542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777181"/>
                    </a:solidFill>
                  </a:endParaRPr>
                </a:p>
              </p:txBody>
            </p:sp>
            <p:sp>
              <p:nvSpPr>
                <p:cNvPr id="36" name="矩形 35"/>
                <p:cNvSpPr/>
                <p:nvPr/>
              </p:nvSpPr>
              <p:spPr>
                <a:xfrm flipV="1">
                  <a:off x="2798288" y="1882955"/>
                  <a:ext cx="1971191" cy="70406"/>
                </a:xfrm>
                <a:prstGeom prst="rect">
                  <a:avLst/>
                </a:prstGeom>
                <a:solidFill>
                  <a:srgbClr val="777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5165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777181"/>
                    </a:solidFill>
                  </a:endParaRPr>
                </a:p>
              </p:txBody>
            </p:sp>
          </p:grpSp>
          <p:sp>
            <p:nvSpPr>
              <p:cNvPr id="31" name="TextBox 23"/>
              <p:cNvSpPr txBox="1"/>
              <p:nvPr/>
            </p:nvSpPr>
            <p:spPr>
              <a:xfrm>
                <a:off x="4494701" y="1276468"/>
                <a:ext cx="2498190" cy="5450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3200" b="1">
                    <a:solidFill>
                      <a:srgbClr val="777181"/>
                    </a:solidFill>
                    <a:latin typeface="Humnst777 BT" pitchFamily="34" charset="0"/>
                    <a:ea typeface="微软雅黑" panose="020B0503020204020204" pitchFamily="34" charset="-122"/>
                    <a:cs typeface="STHeiti Light" charset="-122"/>
                  </a:rPr>
                  <a:t>CONTENTS</a:t>
                </a:r>
                <a:endParaRPr lang="zh-CN" altLang="en-US" sz="4200" b="1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endParaRPr>
              </a:p>
            </p:txBody>
          </p:sp>
        </p:grpSp>
        <p:sp>
          <p:nvSpPr>
            <p:cNvPr id="19" name="矩形: 圆角 10"/>
            <p:cNvSpPr/>
            <p:nvPr/>
          </p:nvSpPr>
          <p:spPr>
            <a:xfrm>
              <a:off x="3288976" y="3393703"/>
              <a:ext cx="652803" cy="37002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>
                  <a:solidFill>
                    <a:srgbClr val="77718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01</a:t>
              </a:r>
              <a:endParaRPr lang="zh-CN" altLang="en-US" sz="2800" b="1">
                <a:solidFill>
                  <a:srgbClr val="77718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" name="矩形: 圆角 14"/>
            <p:cNvSpPr/>
            <p:nvPr/>
          </p:nvSpPr>
          <p:spPr>
            <a:xfrm>
              <a:off x="3288976" y="4452615"/>
              <a:ext cx="652803" cy="3700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77718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1" name="矩形: 圆角 18"/>
            <p:cNvSpPr/>
            <p:nvPr/>
          </p:nvSpPr>
          <p:spPr>
            <a:xfrm>
              <a:off x="7230755" y="3350920"/>
              <a:ext cx="652803" cy="3700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77718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2" name="矩形: 圆角 22"/>
            <p:cNvSpPr/>
            <p:nvPr/>
          </p:nvSpPr>
          <p:spPr>
            <a:xfrm>
              <a:off x="7230570" y="4424813"/>
              <a:ext cx="652803" cy="3700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77718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3" name="文本框 48"/>
            <p:cNvSpPr txBox="1">
              <a:spLocks noChangeArrowheads="1"/>
            </p:cNvSpPr>
            <p:nvPr/>
          </p:nvSpPr>
          <p:spPr bwMode="auto">
            <a:xfrm>
              <a:off x="4006697" y="3387917"/>
              <a:ext cx="2784426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>
                  <a:solidFill>
                    <a:srgbClr val="777181"/>
                  </a:solidFill>
                </a:rPr>
                <a:t>ADD YOUR TITLE HERE</a:t>
              </a:r>
              <a:endParaRPr lang="id-ID" altLang="zh-CN" sz="2000">
                <a:solidFill>
                  <a:srgbClr val="777181"/>
                </a:solidFill>
              </a:endParaRPr>
            </a:p>
          </p:txBody>
        </p:sp>
        <p:sp>
          <p:nvSpPr>
            <p:cNvPr id="24" name="文本框 48"/>
            <p:cNvSpPr txBox="1">
              <a:spLocks noChangeArrowheads="1"/>
            </p:cNvSpPr>
            <p:nvPr/>
          </p:nvSpPr>
          <p:spPr bwMode="auto">
            <a:xfrm>
              <a:off x="4043707" y="4452615"/>
              <a:ext cx="2806914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>
                  <a:solidFill>
                    <a:srgbClr val="777181"/>
                  </a:solidFill>
                </a:rPr>
                <a:t>ADD YOUR TITLE HERE</a:t>
              </a:r>
              <a:endParaRPr lang="id-ID" altLang="zh-CN" sz="2000">
                <a:solidFill>
                  <a:srgbClr val="777181"/>
                </a:solidFill>
              </a:endParaRPr>
            </a:p>
          </p:txBody>
        </p:sp>
        <p:sp>
          <p:nvSpPr>
            <p:cNvPr id="25" name="文本框 48"/>
            <p:cNvSpPr txBox="1">
              <a:spLocks noChangeArrowheads="1"/>
            </p:cNvSpPr>
            <p:nvPr/>
          </p:nvSpPr>
          <p:spPr bwMode="auto">
            <a:xfrm>
              <a:off x="8018925" y="3363622"/>
              <a:ext cx="2886539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>
                  <a:solidFill>
                    <a:srgbClr val="777181"/>
                  </a:solidFill>
                </a:rPr>
                <a:t>ADD YOUR TITLE HERE</a:t>
              </a:r>
              <a:endParaRPr lang="id-ID" altLang="zh-CN" sz="2000">
                <a:solidFill>
                  <a:srgbClr val="777181"/>
                </a:solidFill>
              </a:endParaRPr>
            </a:p>
          </p:txBody>
        </p:sp>
        <p:sp>
          <p:nvSpPr>
            <p:cNvPr id="26" name="文本框 48"/>
            <p:cNvSpPr txBox="1">
              <a:spLocks noChangeArrowheads="1"/>
            </p:cNvSpPr>
            <p:nvPr/>
          </p:nvSpPr>
          <p:spPr bwMode="auto">
            <a:xfrm>
              <a:off x="7996622" y="4381878"/>
              <a:ext cx="2886539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453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>
                  <a:solidFill>
                    <a:srgbClr val="777181"/>
                  </a:solidFill>
                </a:rPr>
                <a:t>ADD YOUR TITLE HERE</a:t>
              </a:r>
              <a:endParaRPr lang="id-ID" altLang="zh-CN" sz="2000">
                <a:solidFill>
                  <a:srgbClr val="777181"/>
                </a:solidFill>
              </a:endParaRPr>
            </a:p>
          </p:txBody>
        </p:sp>
        <p:sp>
          <p:nvSpPr>
            <p:cNvPr id="27" name="矩形: 圆角 10"/>
            <p:cNvSpPr/>
            <p:nvPr/>
          </p:nvSpPr>
          <p:spPr>
            <a:xfrm>
              <a:off x="7230570" y="3393703"/>
              <a:ext cx="652803" cy="37002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>
                  <a:solidFill>
                    <a:srgbClr val="77718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02</a:t>
              </a:r>
              <a:endParaRPr lang="zh-CN" altLang="en-US" sz="2800" b="1">
                <a:solidFill>
                  <a:srgbClr val="77718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8" name="矩形: 圆角 10"/>
            <p:cNvSpPr/>
            <p:nvPr/>
          </p:nvSpPr>
          <p:spPr>
            <a:xfrm>
              <a:off x="3288976" y="4411959"/>
              <a:ext cx="652803" cy="37002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>
                  <a:solidFill>
                    <a:srgbClr val="77718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03</a:t>
              </a:r>
              <a:endParaRPr lang="zh-CN" altLang="en-US" sz="2800" b="1">
                <a:solidFill>
                  <a:srgbClr val="77718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9" name="矩形: 圆角 10"/>
            <p:cNvSpPr/>
            <p:nvPr/>
          </p:nvSpPr>
          <p:spPr>
            <a:xfrm>
              <a:off x="7230570" y="4411959"/>
              <a:ext cx="652803" cy="37002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>
                  <a:solidFill>
                    <a:srgbClr val="77718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04</a:t>
              </a:r>
              <a:endParaRPr lang="zh-CN" altLang="en-US" sz="2800" b="1">
                <a:solidFill>
                  <a:srgbClr val="77718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2027781" y="2250921"/>
            <a:ext cx="4203065" cy="2356158"/>
            <a:chOff x="4313781" y="1843785"/>
            <a:chExt cx="4203065" cy="2356158"/>
          </a:xfrm>
        </p:grpSpPr>
        <p:grpSp>
          <p:nvGrpSpPr>
            <p:cNvPr id="38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41" name="矩形 40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</p:grpSp>
        <p:sp>
          <p:nvSpPr>
            <p:cNvPr id="39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01</a:t>
              </a:r>
              <a:endParaRPr lang="zh-CN" altLang="en-US" sz="6600">
                <a:solidFill>
                  <a:srgbClr val="777181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>
                  <a:solidFill>
                    <a:srgbClr val="777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01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1403350" y="1750395"/>
            <a:ext cx="9420327" cy="4428530"/>
            <a:chOff x="1746250" y="1750395"/>
            <a:chExt cx="9420327" cy="4428530"/>
          </a:xfrm>
        </p:grpSpPr>
        <p:grpSp>
          <p:nvGrpSpPr>
            <p:cNvPr id="13" name="组合 12"/>
            <p:cNvGrpSpPr/>
            <p:nvPr/>
          </p:nvGrpSpPr>
          <p:grpSpPr>
            <a:xfrm>
              <a:off x="1746250" y="1750395"/>
              <a:ext cx="5547043" cy="4428530"/>
              <a:chOff x="1234756" y="416895"/>
              <a:chExt cx="5547043" cy="4428530"/>
            </a:xfrm>
          </p:grpSpPr>
          <p:sp>
            <p:nvSpPr>
              <p:cNvPr id="14" name="Rectangle 40"/>
              <p:cNvSpPr/>
              <p:nvPr/>
            </p:nvSpPr>
            <p:spPr>
              <a:xfrm>
                <a:off x="1492624" y="619222"/>
                <a:ext cx="4309782" cy="27090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" descr="iMac-Mask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34756" y="416895"/>
                <a:ext cx="4829868" cy="4428530"/>
              </a:xfrm>
              <a:prstGeom prst="rect">
                <a:avLst/>
              </a:prstGeom>
            </p:spPr>
          </p:pic>
          <p:grpSp>
            <p:nvGrpSpPr>
              <p:cNvPr id="16" name="Group 9"/>
              <p:cNvGrpSpPr/>
              <p:nvPr/>
            </p:nvGrpSpPr>
            <p:grpSpPr>
              <a:xfrm>
                <a:off x="6308594" y="742445"/>
                <a:ext cx="473205" cy="470754"/>
                <a:chOff x="6570663" y="4222750"/>
                <a:chExt cx="612775" cy="609600"/>
              </a:xfrm>
            </p:grpSpPr>
            <p:sp>
              <p:nvSpPr>
                <p:cNvPr id="27" name="Oval 62"/>
                <p:cNvSpPr>
                  <a:spLocks noChangeArrowheads="1"/>
                </p:cNvSpPr>
                <p:nvPr/>
              </p:nvSpPr>
              <p:spPr bwMode="auto">
                <a:xfrm>
                  <a:off x="6570663" y="4222750"/>
                  <a:ext cx="612775" cy="609600"/>
                </a:xfrm>
                <a:prstGeom prst="ellipse">
                  <a:avLst/>
                </a:prstGeom>
                <a:solidFill>
                  <a:srgbClr val="72A181"/>
                </a:solidFill>
                <a:ln w="28575">
                  <a:noFill/>
                </a:ln>
              </p:spPr>
              <p:txBody>
                <a:bodyPr wrap="none" tIns="0" bIns="0" rtlCol="0" anchor="ctr" anchorCtr="0">
                  <a:noAutofit/>
                </a:bodyPr>
                <a:lstStyle/>
                <a:p>
                  <a:pPr algn="ctr">
                    <a:lnSpc>
                      <a:spcPct val="67000"/>
                    </a:lnSpc>
                  </a:pPr>
                  <a:endParaRPr lang="en-US">
                    <a:solidFill>
                      <a:schemeClr val="bg1"/>
                    </a:solidFill>
                    <a:latin typeface="Helvetica Light"/>
                    <a:cs typeface="Helvetica Light"/>
                  </a:endParaRPr>
                </a:p>
              </p:txBody>
            </p:sp>
            <p:sp>
              <p:nvSpPr>
                <p:cNvPr id="28" name="Oval 88"/>
                <p:cNvSpPr>
                  <a:spLocks noChangeArrowheads="1"/>
                </p:cNvSpPr>
                <p:nvPr/>
              </p:nvSpPr>
              <p:spPr bwMode="auto">
                <a:xfrm>
                  <a:off x="6864350" y="4341813"/>
                  <a:ext cx="176213" cy="1793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9" name="Freeform 89"/>
                <p:cNvSpPr/>
                <p:nvPr/>
              </p:nvSpPr>
              <p:spPr bwMode="auto">
                <a:xfrm>
                  <a:off x="6724650" y="4481513"/>
                  <a:ext cx="200025" cy="200025"/>
                </a:xfrm>
                <a:custGeom>
                  <a:avLst/>
                  <a:gdLst>
                    <a:gd name="T0" fmla="*/ 49 w 76"/>
                    <a:gd name="T1" fmla="*/ 0 h 76"/>
                    <a:gd name="T2" fmla="*/ 76 w 76"/>
                    <a:gd name="T3" fmla="*/ 21 h 76"/>
                    <a:gd name="T4" fmla="*/ 10 w 76"/>
                    <a:gd name="T5" fmla="*/ 76 h 76"/>
                    <a:gd name="T6" fmla="*/ 0 w 76"/>
                    <a:gd name="T7" fmla="*/ 67 h 76"/>
                    <a:gd name="T8" fmla="*/ 49 w 76"/>
                    <a:gd name="T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" h="76">
                      <a:moveTo>
                        <a:pt x="49" y="0"/>
                      </a:moveTo>
                      <a:cubicBezTo>
                        <a:pt x="54" y="11"/>
                        <a:pt x="64" y="19"/>
                        <a:pt x="76" y="21"/>
                      </a:cubicBezTo>
                      <a:cubicBezTo>
                        <a:pt x="10" y="76"/>
                        <a:pt x="10" y="76"/>
                        <a:pt x="10" y="76"/>
                      </a:cubicBezTo>
                      <a:cubicBezTo>
                        <a:pt x="0" y="67"/>
                        <a:pt x="0" y="67"/>
                        <a:pt x="0" y="67"/>
                      </a:cubicBez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" name="Freeform 90"/>
                <p:cNvSpPr>
                  <a:spLocks noEditPoints="1"/>
                </p:cNvSpPr>
                <p:nvPr/>
              </p:nvSpPr>
              <p:spPr bwMode="auto">
                <a:xfrm>
                  <a:off x="6708775" y="4594225"/>
                  <a:ext cx="300038" cy="142875"/>
                </a:xfrm>
                <a:custGeom>
                  <a:avLst/>
                  <a:gdLst>
                    <a:gd name="T0" fmla="*/ 54 w 114"/>
                    <a:gd name="T1" fmla="*/ 26 h 54"/>
                    <a:gd name="T2" fmla="*/ 18 w 114"/>
                    <a:gd name="T3" fmla="*/ 54 h 54"/>
                    <a:gd name="T4" fmla="*/ 18 w 114"/>
                    <a:gd name="T5" fmla="*/ 54 h 54"/>
                    <a:gd name="T6" fmla="*/ 8 w 114"/>
                    <a:gd name="T7" fmla="*/ 52 h 54"/>
                    <a:gd name="T8" fmla="*/ 8 w 114"/>
                    <a:gd name="T9" fmla="*/ 52 h 54"/>
                    <a:gd name="T10" fmla="*/ 0 w 114"/>
                    <a:gd name="T11" fmla="*/ 41 h 54"/>
                    <a:gd name="T12" fmla="*/ 0 w 114"/>
                    <a:gd name="T13" fmla="*/ 41 h 54"/>
                    <a:gd name="T14" fmla="*/ 6 w 114"/>
                    <a:gd name="T15" fmla="*/ 29 h 54"/>
                    <a:gd name="T16" fmla="*/ 9 w 114"/>
                    <a:gd name="T17" fmla="*/ 33 h 54"/>
                    <a:gd name="T18" fmla="*/ 9 w 114"/>
                    <a:gd name="T19" fmla="*/ 33 h 54"/>
                    <a:gd name="T20" fmla="*/ 5 w 114"/>
                    <a:gd name="T21" fmla="*/ 41 h 54"/>
                    <a:gd name="T22" fmla="*/ 5 w 114"/>
                    <a:gd name="T23" fmla="*/ 41 h 54"/>
                    <a:gd name="T24" fmla="*/ 9 w 114"/>
                    <a:gd name="T25" fmla="*/ 47 h 54"/>
                    <a:gd name="T26" fmla="*/ 9 w 114"/>
                    <a:gd name="T27" fmla="*/ 47 h 54"/>
                    <a:gd name="T28" fmla="*/ 18 w 114"/>
                    <a:gd name="T29" fmla="*/ 49 h 54"/>
                    <a:gd name="T30" fmla="*/ 18 w 114"/>
                    <a:gd name="T31" fmla="*/ 49 h 54"/>
                    <a:gd name="T32" fmla="*/ 50 w 114"/>
                    <a:gd name="T33" fmla="*/ 23 h 54"/>
                    <a:gd name="T34" fmla="*/ 50 w 114"/>
                    <a:gd name="T35" fmla="*/ 23 h 54"/>
                    <a:gd name="T36" fmla="*/ 91 w 114"/>
                    <a:gd name="T37" fmla="*/ 0 h 54"/>
                    <a:gd name="T38" fmla="*/ 91 w 114"/>
                    <a:gd name="T39" fmla="*/ 0 h 54"/>
                    <a:gd name="T40" fmla="*/ 92 w 114"/>
                    <a:gd name="T41" fmla="*/ 0 h 54"/>
                    <a:gd name="T42" fmla="*/ 92 w 114"/>
                    <a:gd name="T43" fmla="*/ 0 h 54"/>
                    <a:gd name="T44" fmla="*/ 108 w 114"/>
                    <a:gd name="T45" fmla="*/ 5 h 54"/>
                    <a:gd name="T46" fmla="*/ 108 w 114"/>
                    <a:gd name="T47" fmla="*/ 5 h 54"/>
                    <a:gd name="T48" fmla="*/ 114 w 114"/>
                    <a:gd name="T49" fmla="*/ 19 h 54"/>
                    <a:gd name="T50" fmla="*/ 114 w 114"/>
                    <a:gd name="T51" fmla="*/ 19 h 54"/>
                    <a:gd name="T52" fmla="*/ 110 w 114"/>
                    <a:gd name="T53" fmla="*/ 36 h 54"/>
                    <a:gd name="T54" fmla="*/ 105 w 114"/>
                    <a:gd name="T55" fmla="*/ 34 h 54"/>
                    <a:gd name="T56" fmla="*/ 105 w 114"/>
                    <a:gd name="T57" fmla="*/ 34 h 54"/>
                    <a:gd name="T58" fmla="*/ 109 w 114"/>
                    <a:gd name="T59" fmla="*/ 19 h 54"/>
                    <a:gd name="T60" fmla="*/ 109 w 114"/>
                    <a:gd name="T61" fmla="*/ 19 h 54"/>
                    <a:gd name="T62" fmla="*/ 105 w 114"/>
                    <a:gd name="T63" fmla="*/ 10 h 54"/>
                    <a:gd name="T64" fmla="*/ 105 w 114"/>
                    <a:gd name="T65" fmla="*/ 10 h 54"/>
                    <a:gd name="T66" fmla="*/ 92 w 114"/>
                    <a:gd name="T67" fmla="*/ 5 h 54"/>
                    <a:gd name="T68" fmla="*/ 92 w 114"/>
                    <a:gd name="T69" fmla="*/ 5 h 54"/>
                    <a:gd name="T70" fmla="*/ 91 w 114"/>
                    <a:gd name="T71" fmla="*/ 5 h 54"/>
                    <a:gd name="T72" fmla="*/ 91 w 114"/>
                    <a:gd name="T73" fmla="*/ 5 h 54"/>
                    <a:gd name="T74" fmla="*/ 54 w 114"/>
                    <a:gd name="T75" fmla="*/ 26 h 54"/>
                    <a:gd name="T76" fmla="*/ 9 w 114"/>
                    <a:gd name="T77" fmla="*/ 33 h 54"/>
                    <a:gd name="T78" fmla="*/ 9 w 114"/>
                    <a:gd name="T79" fmla="*/ 33 h 54"/>
                    <a:gd name="T80" fmla="*/ 9 w 114"/>
                    <a:gd name="T81" fmla="*/ 33 h 54"/>
                    <a:gd name="T82" fmla="*/ 9 w 114"/>
                    <a:gd name="T83" fmla="*/ 33 h 54"/>
                    <a:gd name="T84" fmla="*/ 9 w 114"/>
                    <a:gd name="T85" fmla="*/ 3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14" h="54">
                      <a:moveTo>
                        <a:pt x="54" y="26"/>
                      </a:moveTo>
                      <a:cubicBezTo>
                        <a:pt x="44" y="38"/>
                        <a:pt x="35" y="54"/>
                        <a:pt x="18" y="54"/>
                      </a:cubicBezTo>
                      <a:cubicBezTo>
                        <a:pt x="18" y="54"/>
                        <a:pt x="18" y="54"/>
                        <a:pt x="18" y="54"/>
                      </a:cubicBezTo>
                      <a:cubicBezTo>
                        <a:pt x="14" y="54"/>
                        <a:pt x="11" y="53"/>
                        <a:pt x="8" y="5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2" y="50"/>
                        <a:pt x="0" y="45"/>
                        <a:pt x="0" y="41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0" y="36"/>
                        <a:pt x="2" y="32"/>
                        <a:pt x="6" y="29"/>
                      </a:cubicBez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7" y="35"/>
                        <a:pt x="5" y="38"/>
                        <a:pt x="5" y="41"/>
                      </a:cubicBezTo>
                      <a:cubicBezTo>
                        <a:pt x="5" y="41"/>
                        <a:pt x="5" y="41"/>
                        <a:pt x="5" y="41"/>
                      </a:cubicBezTo>
                      <a:cubicBezTo>
                        <a:pt x="5" y="44"/>
                        <a:pt x="6" y="46"/>
                        <a:pt x="9" y="47"/>
                      </a:cubicBezTo>
                      <a:cubicBezTo>
                        <a:pt x="9" y="47"/>
                        <a:pt x="9" y="47"/>
                        <a:pt x="9" y="47"/>
                      </a:cubicBezTo>
                      <a:cubicBezTo>
                        <a:pt x="12" y="48"/>
                        <a:pt x="15" y="49"/>
                        <a:pt x="18" y="49"/>
                      </a:cubicBezTo>
                      <a:cubicBezTo>
                        <a:pt x="18" y="49"/>
                        <a:pt x="18" y="49"/>
                        <a:pt x="18" y="49"/>
                      </a:cubicBezTo>
                      <a:cubicBezTo>
                        <a:pt x="31" y="49"/>
                        <a:pt x="40" y="35"/>
                        <a:pt x="50" y="23"/>
                      </a:cubicBezTo>
                      <a:cubicBezTo>
                        <a:pt x="50" y="23"/>
                        <a:pt x="50" y="23"/>
                        <a:pt x="50" y="23"/>
                      </a:cubicBezTo>
                      <a:cubicBezTo>
                        <a:pt x="59" y="11"/>
                        <a:pt x="74" y="0"/>
                        <a:pt x="9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8" y="0"/>
                        <a:pt x="103" y="2"/>
                        <a:pt x="108" y="5"/>
                      </a:cubicBezTo>
                      <a:cubicBezTo>
                        <a:pt x="108" y="5"/>
                        <a:pt x="108" y="5"/>
                        <a:pt x="108" y="5"/>
                      </a:cubicBezTo>
                      <a:cubicBezTo>
                        <a:pt x="112" y="9"/>
                        <a:pt x="114" y="14"/>
                        <a:pt x="114" y="19"/>
                      </a:cubicBezTo>
                      <a:cubicBezTo>
                        <a:pt x="114" y="19"/>
                        <a:pt x="114" y="19"/>
                        <a:pt x="114" y="19"/>
                      </a:cubicBezTo>
                      <a:cubicBezTo>
                        <a:pt x="114" y="25"/>
                        <a:pt x="112" y="31"/>
                        <a:pt x="110" y="36"/>
                      </a:cubicBezTo>
                      <a:cubicBezTo>
                        <a:pt x="105" y="34"/>
                        <a:pt x="105" y="34"/>
                        <a:pt x="105" y="34"/>
                      </a:cubicBezTo>
                      <a:cubicBezTo>
                        <a:pt x="105" y="34"/>
                        <a:pt x="105" y="34"/>
                        <a:pt x="105" y="34"/>
                      </a:cubicBezTo>
                      <a:cubicBezTo>
                        <a:pt x="107" y="30"/>
                        <a:pt x="109" y="24"/>
                        <a:pt x="109" y="19"/>
                      </a:cubicBezTo>
                      <a:cubicBezTo>
                        <a:pt x="109" y="19"/>
                        <a:pt x="109" y="19"/>
                        <a:pt x="109" y="19"/>
                      </a:cubicBezTo>
                      <a:cubicBezTo>
                        <a:pt x="109" y="15"/>
                        <a:pt x="108" y="12"/>
                        <a:pt x="105" y="10"/>
                      </a:cubicBezTo>
                      <a:cubicBezTo>
                        <a:pt x="105" y="10"/>
                        <a:pt x="105" y="10"/>
                        <a:pt x="105" y="10"/>
                      </a:cubicBezTo>
                      <a:cubicBezTo>
                        <a:pt x="101" y="7"/>
                        <a:pt x="96" y="5"/>
                        <a:pt x="92" y="5"/>
                      </a:cubicBezTo>
                      <a:cubicBezTo>
                        <a:pt x="92" y="5"/>
                        <a:pt x="92" y="5"/>
                        <a:pt x="92" y="5"/>
                      </a:cubicBezTo>
                      <a:cubicBezTo>
                        <a:pt x="92" y="5"/>
                        <a:pt x="91" y="5"/>
                        <a:pt x="91" y="5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77" y="5"/>
                        <a:pt x="63" y="15"/>
                        <a:pt x="54" y="26"/>
                      </a:cubicBezTo>
                      <a:close/>
                      <a:moveTo>
                        <a:pt x="9" y="33"/>
                      </a:move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9" y="33"/>
                        <a:pt x="9" y="33"/>
                        <a:pt x="9" y="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4"/>
              <p:cNvGrpSpPr/>
              <p:nvPr/>
            </p:nvGrpSpPr>
            <p:grpSpPr>
              <a:xfrm>
                <a:off x="6266997" y="3144359"/>
                <a:ext cx="475488" cy="475488"/>
                <a:chOff x="7688263" y="5226050"/>
                <a:chExt cx="612775" cy="612775"/>
              </a:xfrm>
            </p:grpSpPr>
            <p:sp>
              <p:nvSpPr>
                <p:cNvPr id="25" name="Oval 73"/>
                <p:cNvSpPr>
                  <a:spLocks noChangeArrowheads="1"/>
                </p:cNvSpPr>
                <p:nvPr/>
              </p:nvSpPr>
              <p:spPr bwMode="auto">
                <a:xfrm>
                  <a:off x="7688263" y="5226050"/>
                  <a:ext cx="612775" cy="612775"/>
                </a:xfrm>
                <a:prstGeom prst="ellipse">
                  <a:avLst/>
                </a:prstGeom>
                <a:solidFill>
                  <a:srgbClr val="E67679"/>
                </a:solidFill>
                <a:ln w="28575">
                  <a:noFill/>
                </a:ln>
              </p:spPr>
              <p:txBody>
                <a:bodyPr wrap="none" tIns="0" bIns="0" rtlCol="0" anchor="ctr" anchorCtr="0">
                  <a:noAutofit/>
                </a:bodyPr>
                <a:lstStyle/>
                <a:p>
                  <a:pPr algn="ctr">
                    <a:lnSpc>
                      <a:spcPct val="67000"/>
                    </a:lnSpc>
                  </a:pPr>
                  <a:endParaRPr lang="en-US">
                    <a:solidFill>
                      <a:schemeClr val="bg1"/>
                    </a:solidFill>
                    <a:latin typeface="Helvetica Light"/>
                    <a:cs typeface="Helvetica Light"/>
                  </a:endParaRPr>
                </a:p>
              </p:txBody>
            </p:sp>
            <p:sp>
              <p:nvSpPr>
                <p:cNvPr id="26" name="Freeform 99"/>
                <p:cNvSpPr>
                  <a:spLocks noEditPoints="1"/>
                </p:cNvSpPr>
                <p:nvPr/>
              </p:nvSpPr>
              <p:spPr bwMode="auto">
                <a:xfrm>
                  <a:off x="7843838" y="5322888"/>
                  <a:ext cx="303213" cy="417513"/>
                </a:xfrm>
                <a:custGeom>
                  <a:avLst/>
                  <a:gdLst>
                    <a:gd name="T0" fmla="*/ 115 w 115"/>
                    <a:gd name="T1" fmla="*/ 103 h 158"/>
                    <a:gd name="T2" fmla="*/ 82 w 115"/>
                    <a:gd name="T3" fmla="*/ 55 h 158"/>
                    <a:gd name="T4" fmla="*/ 82 w 115"/>
                    <a:gd name="T5" fmla="*/ 24 h 158"/>
                    <a:gd name="T6" fmla="*/ 84 w 115"/>
                    <a:gd name="T7" fmla="*/ 24 h 158"/>
                    <a:gd name="T8" fmla="*/ 91 w 115"/>
                    <a:gd name="T9" fmla="*/ 16 h 158"/>
                    <a:gd name="T10" fmla="*/ 91 w 115"/>
                    <a:gd name="T11" fmla="*/ 8 h 158"/>
                    <a:gd name="T12" fmla="*/ 84 w 115"/>
                    <a:gd name="T13" fmla="*/ 0 h 158"/>
                    <a:gd name="T14" fmla="*/ 31 w 115"/>
                    <a:gd name="T15" fmla="*/ 0 h 158"/>
                    <a:gd name="T16" fmla="*/ 24 w 115"/>
                    <a:gd name="T17" fmla="*/ 8 h 158"/>
                    <a:gd name="T18" fmla="*/ 24 w 115"/>
                    <a:gd name="T19" fmla="*/ 16 h 158"/>
                    <a:gd name="T20" fmla="*/ 31 w 115"/>
                    <a:gd name="T21" fmla="*/ 24 h 158"/>
                    <a:gd name="T22" fmla="*/ 33 w 115"/>
                    <a:gd name="T23" fmla="*/ 24 h 158"/>
                    <a:gd name="T24" fmla="*/ 33 w 115"/>
                    <a:gd name="T25" fmla="*/ 55 h 158"/>
                    <a:gd name="T26" fmla="*/ 0 w 115"/>
                    <a:gd name="T27" fmla="*/ 103 h 158"/>
                    <a:gd name="T28" fmla="*/ 1 w 115"/>
                    <a:gd name="T29" fmla="*/ 105 h 158"/>
                    <a:gd name="T30" fmla="*/ 1 w 115"/>
                    <a:gd name="T31" fmla="*/ 106 h 158"/>
                    <a:gd name="T32" fmla="*/ 5 w 115"/>
                    <a:gd name="T33" fmla="*/ 107 h 158"/>
                    <a:gd name="T34" fmla="*/ 5 w 115"/>
                    <a:gd name="T35" fmla="*/ 107 h 158"/>
                    <a:gd name="T36" fmla="*/ 51 w 115"/>
                    <a:gd name="T37" fmla="*/ 107 h 158"/>
                    <a:gd name="T38" fmla="*/ 51 w 115"/>
                    <a:gd name="T39" fmla="*/ 152 h 158"/>
                    <a:gd name="T40" fmla="*/ 57 w 115"/>
                    <a:gd name="T41" fmla="*/ 158 h 158"/>
                    <a:gd name="T42" fmla="*/ 64 w 115"/>
                    <a:gd name="T43" fmla="*/ 152 h 158"/>
                    <a:gd name="T44" fmla="*/ 64 w 115"/>
                    <a:gd name="T45" fmla="*/ 107 h 158"/>
                    <a:gd name="T46" fmla="*/ 110 w 115"/>
                    <a:gd name="T47" fmla="*/ 107 h 158"/>
                    <a:gd name="T48" fmla="*/ 113 w 115"/>
                    <a:gd name="T49" fmla="*/ 106 h 158"/>
                    <a:gd name="T50" fmla="*/ 115 w 115"/>
                    <a:gd name="T51" fmla="*/ 103 h 158"/>
                    <a:gd name="T52" fmla="*/ 8 w 115"/>
                    <a:gd name="T53" fmla="*/ 106 h 158"/>
                    <a:gd name="T54" fmla="*/ 8 w 115"/>
                    <a:gd name="T55" fmla="*/ 106 h 158"/>
                    <a:gd name="T56" fmla="*/ 8 w 115"/>
                    <a:gd name="T57" fmla="*/ 106 h 158"/>
                    <a:gd name="T58" fmla="*/ 8 w 115"/>
                    <a:gd name="T59" fmla="*/ 106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15" h="158">
                      <a:moveTo>
                        <a:pt x="115" y="103"/>
                      </a:moveTo>
                      <a:cubicBezTo>
                        <a:pt x="114" y="82"/>
                        <a:pt x="101" y="64"/>
                        <a:pt x="82" y="55"/>
                      </a:cubicBezTo>
                      <a:cubicBezTo>
                        <a:pt x="82" y="24"/>
                        <a:pt x="82" y="24"/>
                        <a:pt x="82" y="24"/>
                      </a:cubicBezTo>
                      <a:cubicBezTo>
                        <a:pt x="84" y="24"/>
                        <a:pt x="84" y="24"/>
                        <a:pt x="84" y="24"/>
                      </a:cubicBezTo>
                      <a:cubicBezTo>
                        <a:pt x="88" y="24"/>
                        <a:pt x="91" y="20"/>
                        <a:pt x="91" y="16"/>
                      </a:cubicBezTo>
                      <a:cubicBezTo>
                        <a:pt x="91" y="8"/>
                        <a:pt x="91" y="8"/>
                        <a:pt x="91" y="8"/>
                      </a:cubicBezTo>
                      <a:cubicBezTo>
                        <a:pt x="91" y="4"/>
                        <a:pt x="88" y="0"/>
                        <a:pt x="84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27" y="0"/>
                        <a:pt x="24" y="4"/>
                        <a:pt x="24" y="8"/>
                      </a:cubicBezTo>
                      <a:cubicBezTo>
                        <a:pt x="24" y="16"/>
                        <a:pt x="24" y="16"/>
                        <a:pt x="24" y="16"/>
                      </a:cubicBezTo>
                      <a:cubicBezTo>
                        <a:pt x="24" y="20"/>
                        <a:pt x="28" y="24"/>
                        <a:pt x="31" y="24"/>
                      </a:cubicBezTo>
                      <a:cubicBezTo>
                        <a:pt x="33" y="24"/>
                        <a:pt x="33" y="24"/>
                        <a:pt x="33" y="24"/>
                      </a:cubicBezTo>
                      <a:cubicBezTo>
                        <a:pt x="33" y="55"/>
                        <a:pt x="33" y="55"/>
                        <a:pt x="33" y="55"/>
                      </a:cubicBezTo>
                      <a:cubicBezTo>
                        <a:pt x="14" y="64"/>
                        <a:pt x="1" y="82"/>
                        <a:pt x="0" y="103"/>
                      </a:cubicBezTo>
                      <a:cubicBezTo>
                        <a:pt x="0" y="104"/>
                        <a:pt x="1" y="105"/>
                        <a:pt x="1" y="105"/>
                      </a:cubicBezTo>
                      <a:cubicBezTo>
                        <a:pt x="1" y="105"/>
                        <a:pt x="1" y="106"/>
                        <a:pt x="1" y="106"/>
                      </a:cubicBezTo>
                      <a:cubicBezTo>
                        <a:pt x="2" y="107"/>
                        <a:pt x="3" y="107"/>
                        <a:pt x="5" y="107"/>
                      </a:cubicBezTo>
                      <a:cubicBezTo>
                        <a:pt x="5" y="107"/>
                        <a:pt x="5" y="107"/>
                        <a:pt x="5" y="107"/>
                      </a:cubicBezTo>
                      <a:cubicBezTo>
                        <a:pt x="51" y="107"/>
                        <a:pt x="51" y="107"/>
                        <a:pt x="51" y="107"/>
                      </a:cubicBezTo>
                      <a:cubicBezTo>
                        <a:pt x="51" y="152"/>
                        <a:pt x="51" y="152"/>
                        <a:pt x="51" y="152"/>
                      </a:cubicBezTo>
                      <a:cubicBezTo>
                        <a:pt x="51" y="155"/>
                        <a:pt x="54" y="158"/>
                        <a:pt x="57" y="158"/>
                      </a:cubicBezTo>
                      <a:cubicBezTo>
                        <a:pt x="61" y="158"/>
                        <a:pt x="64" y="155"/>
                        <a:pt x="64" y="152"/>
                      </a:cubicBezTo>
                      <a:cubicBezTo>
                        <a:pt x="64" y="107"/>
                        <a:pt x="64" y="107"/>
                        <a:pt x="64" y="107"/>
                      </a:cubicBezTo>
                      <a:cubicBezTo>
                        <a:pt x="110" y="107"/>
                        <a:pt x="110" y="107"/>
                        <a:pt x="110" y="107"/>
                      </a:cubicBezTo>
                      <a:cubicBezTo>
                        <a:pt x="111" y="107"/>
                        <a:pt x="112" y="107"/>
                        <a:pt x="113" y="106"/>
                      </a:cubicBezTo>
                      <a:cubicBezTo>
                        <a:pt x="114" y="105"/>
                        <a:pt x="115" y="104"/>
                        <a:pt x="115" y="103"/>
                      </a:cubicBezTo>
                      <a:close/>
                      <a:moveTo>
                        <a:pt x="8" y="106"/>
                      </a:moveTo>
                      <a:cubicBezTo>
                        <a:pt x="8" y="106"/>
                        <a:pt x="8" y="106"/>
                        <a:pt x="8" y="106"/>
                      </a:cubicBezTo>
                      <a:cubicBezTo>
                        <a:pt x="8" y="106"/>
                        <a:pt x="8" y="106"/>
                        <a:pt x="8" y="106"/>
                      </a:cubicBezTo>
                      <a:cubicBezTo>
                        <a:pt x="8" y="106"/>
                        <a:pt x="8" y="106"/>
                        <a:pt x="8" y="1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3"/>
              <p:cNvGrpSpPr/>
              <p:nvPr/>
            </p:nvGrpSpPr>
            <p:grpSpPr>
              <a:xfrm>
                <a:off x="6293354" y="1539927"/>
                <a:ext cx="475488" cy="475488"/>
                <a:chOff x="8293100" y="4222750"/>
                <a:chExt cx="609600" cy="609600"/>
              </a:xfrm>
            </p:grpSpPr>
            <p:sp>
              <p:nvSpPr>
                <p:cNvPr id="23" name="Oval 63"/>
                <p:cNvSpPr>
                  <a:spLocks noChangeArrowheads="1"/>
                </p:cNvSpPr>
                <p:nvPr/>
              </p:nvSpPr>
              <p:spPr bwMode="auto">
                <a:xfrm>
                  <a:off x="8293100" y="4222750"/>
                  <a:ext cx="609600" cy="609600"/>
                </a:xfrm>
                <a:prstGeom prst="ellipse">
                  <a:avLst/>
                </a:prstGeom>
                <a:solidFill>
                  <a:srgbClr val="E67679"/>
                </a:solidFill>
                <a:ln w="28575">
                  <a:noFill/>
                </a:ln>
              </p:spPr>
              <p:txBody>
                <a:bodyPr wrap="none" tIns="0" bIns="0" rtlCol="0" anchor="ctr" anchorCtr="0">
                  <a:noAutofit/>
                </a:bodyPr>
                <a:lstStyle/>
                <a:p>
                  <a:pPr algn="ctr">
                    <a:lnSpc>
                      <a:spcPct val="67000"/>
                    </a:lnSpc>
                  </a:pPr>
                  <a:endParaRPr lang="en-US">
                    <a:solidFill>
                      <a:schemeClr val="bg1"/>
                    </a:solidFill>
                    <a:latin typeface="Helvetica Light"/>
                    <a:cs typeface="Helvetica Light"/>
                  </a:endParaRPr>
                </a:p>
              </p:txBody>
            </p:sp>
            <p:sp>
              <p:nvSpPr>
                <p:cNvPr id="24" name="Freeform 104"/>
                <p:cNvSpPr>
                  <a:spLocks noEditPoints="1"/>
                </p:cNvSpPr>
                <p:nvPr/>
              </p:nvSpPr>
              <p:spPr bwMode="auto">
                <a:xfrm>
                  <a:off x="8429625" y="4325938"/>
                  <a:ext cx="334963" cy="400050"/>
                </a:xfrm>
                <a:custGeom>
                  <a:avLst/>
                  <a:gdLst>
                    <a:gd name="T0" fmla="*/ 34 w 127"/>
                    <a:gd name="T1" fmla="*/ 34 h 152"/>
                    <a:gd name="T2" fmla="*/ 41 w 127"/>
                    <a:gd name="T3" fmla="*/ 27 h 152"/>
                    <a:gd name="T4" fmla="*/ 41 w 127"/>
                    <a:gd name="T5" fmla="*/ 7 h 152"/>
                    <a:gd name="T6" fmla="*/ 34 w 127"/>
                    <a:gd name="T7" fmla="*/ 0 h 152"/>
                    <a:gd name="T8" fmla="*/ 28 w 127"/>
                    <a:gd name="T9" fmla="*/ 7 h 152"/>
                    <a:gd name="T10" fmla="*/ 28 w 127"/>
                    <a:gd name="T11" fmla="*/ 27 h 152"/>
                    <a:gd name="T12" fmla="*/ 34 w 127"/>
                    <a:gd name="T13" fmla="*/ 34 h 152"/>
                    <a:gd name="T14" fmla="*/ 77 w 127"/>
                    <a:gd name="T15" fmla="*/ 132 h 152"/>
                    <a:gd name="T16" fmla="*/ 102 w 127"/>
                    <a:gd name="T17" fmla="*/ 101 h 152"/>
                    <a:gd name="T18" fmla="*/ 77 w 127"/>
                    <a:gd name="T19" fmla="*/ 70 h 152"/>
                    <a:gd name="T20" fmla="*/ 53 w 127"/>
                    <a:gd name="T21" fmla="*/ 101 h 152"/>
                    <a:gd name="T22" fmla="*/ 77 w 127"/>
                    <a:gd name="T23" fmla="*/ 132 h 152"/>
                    <a:gd name="T24" fmla="*/ 70 w 127"/>
                    <a:gd name="T25" fmla="*/ 88 h 152"/>
                    <a:gd name="T26" fmla="*/ 77 w 127"/>
                    <a:gd name="T27" fmla="*/ 83 h 152"/>
                    <a:gd name="T28" fmla="*/ 85 w 127"/>
                    <a:gd name="T29" fmla="*/ 88 h 152"/>
                    <a:gd name="T30" fmla="*/ 88 w 127"/>
                    <a:gd name="T31" fmla="*/ 101 h 152"/>
                    <a:gd name="T32" fmla="*/ 85 w 127"/>
                    <a:gd name="T33" fmla="*/ 114 h 152"/>
                    <a:gd name="T34" fmla="*/ 77 w 127"/>
                    <a:gd name="T35" fmla="*/ 119 h 152"/>
                    <a:gd name="T36" fmla="*/ 70 w 127"/>
                    <a:gd name="T37" fmla="*/ 114 h 152"/>
                    <a:gd name="T38" fmla="*/ 66 w 127"/>
                    <a:gd name="T39" fmla="*/ 101 h 152"/>
                    <a:gd name="T40" fmla="*/ 70 w 127"/>
                    <a:gd name="T41" fmla="*/ 88 h 152"/>
                    <a:gd name="T42" fmla="*/ 36 w 127"/>
                    <a:gd name="T43" fmla="*/ 132 h 152"/>
                    <a:gd name="T44" fmla="*/ 36 w 127"/>
                    <a:gd name="T45" fmla="*/ 132 h 152"/>
                    <a:gd name="T46" fmla="*/ 42 w 127"/>
                    <a:gd name="T47" fmla="*/ 125 h 152"/>
                    <a:gd name="T48" fmla="*/ 42 w 127"/>
                    <a:gd name="T49" fmla="*/ 77 h 152"/>
                    <a:gd name="T50" fmla="*/ 35 w 127"/>
                    <a:gd name="T51" fmla="*/ 70 h 152"/>
                    <a:gd name="T52" fmla="*/ 29 w 127"/>
                    <a:gd name="T53" fmla="*/ 77 h 152"/>
                    <a:gd name="T54" fmla="*/ 29 w 127"/>
                    <a:gd name="T55" fmla="*/ 125 h 152"/>
                    <a:gd name="T56" fmla="*/ 36 w 127"/>
                    <a:gd name="T57" fmla="*/ 132 h 152"/>
                    <a:gd name="T58" fmla="*/ 110 w 127"/>
                    <a:gd name="T59" fmla="*/ 21 h 152"/>
                    <a:gd name="T60" fmla="*/ 109 w 127"/>
                    <a:gd name="T61" fmla="*/ 21 h 152"/>
                    <a:gd name="T62" fmla="*/ 109 w 127"/>
                    <a:gd name="T63" fmla="*/ 27 h 152"/>
                    <a:gd name="T64" fmla="*/ 93 w 127"/>
                    <a:gd name="T65" fmla="*/ 43 h 152"/>
                    <a:gd name="T66" fmla="*/ 78 w 127"/>
                    <a:gd name="T67" fmla="*/ 27 h 152"/>
                    <a:gd name="T68" fmla="*/ 78 w 127"/>
                    <a:gd name="T69" fmla="*/ 21 h 152"/>
                    <a:gd name="T70" fmla="*/ 50 w 127"/>
                    <a:gd name="T71" fmla="*/ 21 h 152"/>
                    <a:gd name="T72" fmla="*/ 50 w 127"/>
                    <a:gd name="T73" fmla="*/ 27 h 152"/>
                    <a:gd name="T74" fmla="*/ 34 w 127"/>
                    <a:gd name="T75" fmla="*/ 43 h 152"/>
                    <a:gd name="T76" fmla="*/ 19 w 127"/>
                    <a:gd name="T77" fmla="*/ 27 h 152"/>
                    <a:gd name="T78" fmla="*/ 19 w 127"/>
                    <a:gd name="T79" fmla="*/ 21 h 152"/>
                    <a:gd name="T80" fmla="*/ 17 w 127"/>
                    <a:gd name="T81" fmla="*/ 21 h 152"/>
                    <a:gd name="T82" fmla="*/ 0 w 127"/>
                    <a:gd name="T83" fmla="*/ 38 h 152"/>
                    <a:gd name="T84" fmla="*/ 0 w 127"/>
                    <a:gd name="T85" fmla="*/ 134 h 152"/>
                    <a:gd name="T86" fmla="*/ 17 w 127"/>
                    <a:gd name="T87" fmla="*/ 152 h 152"/>
                    <a:gd name="T88" fmla="*/ 110 w 127"/>
                    <a:gd name="T89" fmla="*/ 152 h 152"/>
                    <a:gd name="T90" fmla="*/ 127 w 127"/>
                    <a:gd name="T91" fmla="*/ 134 h 152"/>
                    <a:gd name="T92" fmla="*/ 127 w 127"/>
                    <a:gd name="T93" fmla="*/ 38 h 152"/>
                    <a:gd name="T94" fmla="*/ 110 w 127"/>
                    <a:gd name="T95" fmla="*/ 21 h 152"/>
                    <a:gd name="T96" fmla="*/ 115 w 127"/>
                    <a:gd name="T97" fmla="*/ 134 h 152"/>
                    <a:gd name="T98" fmla="*/ 110 w 127"/>
                    <a:gd name="T99" fmla="*/ 139 h 152"/>
                    <a:gd name="T100" fmla="*/ 17 w 127"/>
                    <a:gd name="T101" fmla="*/ 139 h 152"/>
                    <a:gd name="T102" fmla="*/ 13 w 127"/>
                    <a:gd name="T103" fmla="*/ 134 h 152"/>
                    <a:gd name="T104" fmla="*/ 13 w 127"/>
                    <a:gd name="T105" fmla="*/ 56 h 152"/>
                    <a:gd name="T106" fmla="*/ 115 w 127"/>
                    <a:gd name="T107" fmla="*/ 56 h 152"/>
                    <a:gd name="T108" fmla="*/ 115 w 127"/>
                    <a:gd name="T109" fmla="*/ 134 h 152"/>
                    <a:gd name="T110" fmla="*/ 93 w 127"/>
                    <a:gd name="T111" fmla="*/ 34 h 152"/>
                    <a:gd name="T112" fmla="*/ 100 w 127"/>
                    <a:gd name="T113" fmla="*/ 27 h 152"/>
                    <a:gd name="T114" fmla="*/ 100 w 127"/>
                    <a:gd name="T115" fmla="*/ 7 h 152"/>
                    <a:gd name="T116" fmla="*/ 93 w 127"/>
                    <a:gd name="T117" fmla="*/ 0 h 152"/>
                    <a:gd name="T118" fmla="*/ 87 w 127"/>
                    <a:gd name="T119" fmla="*/ 7 h 152"/>
                    <a:gd name="T120" fmla="*/ 87 w 127"/>
                    <a:gd name="T121" fmla="*/ 27 h 152"/>
                    <a:gd name="T122" fmla="*/ 93 w 127"/>
                    <a:gd name="T123" fmla="*/ 3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7" h="152">
                      <a:moveTo>
                        <a:pt x="34" y="34"/>
                      </a:moveTo>
                      <a:cubicBezTo>
                        <a:pt x="38" y="34"/>
                        <a:pt x="41" y="31"/>
                        <a:pt x="41" y="27"/>
                      </a:cubicBezTo>
                      <a:cubicBezTo>
                        <a:pt x="41" y="7"/>
                        <a:pt x="41" y="7"/>
                        <a:pt x="41" y="7"/>
                      </a:cubicBezTo>
                      <a:cubicBezTo>
                        <a:pt x="41" y="3"/>
                        <a:pt x="38" y="0"/>
                        <a:pt x="34" y="0"/>
                      </a:cubicBezTo>
                      <a:cubicBezTo>
                        <a:pt x="31" y="0"/>
                        <a:pt x="28" y="3"/>
                        <a:pt x="28" y="7"/>
                      </a:cubicBezTo>
                      <a:cubicBezTo>
                        <a:pt x="28" y="27"/>
                        <a:pt x="28" y="27"/>
                        <a:pt x="28" y="27"/>
                      </a:cubicBezTo>
                      <a:cubicBezTo>
                        <a:pt x="28" y="31"/>
                        <a:pt x="31" y="34"/>
                        <a:pt x="34" y="34"/>
                      </a:cubicBezTo>
                      <a:close/>
                      <a:moveTo>
                        <a:pt x="77" y="132"/>
                      </a:moveTo>
                      <a:cubicBezTo>
                        <a:pt x="92" y="132"/>
                        <a:pt x="102" y="117"/>
                        <a:pt x="102" y="101"/>
                      </a:cubicBezTo>
                      <a:cubicBezTo>
                        <a:pt x="102" y="85"/>
                        <a:pt x="92" y="70"/>
                        <a:pt x="77" y="70"/>
                      </a:cubicBezTo>
                      <a:cubicBezTo>
                        <a:pt x="62" y="70"/>
                        <a:pt x="53" y="85"/>
                        <a:pt x="53" y="101"/>
                      </a:cubicBezTo>
                      <a:cubicBezTo>
                        <a:pt x="53" y="117"/>
                        <a:pt x="62" y="132"/>
                        <a:pt x="77" y="132"/>
                      </a:cubicBezTo>
                      <a:close/>
                      <a:moveTo>
                        <a:pt x="70" y="88"/>
                      </a:moveTo>
                      <a:cubicBezTo>
                        <a:pt x="72" y="84"/>
                        <a:pt x="75" y="83"/>
                        <a:pt x="77" y="83"/>
                      </a:cubicBezTo>
                      <a:cubicBezTo>
                        <a:pt x="80" y="83"/>
                        <a:pt x="82" y="84"/>
                        <a:pt x="85" y="88"/>
                      </a:cubicBezTo>
                      <a:cubicBezTo>
                        <a:pt x="87" y="91"/>
                        <a:pt x="89" y="95"/>
                        <a:pt x="88" y="101"/>
                      </a:cubicBezTo>
                      <a:cubicBezTo>
                        <a:pt x="89" y="106"/>
                        <a:pt x="87" y="111"/>
                        <a:pt x="85" y="114"/>
                      </a:cubicBezTo>
                      <a:cubicBezTo>
                        <a:pt x="82" y="117"/>
                        <a:pt x="80" y="119"/>
                        <a:pt x="77" y="119"/>
                      </a:cubicBezTo>
                      <a:cubicBezTo>
                        <a:pt x="75" y="119"/>
                        <a:pt x="72" y="117"/>
                        <a:pt x="70" y="114"/>
                      </a:cubicBezTo>
                      <a:cubicBezTo>
                        <a:pt x="68" y="111"/>
                        <a:pt x="66" y="106"/>
                        <a:pt x="66" y="101"/>
                      </a:cubicBezTo>
                      <a:cubicBezTo>
                        <a:pt x="66" y="95"/>
                        <a:pt x="68" y="91"/>
                        <a:pt x="70" y="88"/>
                      </a:cubicBezTo>
                      <a:close/>
                      <a:moveTo>
                        <a:pt x="36" y="132"/>
                      </a:moveTo>
                      <a:cubicBezTo>
                        <a:pt x="36" y="132"/>
                        <a:pt x="36" y="132"/>
                        <a:pt x="36" y="132"/>
                      </a:cubicBezTo>
                      <a:cubicBezTo>
                        <a:pt x="39" y="132"/>
                        <a:pt x="42" y="129"/>
                        <a:pt x="42" y="125"/>
                      </a:cubicBezTo>
                      <a:cubicBezTo>
                        <a:pt x="42" y="77"/>
                        <a:pt x="42" y="77"/>
                        <a:pt x="42" y="77"/>
                      </a:cubicBezTo>
                      <a:cubicBezTo>
                        <a:pt x="42" y="73"/>
                        <a:pt x="39" y="70"/>
                        <a:pt x="35" y="70"/>
                      </a:cubicBezTo>
                      <a:cubicBezTo>
                        <a:pt x="32" y="70"/>
                        <a:pt x="29" y="73"/>
                        <a:pt x="29" y="77"/>
                      </a:cubicBezTo>
                      <a:cubicBezTo>
                        <a:pt x="29" y="125"/>
                        <a:pt x="29" y="125"/>
                        <a:pt x="29" y="125"/>
                      </a:cubicBezTo>
                      <a:cubicBezTo>
                        <a:pt x="29" y="129"/>
                        <a:pt x="32" y="132"/>
                        <a:pt x="36" y="132"/>
                      </a:cubicBezTo>
                      <a:close/>
                      <a:moveTo>
                        <a:pt x="110" y="21"/>
                      </a:moveTo>
                      <a:cubicBezTo>
                        <a:pt x="109" y="21"/>
                        <a:pt x="109" y="21"/>
                        <a:pt x="109" y="21"/>
                      </a:cubicBezTo>
                      <a:cubicBezTo>
                        <a:pt x="109" y="27"/>
                        <a:pt x="109" y="27"/>
                        <a:pt x="109" y="27"/>
                      </a:cubicBezTo>
                      <a:cubicBezTo>
                        <a:pt x="109" y="36"/>
                        <a:pt x="102" y="43"/>
                        <a:pt x="93" y="43"/>
                      </a:cubicBezTo>
                      <a:cubicBezTo>
                        <a:pt x="85" y="43"/>
                        <a:pt x="78" y="36"/>
                        <a:pt x="78" y="27"/>
                      </a:cubicBezTo>
                      <a:cubicBezTo>
                        <a:pt x="78" y="21"/>
                        <a:pt x="78" y="21"/>
                        <a:pt x="78" y="21"/>
                      </a:cubicBezTo>
                      <a:cubicBezTo>
                        <a:pt x="50" y="21"/>
                        <a:pt x="50" y="21"/>
                        <a:pt x="50" y="21"/>
                      </a:cubicBezTo>
                      <a:cubicBezTo>
                        <a:pt x="50" y="27"/>
                        <a:pt x="50" y="27"/>
                        <a:pt x="50" y="27"/>
                      </a:cubicBezTo>
                      <a:cubicBezTo>
                        <a:pt x="50" y="36"/>
                        <a:pt x="43" y="43"/>
                        <a:pt x="34" y="43"/>
                      </a:cubicBezTo>
                      <a:cubicBezTo>
                        <a:pt x="26" y="43"/>
                        <a:pt x="19" y="36"/>
                        <a:pt x="19" y="27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7" y="21"/>
                        <a:pt x="17" y="21"/>
                        <a:pt x="17" y="21"/>
                      </a:cubicBezTo>
                      <a:cubicBezTo>
                        <a:pt x="8" y="21"/>
                        <a:pt x="0" y="28"/>
                        <a:pt x="0" y="38"/>
                      </a:cubicBezTo>
                      <a:cubicBezTo>
                        <a:pt x="0" y="134"/>
                        <a:pt x="0" y="134"/>
                        <a:pt x="0" y="134"/>
                      </a:cubicBezTo>
                      <a:cubicBezTo>
                        <a:pt x="0" y="144"/>
                        <a:pt x="8" y="152"/>
                        <a:pt x="17" y="152"/>
                      </a:cubicBezTo>
                      <a:cubicBezTo>
                        <a:pt x="110" y="152"/>
                        <a:pt x="110" y="152"/>
                        <a:pt x="110" y="152"/>
                      </a:cubicBezTo>
                      <a:cubicBezTo>
                        <a:pt x="120" y="152"/>
                        <a:pt x="127" y="144"/>
                        <a:pt x="127" y="134"/>
                      </a:cubicBezTo>
                      <a:cubicBezTo>
                        <a:pt x="127" y="38"/>
                        <a:pt x="127" y="38"/>
                        <a:pt x="127" y="38"/>
                      </a:cubicBezTo>
                      <a:cubicBezTo>
                        <a:pt x="127" y="28"/>
                        <a:pt x="120" y="21"/>
                        <a:pt x="110" y="21"/>
                      </a:cubicBezTo>
                      <a:close/>
                      <a:moveTo>
                        <a:pt x="115" y="134"/>
                      </a:moveTo>
                      <a:cubicBezTo>
                        <a:pt x="115" y="137"/>
                        <a:pt x="113" y="139"/>
                        <a:pt x="110" y="139"/>
                      </a:cubicBezTo>
                      <a:cubicBezTo>
                        <a:pt x="17" y="139"/>
                        <a:pt x="17" y="139"/>
                        <a:pt x="17" y="139"/>
                      </a:cubicBezTo>
                      <a:cubicBezTo>
                        <a:pt x="15" y="139"/>
                        <a:pt x="13" y="137"/>
                        <a:pt x="13" y="134"/>
                      </a:cubicBezTo>
                      <a:cubicBezTo>
                        <a:pt x="13" y="56"/>
                        <a:pt x="13" y="56"/>
                        <a:pt x="13" y="56"/>
                      </a:cubicBezTo>
                      <a:cubicBezTo>
                        <a:pt x="115" y="56"/>
                        <a:pt x="115" y="56"/>
                        <a:pt x="115" y="56"/>
                      </a:cubicBezTo>
                      <a:lnTo>
                        <a:pt x="115" y="134"/>
                      </a:lnTo>
                      <a:close/>
                      <a:moveTo>
                        <a:pt x="93" y="34"/>
                      </a:moveTo>
                      <a:cubicBezTo>
                        <a:pt x="97" y="34"/>
                        <a:pt x="100" y="31"/>
                        <a:pt x="100" y="27"/>
                      </a:cubicBezTo>
                      <a:cubicBezTo>
                        <a:pt x="100" y="7"/>
                        <a:pt x="100" y="7"/>
                        <a:pt x="100" y="7"/>
                      </a:cubicBezTo>
                      <a:cubicBezTo>
                        <a:pt x="100" y="3"/>
                        <a:pt x="97" y="0"/>
                        <a:pt x="93" y="0"/>
                      </a:cubicBezTo>
                      <a:cubicBezTo>
                        <a:pt x="90" y="0"/>
                        <a:pt x="87" y="3"/>
                        <a:pt x="87" y="7"/>
                      </a:cubicBezTo>
                      <a:cubicBezTo>
                        <a:pt x="87" y="27"/>
                        <a:pt x="87" y="27"/>
                        <a:pt x="87" y="27"/>
                      </a:cubicBezTo>
                      <a:cubicBezTo>
                        <a:pt x="87" y="31"/>
                        <a:pt x="90" y="34"/>
                        <a:pt x="93" y="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6"/>
              <p:cNvGrpSpPr/>
              <p:nvPr/>
            </p:nvGrpSpPr>
            <p:grpSpPr>
              <a:xfrm>
                <a:off x="6292735" y="2342143"/>
                <a:ext cx="475488" cy="475488"/>
                <a:chOff x="9074150" y="4222750"/>
                <a:chExt cx="612775" cy="609600"/>
              </a:xfrm>
            </p:grpSpPr>
            <p:sp>
              <p:nvSpPr>
                <p:cNvPr id="21" name="Oval 64"/>
                <p:cNvSpPr>
                  <a:spLocks noChangeArrowheads="1"/>
                </p:cNvSpPr>
                <p:nvPr/>
              </p:nvSpPr>
              <p:spPr bwMode="auto">
                <a:xfrm>
                  <a:off x="9074150" y="4222750"/>
                  <a:ext cx="612775" cy="609600"/>
                </a:xfrm>
                <a:prstGeom prst="ellipse">
                  <a:avLst/>
                </a:prstGeom>
                <a:solidFill>
                  <a:srgbClr val="72A181"/>
                </a:solidFill>
                <a:ln w="28575">
                  <a:noFill/>
                </a:ln>
              </p:spPr>
              <p:txBody>
                <a:bodyPr wrap="none" tIns="0" bIns="0" rtlCol="0" anchor="ctr" anchorCtr="0">
                  <a:noAutofit/>
                </a:bodyPr>
                <a:lstStyle/>
                <a:p>
                  <a:pPr algn="ctr">
                    <a:lnSpc>
                      <a:spcPct val="67000"/>
                    </a:lnSpc>
                  </a:pPr>
                  <a:endParaRPr lang="en-US">
                    <a:solidFill>
                      <a:schemeClr val="bg1"/>
                    </a:solidFill>
                    <a:latin typeface="Helvetica Light"/>
                    <a:cs typeface="Helvetica Light"/>
                  </a:endParaRPr>
                </a:p>
              </p:txBody>
            </p:sp>
            <p:sp>
              <p:nvSpPr>
                <p:cNvPr id="22" name="Freeform 110"/>
                <p:cNvSpPr>
                  <a:spLocks noEditPoints="1"/>
                </p:cNvSpPr>
                <p:nvPr/>
              </p:nvSpPr>
              <p:spPr bwMode="auto">
                <a:xfrm>
                  <a:off x="9202738" y="4302125"/>
                  <a:ext cx="354013" cy="403225"/>
                </a:xfrm>
                <a:custGeom>
                  <a:avLst/>
                  <a:gdLst>
                    <a:gd name="T0" fmla="*/ 126 w 134"/>
                    <a:gd name="T1" fmla="*/ 44 h 153"/>
                    <a:gd name="T2" fmla="*/ 75 w 134"/>
                    <a:gd name="T3" fmla="*/ 3 h 153"/>
                    <a:gd name="T4" fmla="*/ 67 w 134"/>
                    <a:gd name="T5" fmla="*/ 0 h 153"/>
                    <a:gd name="T6" fmla="*/ 59 w 134"/>
                    <a:gd name="T7" fmla="*/ 3 h 153"/>
                    <a:gd name="T8" fmla="*/ 7 w 134"/>
                    <a:gd name="T9" fmla="*/ 45 h 153"/>
                    <a:gd name="T10" fmla="*/ 0 w 134"/>
                    <a:gd name="T11" fmla="*/ 58 h 153"/>
                    <a:gd name="T12" fmla="*/ 0 w 134"/>
                    <a:gd name="T13" fmla="*/ 141 h 153"/>
                    <a:gd name="T14" fmla="*/ 14 w 134"/>
                    <a:gd name="T15" fmla="*/ 153 h 153"/>
                    <a:gd name="T16" fmla="*/ 121 w 134"/>
                    <a:gd name="T17" fmla="*/ 153 h 153"/>
                    <a:gd name="T18" fmla="*/ 134 w 134"/>
                    <a:gd name="T19" fmla="*/ 141 h 153"/>
                    <a:gd name="T20" fmla="*/ 134 w 134"/>
                    <a:gd name="T21" fmla="*/ 58 h 153"/>
                    <a:gd name="T22" fmla="*/ 126 w 134"/>
                    <a:gd name="T23" fmla="*/ 44 h 153"/>
                    <a:gd name="T24" fmla="*/ 120 w 134"/>
                    <a:gd name="T25" fmla="*/ 137 h 153"/>
                    <a:gd name="T26" fmla="*/ 114 w 134"/>
                    <a:gd name="T27" fmla="*/ 138 h 153"/>
                    <a:gd name="T28" fmla="*/ 68 w 134"/>
                    <a:gd name="T29" fmla="*/ 100 h 153"/>
                    <a:gd name="T30" fmla="*/ 67 w 134"/>
                    <a:gd name="T31" fmla="*/ 100 h 153"/>
                    <a:gd name="T32" fmla="*/ 66 w 134"/>
                    <a:gd name="T33" fmla="*/ 101 h 153"/>
                    <a:gd name="T34" fmla="*/ 19 w 134"/>
                    <a:gd name="T35" fmla="*/ 139 h 153"/>
                    <a:gd name="T36" fmla="*/ 17 w 134"/>
                    <a:gd name="T37" fmla="*/ 140 h 153"/>
                    <a:gd name="T38" fmla="*/ 13 w 134"/>
                    <a:gd name="T39" fmla="*/ 138 h 153"/>
                    <a:gd name="T40" fmla="*/ 14 w 134"/>
                    <a:gd name="T41" fmla="*/ 132 h 153"/>
                    <a:gd name="T42" fmla="*/ 52 w 134"/>
                    <a:gd name="T43" fmla="*/ 101 h 153"/>
                    <a:gd name="T44" fmla="*/ 13 w 134"/>
                    <a:gd name="T45" fmla="*/ 70 h 153"/>
                    <a:gd name="T46" fmla="*/ 13 w 134"/>
                    <a:gd name="T47" fmla="*/ 67 h 153"/>
                    <a:gd name="T48" fmla="*/ 15 w 134"/>
                    <a:gd name="T49" fmla="*/ 55 h 153"/>
                    <a:gd name="T50" fmla="*/ 67 w 134"/>
                    <a:gd name="T51" fmla="*/ 13 h 153"/>
                    <a:gd name="T52" fmla="*/ 118 w 134"/>
                    <a:gd name="T53" fmla="*/ 54 h 153"/>
                    <a:gd name="T54" fmla="*/ 121 w 134"/>
                    <a:gd name="T55" fmla="*/ 66 h 153"/>
                    <a:gd name="T56" fmla="*/ 121 w 134"/>
                    <a:gd name="T57" fmla="*/ 67 h 153"/>
                    <a:gd name="T58" fmla="*/ 121 w 134"/>
                    <a:gd name="T59" fmla="*/ 70 h 153"/>
                    <a:gd name="T60" fmla="*/ 82 w 134"/>
                    <a:gd name="T61" fmla="*/ 101 h 153"/>
                    <a:gd name="T62" fmla="*/ 120 w 134"/>
                    <a:gd name="T63" fmla="*/ 132 h 153"/>
                    <a:gd name="T64" fmla="*/ 120 w 134"/>
                    <a:gd name="T65" fmla="*/ 137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4" h="153">
                      <a:moveTo>
                        <a:pt x="126" y="44"/>
                      </a:moveTo>
                      <a:cubicBezTo>
                        <a:pt x="75" y="3"/>
                        <a:pt x="75" y="3"/>
                        <a:pt x="75" y="3"/>
                      </a:cubicBezTo>
                      <a:cubicBezTo>
                        <a:pt x="73" y="1"/>
                        <a:pt x="70" y="0"/>
                        <a:pt x="67" y="0"/>
                      </a:cubicBezTo>
                      <a:cubicBezTo>
                        <a:pt x="64" y="0"/>
                        <a:pt x="61" y="1"/>
                        <a:pt x="59" y="3"/>
                      </a:cubicBezTo>
                      <a:cubicBezTo>
                        <a:pt x="7" y="45"/>
                        <a:pt x="7" y="45"/>
                        <a:pt x="7" y="45"/>
                      </a:cubicBezTo>
                      <a:cubicBezTo>
                        <a:pt x="1" y="50"/>
                        <a:pt x="0" y="56"/>
                        <a:pt x="0" y="58"/>
                      </a:cubicBezTo>
                      <a:cubicBezTo>
                        <a:pt x="0" y="141"/>
                        <a:pt x="0" y="141"/>
                        <a:pt x="0" y="141"/>
                      </a:cubicBezTo>
                      <a:cubicBezTo>
                        <a:pt x="0" y="148"/>
                        <a:pt x="6" y="153"/>
                        <a:pt x="14" y="153"/>
                      </a:cubicBezTo>
                      <a:cubicBezTo>
                        <a:pt x="121" y="153"/>
                        <a:pt x="121" y="153"/>
                        <a:pt x="121" y="153"/>
                      </a:cubicBezTo>
                      <a:cubicBezTo>
                        <a:pt x="128" y="153"/>
                        <a:pt x="134" y="148"/>
                        <a:pt x="134" y="141"/>
                      </a:cubicBezTo>
                      <a:cubicBezTo>
                        <a:pt x="134" y="58"/>
                        <a:pt x="134" y="58"/>
                        <a:pt x="134" y="58"/>
                      </a:cubicBezTo>
                      <a:cubicBezTo>
                        <a:pt x="134" y="55"/>
                        <a:pt x="132" y="49"/>
                        <a:pt x="126" y="44"/>
                      </a:cubicBezTo>
                      <a:close/>
                      <a:moveTo>
                        <a:pt x="120" y="137"/>
                      </a:moveTo>
                      <a:cubicBezTo>
                        <a:pt x="119" y="139"/>
                        <a:pt x="116" y="140"/>
                        <a:pt x="114" y="138"/>
                      </a:cubicBezTo>
                      <a:cubicBezTo>
                        <a:pt x="68" y="100"/>
                        <a:pt x="68" y="100"/>
                        <a:pt x="68" y="100"/>
                      </a:cubicBezTo>
                      <a:cubicBezTo>
                        <a:pt x="67" y="100"/>
                        <a:pt x="67" y="100"/>
                        <a:pt x="67" y="100"/>
                      </a:cubicBezTo>
                      <a:cubicBezTo>
                        <a:pt x="67" y="100"/>
                        <a:pt x="67" y="100"/>
                        <a:pt x="66" y="101"/>
                      </a:cubicBezTo>
                      <a:cubicBezTo>
                        <a:pt x="19" y="139"/>
                        <a:pt x="19" y="139"/>
                        <a:pt x="19" y="139"/>
                      </a:cubicBezTo>
                      <a:cubicBezTo>
                        <a:pt x="19" y="139"/>
                        <a:pt x="18" y="140"/>
                        <a:pt x="17" y="140"/>
                      </a:cubicBezTo>
                      <a:cubicBezTo>
                        <a:pt x="15" y="140"/>
                        <a:pt x="14" y="139"/>
                        <a:pt x="13" y="138"/>
                      </a:cubicBezTo>
                      <a:cubicBezTo>
                        <a:pt x="12" y="136"/>
                        <a:pt x="12" y="134"/>
                        <a:pt x="14" y="132"/>
                      </a:cubicBezTo>
                      <a:cubicBezTo>
                        <a:pt x="52" y="101"/>
                        <a:pt x="52" y="101"/>
                        <a:pt x="52" y="101"/>
                      </a:cubicBezTo>
                      <a:cubicBezTo>
                        <a:pt x="13" y="70"/>
                        <a:pt x="13" y="70"/>
                        <a:pt x="13" y="70"/>
                      </a:cubicBezTo>
                      <a:cubicBezTo>
                        <a:pt x="13" y="69"/>
                        <a:pt x="13" y="68"/>
                        <a:pt x="13" y="67"/>
                      </a:cubicBezTo>
                      <a:cubicBezTo>
                        <a:pt x="12" y="59"/>
                        <a:pt x="14" y="56"/>
                        <a:pt x="15" y="55"/>
                      </a:cubicBezTo>
                      <a:cubicBezTo>
                        <a:pt x="67" y="13"/>
                        <a:pt x="67" y="13"/>
                        <a:pt x="67" y="13"/>
                      </a:cubicBezTo>
                      <a:cubicBezTo>
                        <a:pt x="118" y="54"/>
                        <a:pt x="118" y="54"/>
                        <a:pt x="118" y="54"/>
                      </a:cubicBezTo>
                      <a:cubicBezTo>
                        <a:pt x="120" y="55"/>
                        <a:pt x="121" y="60"/>
                        <a:pt x="121" y="66"/>
                      </a:cubicBezTo>
                      <a:cubicBezTo>
                        <a:pt x="121" y="66"/>
                        <a:pt x="121" y="67"/>
                        <a:pt x="121" y="67"/>
                      </a:cubicBezTo>
                      <a:cubicBezTo>
                        <a:pt x="121" y="70"/>
                        <a:pt x="121" y="70"/>
                        <a:pt x="121" y="70"/>
                      </a:cubicBezTo>
                      <a:cubicBezTo>
                        <a:pt x="82" y="101"/>
                        <a:pt x="82" y="101"/>
                        <a:pt x="82" y="101"/>
                      </a:cubicBezTo>
                      <a:cubicBezTo>
                        <a:pt x="120" y="132"/>
                        <a:pt x="120" y="132"/>
                        <a:pt x="120" y="132"/>
                      </a:cubicBezTo>
                      <a:cubicBezTo>
                        <a:pt x="121" y="133"/>
                        <a:pt x="122" y="136"/>
                        <a:pt x="120" y="13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sp>
            <p:nvSpPr>
              <p:cNvPr id="20" name="Freeform 36"/>
              <p:cNvSpPr/>
              <p:nvPr/>
            </p:nvSpPr>
            <p:spPr bwMode="auto">
              <a:xfrm>
                <a:off x="2855298" y="1299577"/>
                <a:ext cx="1588784" cy="1348374"/>
              </a:xfrm>
              <a:custGeom>
                <a:avLst/>
                <a:gdLst>
                  <a:gd name="T0" fmla="*/ 304 w 304"/>
                  <a:gd name="T1" fmla="*/ 131 h 258"/>
                  <a:gd name="T2" fmla="*/ 153 w 304"/>
                  <a:gd name="T3" fmla="*/ 0 h 258"/>
                  <a:gd name="T4" fmla="*/ 102 w 304"/>
                  <a:gd name="T5" fmla="*/ 43 h 258"/>
                  <a:gd name="T6" fmla="*/ 102 w 304"/>
                  <a:gd name="T7" fmla="*/ 30 h 258"/>
                  <a:gd name="T8" fmla="*/ 67 w 304"/>
                  <a:gd name="T9" fmla="*/ 30 h 258"/>
                  <a:gd name="T10" fmla="*/ 67 w 304"/>
                  <a:gd name="T11" fmla="*/ 75 h 258"/>
                  <a:gd name="T12" fmla="*/ 0 w 304"/>
                  <a:gd name="T13" fmla="*/ 131 h 258"/>
                  <a:gd name="T14" fmla="*/ 35 w 304"/>
                  <a:gd name="T15" fmla="*/ 131 h 258"/>
                  <a:gd name="T16" fmla="*/ 35 w 304"/>
                  <a:gd name="T17" fmla="*/ 258 h 258"/>
                  <a:gd name="T18" fmla="*/ 269 w 304"/>
                  <a:gd name="T19" fmla="*/ 258 h 258"/>
                  <a:gd name="T20" fmla="*/ 269 w 304"/>
                  <a:gd name="T21" fmla="*/ 131 h 258"/>
                  <a:gd name="T22" fmla="*/ 304 w 304"/>
                  <a:gd name="T23" fmla="*/ 131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4" h="258">
                    <a:moveTo>
                      <a:pt x="304" y="131"/>
                    </a:moveTo>
                    <a:lnTo>
                      <a:pt x="153" y="0"/>
                    </a:lnTo>
                    <a:lnTo>
                      <a:pt x="102" y="43"/>
                    </a:lnTo>
                    <a:lnTo>
                      <a:pt x="102" y="30"/>
                    </a:lnTo>
                    <a:lnTo>
                      <a:pt x="67" y="30"/>
                    </a:lnTo>
                    <a:lnTo>
                      <a:pt x="67" y="75"/>
                    </a:lnTo>
                    <a:lnTo>
                      <a:pt x="0" y="131"/>
                    </a:lnTo>
                    <a:lnTo>
                      <a:pt x="35" y="131"/>
                    </a:lnTo>
                    <a:lnTo>
                      <a:pt x="35" y="258"/>
                    </a:lnTo>
                    <a:lnTo>
                      <a:pt x="269" y="258"/>
                    </a:lnTo>
                    <a:lnTo>
                      <a:pt x="269" y="131"/>
                    </a:lnTo>
                    <a:lnTo>
                      <a:pt x="304" y="13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sp>
          <p:nvSpPr>
            <p:cNvPr id="32" name="Text Placeholder 32"/>
            <p:cNvSpPr txBox="1"/>
            <p:nvPr/>
          </p:nvSpPr>
          <p:spPr>
            <a:xfrm>
              <a:off x="7435663" y="2104937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 Placeholder 32"/>
            <p:cNvSpPr txBox="1"/>
            <p:nvPr/>
          </p:nvSpPr>
          <p:spPr>
            <a:xfrm>
              <a:off x="7435663" y="2950558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 Placeholder 32"/>
            <p:cNvSpPr txBox="1"/>
            <p:nvPr/>
          </p:nvSpPr>
          <p:spPr>
            <a:xfrm>
              <a:off x="7435663" y="3695164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 Placeholder 32"/>
            <p:cNvSpPr txBox="1"/>
            <p:nvPr/>
          </p:nvSpPr>
          <p:spPr>
            <a:xfrm>
              <a:off x="7435663" y="4514488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442" y="1991602"/>
            <a:ext cx="4252558" cy="256139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01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81" name="Group 14"/>
          <p:cNvGrpSpPr/>
          <p:nvPr/>
        </p:nvGrpSpPr>
        <p:grpSpPr>
          <a:xfrm>
            <a:off x="4000500" y="2068513"/>
            <a:ext cx="4233863" cy="3816350"/>
            <a:chOff x="3653084" y="2068813"/>
            <a:chExt cx="4233862" cy="3816350"/>
          </a:xfrm>
        </p:grpSpPr>
        <p:sp>
          <p:nvSpPr>
            <p:cNvPr id="82" name="Rounded Rectangle 13"/>
            <p:cNvSpPr/>
            <p:nvPr/>
          </p:nvSpPr>
          <p:spPr>
            <a:xfrm>
              <a:off x="4642097" y="3557888"/>
              <a:ext cx="2281236" cy="833437"/>
            </a:xfrm>
            <a:prstGeom prst="roundRect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83" name="Group 6"/>
            <p:cNvGrpSpPr/>
            <p:nvPr/>
          </p:nvGrpSpPr>
          <p:grpSpPr>
            <a:xfrm>
              <a:off x="3653084" y="2068813"/>
              <a:ext cx="4233862" cy="3816350"/>
              <a:chOff x="1540948" y="2452688"/>
              <a:chExt cx="4233862" cy="3816350"/>
            </a:xfrm>
          </p:grpSpPr>
          <p:sp>
            <p:nvSpPr>
              <p:cNvPr id="85" name="Tekstboks 23"/>
              <p:cNvSpPr txBox="1">
                <a:spLocks noChangeArrowheads="1"/>
              </p:cNvSpPr>
              <p:nvPr/>
            </p:nvSpPr>
            <p:spPr bwMode="auto">
              <a:xfrm>
                <a:off x="4679435" y="5716588"/>
                <a:ext cx="1095375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id-ID" sz="1400">
                    <a:ea typeface="MS PGothic" panose="020B0600070205080204" pitchFamily="34" charset="-128"/>
                  </a:rPr>
                  <a:t>Design to be</a:t>
                </a:r>
              </a:p>
            </p:txBody>
          </p:sp>
          <p:sp>
            <p:nvSpPr>
              <p:cNvPr id="86" name="Tekstboks 24"/>
              <p:cNvSpPr txBox="1">
                <a:spLocks noChangeArrowheads="1"/>
              </p:cNvSpPr>
              <p:nvPr/>
            </p:nvSpPr>
            <p:spPr bwMode="auto">
              <a:xfrm>
                <a:off x="2318823" y="5397500"/>
                <a:ext cx="1050925" cy="738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id-ID" sz="1400">
                    <a:ea typeface="MS PGothic" panose="020B0600070205080204" pitchFamily="34" charset="-128"/>
                  </a:rPr>
                  <a:t>Test and implement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id-ID" sz="1400">
                    <a:ea typeface="MS PGothic" panose="020B0600070205080204" pitchFamily="34" charset="-128"/>
                  </a:rPr>
                  <a:t>To be</a:t>
                </a:r>
              </a:p>
            </p:txBody>
          </p:sp>
          <p:sp>
            <p:nvSpPr>
              <p:cNvPr id="87" name="Bent Arrow 163"/>
              <p:cNvSpPr/>
              <p:nvPr/>
            </p:nvSpPr>
            <p:spPr>
              <a:xfrm>
                <a:off x="1617148" y="2452688"/>
                <a:ext cx="2257424" cy="1836737"/>
              </a:xfrm>
              <a:prstGeom prst="bentArrow">
                <a:avLst>
                  <a:gd name="adj1" fmla="val 39516"/>
                  <a:gd name="adj2" fmla="val 25000"/>
                  <a:gd name="adj3" fmla="val 25000"/>
                  <a:gd name="adj4" fmla="val 10954"/>
                </a:avLst>
              </a:prstGeom>
              <a:solidFill>
                <a:srgbClr val="E6767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Bent Arrow 164"/>
              <p:cNvSpPr/>
              <p:nvPr/>
            </p:nvSpPr>
            <p:spPr>
              <a:xfrm rot="5400000">
                <a:off x="3972204" y="2521744"/>
                <a:ext cx="1746250" cy="1836737"/>
              </a:xfrm>
              <a:prstGeom prst="bentArrow">
                <a:avLst>
                  <a:gd name="adj1" fmla="val 39516"/>
                  <a:gd name="adj2" fmla="val 25000"/>
                  <a:gd name="adj3" fmla="val 25000"/>
                  <a:gd name="adj4" fmla="val 10954"/>
                </a:avLst>
              </a:prstGeom>
              <a:solidFill>
                <a:srgbClr val="72A18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Bent Arrow 165"/>
              <p:cNvSpPr/>
              <p:nvPr/>
            </p:nvSpPr>
            <p:spPr>
              <a:xfrm rot="10800000">
                <a:off x="3423723" y="4430713"/>
                <a:ext cx="2255837" cy="1838325"/>
              </a:xfrm>
              <a:prstGeom prst="bentArrow">
                <a:avLst>
                  <a:gd name="adj1" fmla="val 39516"/>
                  <a:gd name="adj2" fmla="val 25000"/>
                  <a:gd name="adj3" fmla="val 25000"/>
                  <a:gd name="adj4" fmla="val 10954"/>
                </a:avLst>
              </a:prstGeom>
              <a:solidFill>
                <a:srgbClr val="E6767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0" name="Bent Arrow 166"/>
              <p:cNvSpPr/>
              <p:nvPr/>
            </p:nvSpPr>
            <p:spPr>
              <a:xfrm rot="16200000">
                <a:off x="1586986" y="4370387"/>
                <a:ext cx="1746250" cy="1838325"/>
              </a:xfrm>
              <a:prstGeom prst="bentArrow">
                <a:avLst>
                  <a:gd name="adj1" fmla="val 39516"/>
                  <a:gd name="adj2" fmla="val 25000"/>
                  <a:gd name="adj3" fmla="val 25000"/>
                  <a:gd name="adj4" fmla="val 10954"/>
                </a:avLst>
              </a:prstGeom>
              <a:solidFill>
                <a:srgbClr val="72A18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Rounded Rectangle 206"/>
              <p:cNvSpPr/>
              <p:nvPr/>
            </p:nvSpPr>
            <p:spPr bwMode="auto">
              <a:xfrm>
                <a:off x="2399786" y="3311525"/>
                <a:ext cx="439737" cy="439738"/>
              </a:xfrm>
              <a:prstGeom prst="roundRect">
                <a:avLst>
                  <a:gd name="adj" fmla="val 11900"/>
                </a:avLst>
              </a:prstGeom>
              <a:solidFill>
                <a:srgbClr val="E67679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marL="342900" indent="-3429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Calibri" panose="020F0502020204030204" pitchFamily="34" charset="0"/>
                  <a:buAutoNum type="arabicPeriod"/>
                </a:pPr>
                <a:endParaRPr lang="en-US" altLang="zh-CN"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3" name="Rounded Rectangle 204"/>
              <p:cNvSpPr/>
              <p:nvPr/>
            </p:nvSpPr>
            <p:spPr bwMode="auto">
              <a:xfrm>
                <a:off x="4498460" y="3311525"/>
                <a:ext cx="441325" cy="439738"/>
              </a:xfrm>
              <a:prstGeom prst="roundRect">
                <a:avLst>
                  <a:gd name="adj" fmla="val 11900"/>
                </a:avLst>
              </a:prstGeom>
              <a:solidFill>
                <a:srgbClr val="72A18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marL="342900" indent="-3429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Calibri" panose="020F0502020204030204" pitchFamily="34" charset="0"/>
                  <a:buAutoNum type="arabicPeriod"/>
                </a:pPr>
                <a:endParaRPr lang="en-US" altLang="zh-CN"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4" name="Rounded Rectangle 202"/>
              <p:cNvSpPr>
                <a:spLocks noChangeArrowheads="1"/>
              </p:cNvSpPr>
              <p:nvPr/>
            </p:nvSpPr>
            <p:spPr bwMode="auto">
              <a:xfrm>
                <a:off x="2399785" y="4962525"/>
                <a:ext cx="439738" cy="439738"/>
              </a:xfrm>
              <a:prstGeom prst="roundRect">
                <a:avLst>
                  <a:gd name="adj" fmla="val 11898"/>
                </a:avLst>
              </a:prstGeom>
              <a:solidFill>
                <a:srgbClr val="72A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 marL="342900" indent="-3429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Calibri" panose="020F0502020204030204" pitchFamily="34" charset="0"/>
                  <a:buAutoNum type="arabicPeriod"/>
                </a:pPr>
                <a:endParaRPr lang="en-US" altLang="zh-CN"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5" name="Rounded Rectangle 200"/>
              <p:cNvSpPr>
                <a:spLocks noChangeArrowheads="1"/>
              </p:cNvSpPr>
              <p:nvPr/>
            </p:nvSpPr>
            <p:spPr bwMode="auto">
              <a:xfrm>
                <a:off x="4459823" y="4962525"/>
                <a:ext cx="441325" cy="439738"/>
              </a:xfrm>
              <a:prstGeom prst="roundRect">
                <a:avLst>
                  <a:gd name="adj" fmla="val 11898"/>
                </a:avLst>
              </a:prstGeom>
              <a:solidFill>
                <a:srgbClr val="E67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 marL="342900" indent="-3429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Calibri" panose="020F0502020204030204" pitchFamily="34" charset="0"/>
                  <a:buAutoNum type="arabicPeriod"/>
                </a:pPr>
                <a:endParaRPr lang="en-US" altLang="zh-CN"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9" name="TextBox 4"/>
              <p:cNvSpPr txBox="1">
                <a:spLocks noChangeArrowheads="1"/>
              </p:cNvSpPr>
              <p:nvPr/>
            </p:nvSpPr>
            <p:spPr bwMode="auto">
              <a:xfrm>
                <a:off x="2388761" y="4979652"/>
                <a:ext cx="4507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id-ID" altLang="zh-CN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100" name="TextBox 62"/>
              <p:cNvSpPr txBox="1">
                <a:spLocks noChangeArrowheads="1"/>
              </p:cNvSpPr>
              <p:nvPr/>
            </p:nvSpPr>
            <p:spPr bwMode="auto">
              <a:xfrm>
                <a:off x="4459823" y="4979652"/>
                <a:ext cx="4507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id-ID" altLang="zh-CN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101" name="TextBox 63"/>
              <p:cNvSpPr txBox="1">
                <a:spLocks noChangeArrowheads="1"/>
              </p:cNvSpPr>
              <p:nvPr/>
            </p:nvSpPr>
            <p:spPr bwMode="auto">
              <a:xfrm>
                <a:off x="4479424" y="3315082"/>
                <a:ext cx="4507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id-ID" altLang="zh-CN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02" name="TextBox 64"/>
              <p:cNvSpPr txBox="1">
                <a:spLocks noChangeArrowheads="1"/>
              </p:cNvSpPr>
              <p:nvPr/>
            </p:nvSpPr>
            <p:spPr bwMode="auto">
              <a:xfrm>
                <a:off x="2388762" y="3340941"/>
                <a:ext cx="4507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id-ID" altLang="zh-CN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103" name="Text Placeholder 32"/>
          <p:cNvSpPr txBox="1"/>
          <p:nvPr/>
        </p:nvSpPr>
        <p:spPr>
          <a:xfrm>
            <a:off x="1528753" y="2600091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04" name="Text Placeholder 32"/>
          <p:cNvSpPr txBox="1"/>
          <p:nvPr/>
        </p:nvSpPr>
        <p:spPr>
          <a:xfrm>
            <a:off x="1528753" y="4819876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05" name="Text Placeholder 32"/>
          <p:cNvSpPr txBox="1"/>
          <p:nvPr/>
        </p:nvSpPr>
        <p:spPr>
          <a:xfrm>
            <a:off x="8350394" y="2600091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06" name="Text Placeholder 32"/>
          <p:cNvSpPr txBox="1"/>
          <p:nvPr/>
        </p:nvSpPr>
        <p:spPr>
          <a:xfrm>
            <a:off x="8350394" y="4819876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01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14" name="Group 73"/>
          <p:cNvGrpSpPr/>
          <p:nvPr/>
        </p:nvGrpSpPr>
        <p:grpSpPr>
          <a:xfrm>
            <a:off x="3333809" y="2369512"/>
            <a:ext cx="5470525" cy="2822067"/>
            <a:chOff x="3277431" y="1933875"/>
            <a:chExt cx="5470625" cy="2821920"/>
          </a:xfrm>
        </p:grpSpPr>
        <p:sp>
          <p:nvSpPr>
            <p:cNvPr id="15" name="Freeform 5"/>
            <p:cNvSpPr/>
            <p:nvPr/>
          </p:nvSpPr>
          <p:spPr bwMode="auto">
            <a:xfrm>
              <a:off x="3707651" y="2728664"/>
              <a:ext cx="1749457" cy="1755684"/>
            </a:xfrm>
            <a:custGeom>
              <a:avLst/>
              <a:gdLst>
                <a:gd name="T0" fmla="*/ 675 w 691"/>
                <a:gd name="T1" fmla="*/ 317 h 692"/>
                <a:gd name="T2" fmla="*/ 374 w 691"/>
                <a:gd name="T3" fmla="*/ 676 h 692"/>
                <a:gd name="T4" fmla="*/ 15 w 691"/>
                <a:gd name="T5" fmla="*/ 375 h 692"/>
                <a:gd name="T6" fmla="*/ 316 w 691"/>
                <a:gd name="T7" fmla="*/ 16 h 692"/>
                <a:gd name="T8" fmla="*/ 675 w 691"/>
                <a:gd name="T9" fmla="*/ 317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692">
                  <a:moveTo>
                    <a:pt x="675" y="317"/>
                  </a:moveTo>
                  <a:cubicBezTo>
                    <a:pt x="691" y="499"/>
                    <a:pt x="556" y="660"/>
                    <a:pt x="374" y="676"/>
                  </a:cubicBezTo>
                  <a:cubicBezTo>
                    <a:pt x="192" y="692"/>
                    <a:pt x="31" y="557"/>
                    <a:pt x="15" y="375"/>
                  </a:cubicBezTo>
                  <a:cubicBezTo>
                    <a:pt x="0" y="193"/>
                    <a:pt x="134" y="32"/>
                    <a:pt x="316" y="16"/>
                  </a:cubicBezTo>
                  <a:cubicBezTo>
                    <a:pt x="499" y="0"/>
                    <a:pt x="659" y="135"/>
                    <a:pt x="675" y="317"/>
                  </a:cubicBez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4580792" y="3606506"/>
              <a:ext cx="687400" cy="836570"/>
            </a:xfrm>
            <a:custGeom>
              <a:avLst/>
              <a:gdLst>
                <a:gd name="T0" fmla="*/ 0 w 271"/>
                <a:gd name="T1" fmla="*/ 0 h 330"/>
                <a:gd name="T2" fmla="*/ 271 w 271"/>
                <a:gd name="T3" fmla="*/ 190 h 330"/>
                <a:gd name="T4" fmla="*/ 29 w 271"/>
                <a:gd name="T5" fmla="*/ 330 h 330"/>
                <a:gd name="T6" fmla="*/ 0 w 271"/>
                <a:gd name="T7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" h="330">
                  <a:moveTo>
                    <a:pt x="0" y="0"/>
                  </a:moveTo>
                  <a:cubicBezTo>
                    <a:pt x="271" y="190"/>
                    <a:pt x="271" y="190"/>
                    <a:pt x="271" y="190"/>
                  </a:cubicBezTo>
                  <a:cubicBezTo>
                    <a:pt x="215" y="270"/>
                    <a:pt x="126" y="321"/>
                    <a:pt x="29" y="3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3992011" y="3606257"/>
              <a:ext cx="665487" cy="857854"/>
            </a:xfrm>
            <a:custGeom>
              <a:avLst/>
              <a:gdLst>
                <a:gd name="T0" fmla="*/ 589576 w 263"/>
                <a:gd name="T1" fmla="*/ 0 h 338"/>
                <a:gd name="T2" fmla="*/ 665487 w 263"/>
                <a:gd name="T3" fmla="*/ 837550 h 338"/>
                <a:gd name="T4" fmla="*/ 0 w 263"/>
                <a:gd name="T5" fmla="*/ 596437 h 338"/>
                <a:gd name="T6" fmla="*/ 589576 w 263"/>
                <a:gd name="T7" fmla="*/ 0 h 3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3" h="338">
                  <a:moveTo>
                    <a:pt x="233" y="0"/>
                  </a:moveTo>
                  <a:cubicBezTo>
                    <a:pt x="263" y="330"/>
                    <a:pt x="263" y="330"/>
                    <a:pt x="263" y="330"/>
                  </a:cubicBezTo>
                  <a:cubicBezTo>
                    <a:pt x="165" y="338"/>
                    <a:pt x="69" y="304"/>
                    <a:pt x="0" y="235"/>
                  </a:cubicBezTo>
                  <a:lnTo>
                    <a:pt x="233" y="0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3725123" y="3531736"/>
              <a:ext cx="856121" cy="668953"/>
            </a:xfrm>
            <a:custGeom>
              <a:avLst/>
              <a:gdLst>
                <a:gd name="T0" fmla="*/ 856121 w 338"/>
                <a:gd name="T1" fmla="*/ 76017 h 264"/>
                <a:gd name="T2" fmla="*/ 263422 w 338"/>
                <a:gd name="T3" fmla="*/ 668953 h 264"/>
                <a:gd name="T4" fmla="*/ 20263 w 338"/>
                <a:gd name="T5" fmla="*/ 0 h 264"/>
                <a:gd name="T6" fmla="*/ 856121 w 338"/>
                <a:gd name="T7" fmla="*/ 76017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8" h="264">
                  <a:moveTo>
                    <a:pt x="338" y="30"/>
                  </a:moveTo>
                  <a:cubicBezTo>
                    <a:pt x="104" y="264"/>
                    <a:pt x="104" y="264"/>
                    <a:pt x="104" y="264"/>
                  </a:cubicBezTo>
                  <a:cubicBezTo>
                    <a:pt x="34" y="194"/>
                    <a:pt x="0" y="98"/>
                    <a:pt x="8" y="0"/>
                  </a:cubicBezTo>
                  <a:lnTo>
                    <a:pt x="338" y="30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3745920" y="2919974"/>
              <a:ext cx="835324" cy="686283"/>
            </a:xfrm>
            <a:custGeom>
              <a:avLst/>
              <a:gdLst>
                <a:gd name="T0" fmla="*/ 835324 w 330"/>
                <a:gd name="T1" fmla="*/ 686283 h 271"/>
                <a:gd name="T2" fmla="*/ 0 w 330"/>
                <a:gd name="T3" fmla="*/ 612843 h 271"/>
                <a:gd name="T4" fmla="*/ 354380 w 330"/>
                <a:gd name="T5" fmla="*/ 0 h 271"/>
                <a:gd name="T6" fmla="*/ 835324 w 330"/>
                <a:gd name="T7" fmla="*/ 686283 h 2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271">
                  <a:moveTo>
                    <a:pt x="330" y="271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9" y="145"/>
                    <a:pt x="60" y="56"/>
                    <a:pt x="140" y="0"/>
                  </a:cubicBezTo>
                  <a:lnTo>
                    <a:pt x="330" y="271"/>
                  </a:lnTo>
                  <a:close/>
                </a:path>
              </a:pathLst>
            </a:custGeom>
            <a:solidFill>
              <a:srgbClr val="E67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6750945" y="2766762"/>
              <a:ext cx="1676430" cy="1679488"/>
            </a:xfrm>
            <a:prstGeom prst="ellipse">
              <a:avLst/>
            </a:prstGeom>
            <a:solidFill>
              <a:srgbClr val="E6767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US" altLang="zh-CN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7587572" y="2963602"/>
              <a:ext cx="839803" cy="642904"/>
            </a:xfrm>
            <a:custGeom>
              <a:avLst/>
              <a:gdLst>
                <a:gd name="T0" fmla="*/ 0 w 331"/>
                <a:gd name="T1" fmla="*/ 254 h 254"/>
                <a:gd name="T2" fmla="*/ 213 w 331"/>
                <a:gd name="T3" fmla="*/ 0 h 254"/>
                <a:gd name="T4" fmla="*/ 331 w 331"/>
                <a:gd name="T5" fmla="*/ 254 h 254"/>
                <a:gd name="T6" fmla="*/ 0 w 331"/>
                <a:gd name="T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254">
                  <a:moveTo>
                    <a:pt x="0" y="254"/>
                  </a:moveTo>
                  <a:cubicBezTo>
                    <a:pt x="213" y="0"/>
                    <a:pt x="213" y="0"/>
                    <a:pt x="213" y="0"/>
                  </a:cubicBezTo>
                  <a:cubicBezTo>
                    <a:pt x="288" y="63"/>
                    <a:pt x="331" y="156"/>
                    <a:pt x="331" y="254"/>
                  </a:cubicBezTo>
                  <a:lnTo>
                    <a:pt x="0" y="254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7587572" y="3604919"/>
              <a:ext cx="839803" cy="642904"/>
            </a:xfrm>
            <a:custGeom>
              <a:avLst/>
              <a:gdLst>
                <a:gd name="T0" fmla="*/ 0 w 331"/>
                <a:gd name="T1" fmla="*/ 1 h 254"/>
                <a:gd name="T2" fmla="*/ 331 w 331"/>
                <a:gd name="T3" fmla="*/ 0 h 254"/>
                <a:gd name="T4" fmla="*/ 214 w 331"/>
                <a:gd name="T5" fmla="*/ 254 h 254"/>
                <a:gd name="T6" fmla="*/ 0 w 331"/>
                <a:gd name="T7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254">
                  <a:moveTo>
                    <a:pt x="0" y="1"/>
                  </a:moveTo>
                  <a:cubicBezTo>
                    <a:pt x="331" y="0"/>
                    <a:pt x="331" y="0"/>
                    <a:pt x="331" y="0"/>
                  </a:cubicBezTo>
                  <a:cubicBezTo>
                    <a:pt x="331" y="98"/>
                    <a:pt x="288" y="191"/>
                    <a:pt x="214" y="25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7443107" y="3606506"/>
              <a:ext cx="682637" cy="869905"/>
            </a:xfrm>
            <a:custGeom>
              <a:avLst/>
              <a:gdLst>
                <a:gd name="T0" fmla="*/ 58 w 270"/>
                <a:gd name="T1" fmla="*/ 0 h 343"/>
                <a:gd name="T2" fmla="*/ 270 w 270"/>
                <a:gd name="T3" fmla="*/ 254 h 343"/>
                <a:gd name="T4" fmla="*/ 0 w 270"/>
                <a:gd name="T5" fmla="*/ 326 h 343"/>
                <a:gd name="T6" fmla="*/ 58 w 270"/>
                <a:gd name="T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" h="343">
                  <a:moveTo>
                    <a:pt x="58" y="0"/>
                  </a:moveTo>
                  <a:cubicBezTo>
                    <a:pt x="270" y="254"/>
                    <a:pt x="270" y="254"/>
                    <a:pt x="270" y="254"/>
                  </a:cubicBezTo>
                  <a:cubicBezTo>
                    <a:pt x="195" y="317"/>
                    <a:pt x="96" y="343"/>
                    <a:pt x="0" y="326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6861922" y="3606257"/>
              <a:ext cx="726143" cy="826660"/>
            </a:xfrm>
            <a:custGeom>
              <a:avLst/>
              <a:gdLst>
                <a:gd name="T0" fmla="*/ 726143 w 287"/>
                <a:gd name="T1" fmla="*/ 0 h 326"/>
                <a:gd name="T2" fmla="*/ 581926 w 287"/>
                <a:gd name="T3" fmla="*/ 826660 h 326"/>
                <a:gd name="T4" fmla="*/ 0 w 287"/>
                <a:gd name="T5" fmla="*/ 420937 h 326"/>
                <a:gd name="T6" fmla="*/ 726143 w 287"/>
                <a:gd name="T7" fmla="*/ 0 h 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7" h="326">
                  <a:moveTo>
                    <a:pt x="287" y="0"/>
                  </a:moveTo>
                  <a:cubicBezTo>
                    <a:pt x="230" y="326"/>
                    <a:pt x="230" y="326"/>
                    <a:pt x="230" y="326"/>
                  </a:cubicBezTo>
                  <a:cubicBezTo>
                    <a:pt x="133" y="309"/>
                    <a:pt x="49" y="250"/>
                    <a:pt x="0" y="166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rgbClr val="72A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" name="Group 16"/>
            <p:cNvGrpSpPr/>
            <p:nvPr/>
          </p:nvGrpSpPr>
          <p:grpSpPr>
            <a:xfrm>
              <a:off x="3678332" y="1933875"/>
              <a:ext cx="4810913" cy="2583960"/>
              <a:chOff x="2360613" y="1123950"/>
              <a:chExt cx="4406900" cy="236696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9" name="Freeform 15"/>
              <p:cNvSpPr>
                <a:spLocks noEditPoints="1"/>
              </p:cNvSpPr>
              <p:nvPr/>
            </p:nvSpPr>
            <p:spPr bwMode="auto">
              <a:xfrm>
                <a:off x="5110163" y="1827213"/>
                <a:ext cx="1657350" cy="1663700"/>
              </a:xfrm>
              <a:custGeom>
                <a:avLst/>
                <a:gdLst>
                  <a:gd name="T0" fmla="*/ 358 w 715"/>
                  <a:gd name="T1" fmla="*/ 25 h 716"/>
                  <a:gd name="T2" fmla="*/ 25 w 715"/>
                  <a:gd name="T3" fmla="*/ 358 h 716"/>
                  <a:gd name="T4" fmla="*/ 358 w 715"/>
                  <a:gd name="T5" fmla="*/ 691 h 716"/>
                  <a:gd name="T6" fmla="*/ 691 w 715"/>
                  <a:gd name="T7" fmla="*/ 358 h 716"/>
                  <a:gd name="T8" fmla="*/ 358 w 715"/>
                  <a:gd name="T9" fmla="*/ 25 h 716"/>
                  <a:gd name="T10" fmla="*/ 358 w 715"/>
                  <a:gd name="T11" fmla="*/ 716 h 716"/>
                  <a:gd name="T12" fmla="*/ 0 w 715"/>
                  <a:gd name="T13" fmla="*/ 358 h 716"/>
                  <a:gd name="T14" fmla="*/ 358 w 715"/>
                  <a:gd name="T15" fmla="*/ 0 h 716"/>
                  <a:gd name="T16" fmla="*/ 715 w 715"/>
                  <a:gd name="T17" fmla="*/ 358 h 716"/>
                  <a:gd name="T18" fmla="*/ 358 w 715"/>
                  <a:gd name="T19" fmla="*/ 716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5" h="716">
                    <a:moveTo>
                      <a:pt x="358" y="25"/>
                    </a:moveTo>
                    <a:cubicBezTo>
                      <a:pt x="174" y="25"/>
                      <a:pt x="25" y="174"/>
                      <a:pt x="25" y="358"/>
                    </a:cubicBezTo>
                    <a:cubicBezTo>
                      <a:pt x="25" y="541"/>
                      <a:pt x="174" y="691"/>
                      <a:pt x="358" y="691"/>
                    </a:cubicBezTo>
                    <a:cubicBezTo>
                      <a:pt x="541" y="691"/>
                      <a:pt x="691" y="541"/>
                      <a:pt x="691" y="358"/>
                    </a:cubicBezTo>
                    <a:cubicBezTo>
                      <a:pt x="691" y="174"/>
                      <a:pt x="541" y="25"/>
                      <a:pt x="358" y="25"/>
                    </a:cubicBezTo>
                    <a:close/>
                    <a:moveTo>
                      <a:pt x="358" y="716"/>
                    </a:moveTo>
                    <a:cubicBezTo>
                      <a:pt x="160" y="716"/>
                      <a:pt x="0" y="555"/>
                      <a:pt x="0" y="358"/>
                    </a:cubicBezTo>
                    <a:cubicBezTo>
                      <a:pt x="0" y="160"/>
                      <a:pt x="160" y="0"/>
                      <a:pt x="358" y="0"/>
                    </a:cubicBezTo>
                    <a:cubicBezTo>
                      <a:pt x="555" y="0"/>
                      <a:pt x="715" y="160"/>
                      <a:pt x="715" y="358"/>
                    </a:cubicBezTo>
                    <a:cubicBezTo>
                      <a:pt x="715" y="555"/>
                      <a:pt x="555" y="716"/>
                      <a:pt x="358" y="7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Freeform 16"/>
              <p:cNvSpPr/>
              <p:nvPr/>
            </p:nvSpPr>
            <p:spPr bwMode="auto">
              <a:xfrm>
                <a:off x="5035550" y="1752600"/>
                <a:ext cx="1022350" cy="1106488"/>
              </a:xfrm>
              <a:custGeom>
                <a:avLst/>
                <a:gdLst>
                  <a:gd name="T0" fmla="*/ 9 w 441"/>
                  <a:gd name="T1" fmla="*/ 476 h 476"/>
                  <a:gd name="T2" fmla="*/ 0 w 441"/>
                  <a:gd name="T3" fmla="*/ 390 h 476"/>
                  <a:gd name="T4" fmla="*/ 390 w 441"/>
                  <a:gd name="T5" fmla="*/ 0 h 476"/>
                  <a:gd name="T6" fmla="*/ 441 w 441"/>
                  <a:gd name="T7" fmla="*/ 3 h 476"/>
                  <a:gd name="T8" fmla="*/ 423 w 441"/>
                  <a:gd name="T9" fmla="*/ 44 h 476"/>
                  <a:gd name="T10" fmla="*/ 390 w 441"/>
                  <a:gd name="T11" fmla="*/ 42 h 476"/>
                  <a:gd name="T12" fmla="*/ 42 w 441"/>
                  <a:gd name="T13" fmla="*/ 390 h 476"/>
                  <a:gd name="T14" fmla="*/ 51 w 441"/>
                  <a:gd name="T15" fmla="*/ 466 h 476"/>
                  <a:gd name="T16" fmla="*/ 9 w 441"/>
                  <a:gd name="T17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476">
                    <a:moveTo>
                      <a:pt x="9" y="476"/>
                    </a:moveTo>
                    <a:cubicBezTo>
                      <a:pt x="3" y="448"/>
                      <a:pt x="0" y="419"/>
                      <a:pt x="0" y="390"/>
                    </a:cubicBezTo>
                    <a:cubicBezTo>
                      <a:pt x="0" y="175"/>
                      <a:pt x="175" y="0"/>
                      <a:pt x="390" y="0"/>
                    </a:cubicBezTo>
                    <a:cubicBezTo>
                      <a:pt x="407" y="0"/>
                      <a:pt x="424" y="1"/>
                      <a:pt x="441" y="3"/>
                    </a:cubicBezTo>
                    <a:cubicBezTo>
                      <a:pt x="423" y="44"/>
                      <a:pt x="423" y="44"/>
                      <a:pt x="423" y="44"/>
                    </a:cubicBezTo>
                    <a:cubicBezTo>
                      <a:pt x="412" y="43"/>
                      <a:pt x="401" y="42"/>
                      <a:pt x="390" y="42"/>
                    </a:cubicBezTo>
                    <a:cubicBezTo>
                      <a:pt x="198" y="42"/>
                      <a:pt x="42" y="198"/>
                      <a:pt x="42" y="390"/>
                    </a:cubicBezTo>
                    <a:cubicBezTo>
                      <a:pt x="42" y="416"/>
                      <a:pt x="45" y="441"/>
                      <a:pt x="51" y="466"/>
                    </a:cubicBezTo>
                    <a:lnTo>
                      <a:pt x="9" y="476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Freeform 17"/>
              <p:cNvSpPr>
                <a:spLocks noEditPoints="1"/>
              </p:cNvSpPr>
              <p:nvPr/>
            </p:nvSpPr>
            <p:spPr bwMode="auto">
              <a:xfrm>
                <a:off x="2362200" y="1827213"/>
                <a:ext cx="1657350" cy="1663700"/>
              </a:xfrm>
              <a:custGeom>
                <a:avLst/>
                <a:gdLst>
                  <a:gd name="T0" fmla="*/ 358 w 715"/>
                  <a:gd name="T1" fmla="*/ 25 h 716"/>
                  <a:gd name="T2" fmla="*/ 25 w 715"/>
                  <a:gd name="T3" fmla="*/ 358 h 716"/>
                  <a:gd name="T4" fmla="*/ 358 w 715"/>
                  <a:gd name="T5" fmla="*/ 691 h 716"/>
                  <a:gd name="T6" fmla="*/ 691 w 715"/>
                  <a:gd name="T7" fmla="*/ 358 h 716"/>
                  <a:gd name="T8" fmla="*/ 358 w 715"/>
                  <a:gd name="T9" fmla="*/ 25 h 716"/>
                  <a:gd name="T10" fmla="*/ 358 w 715"/>
                  <a:gd name="T11" fmla="*/ 716 h 716"/>
                  <a:gd name="T12" fmla="*/ 0 w 715"/>
                  <a:gd name="T13" fmla="*/ 358 h 716"/>
                  <a:gd name="T14" fmla="*/ 358 w 715"/>
                  <a:gd name="T15" fmla="*/ 0 h 716"/>
                  <a:gd name="T16" fmla="*/ 715 w 715"/>
                  <a:gd name="T17" fmla="*/ 358 h 716"/>
                  <a:gd name="T18" fmla="*/ 358 w 715"/>
                  <a:gd name="T19" fmla="*/ 716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5" h="716">
                    <a:moveTo>
                      <a:pt x="358" y="25"/>
                    </a:moveTo>
                    <a:cubicBezTo>
                      <a:pt x="174" y="25"/>
                      <a:pt x="25" y="174"/>
                      <a:pt x="25" y="358"/>
                    </a:cubicBezTo>
                    <a:cubicBezTo>
                      <a:pt x="25" y="541"/>
                      <a:pt x="174" y="691"/>
                      <a:pt x="358" y="691"/>
                    </a:cubicBezTo>
                    <a:cubicBezTo>
                      <a:pt x="541" y="691"/>
                      <a:pt x="691" y="541"/>
                      <a:pt x="691" y="358"/>
                    </a:cubicBezTo>
                    <a:cubicBezTo>
                      <a:pt x="691" y="174"/>
                      <a:pt x="541" y="25"/>
                      <a:pt x="358" y="25"/>
                    </a:cubicBezTo>
                    <a:close/>
                    <a:moveTo>
                      <a:pt x="358" y="716"/>
                    </a:moveTo>
                    <a:cubicBezTo>
                      <a:pt x="160" y="716"/>
                      <a:pt x="0" y="555"/>
                      <a:pt x="0" y="358"/>
                    </a:cubicBezTo>
                    <a:cubicBezTo>
                      <a:pt x="0" y="160"/>
                      <a:pt x="160" y="0"/>
                      <a:pt x="358" y="0"/>
                    </a:cubicBezTo>
                    <a:cubicBezTo>
                      <a:pt x="555" y="0"/>
                      <a:pt x="715" y="160"/>
                      <a:pt x="715" y="358"/>
                    </a:cubicBezTo>
                    <a:cubicBezTo>
                      <a:pt x="715" y="555"/>
                      <a:pt x="555" y="716"/>
                      <a:pt x="358" y="7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Freeform 18"/>
              <p:cNvSpPr/>
              <p:nvPr/>
            </p:nvSpPr>
            <p:spPr bwMode="auto">
              <a:xfrm>
                <a:off x="2360613" y="1755775"/>
                <a:ext cx="1733550" cy="993775"/>
              </a:xfrm>
              <a:custGeom>
                <a:avLst/>
                <a:gdLst>
                  <a:gd name="T0" fmla="*/ 746 w 748"/>
                  <a:gd name="T1" fmla="*/ 428 h 428"/>
                  <a:gd name="T2" fmla="*/ 705 w 748"/>
                  <a:gd name="T3" fmla="*/ 424 h 428"/>
                  <a:gd name="T4" fmla="*/ 707 w 748"/>
                  <a:gd name="T5" fmla="*/ 389 h 428"/>
                  <a:gd name="T6" fmla="*/ 359 w 748"/>
                  <a:gd name="T7" fmla="*/ 41 h 428"/>
                  <a:gd name="T8" fmla="*/ 45 w 748"/>
                  <a:gd name="T9" fmla="*/ 237 h 428"/>
                  <a:gd name="T10" fmla="*/ 0 w 748"/>
                  <a:gd name="T11" fmla="*/ 237 h 428"/>
                  <a:gd name="T12" fmla="*/ 359 w 748"/>
                  <a:gd name="T13" fmla="*/ 0 h 428"/>
                  <a:gd name="T14" fmla="*/ 748 w 748"/>
                  <a:gd name="T15" fmla="*/ 389 h 428"/>
                  <a:gd name="T16" fmla="*/ 746 w 748"/>
                  <a:gd name="T17" fmla="*/ 428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8" h="428">
                    <a:moveTo>
                      <a:pt x="746" y="428"/>
                    </a:moveTo>
                    <a:cubicBezTo>
                      <a:pt x="705" y="424"/>
                      <a:pt x="705" y="424"/>
                      <a:pt x="705" y="424"/>
                    </a:cubicBezTo>
                    <a:cubicBezTo>
                      <a:pt x="706" y="413"/>
                      <a:pt x="707" y="401"/>
                      <a:pt x="707" y="389"/>
                    </a:cubicBezTo>
                    <a:cubicBezTo>
                      <a:pt x="707" y="197"/>
                      <a:pt x="551" y="41"/>
                      <a:pt x="359" y="41"/>
                    </a:cubicBezTo>
                    <a:cubicBezTo>
                      <a:pt x="224" y="41"/>
                      <a:pt x="103" y="117"/>
                      <a:pt x="45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61" y="93"/>
                      <a:pt x="202" y="0"/>
                      <a:pt x="359" y="0"/>
                    </a:cubicBezTo>
                    <a:cubicBezTo>
                      <a:pt x="573" y="0"/>
                      <a:pt x="748" y="174"/>
                      <a:pt x="748" y="389"/>
                    </a:cubicBezTo>
                    <a:cubicBezTo>
                      <a:pt x="748" y="402"/>
                      <a:pt x="747" y="415"/>
                      <a:pt x="746" y="42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Oval 19"/>
              <p:cNvSpPr>
                <a:spLocks noChangeArrowheads="1"/>
              </p:cNvSpPr>
              <p:nvPr/>
            </p:nvSpPr>
            <p:spPr bwMode="auto">
              <a:xfrm>
                <a:off x="3067050" y="2528888"/>
                <a:ext cx="241300" cy="2444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Oval 20"/>
              <p:cNvSpPr>
                <a:spLocks noChangeArrowheads="1"/>
              </p:cNvSpPr>
              <p:nvPr/>
            </p:nvSpPr>
            <p:spPr bwMode="auto">
              <a:xfrm>
                <a:off x="5840413" y="2563813"/>
                <a:ext cx="179388" cy="1793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Freeform 21"/>
              <p:cNvSpPr>
                <a:spLocks noEditPoints="1"/>
              </p:cNvSpPr>
              <p:nvPr/>
            </p:nvSpPr>
            <p:spPr bwMode="auto">
              <a:xfrm>
                <a:off x="4149725" y="2565400"/>
                <a:ext cx="441325" cy="441325"/>
              </a:xfrm>
              <a:custGeom>
                <a:avLst/>
                <a:gdLst>
                  <a:gd name="T0" fmla="*/ 190 w 190"/>
                  <a:gd name="T1" fmla="*/ 98 h 190"/>
                  <a:gd name="T2" fmla="*/ 190 w 190"/>
                  <a:gd name="T3" fmla="*/ 88 h 190"/>
                  <a:gd name="T4" fmla="*/ 186 w 190"/>
                  <a:gd name="T5" fmla="*/ 79 h 190"/>
                  <a:gd name="T6" fmla="*/ 186 w 190"/>
                  <a:gd name="T7" fmla="*/ 68 h 190"/>
                  <a:gd name="T8" fmla="*/ 180 w 190"/>
                  <a:gd name="T9" fmla="*/ 60 h 190"/>
                  <a:gd name="T10" fmla="*/ 179 w 190"/>
                  <a:gd name="T11" fmla="*/ 50 h 190"/>
                  <a:gd name="T12" fmla="*/ 171 w 190"/>
                  <a:gd name="T13" fmla="*/ 44 h 190"/>
                  <a:gd name="T14" fmla="*/ 168 w 190"/>
                  <a:gd name="T15" fmla="*/ 34 h 190"/>
                  <a:gd name="T16" fmla="*/ 159 w 190"/>
                  <a:gd name="T17" fmla="*/ 29 h 190"/>
                  <a:gd name="T18" fmla="*/ 154 w 190"/>
                  <a:gd name="T19" fmla="*/ 21 h 190"/>
                  <a:gd name="T20" fmla="*/ 144 w 190"/>
                  <a:gd name="T21" fmla="*/ 17 h 190"/>
                  <a:gd name="T22" fmla="*/ 137 w 190"/>
                  <a:gd name="T23" fmla="*/ 10 h 190"/>
                  <a:gd name="T24" fmla="*/ 127 w 190"/>
                  <a:gd name="T25" fmla="*/ 9 h 190"/>
                  <a:gd name="T26" fmla="*/ 119 w 190"/>
                  <a:gd name="T27" fmla="*/ 3 h 190"/>
                  <a:gd name="T28" fmla="*/ 109 w 190"/>
                  <a:gd name="T29" fmla="*/ 4 h 190"/>
                  <a:gd name="T30" fmla="*/ 99 w 190"/>
                  <a:gd name="T31" fmla="*/ 0 h 190"/>
                  <a:gd name="T32" fmla="*/ 93 w 190"/>
                  <a:gd name="T33" fmla="*/ 3 h 190"/>
                  <a:gd name="T34" fmla="*/ 83 w 190"/>
                  <a:gd name="T35" fmla="*/ 1 h 190"/>
                  <a:gd name="T36" fmla="*/ 74 w 190"/>
                  <a:gd name="T37" fmla="*/ 6 h 190"/>
                  <a:gd name="T38" fmla="*/ 64 w 190"/>
                  <a:gd name="T39" fmla="*/ 5 h 190"/>
                  <a:gd name="T40" fmla="*/ 56 w 190"/>
                  <a:gd name="T41" fmla="*/ 12 h 190"/>
                  <a:gd name="T42" fmla="*/ 46 w 190"/>
                  <a:gd name="T43" fmla="*/ 14 h 190"/>
                  <a:gd name="T44" fmla="*/ 40 w 190"/>
                  <a:gd name="T45" fmla="*/ 22 h 190"/>
                  <a:gd name="T46" fmla="*/ 31 w 190"/>
                  <a:gd name="T47" fmla="*/ 25 h 190"/>
                  <a:gd name="T48" fmla="*/ 26 w 190"/>
                  <a:gd name="T49" fmla="*/ 35 h 190"/>
                  <a:gd name="T50" fmla="*/ 18 w 190"/>
                  <a:gd name="T51" fmla="*/ 40 h 190"/>
                  <a:gd name="T52" fmla="*/ 15 w 190"/>
                  <a:gd name="T53" fmla="*/ 50 h 190"/>
                  <a:gd name="T54" fmla="*/ 8 w 190"/>
                  <a:gd name="T55" fmla="*/ 57 h 190"/>
                  <a:gd name="T56" fmla="*/ 8 w 190"/>
                  <a:gd name="T57" fmla="*/ 68 h 190"/>
                  <a:gd name="T58" fmla="*/ 2 w 190"/>
                  <a:gd name="T59" fmla="*/ 76 h 190"/>
                  <a:gd name="T60" fmla="*/ 4 w 190"/>
                  <a:gd name="T61" fmla="*/ 86 h 190"/>
                  <a:gd name="T62" fmla="*/ 3 w 190"/>
                  <a:gd name="T63" fmla="*/ 96 h 190"/>
                  <a:gd name="T64" fmla="*/ 1 w 190"/>
                  <a:gd name="T65" fmla="*/ 106 h 190"/>
                  <a:gd name="T66" fmla="*/ 5 w 190"/>
                  <a:gd name="T67" fmla="*/ 115 h 190"/>
                  <a:gd name="T68" fmla="*/ 5 w 190"/>
                  <a:gd name="T69" fmla="*/ 125 h 190"/>
                  <a:gd name="T70" fmla="*/ 11 w 190"/>
                  <a:gd name="T71" fmla="*/ 132 h 190"/>
                  <a:gd name="T72" fmla="*/ 13 w 190"/>
                  <a:gd name="T73" fmla="*/ 143 h 190"/>
                  <a:gd name="T74" fmla="*/ 21 w 190"/>
                  <a:gd name="T75" fmla="*/ 149 h 190"/>
                  <a:gd name="T76" fmla="*/ 24 w 190"/>
                  <a:gd name="T77" fmla="*/ 158 h 190"/>
                  <a:gd name="T78" fmla="*/ 33 w 190"/>
                  <a:gd name="T79" fmla="*/ 163 h 190"/>
                  <a:gd name="T80" fmla="*/ 39 w 190"/>
                  <a:gd name="T81" fmla="*/ 172 h 190"/>
                  <a:gd name="T82" fmla="*/ 49 w 190"/>
                  <a:gd name="T83" fmla="*/ 174 h 190"/>
                  <a:gd name="T84" fmla="*/ 56 w 190"/>
                  <a:gd name="T85" fmla="*/ 182 h 190"/>
                  <a:gd name="T86" fmla="*/ 66 w 190"/>
                  <a:gd name="T87" fmla="*/ 182 h 190"/>
                  <a:gd name="T88" fmla="*/ 74 w 190"/>
                  <a:gd name="T89" fmla="*/ 188 h 190"/>
                  <a:gd name="T90" fmla="*/ 84 w 190"/>
                  <a:gd name="T91" fmla="*/ 186 h 190"/>
                  <a:gd name="T92" fmla="*/ 94 w 190"/>
                  <a:gd name="T93" fmla="*/ 190 h 190"/>
                  <a:gd name="T94" fmla="*/ 100 w 190"/>
                  <a:gd name="T95" fmla="*/ 187 h 190"/>
                  <a:gd name="T96" fmla="*/ 110 w 190"/>
                  <a:gd name="T97" fmla="*/ 189 h 190"/>
                  <a:gd name="T98" fmla="*/ 119 w 190"/>
                  <a:gd name="T99" fmla="*/ 184 h 190"/>
                  <a:gd name="T100" fmla="*/ 129 w 190"/>
                  <a:gd name="T101" fmla="*/ 184 h 190"/>
                  <a:gd name="T102" fmla="*/ 137 w 190"/>
                  <a:gd name="T103" fmla="*/ 177 h 190"/>
                  <a:gd name="T104" fmla="*/ 147 w 190"/>
                  <a:gd name="T105" fmla="*/ 175 h 190"/>
                  <a:gd name="T106" fmla="*/ 153 w 190"/>
                  <a:gd name="T107" fmla="*/ 167 h 190"/>
                  <a:gd name="T108" fmla="*/ 162 w 190"/>
                  <a:gd name="T109" fmla="*/ 163 h 190"/>
                  <a:gd name="T110" fmla="*/ 166 w 190"/>
                  <a:gd name="T111" fmla="*/ 154 h 190"/>
                  <a:gd name="T112" fmla="*/ 175 w 190"/>
                  <a:gd name="T113" fmla="*/ 148 h 190"/>
                  <a:gd name="T114" fmla="*/ 177 w 190"/>
                  <a:gd name="T115" fmla="*/ 138 h 190"/>
                  <a:gd name="T116" fmla="*/ 184 w 190"/>
                  <a:gd name="T117" fmla="*/ 130 h 190"/>
                  <a:gd name="T118" fmla="*/ 184 w 190"/>
                  <a:gd name="T119" fmla="*/ 120 h 190"/>
                  <a:gd name="T120" fmla="*/ 189 w 190"/>
                  <a:gd name="T121" fmla="*/ 111 h 190"/>
                  <a:gd name="T122" fmla="*/ 187 w 190"/>
                  <a:gd name="T123" fmla="*/ 10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0" h="190">
                    <a:moveTo>
                      <a:pt x="29" y="95"/>
                    </a:moveTo>
                    <a:cubicBezTo>
                      <a:pt x="29" y="59"/>
                      <a:pt x="59" y="29"/>
                      <a:pt x="95" y="29"/>
                    </a:cubicBezTo>
                    <a:cubicBezTo>
                      <a:pt x="132" y="29"/>
                      <a:pt x="161" y="59"/>
                      <a:pt x="161" y="95"/>
                    </a:cubicBezTo>
                    <a:cubicBezTo>
                      <a:pt x="161" y="132"/>
                      <a:pt x="132" y="161"/>
                      <a:pt x="95" y="161"/>
                    </a:cubicBezTo>
                    <a:cubicBezTo>
                      <a:pt x="59" y="161"/>
                      <a:pt x="29" y="132"/>
                      <a:pt x="29" y="95"/>
                    </a:cubicBezTo>
                    <a:close/>
                    <a:moveTo>
                      <a:pt x="190" y="98"/>
                    </a:moveTo>
                    <a:cubicBezTo>
                      <a:pt x="190" y="97"/>
                      <a:pt x="190" y="96"/>
                      <a:pt x="190" y="95"/>
                    </a:cubicBezTo>
                    <a:cubicBezTo>
                      <a:pt x="190" y="94"/>
                      <a:pt x="190" y="94"/>
                      <a:pt x="190" y="94"/>
                    </a:cubicBezTo>
                    <a:cubicBezTo>
                      <a:pt x="187" y="94"/>
                      <a:pt x="187" y="94"/>
                      <a:pt x="187" y="94"/>
                    </a:cubicBezTo>
                    <a:cubicBezTo>
                      <a:pt x="187" y="93"/>
                      <a:pt x="187" y="92"/>
                      <a:pt x="187" y="91"/>
                    </a:cubicBezTo>
                    <a:cubicBezTo>
                      <a:pt x="190" y="91"/>
                      <a:pt x="190" y="91"/>
                      <a:pt x="190" y="91"/>
                    </a:cubicBezTo>
                    <a:cubicBezTo>
                      <a:pt x="190" y="90"/>
                      <a:pt x="190" y="89"/>
                      <a:pt x="190" y="88"/>
                    </a:cubicBezTo>
                    <a:cubicBezTo>
                      <a:pt x="187" y="88"/>
                      <a:pt x="187" y="88"/>
                      <a:pt x="187" y="88"/>
                    </a:cubicBezTo>
                    <a:cubicBezTo>
                      <a:pt x="187" y="87"/>
                      <a:pt x="187" y="86"/>
                      <a:pt x="187" y="85"/>
                    </a:cubicBezTo>
                    <a:cubicBezTo>
                      <a:pt x="190" y="85"/>
                      <a:pt x="190" y="85"/>
                      <a:pt x="190" y="85"/>
                    </a:cubicBezTo>
                    <a:cubicBezTo>
                      <a:pt x="190" y="83"/>
                      <a:pt x="190" y="82"/>
                      <a:pt x="189" y="81"/>
                    </a:cubicBezTo>
                    <a:cubicBezTo>
                      <a:pt x="186" y="82"/>
                      <a:pt x="186" y="82"/>
                      <a:pt x="186" y="82"/>
                    </a:cubicBezTo>
                    <a:cubicBezTo>
                      <a:pt x="186" y="81"/>
                      <a:pt x="186" y="80"/>
                      <a:pt x="186" y="79"/>
                    </a:cubicBezTo>
                    <a:cubicBezTo>
                      <a:pt x="189" y="78"/>
                      <a:pt x="189" y="78"/>
                      <a:pt x="189" y="78"/>
                    </a:cubicBezTo>
                    <a:cubicBezTo>
                      <a:pt x="189" y="77"/>
                      <a:pt x="188" y="76"/>
                      <a:pt x="188" y="75"/>
                    </a:cubicBezTo>
                    <a:cubicBezTo>
                      <a:pt x="185" y="75"/>
                      <a:pt x="185" y="75"/>
                      <a:pt x="185" y="75"/>
                    </a:cubicBezTo>
                    <a:cubicBezTo>
                      <a:pt x="185" y="74"/>
                      <a:pt x="185" y="73"/>
                      <a:pt x="184" y="72"/>
                    </a:cubicBezTo>
                    <a:cubicBezTo>
                      <a:pt x="187" y="72"/>
                      <a:pt x="187" y="72"/>
                      <a:pt x="187" y="72"/>
                    </a:cubicBezTo>
                    <a:cubicBezTo>
                      <a:pt x="187" y="70"/>
                      <a:pt x="187" y="70"/>
                      <a:pt x="186" y="68"/>
                    </a:cubicBezTo>
                    <a:cubicBezTo>
                      <a:pt x="184" y="69"/>
                      <a:pt x="184" y="69"/>
                      <a:pt x="184" y="69"/>
                    </a:cubicBezTo>
                    <a:cubicBezTo>
                      <a:pt x="183" y="68"/>
                      <a:pt x="183" y="67"/>
                      <a:pt x="182" y="66"/>
                    </a:cubicBezTo>
                    <a:cubicBezTo>
                      <a:pt x="186" y="65"/>
                      <a:pt x="186" y="65"/>
                      <a:pt x="186" y="65"/>
                    </a:cubicBezTo>
                    <a:cubicBezTo>
                      <a:pt x="185" y="64"/>
                      <a:pt x="185" y="63"/>
                      <a:pt x="184" y="62"/>
                    </a:cubicBezTo>
                    <a:cubicBezTo>
                      <a:pt x="182" y="63"/>
                      <a:pt x="182" y="63"/>
                      <a:pt x="182" y="63"/>
                    </a:cubicBezTo>
                    <a:cubicBezTo>
                      <a:pt x="181" y="62"/>
                      <a:pt x="181" y="61"/>
                      <a:pt x="180" y="60"/>
                    </a:cubicBezTo>
                    <a:cubicBezTo>
                      <a:pt x="183" y="59"/>
                      <a:pt x="183" y="59"/>
                      <a:pt x="183" y="59"/>
                    </a:cubicBezTo>
                    <a:cubicBezTo>
                      <a:pt x="183" y="58"/>
                      <a:pt x="182" y="57"/>
                      <a:pt x="182" y="56"/>
                    </a:cubicBezTo>
                    <a:cubicBezTo>
                      <a:pt x="179" y="57"/>
                      <a:pt x="179" y="57"/>
                      <a:pt x="179" y="57"/>
                    </a:cubicBezTo>
                    <a:cubicBezTo>
                      <a:pt x="179" y="56"/>
                      <a:pt x="178" y="56"/>
                      <a:pt x="178" y="55"/>
                    </a:cubicBezTo>
                    <a:cubicBezTo>
                      <a:pt x="181" y="53"/>
                      <a:pt x="181" y="53"/>
                      <a:pt x="181" y="53"/>
                    </a:cubicBezTo>
                    <a:cubicBezTo>
                      <a:pt x="180" y="52"/>
                      <a:pt x="180" y="51"/>
                      <a:pt x="179" y="50"/>
                    </a:cubicBezTo>
                    <a:cubicBezTo>
                      <a:pt x="176" y="52"/>
                      <a:pt x="176" y="52"/>
                      <a:pt x="176" y="52"/>
                    </a:cubicBezTo>
                    <a:cubicBezTo>
                      <a:pt x="176" y="51"/>
                      <a:pt x="175" y="50"/>
                      <a:pt x="175" y="49"/>
                    </a:cubicBezTo>
                    <a:cubicBezTo>
                      <a:pt x="177" y="47"/>
                      <a:pt x="177" y="47"/>
                      <a:pt x="177" y="47"/>
                    </a:cubicBezTo>
                    <a:cubicBezTo>
                      <a:pt x="177" y="47"/>
                      <a:pt x="176" y="45"/>
                      <a:pt x="176" y="45"/>
                    </a:cubicBezTo>
                    <a:cubicBezTo>
                      <a:pt x="173" y="46"/>
                      <a:pt x="173" y="46"/>
                      <a:pt x="173" y="46"/>
                    </a:cubicBezTo>
                    <a:cubicBezTo>
                      <a:pt x="173" y="45"/>
                      <a:pt x="172" y="45"/>
                      <a:pt x="171" y="44"/>
                    </a:cubicBezTo>
                    <a:cubicBezTo>
                      <a:pt x="174" y="42"/>
                      <a:pt x="174" y="42"/>
                      <a:pt x="174" y="42"/>
                    </a:cubicBezTo>
                    <a:cubicBezTo>
                      <a:pt x="173" y="41"/>
                      <a:pt x="173" y="40"/>
                      <a:pt x="172" y="39"/>
                    </a:cubicBezTo>
                    <a:cubicBezTo>
                      <a:pt x="170" y="41"/>
                      <a:pt x="170" y="41"/>
                      <a:pt x="170" y="41"/>
                    </a:cubicBezTo>
                    <a:cubicBezTo>
                      <a:pt x="169" y="40"/>
                      <a:pt x="168" y="39"/>
                      <a:pt x="168" y="39"/>
                    </a:cubicBezTo>
                    <a:cubicBezTo>
                      <a:pt x="170" y="37"/>
                      <a:pt x="170" y="37"/>
                      <a:pt x="170" y="37"/>
                    </a:cubicBezTo>
                    <a:cubicBezTo>
                      <a:pt x="169" y="36"/>
                      <a:pt x="169" y="35"/>
                      <a:pt x="168" y="34"/>
                    </a:cubicBezTo>
                    <a:cubicBezTo>
                      <a:pt x="166" y="36"/>
                      <a:pt x="166" y="36"/>
                      <a:pt x="166" y="36"/>
                    </a:cubicBezTo>
                    <a:cubicBezTo>
                      <a:pt x="165" y="35"/>
                      <a:pt x="164" y="34"/>
                      <a:pt x="163" y="34"/>
                    </a:cubicBezTo>
                    <a:cubicBezTo>
                      <a:pt x="166" y="32"/>
                      <a:pt x="166" y="32"/>
                      <a:pt x="166" y="32"/>
                    </a:cubicBezTo>
                    <a:cubicBezTo>
                      <a:pt x="165" y="31"/>
                      <a:pt x="164" y="30"/>
                      <a:pt x="164" y="29"/>
                    </a:cubicBezTo>
                    <a:cubicBezTo>
                      <a:pt x="161" y="31"/>
                      <a:pt x="161" y="31"/>
                      <a:pt x="161" y="31"/>
                    </a:cubicBezTo>
                    <a:cubicBezTo>
                      <a:pt x="161" y="31"/>
                      <a:pt x="160" y="30"/>
                      <a:pt x="159" y="29"/>
                    </a:cubicBezTo>
                    <a:cubicBezTo>
                      <a:pt x="161" y="27"/>
                      <a:pt x="161" y="27"/>
                      <a:pt x="161" y="27"/>
                    </a:cubicBezTo>
                    <a:cubicBezTo>
                      <a:pt x="161" y="26"/>
                      <a:pt x="160" y="25"/>
                      <a:pt x="159" y="25"/>
                    </a:cubicBezTo>
                    <a:cubicBezTo>
                      <a:pt x="157" y="27"/>
                      <a:pt x="157" y="27"/>
                      <a:pt x="157" y="27"/>
                    </a:cubicBezTo>
                    <a:cubicBezTo>
                      <a:pt x="156" y="26"/>
                      <a:pt x="155" y="26"/>
                      <a:pt x="154" y="25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2"/>
                      <a:pt x="155" y="21"/>
                      <a:pt x="154" y="21"/>
                    </a:cubicBezTo>
                    <a:cubicBezTo>
                      <a:pt x="152" y="23"/>
                      <a:pt x="152" y="23"/>
                      <a:pt x="152" y="23"/>
                    </a:cubicBezTo>
                    <a:cubicBezTo>
                      <a:pt x="151" y="22"/>
                      <a:pt x="150" y="22"/>
                      <a:pt x="150" y="21"/>
                    </a:cubicBezTo>
                    <a:cubicBezTo>
                      <a:pt x="151" y="19"/>
                      <a:pt x="151" y="19"/>
                      <a:pt x="151" y="19"/>
                    </a:cubicBezTo>
                    <a:cubicBezTo>
                      <a:pt x="150" y="18"/>
                      <a:pt x="150" y="17"/>
                      <a:pt x="149" y="17"/>
                    </a:cubicBezTo>
                    <a:cubicBezTo>
                      <a:pt x="147" y="19"/>
                      <a:pt x="147" y="19"/>
                      <a:pt x="147" y="19"/>
                    </a:cubicBezTo>
                    <a:cubicBezTo>
                      <a:pt x="146" y="19"/>
                      <a:pt x="145" y="18"/>
                      <a:pt x="144" y="17"/>
                    </a:cubicBezTo>
                    <a:cubicBezTo>
                      <a:pt x="146" y="15"/>
                      <a:pt x="146" y="15"/>
                      <a:pt x="146" y="15"/>
                    </a:cubicBezTo>
                    <a:cubicBezTo>
                      <a:pt x="145" y="14"/>
                      <a:pt x="144" y="14"/>
                      <a:pt x="143" y="13"/>
                    </a:cubicBezTo>
                    <a:cubicBezTo>
                      <a:pt x="142" y="16"/>
                      <a:pt x="142" y="16"/>
                      <a:pt x="142" y="16"/>
                    </a:cubicBezTo>
                    <a:cubicBezTo>
                      <a:pt x="141" y="15"/>
                      <a:pt x="140" y="15"/>
                      <a:pt x="139" y="14"/>
                    </a:cubicBezTo>
                    <a:cubicBezTo>
                      <a:pt x="140" y="11"/>
                      <a:pt x="140" y="11"/>
                      <a:pt x="140" y="11"/>
                    </a:cubicBezTo>
                    <a:cubicBezTo>
                      <a:pt x="139" y="11"/>
                      <a:pt x="138" y="10"/>
                      <a:pt x="137" y="10"/>
                    </a:cubicBezTo>
                    <a:cubicBezTo>
                      <a:pt x="136" y="13"/>
                      <a:pt x="136" y="13"/>
                      <a:pt x="136" y="13"/>
                    </a:cubicBezTo>
                    <a:cubicBezTo>
                      <a:pt x="135" y="12"/>
                      <a:pt x="134" y="12"/>
                      <a:pt x="133" y="11"/>
                    </a:cubicBezTo>
                    <a:cubicBezTo>
                      <a:pt x="134" y="9"/>
                      <a:pt x="134" y="9"/>
                      <a:pt x="134" y="9"/>
                    </a:cubicBezTo>
                    <a:cubicBezTo>
                      <a:pt x="133" y="8"/>
                      <a:pt x="132" y="8"/>
                      <a:pt x="131" y="7"/>
                    </a:cubicBezTo>
                    <a:cubicBezTo>
                      <a:pt x="130" y="10"/>
                      <a:pt x="130" y="10"/>
                      <a:pt x="130" y="10"/>
                    </a:cubicBezTo>
                    <a:cubicBezTo>
                      <a:pt x="129" y="10"/>
                      <a:pt x="128" y="9"/>
                      <a:pt x="127" y="9"/>
                    </a:cubicBezTo>
                    <a:cubicBezTo>
                      <a:pt x="128" y="6"/>
                      <a:pt x="128" y="6"/>
                      <a:pt x="128" y="6"/>
                    </a:cubicBezTo>
                    <a:cubicBezTo>
                      <a:pt x="127" y="6"/>
                      <a:pt x="126" y="5"/>
                      <a:pt x="125" y="5"/>
                    </a:cubicBezTo>
                    <a:cubicBezTo>
                      <a:pt x="124" y="8"/>
                      <a:pt x="124" y="8"/>
                      <a:pt x="124" y="8"/>
                    </a:cubicBezTo>
                    <a:cubicBezTo>
                      <a:pt x="123" y="8"/>
                      <a:pt x="122" y="7"/>
                      <a:pt x="121" y="7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21" y="4"/>
                      <a:pt x="120" y="3"/>
                      <a:pt x="119" y="3"/>
                    </a:cubicBezTo>
                    <a:cubicBezTo>
                      <a:pt x="118" y="6"/>
                      <a:pt x="118" y="6"/>
                      <a:pt x="118" y="6"/>
                    </a:cubicBezTo>
                    <a:cubicBezTo>
                      <a:pt x="117" y="6"/>
                      <a:pt x="116" y="6"/>
                      <a:pt x="115" y="6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5" y="2"/>
                      <a:pt x="114" y="2"/>
                      <a:pt x="112" y="2"/>
                    </a:cubicBezTo>
                    <a:cubicBezTo>
                      <a:pt x="112" y="5"/>
                      <a:pt x="112" y="5"/>
                      <a:pt x="112" y="5"/>
                    </a:cubicBezTo>
                    <a:cubicBezTo>
                      <a:pt x="111" y="5"/>
                      <a:pt x="110" y="4"/>
                      <a:pt x="109" y="4"/>
                    </a:cubicBezTo>
                    <a:cubicBezTo>
                      <a:pt x="109" y="1"/>
                      <a:pt x="109" y="1"/>
                      <a:pt x="109" y="1"/>
                    </a:cubicBezTo>
                    <a:cubicBezTo>
                      <a:pt x="108" y="1"/>
                      <a:pt x="107" y="1"/>
                      <a:pt x="106" y="1"/>
                    </a:cubicBezTo>
                    <a:cubicBezTo>
                      <a:pt x="106" y="4"/>
                      <a:pt x="106" y="4"/>
                      <a:pt x="106" y="4"/>
                    </a:cubicBezTo>
                    <a:cubicBezTo>
                      <a:pt x="105" y="4"/>
                      <a:pt x="104" y="4"/>
                      <a:pt x="103" y="4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2" y="0"/>
                      <a:pt x="101" y="0"/>
                      <a:pt x="99" y="0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6" y="3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4" y="0"/>
                      <a:pt x="93" y="0"/>
                    </a:cubicBezTo>
                    <a:cubicBezTo>
                      <a:pt x="93" y="3"/>
                      <a:pt x="93" y="3"/>
                      <a:pt x="93" y="3"/>
                    </a:cubicBezTo>
                    <a:cubicBezTo>
                      <a:pt x="92" y="3"/>
                      <a:pt x="91" y="3"/>
                      <a:pt x="90" y="4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89" y="0"/>
                      <a:pt x="88" y="0"/>
                      <a:pt x="86" y="0"/>
                    </a:cubicBezTo>
                    <a:cubicBezTo>
                      <a:pt x="87" y="4"/>
                      <a:pt x="87" y="4"/>
                      <a:pt x="87" y="4"/>
                    </a:cubicBezTo>
                    <a:cubicBezTo>
                      <a:pt x="86" y="4"/>
                      <a:pt x="85" y="4"/>
                      <a:pt x="84" y="4"/>
                    </a:cubicBezTo>
                    <a:cubicBezTo>
                      <a:pt x="83" y="1"/>
                      <a:pt x="83" y="1"/>
                      <a:pt x="83" y="1"/>
                    </a:cubicBezTo>
                    <a:cubicBezTo>
                      <a:pt x="82" y="1"/>
                      <a:pt x="81" y="1"/>
                      <a:pt x="80" y="1"/>
                    </a:cubicBezTo>
                    <a:cubicBezTo>
                      <a:pt x="80" y="4"/>
                      <a:pt x="80" y="4"/>
                      <a:pt x="80" y="4"/>
                    </a:cubicBezTo>
                    <a:cubicBezTo>
                      <a:pt x="79" y="5"/>
                      <a:pt x="78" y="5"/>
                      <a:pt x="77" y="5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76" y="2"/>
                      <a:pt x="75" y="2"/>
                      <a:pt x="73" y="3"/>
                    </a:cubicBezTo>
                    <a:cubicBezTo>
                      <a:pt x="74" y="6"/>
                      <a:pt x="74" y="6"/>
                      <a:pt x="74" y="6"/>
                    </a:cubicBezTo>
                    <a:cubicBezTo>
                      <a:pt x="73" y="6"/>
                      <a:pt x="72" y="6"/>
                      <a:pt x="71" y="7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69" y="4"/>
                      <a:pt x="68" y="4"/>
                      <a:pt x="67" y="4"/>
                    </a:cubicBezTo>
                    <a:cubicBezTo>
                      <a:pt x="68" y="7"/>
                      <a:pt x="68" y="7"/>
                      <a:pt x="68" y="7"/>
                    </a:cubicBezTo>
                    <a:cubicBezTo>
                      <a:pt x="67" y="8"/>
                      <a:pt x="66" y="8"/>
                      <a:pt x="65" y="8"/>
                    </a:cubicBezTo>
                    <a:cubicBezTo>
                      <a:pt x="64" y="5"/>
                      <a:pt x="64" y="5"/>
                      <a:pt x="64" y="5"/>
                    </a:cubicBezTo>
                    <a:cubicBezTo>
                      <a:pt x="63" y="6"/>
                      <a:pt x="62" y="6"/>
                      <a:pt x="61" y="7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1" y="10"/>
                      <a:pt x="60" y="10"/>
                      <a:pt x="59" y="11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7" y="8"/>
                      <a:pt x="56" y="9"/>
                      <a:pt x="55" y="9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4" y="13"/>
                      <a:pt x="54" y="13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2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50" y="15"/>
                      <a:pt x="49" y="16"/>
                      <a:pt x="48" y="16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45" y="14"/>
                      <a:pt x="45" y="15"/>
                      <a:pt x="44" y="15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19"/>
                      <a:pt x="44" y="19"/>
                      <a:pt x="43" y="20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0" y="18"/>
                      <a:pt x="39" y="19"/>
                      <a:pt x="38" y="19"/>
                    </a:cubicBezTo>
                    <a:cubicBezTo>
                      <a:pt x="40" y="22"/>
                      <a:pt x="40" y="22"/>
                      <a:pt x="40" y="22"/>
                    </a:cubicBezTo>
                    <a:cubicBezTo>
                      <a:pt x="39" y="22"/>
                      <a:pt x="39" y="23"/>
                      <a:pt x="38" y="24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5" y="22"/>
                      <a:pt x="34" y="23"/>
                      <a:pt x="33" y="23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4" y="26"/>
                      <a:pt x="34" y="27"/>
                      <a:pt x="33" y="28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0" y="26"/>
                      <a:pt x="29" y="27"/>
                      <a:pt x="28" y="28"/>
                    </a:cubicBezTo>
                    <a:cubicBezTo>
                      <a:pt x="31" y="30"/>
                      <a:pt x="31" y="30"/>
                      <a:pt x="31" y="30"/>
                    </a:cubicBezTo>
                    <a:cubicBezTo>
                      <a:pt x="30" y="31"/>
                      <a:pt x="29" y="32"/>
                      <a:pt x="28" y="32"/>
                    </a:cubicBezTo>
                    <a:cubicBezTo>
                      <a:pt x="26" y="30"/>
                      <a:pt x="26" y="30"/>
                      <a:pt x="26" y="30"/>
                    </a:cubicBezTo>
                    <a:cubicBezTo>
                      <a:pt x="25" y="31"/>
                      <a:pt x="25" y="32"/>
                      <a:pt x="24" y="32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6"/>
                      <a:pt x="25" y="36"/>
                      <a:pt x="24" y="37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1" y="36"/>
                      <a:pt x="20" y="37"/>
                      <a:pt x="20" y="38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1" y="41"/>
                      <a:pt x="20" y="42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7" y="41"/>
                      <a:pt x="16" y="42"/>
                      <a:pt x="16" y="43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45"/>
                      <a:pt x="17" y="47"/>
                      <a:pt x="17" y="47"/>
                    </a:cubicBezTo>
                    <a:cubicBezTo>
                      <a:pt x="14" y="46"/>
                      <a:pt x="14" y="46"/>
                      <a:pt x="14" y="46"/>
                    </a:cubicBezTo>
                    <a:cubicBezTo>
                      <a:pt x="14" y="47"/>
                      <a:pt x="13" y="48"/>
                      <a:pt x="13" y="49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15" y="51"/>
                      <a:pt x="14" y="52"/>
                      <a:pt x="14" y="53"/>
                    </a:cubicBezTo>
                    <a:cubicBezTo>
                      <a:pt x="11" y="51"/>
                      <a:pt x="11" y="51"/>
                      <a:pt x="11" y="51"/>
                    </a:cubicBezTo>
                    <a:cubicBezTo>
                      <a:pt x="11" y="52"/>
                      <a:pt x="10" y="53"/>
                      <a:pt x="9" y="5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2" y="57"/>
                      <a:pt x="11" y="58"/>
                      <a:pt x="11" y="59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8"/>
                      <a:pt x="7" y="59"/>
                      <a:pt x="7" y="60"/>
                    </a:cubicBezTo>
                    <a:cubicBezTo>
                      <a:pt x="10" y="62"/>
                      <a:pt x="10" y="62"/>
                      <a:pt x="10" y="62"/>
                    </a:cubicBezTo>
                    <a:cubicBezTo>
                      <a:pt x="9" y="62"/>
                      <a:pt x="9" y="64"/>
                      <a:pt x="9" y="64"/>
                    </a:cubicBezTo>
                    <a:cubicBezTo>
                      <a:pt x="6" y="64"/>
                      <a:pt x="6" y="64"/>
                      <a:pt x="6" y="64"/>
                    </a:cubicBezTo>
                    <a:cubicBezTo>
                      <a:pt x="5" y="64"/>
                      <a:pt x="5" y="66"/>
                      <a:pt x="5" y="67"/>
                    </a:cubicBezTo>
                    <a:cubicBezTo>
                      <a:pt x="8" y="68"/>
                      <a:pt x="8" y="68"/>
                      <a:pt x="8" y="68"/>
                    </a:cubicBezTo>
                    <a:cubicBezTo>
                      <a:pt x="7" y="69"/>
                      <a:pt x="7" y="70"/>
                      <a:pt x="7" y="71"/>
                    </a:cubicBezTo>
                    <a:cubicBezTo>
                      <a:pt x="4" y="70"/>
                      <a:pt x="4" y="70"/>
                      <a:pt x="4" y="70"/>
                    </a:cubicBezTo>
                    <a:cubicBezTo>
                      <a:pt x="3" y="71"/>
                      <a:pt x="3" y="72"/>
                      <a:pt x="3" y="73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6" y="75"/>
                      <a:pt x="5" y="76"/>
                      <a:pt x="5" y="77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7"/>
                      <a:pt x="2" y="78"/>
                      <a:pt x="2" y="79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5" y="81"/>
                      <a:pt x="4" y="82"/>
                      <a:pt x="4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4"/>
                      <a:pt x="1" y="85"/>
                      <a:pt x="1" y="86"/>
                    </a:cubicBezTo>
                    <a:cubicBezTo>
                      <a:pt x="4" y="86"/>
                      <a:pt x="4" y="86"/>
                      <a:pt x="4" y="86"/>
                    </a:cubicBezTo>
                    <a:cubicBezTo>
                      <a:pt x="4" y="87"/>
                      <a:pt x="4" y="88"/>
                      <a:pt x="4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1"/>
                      <a:pt x="0" y="92"/>
                    </a:cubicBezTo>
                    <a:cubicBezTo>
                      <a:pt x="3" y="92"/>
                      <a:pt x="3" y="92"/>
                      <a:pt x="3" y="92"/>
                    </a:cubicBezTo>
                    <a:cubicBezTo>
                      <a:pt x="3" y="93"/>
                      <a:pt x="3" y="94"/>
                      <a:pt x="3" y="95"/>
                    </a:cubicBezTo>
                    <a:cubicBezTo>
                      <a:pt x="3" y="95"/>
                      <a:pt x="3" y="96"/>
                      <a:pt x="3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7"/>
                      <a:pt x="0" y="98"/>
                      <a:pt x="0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4" y="100"/>
                      <a:pt x="4" y="101"/>
                      <a:pt x="4" y="102"/>
                    </a:cubicBezTo>
                    <a:cubicBezTo>
                      <a:pt x="1" y="102"/>
                      <a:pt x="1" y="102"/>
                      <a:pt x="1" y="102"/>
                    </a:cubicBezTo>
                    <a:cubicBezTo>
                      <a:pt x="1" y="103"/>
                      <a:pt x="1" y="104"/>
                      <a:pt x="1" y="106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6"/>
                      <a:pt x="4" y="107"/>
                      <a:pt x="4" y="108"/>
                    </a:cubicBezTo>
                    <a:cubicBezTo>
                      <a:pt x="1" y="109"/>
                      <a:pt x="1" y="109"/>
                      <a:pt x="1" y="109"/>
                    </a:cubicBezTo>
                    <a:cubicBezTo>
                      <a:pt x="1" y="110"/>
                      <a:pt x="1" y="111"/>
                      <a:pt x="2" y="112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2"/>
                      <a:pt x="5" y="113"/>
                      <a:pt x="5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3" y="116"/>
                      <a:pt x="3" y="117"/>
                      <a:pt x="3" y="118"/>
                    </a:cubicBezTo>
                    <a:cubicBezTo>
                      <a:pt x="6" y="118"/>
                      <a:pt x="6" y="118"/>
                      <a:pt x="6" y="118"/>
                    </a:cubicBezTo>
                    <a:cubicBezTo>
                      <a:pt x="7" y="119"/>
                      <a:pt x="7" y="120"/>
                      <a:pt x="7" y="121"/>
                    </a:cubicBezTo>
                    <a:cubicBezTo>
                      <a:pt x="4" y="121"/>
                      <a:pt x="4" y="121"/>
                      <a:pt x="4" y="121"/>
                    </a:cubicBezTo>
                    <a:cubicBezTo>
                      <a:pt x="4" y="122"/>
                      <a:pt x="5" y="124"/>
                      <a:pt x="5" y="125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8" y="125"/>
                      <a:pt x="9" y="126"/>
                      <a:pt x="9" y="127"/>
                    </a:cubicBezTo>
                    <a:cubicBezTo>
                      <a:pt x="6" y="128"/>
                      <a:pt x="6" y="128"/>
                      <a:pt x="6" y="128"/>
                    </a:cubicBezTo>
                    <a:cubicBezTo>
                      <a:pt x="6" y="129"/>
                      <a:pt x="7" y="130"/>
                      <a:pt x="7" y="131"/>
                    </a:cubicBezTo>
                    <a:cubicBezTo>
                      <a:pt x="10" y="130"/>
                      <a:pt x="10" y="130"/>
                      <a:pt x="10" y="130"/>
                    </a:cubicBezTo>
                    <a:cubicBezTo>
                      <a:pt x="11" y="131"/>
                      <a:pt x="11" y="132"/>
                      <a:pt x="11" y="132"/>
                    </a:cubicBezTo>
                    <a:cubicBezTo>
                      <a:pt x="9" y="134"/>
                      <a:pt x="9" y="134"/>
                      <a:pt x="9" y="134"/>
                    </a:cubicBezTo>
                    <a:cubicBezTo>
                      <a:pt x="9" y="135"/>
                      <a:pt x="9" y="136"/>
                      <a:pt x="10" y="137"/>
                    </a:cubicBezTo>
                    <a:cubicBezTo>
                      <a:pt x="13" y="135"/>
                      <a:pt x="13" y="135"/>
                      <a:pt x="13" y="135"/>
                    </a:cubicBezTo>
                    <a:cubicBezTo>
                      <a:pt x="13" y="136"/>
                      <a:pt x="14" y="137"/>
                      <a:pt x="14" y="138"/>
                    </a:cubicBezTo>
                    <a:cubicBezTo>
                      <a:pt x="11" y="140"/>
                      <a:pt x="11" y="140"/>
                      <a:pt x="11" y="140"/>
                    </a:cubicBezTo>
                    <a:cubicBezTo>
                      <a:pt x="12" y="141"/>
                      <a:pt x="12" y="141"/>
                      <a:pt x="13" y="143"/>
                    </a:cubicBezTo>
                    <a:cubicBezTo>
                      <a:pt x="16" y="141"/>
                      <a:pt x="16" y="141"/>
                      <a:pt x="16" y="141"/>
                    </a:cubicBezTo>
                    <a:cubicBezTo>
                      <a:pt x="16" y="142"/>
                      <a:pt x="17" y="143"/>
                      <a:pt x="17" y="144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5" y="146"/>
                      <a:pt x="16" y="147"/>
                      <a:pt x="16" y="148"/>
                    </a:cubicBezTo>
                    <a:cubicBezTo>
                      <a:pt x="19" y="146"/>
                      <a:pt x="19" y="146"/>
                      <a:pt x="19" y="146"/>
                    </a:cubicBezTo>
                    <a:cubicBezTo>
                      <a:pt x="20" y="147"/>
                      <a:pt x="20" y="148"/>
                      <a:pt x="21" y="149"/>
                    </a:cubicBezTo>
                    <a:cubicBezTo>
                      <a:pt x="18" y="151"/>
                      <a:pt x="18" y="151"/>
                      <a:pt x="18" y="151"/>
                    </a:cubicBezTo>
                    <a:cubicBezTo>
                      <a:pt x="19" y="152"/>
                      <a:pt x="20" y="153"/>
                      <a:pt x="20" y="153"/>
                    </a:cubicBezTo>
                    <a:cubicBezTo>
                      <a:pt x="23" y="151"/>
                      <a:pt x="23" y="151"/>
                      <a:pt x="23" y="151"/>
                    </a:cubicBezTo>
                    <a:cubicBezTo>
                      <a:pt x="23" y="152"/>
                      <a:pt x="24" y="153"/>
                      <a:pt x="25" y="154"/>
                    </a:cubicBezTo>
                    <a:cubicBezTo>
                      <a:pt x="22" y="156"/>
                      <a:pt x="22" y="156"/>
                      <a:pt x="22" y="156"/>
                    </a:cubicBezTo>
                    <a:cubicBezTo>
                      <a:pt x="23" y="157"/>
                      <a:pt x="24" y="158"/>
                      <a:pt x="24" y="158"/>
                    </a:cubicBezTo>
                    <a:cubicBezTo>
                      <a:pt x="27" y="156"/>
                      <a:pt x="27" y="156"/>
                      <a:pt x="27" y="156"/>
                    </a:cubicBezTo>
                    <a:cubicBezTo>
                      <a:pt x="28" y="157"/>
                      <a:pt x="28" y="158"/>
                      <a:pt x="29" y="159"/>
                    </a:cubicBezTo>
                    <a:cubicBezTo>
                      <a:pt x="27" y="161"/>
                      <a:pt x="27" y="161"/>
                      <a:pt x="27" y="161"/>
                    </a:cubicBezTo>
                    <a:cubicBezTo>
                      <a:pt x="27" y="162"/>
                      <a:pt x="28" y="162"/>
                      <a:pt x="29" y="163"/>
                    </a:cubicBezTo>
                    <a:cubicBezTo>
                      <a:pt x="31" y="161"/>
                      <a:pt x="31" y="161"/>
                      <a:pt x="31" y="161"/>
                    </a:cubicBezTo>
                    <a:cubicBezTo>
                      <a:pt x="32" y="162"/>
                      <a:pt x="33" y="162"/>
                      <a:pt x="33" y="163"/>
                    </a:cubicBezTo>
                    <a:cubicBezTo>
                      <a:pt x="31" y="165"/>
                      <a:pt x="31" y="165"/>
                      <a:pt x="31" y="165"/>
                    </a:cubicBezTo>
                    <a:cubicBezTo>
                      <a:pt x="32" y="166"/>
                      <a:pt x="33" y="167"/>
                      <a:pt x="34" y="168"/>
                    </a:cubicBezTo>
                    <a:cubicBezTo>
                      <a:pt x="36" y="165"/>
                      <a:pt x="36" y="165"/>
                      <a:pt x="36" y="165"/>
                    </a:cubicBezTo>
                    <a:cubicBezTo>
                      <a:pt x="37" y="166"/>
                      <a:pt x="37" y="166"/>
                      <a:pt x="38" y="167"/>
                    </a:cubicBezTo>
                    <a:cubicBezTo>
                      <a:pt x="36" y="170"/>
                      <a:pt x="36" y="170"/>
                      <a:pt x="36" y="170"/>
                    </a:cubicBezTo>
                    <a:cubicBezTo>
                      <a:pt x="37" y="170"/>
                      <a:pt x="38" y="171"/>
                      <a:pt x="39" y="172"/>
                    </a:cubicBezTo>
                    <a:cubicBezTo>
                      <a:pt x="41" y="169"/>
                      <a:pt x="41" y="169"/>
                      <a:pt x="41" y="169"/>
                    </a:cubicBezTo>
                    <a:cubicBezTo>
                      <a:pt x="42" y="170"/>
                      <a:pt x="43" y="170"/>
                      <a:pt x="43" y="171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3" y="174"/>
                      <a:pt x="43" y="175"/>
                      <a:pt x="44" y="175"/>
                    </a:cubicBezTo>
                    <a:cubicBezTo>
                      <a:pt x="46" y="173"/>
                      <a:pt x="46" y="173"/>
                      <a:pt x="46" y="173"/>
                    </a:cubicBezTo>
                    <a:cubicBezTo>
                      <a:pt x="47" y="173"/>
                      <a:pt x="48" y="174"/>
                      <a:pt x="49" y="174"/>
                    </a:cubicBezTo>
                    <a:cubicBezTo>
                      <a:pt x="47" y="177"/>
                      <a:pt x="47" y="177"/>
                      <a:pt x="47" y="177"/>
                    </a:cubicBezTo>
                    <a:cubicBezTo>
                      <a:pt x="48" y="178"/>
                      <a:pt x="49" y="178"/>
                      <a:pt x="50" y="179"/>
                    </a:cubicBezTo>
                    <a:cubicBezTo>
                      <a:pt x="51" y="176"/>
                      <a:pt x="51" y="176"/>
                      <a:pt x="51" y="176"/>
                    </a:cubicBezTo>
                    <a:cubicBezTo>
                      <a:pt x="52" y="176"/>
                      <a:pt x="53" y="177"/>
                      <a:pt x="54" y="177"/>
                    </a:cubicBezTo>
                    <a:cubicBezTo>
                      <a:pt x="53" y="180"/>
                      <a:pt x="53" y="180"/>
                      <a:pt x="53" y="180"/>
                    </a:cubicBezTo>
                    <a:cubicBezTo>
                      <a:pt x="54" y="181"/>
                      <a:pt x="55" y="181"/>
                      <a:pt x="56" y="182"/>
                    </a:cubicBezTo>
                    <a:cubicBezTo>
                      <a:pt x="57" y="179"/>
                      <a:pt x="57" y="179"/>
                      <a:pt x="57" y="179"/>
                    </a:cubicBezTo>
                    <a:cubicBezTo>
                      <a:pt x="58" y="179"/>
                      <a:pt x="59" y="180"/>
                      <a:pt x="60" y="180"/>
                    </a:cubicBezTo>
                    <a:cubicBezTo>
                      <a:pt x="59" y="183"/>
                      <a:pt x="59" y="183"/>
                      <a:pt x="59" y="183"/>
                    </a:cubicBezTo>
                    <a:cubicBezTo>
                      <a:pt x="60" y="183"/>
                      <a:pt x="61" y="184"/>
                      <a:pt x="62" y="184"/>
                    </a:cubicBezTo>
                    <a:cubicBezTo>
                      <a:pt x="63" y="181"/>
                      <a:pt x="63" y="181"/>
                      <a:pt x="63" y="181"/>
                    </a:cubicBezTo>
                    <a:cubicBezTo>
                      <a:pt x="64" y="182"/>
                      <a:pt x="65" y="182"/>
                      <a:pt x="66" y="182"/>
                    </a:cubicBezTo>
                    <a:cubicBezTo>
                      <a:pt x="65" y="185"/>
                      <a:pt x="65" y="185"/>
                      <a:pt x="65" y="185"/>
                    </a:cubicBezTo>
                    <a:cubicBezTo>
                      <a:pt x="66" y="186"/>
                      <a:pt x="67" y="186"/>
                      <a:pt x="68" y="186"/>
                    </a:cubicBezTo>
                    <a:cubicBezTo>
                      <a:pt x="69" y="183"/>
                      <a:pt x="69" y="183"/>
                      <a:pt x="69" y="183"/>
                    </a:cubicBezTo>
                    <a:cubicBezTo>
                      <a:pt x="70" y="183"/>
                      <a:pt x="71" y="184"/>
                      <a:pt x="72" y="184"/>
                    </a:cubicBezTo>
                    <a:cubicBezTo>
                      <a:pt x="71" y="187"/>
                      <a:pt x="71" y="187"/>
                      <a:pt x="71" y="187"/>
                    </a:cubicBezTo>
                    <a:cubicBezTo>
                      <a:pt x="72" y="187"/>
                      <a:pt x="73" y="188"/>
                      <a:pt x="74" y="188"/>
                    </a:cubicBezTo>
                    <a:cubicBezTo>
                      <a:pt x="75" y="185"/>
                      <a:pt x="75" y="185"/>
                      <a:pt x="75" y="185"/>
                    </a:cubicBezTo>
                    <a:cubicBezTo>
                      <a:pt x="76" y="185"/>
                      <a:pt x="77" y="185"/>
                      <a:pt x="78" y="185"/>
                    </a:cubicBezTo>
                    <a:cubicBezTo>
                      <a:pt x="78" y="188"/>
                      <a:pt x="78" y="188"/>
                      <a:pt x="78" y="188"/>
                    </a:cubicBezTo>
                    <a:cubicBezTo>
                      <a:pt x="79" y="189"/>
                      <a:pt x="80" y="189"/>
                      <a:pt x="81" y="189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2" y="186"/>
                      <a:pt x="83" y="186"/>
                      <a:pt x="84" y="186"/>
                    </a:cubicBezTo>
                    <a:cubicBezTo>
                      <a:pt x="84" y="190"/>
                      <a:pt x="84" y="190"/>
                      <a:pt x="84" y="190"/>
                    </a:cubicBezTo>
                    <a:cubicBezTo>
                      <a:pt x="85" y="190"/>
                      <a:pt x="86" y="190"/>
                      <a:pt x="87" y="190"/>
                    </a:cubicBezTo>
                    <a:cubicBezTo>
                      <a:pt x="88" y="187"/>
                      <a:pt x="88" y="187"/>
                      <a:pt x="88" y="187"/>
                    </a:cubicBezTo>
                    <a:cubicBezTo>
                      <a:pt x="89" y="187"/>
                      <a:pt x="90" y="187"/>
                      <a:pt x="91" y="187"/>
                    </a:cubicBezTo>
                    <a:cubicBezTo>
                      <a:pt x="91" y="190"/>
                      <a:pt x="91" y="190"/>
                      <a:pt x="91" y="190"/>
                    </a:cubicBezTo>
                    <a:cubicBezTo>
                      <a:pt x="92" y="190"/>
                      <a:pt x="93" y="190"/>
                      <a:pt x="94" y="190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5" y="187"/>
                      <a:pt x="95" y="187"/>
                    </a:cubicBezTo>
                    <a:cubicBezTo>
                      <a:pt x="96" y="187"/>
                      <a:pt x="97" y="187"/>
                      <a:pt x="97" y="187"/>
                    </a:cubicBezTo>
                    <a:cubicBezTo>
                      <a:pt x="97" y="190"/>
                      <a:pt x="97" y="190"/>
                      <a:pt x="97" y="190"/>
                    </a:cubicBezTo>
                    <a:cubicBezTo>
                      <a:pt x="98" y="190"/>
                      <a:pt x="99" y="190"/>
                      <a:pt x="100" y="190"/>
                    </a:cubicBezTo>
                    <a:cubicBezTo>
                      <a:pt x="100" y="187"/>
                      <a:pt x="100" y="187"/>
                      <a:pt x="100" y="187"/>
                    </a:cubicBezTo>
                    <a:cubicBezTo>
                      <a:pt x="101" y="187"/>
                      <a:pt x="102" y="187"/>
                      <a:pt x="103" y="187"/>
                    </a:cubicBezTo>
                    <a:cubicBezTo>
                      <a:pt x="104" y="190"/>
                      <a:pt x="104" y="190"/>
                      <a:pt x="104" y="190"/>
                    </a:cubicBezTo>
                    <a:cubicBezTo>
                      <a:pt x="105" y="190"/>
                      <a:pt x="106" y="190"/>
                      <a:pt x="107" y="190"/>
                    </a:cubicBezTo>
                    <a:cubicBezTo>
                      <a:pt x="107" y="186"/>
                      <a:pt x="107" y="186"/>
                      <a:pt x="107" y="186"/>
                    </a:cubicBezTo>
                    <a:cubicBezTo>
                      <a:pt x="108" y="186"/>
                      <a:pt x="109" y="186"/>
                      <a:pt x="110" y="186"/>
                    </a:cubicBezTo>
                    <a:cubicBezTo>
                      <a:pt x="110" y="189"/>
                      <a:pt x="110" y="189"/>
                      <a:pt x="110" y="189"/>
                    </a:cubicBezTo>
                    <a:cubicBezTo>
                      <a:pt x="111" y="189"/>
                      <a:pt x="112" y="189"/>
                      <a:pt x="113" y="188"/>
                    </a:cubicBezTo>
                    <a:cubicBezTo>
                      <a:pt x="113" y="185"/>
                      <a:pt x="113" y="185"/>
                      <a:pt x="113" y="185"/>
                    </a:cubicBezTo>
                    <a:cubicBezTo>
                      <a:pt x="114" y="185"/>
                      <a:pt x="115" y="185"/>
                      <a:pt x="116" y="185"/>
                    </a:cubicBezTo>
                    <a:cubicBezTo>
                      <a:pt x="117" y="188"/>
                      <a:pt x="117" y="188"/>
                      <a:pt x="117" y="188"/>
                    </a:cubicBezTo>
                    <a:cubicBezTo>
                      <a:pt x="118" y="188"/>
                      <a:pt x="119" y="187"/>
                      <a:pt x="120" y="187"/>
                    </a:cubicBezTo>
                    <a:cubicBezTo>
                      <a:pt x="119" y="184"/>
                      <a:pt x="119" y="184"/>
                      <a:pt x="119" y="184"/>
                    </a:cubicBezTo>
                    <a:cubicBezTo>
                      <a:pt x="120" y="184"/>
                      <a:pt x="121" y="183"/>
                      <a:pt x="122" y="183"/>
                    </a:cubicBezTo>
                    <a:cubicBezTo>
                      <a:pt x="123" y="186"/>
                      <a:pt x="123" y="186"/>
                      <a:pt x="123" y="186"/>
                    </a:cubicBezTo>
                    <a:cubicBezTo>
                      <a:pt x="124" y="186"/>
                      <a:pt x="125" y="185"/>
                      <a:pt x="126" y="185"/>
                    </a:cubicBezTo>
                    <a:cubicBezTo>
                      <a:pt x="125" y="182"/>
                      <a:pt x="125" y="182"/>
                      <a:pt x="125" y="182"/>
                    </a:cubicBezTo>
                    <a:cubicBezTo>
                      <a:pt x="126" y="182"/>
                      <a:pt x="127" y="181"/>
                      <a:pt x="128" y="181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30" y="184"/>
                      <a:pt x="131" y="183"/>
                      <a:pt x="132" y="183"/>
                    </a:cubicBezTo>
                    <a:cubicBezTo>
                      <a:pt x="131" y="180"/>
                      <a:pt x="131" y="180"/>
                      <a:pt x="131" y="180"/>
                    </a:cubicBezTo>
                    <a:cubicBezTo>
                      <a:pt x="132" y="179"/>
                      <a:pt x="133" y="179"/>
                      <a:pt x="134" y="179"/>
                    </a:cubicBezTo>
                    <a:cubicBezTo>
                      <a:pt x="135" y="181"/>
                      <a:pt x="135" y="181"/>
                      <a:pt x="135" y="181"/>
                    </a:cubicBezTo>
                    <a:cubicBezTo>
                      <a:pt x="136" y="181"/>
                      <a:pt x="137" y="181"/>
                      <a:pt x="138" y="180"/>
                    </a:cubicBezTo>
                    <a:cubicBezTo>
                      <a:pt x="137" y="177"/>
                      <a:pt x="137" y="177"/>
                      <a:pt x="137" y="177"/>
                    </a:cubicBezTo>
                    <a:cubicBezTo>
                      <a:pt x="138" y="177"/>
                      <a:pt x="139" y="176"/>
                      <a:pt x="139" y="176"/>
                    </a:cubicBezTo>
                    <a:cubicBezTo>
                      <a:pt x="141" y="179"/>
                      <a:pt x="141" y="179"/>
                      <a:pt x="141" y="179"/>
                    </a:cubicBezTo>
                    <a:cubicBezTo>
                      <a:pt x="142" y="178"/>
                      <a:pt x="143" y="177"/>
                      <a:pt x="144" y="177"/>
                    </a:cubicBezTo>
                    <a:cubicBezTo>
                      <a:pt x="142" y="174"/>
                      <a:pt x="142" y="174"/>
                      <a:pt x="142" y="174"/>
                    </a:cubicBezTo>
                    <a:cubicBezTo>
                      <a:pt x="143" y="174"/>
                      <a:pt x="144" y="173"/>
                      <a:pt x="145" y="172"/>
                    </a:cubicBezTo>
                    <a:cubicBezTo>
                      <a:pt x="147" y="175"/>
                      <a:pt x="147" y="175"/>
                      <a:pt x="147" y="175"/>
                    </a:cubicBezTo>
                    <a:cubicBezTo>
                      <a:pt x="148" y="175"/>
                      <a:pt x="148" y="174"/>
                      <a:pt x="149" y="173"/>
                    </a:cubicBezTo>
                    <a:cubicBezTo>
                      <a:pt x="148" y="171"/>
                      <a:pt x="148" y="171"/>
                      <a:pt x="148" y="171"/>
                    </a:cubicBezTo>
                    <a:cubicBezTo>
                      <a:pt x="148" y="170"/>
                      <a:pt x="149" y="170"/>
                      <a:pt x="150" y="169"/>
                    </a:cubicBezTo>
                    <a:cubicBezTo>
                      <a:pt x="152" y="172"/>
                      <a:pt x="152" y="172"/>
                      <a:pt x="152" y="172"/>
                    </a:cubicBezTo>
                    <a:cubicBezTo>
                      <a:pt x="153" y="171"/>
                      <a:pt x="154" y="170"/>
                      <a:pt x="155" y="170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4" y="166"/>
                      <a:pt x="154" y="166"/>
                      <a:pt x="155" y="165"/>
                    </a:cubicBezTo>
                    <a:cubicBezTo>
                      <a:pt x="157" y="167"/>
                      <a:pt x="157" y="167"/>
                      <a:pt x="157" y="167"/>
                    </a:cubicBezTo>
                    <a:cubicBezTo>
                      <a:pt x="158" y="167"/>
                      <a:pt x="159" y="166"/>
                      <a:pt x="160" y="165"/>
                    </a:cubicBezTo>
                    <a:cubicBezTo>
                      <a:pt x="158" y="163"/>
                      <a:pt x="158" y="163"/>
                      <a:pt x="158" y="163"/>
                    </a:cubicBezTo>
                    <a:cubicBezTo>
                      <a:pt x="158" y="162"/>
                      <a:pt x="159" y="161"/>
                      <a:pt x="160" y="161"/>
                    </a:cubicBezTo>
                    <a:cubicBezTo>
                      <a:pt x="162" y="163"/>
                      <a:pt x="162" y="163"/>
                      <a:pt x="162" y="163"/>
                    </a:cubicBezTo>
                    <a:cubicBezTo>
                      <a:pt x="163" y="162"/>
                      <a:pt x="163" y="161"/>
                      <a:pt x="164" y="161"/>
                    </a:cubicBezTo>
                    <a:cubicBezTo>
                      <a:pt x="162" y="158"/>
                      <a:pt x="162" y="158"/>
                      <a:pt x="162" y="158"/>
                    </a:cubicBezTo>
                    <a:cubicBezTo>
                      <a:pt x="163" y="158"/>
                      <a:pt x="163" y="157"/>
                      <a:pt x="164" y="156"/>
                    </a:cubicBezTo>
                    <a:cubicBezTo>
                      <a:pt x="167" y="158"/>
                      <a:pt x="167" y="158"/>
                      <a:pt x="167" y="158"/>
                    </a:cubicBezTo>
                    <a:cubicBezTo>
                      <a:pt x="167" y="157"/>
                      <a:pt x="168" y="156"/>
                      <a:pt x="169" y="156"/>
                    </a:cubicBezTo>
                    <a:cubicBezTo>
                      <a:pt x="166" y="154"/>
                      <a:pt x="166" y="154"/>
                      <a:pt x="166" y="154"/>
                    </a:cubicBezTo>
                    <a:cubicBezTo>
                      <a:pt x="167" y="153"/>
                      <a:pt x="167" y="152"/>
                      <a:pt x="168" y="151"/>
                    </a:cubicBezTo>
                    <a:cubicBezTo>
                      <a:pt x="171" y="153"/>
                      <a:pt x="171" y="153"/>
                      <a:pt x="171" y="153"/>
                    </a:cubicBezTo>
                    <a:cubicBezTo>
                      <a:pt x="171" y="152"/>
                      <a:pt x="172" y="151"/>
                      <a:pt x="173" y="151"/>
                    </a:cubicBezTo>
                    <a:cubicBezTo>
                      <a:pt x="170" y="149"/>
                      <a:pt x="170" y="149"/>
                      <a:pt x="170" y="149"/>
                    </a:cubicBezTo>
                    <a:cubicBezTo>
                      <a:pt x="171" y="148"/>
                      <a:pt x="171" y="147"/>
                      <a:pt x="172" y="146"/>
                    </a:cubicBezTo>
                    <a:cubicBezTo>
                      <a:pt x="175" y="148"/>
                      <a:pt x="175" y="148"/>
                      <a:pt x="175" y="148"/>
                    </a:cubicBezTo>
                    <a:cubicBezTo>
                      <a:pt x="175" y="147"/>
                      <a:pt x="176" y="146"/>
                      <a:pt x="176" y="145"/>
                    </a:cubicBezTo>
                    <a:cubicBezTo>
                      <a:pt x="174" y="143"/>
                      <a:pt x="174" y="143"/>
                      <a:pt x="174" y="143"/>
                    </a:cubicBezTo>
                    <a:cubicBezTo>
                      <a:pt x="174" y="142"/>
                      <a:pt x="175" y="141"/>
                      <a:pt x="175" y="141"/>
                    </a:cubicBezTo>
                    <a:cubicBezTo>
                      <a:pt x="178" y="142"/>
                      <a:pt x="178" y="142"/>
                      <a:pt x="178" y="142"/>
                    </a:cubicBezTo>
                    <a:cubicBezTo>
                      <a:pt x="178" y="141"/>
                      <a:pt x="179" y="140"/>
                      <a:pt x="180" y="139"/>
                    </a:cubicBezTo>
                    <a:cubicBezTo>
                      <a:pt x="177" y="138"/>
                      <a:pt x="177" y="138"/>
                      <a:pt x="177" y="138"/>
                    </a:cubicBezTo>
                    <a:cubicBezTo>
                      <a:pt x="177" y="137"/>
                      <a:pt x="178" y="136"/>
                      <a:pt x="178" y="135"/>
                    </a:cubicBezTo>
                    <a:cubicBezTo>
                      <a:pt x="181" y="136"/>
                      <a:pt x="181" y="136"/>
                      <a:pt x="181" y="136"/>
                    </a:cubicBezTo>
                    <a:cubicBezTo>
                      <a:pt x="181" y="135"/>
                      <a:pt x="182" y="134"/>
                      <a:pt x="182" y="133"/>
                    </a:cubicBezTo>
                    <a:cubicBezTo>
                      <a:pt x="179" y="132"/>
                      <a:pt x="179" y="132"/>
                      <a:pt x="179" y="132"/>
                    </a:cubicBezTo>
                    <a:cubicBezTo>
                      <a:pt x="180" y="131"/>
                      <a:pt x="180" y="130"/>
                      <a:pt x="181" y="129"/>
                    </a:cubicBezTo>
                    <a:cubicBezTo>
                      <a:pt x="184" y="130"/>
                      <a:pt x="184" y="130"/>
                      <a:pt x="184" y="130"/>
                    </a:cubicBezTo>
                    <a:cubicBezTo>
                      <a:pt x="184" y="129"/>
                      <a:pt x="184" y="128"/>
                      <a:pt x="185" y="127"/>
                    </a:cubicBezTo>
                    <a:cubicBezTo>
                      <a:pt x="182" y="126"/>
                      <a:pt x="182" y="126"/>
                      <a:pt x="182" y="126"/>
                    </a:cubicBezTo>
                    <a:cubicBezTo>
                      <a:pt x="182" y="125"/>
                      <a:pt x="182" y="124"/>
                      <a:pt x="183" y="123"/>
                    </a:cubicBezTo>
                    <a:cubicBezTo>
                      <a:pt x="186" y="124"/>
                      <a:pt x="186" y="124"/>
                      <a:pt x="186" y="124"/>
                    </a:cubicBezTo>
                    <a:cubicBezTo>
                      <a:pt x="186" y="123"/>
                      <a:pt x="186" y="122"/>
                      <a:pt x="187" y="121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84" y="119"/>
                      <a:pt x="184" y="118"/>
                      <a:pt x="184" y="117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7"/>
                      <a:pt x="188" y="116"/>
                      <a:pt x="188" y="115"/>
                    </a:cubicBezTo>
                    <a:cubicBezTo>
                      <a:pt x="185" y="114"/>
                      <a:pt x="185" y="114"/>
                      <a:pt x="185" y="114"/>
                    </a:cubicBezTo>
                    <a:cubicBezTo>
                      <a:pt x="186" y="113"/>
                      <a:pt x="186" y="112"/>
                      <a:pt x="186" y="111"/>
                    </a:cubicBezTo>
                    <a:cubicBezTo>
                      <a:pt x="189" y="111"/>
                      <a:pt x="189" y="111"/>
                      <a:pt x="189" y="111"/>
                    </a:cubicBezTo>
                    <a:cubicBezTo>
                      <a:pt x="189" y="110"/>
                      <a:pt x="189" y="109"/>
                      <a:pt x="190" y="108"/>
                    </a:cubicBezTo>
                    <a:cubicBezTo>
                      <a:pt x="186" y="108"/>
                      <a:pt x="186" y="108"/>
                      <a:pt x="186" y="108"/>
                    </a:cubicBezTo>
                    <a:cubicBezTo>
                      <a:pt x="186" y="107"/>
                      <a:pt x="187" y="106"/>
                      <a:pt x="187" y="105"/>
                    </a:cubicBezTo>
                    <a:cubicBezTo>
                      <a:pt x="190" y="105"/>
                      <a:pt x="190" y="105"/>
                      <a:pt x="190" y="105"/>
                    </a:cubicBezTo>
                    <a:cubicBezTo>
                      <a:pt x="190" y="104"/>
                      <a:pt x="190" y="103"/>
                      <a:pt x="190" y="102"/>
                    </a:cubicBezTo>
                    <a:cubicBezTo>
                      <a:pt x="187" y="102"/>
                      <a:pt x="187" y="102"/>
                      <a:pt x="187" y="102"/>
                    </a:cubicBezTo>
                    <a:cubicBezTo>
                      <a:pt x="187" y="100"/>
                      <a:pt x="187" y="99"/>
                      <a:pt x="187" y="98"/>
                    </a:cubicBezTo>
                    <a:lnTo>
                      <a:pt x="190" y="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Freeform 22"/>
              <p:cNvSpPr>
                <a:spLocks noEditPoints="1"/>
              </p:cNvSpPr>
              <p:nvPr/>
            </p:nvSpPr>
            <p:spPr bwMode="auto">
              <a:xfrm>
                <a:off x="3055938" y="2517775"/>
                <a:ext cx="1539875" cy="493713"/>
              </a:xfrm>
              <a:custGeom>
                <a:avLst/>
                <a:gdLst>
                  <a:gd name="T0" fmla="*/ 57 w 664"/>
                  <a:gd name="T1" fmla="*/ 10 h 213"/>
                  <a:gd name="T2" fmla="*/ 10 w 664"/>
                  <a:gd name="T3" fmla="*/ 58 h 213"/>
                  <a:gd name="T4" fmla="*/ 57 w 664"/>
                  <a:gd name="T5" fmla="*/ 105 h 213"/>
                  <a:gd name="T6" fmla="*/ 58 w 664"/>
                  <a:gd name="T7" fmla="*/ 105 h 213"/>
                  <a:gd name="T8" fmla="*/ 568 w 664"/>
                  <a:gd name="T9" fmla="*/ 203 h 213"/>
                  <a:gd name="T10" fmla="*/ 654 w 664"/>
                  <a:gd name="T11" fmla="*/ 116 h 213"/>
                  <a:gd name="T12" fmla="*/ 567 w 664"/>
                  <a:gd name="T13" fmla="*/ 29 h 213"/>
                  <a:gd name="T14" fmla="*/ 565 w 664"/>
                  <a:gd name="T15" fmla="*/ 29 h 213"/>
                  <a:gd name="T16" fmla="*/ 57 w 664"/>
                  <a:gd name="T17" fmla="*/ 10 h 213"/>
                  <a:gd name="T18" fmla="*/ 568 w 664"/>
                  <a:gd name="T19" fmla="*/ 213 h 213"/>
                  <a:gd name="T20" fmla="*/ 568 w 664"/>
                  <a:gd name="T21" fmla="*/ 213 h 213"/>
                  <a:gd name="T22" fmla="*/ 57 w 664"/>
                  <a:gd name="T23" fmla="*/ 115 h 213"/>
                  <a:gd name="T24" fmla="*/ 0 w 664"/>
                  <a:gd name="T25" fmla="*/ 58 h 213"/>
                  <a:gd name="T26" fmla="*/ 57 w 664"/>
                  <a:gd name="T27" fmla="*/ 0 h 213"/>
                  <a:gd name="T28" fmla="*/ 565 w 664"/>
                  <a:gd name="T29" fmla="*/ 20 h 213"/>
                  <a:gd name="T30" fmla="*/ 567 w 664"/>
                  <a:gd name="T31" fmla="*/ 19 h 213"/>
                  <a:gd name="T32" fmla="*/ 664 w 664"/>
                  <a:gd name="T33" fmla="*/ 116 h 213"/>
                  <a:gd name="T34" fmla="*/ 568 w 664"/>
                  <a:gd name="T3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64" h="213">
                    <a:moveTo>
                      <a:pt x="57" y="10"/>
                    </a:moveTo>
                    <a:cubicBezTo>
                      <a:pt x="31" y="10"/>
                      <a:pt x="10" y="31"/>
                      <a:pt x="10" y="58"/>
                    </a:cubicBezTo>
                    <a:cubicBezTo>
                      <a:pt x="10" y="84"/>
                      <a:pt x="31" y="105"/>
                      <a:pt x="57" y="105"/>
                    </a:cubicBezTo>
                    <a:cubicBezTo>
                      <a:pt x="58" y="105"/>
                      <a:pt x="58" y="105"/>
                      <a:pt x="58" y="105"/>
                    </a:cubicBezTo>
                    <a:cubicBezTo>
                      <a:pt x="63" y="106"/>
                      <a:pt x="506" y="203"/>
                      <a:pt x="568" y="203"/>
                    </a:cubicBezTo>
                    <a:cubicBezTo>
                      <a:pt x="616" y="203"/>
                      <a:pt x="654" y="164"/>
                      <a:pt x="654" y="116"/>
                    </a:cubicBezTo>
                    <a:cubicBezTo>
                      <a:pt x="654" y="67"/>
                      <a:pt x="615" y="28"/>
                      <a:pt x="567" y="29"/>
                    </a:cubicBezTo>
                    <a:cubicBezTo>
                      <a:pt x="567" y="29"/>
                      <a:pt x="566" y="29"/>
                      <a:pt x="565" y="29"/>
                    </a:cubicBezTo>
                    <a:cubicBezTo>
                      <a:pt x="523" y="29"/>
                      <a:pt x="62" y="10"/>
                      <a:pt x="57" y="10"/>
                    </a:cubicBezTo>
                    <a:close/>
                    <a:moveTo>
                      <a:pt x="568" y="213"/>
                    </a:moveTo>
                    <a:cubicBezTo>
                      <a:pt x="568" y="213"/>
                      <a:pt x="568" y="213"/>
                      <a:pt x="568" y="213"/>
                    </a:cubicBezTo>
                    <a:cubicBezTo>
                      <a:pt x="506" y="212"/>
                      <a:pt x="81" y="120"/>
                      <a:pt x="57" y="115"/>
                    </a:cubicBezTo>
                    <a:cubicBezTo>
                      <a:pt x="26" y="114"/>
                      <a:pt x="0" y="89"/>
                      <a:pt x="0" y="58"/>
                    </a:cubicBezTo>
                    <a:cubicBezTo>
                      <a:pt x="0" y="26"/>
                      <a:pt x="26" y="0"/>
                      <a:pt x="57" y="0"/>
                    </a:cubicBezTo>
                    <a:cubicBezTo>
                      <a:pt x="62" y="1"/>
                      <a:pt x="523" y="20"/>
                      <a:pt x="565" y="20"/>
                    </a:cubicBezTo>
                    <a:cubicBezTo>
                      <a:pt x="566" y="20"/>
                      <a:pt x="567" y="19"/>
                      <a:pt x="567" y="19"/>
                    </a:cubicBezTo>
                    <a:cubicBezTo>
                      <a:pt x="620" y="18"/>
                      <a:pt x="664" y="62"/>
                      <a:pt x="664" y="116"/>
                    </a:cubicBezTo>
                    <a:cubicBezTo>
                      <a:pt x="664" y="170"/>
                      <a:pt x="621" y="213"/>
                      <a:pt x="568" y="2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Freeform 23"/>
              <p:cNvSpPr>
                <a:spLocks noEditPoints="1"/>
              </p:cNvSpPr>
              <p:nvPr/>
            </p:nvSpPr>
            <p:spPr bwMode="auto">
              <a:xfrm>
                <a:off x="3067050" y="1123950"/>
                <a:ext cx="2873375" cy="1704975"/>
              </a:xfrm>
              <a:custGeom>
                <a:avLst/>
                <a:gdLst>
                  <a:gd name="T0" fmla="*/ 423 w 1239"/>
                  <a:gd name="T1" fmla="*/ 195 h 734"/>
                  <a:gd name="T2" fmla="*/ 995 w 1239"/>
                  <a:gd name="T3" fmla="*/ 192 h 734"/>
                  <a:gd name="T4" fmla="*/ 532 w 1239"/>
                  <a:gd name="T5" fmla="*/ 697 h 734"/>
                  <a:gd name="T6" fmla="*/ 306 w 1239"/>
                  <a:gd name="T7" fmla="*/ 682 h 734"/>
                  <a:gd name="T8" fmla="*/ 113 w 1239"/>
                  <a:gd name="T9" fmla="*/ 666 h 734"/>
                  <a:gd name="T10" fmla="*/ 86 w 1239"/>
                  <a:gd name="T11" fmla="*/ 617 h 734"/>
                  <a:gd name="T12" fmla="*/ 240 w 1239"/>
                  <a:gd name="T13" fmla="*/ 408 h 734"/>
                  <a:gd name="T14" fmla="*/ 535 w 1239"/>
                  <a:gd name="T15" fmla="*/ 697 h 734"/>
                  <a:gd name="T16" fmla="*/ 980 w 1239"/>
                  <a:gd name="T17" fmla="*/ 48 h 734"/>
                  <a:gd name="T18" fmla="*/ 979 w 1239"/>
                  <a:gd name="T19" fmla="*/ 45 h 734"/>
                  <a:gd name="T20" fmla="*/ 987 w 1239"/>
                  <a:gd name="T21" fmla="*/ 40 h 734"/>
                  <a:gd name="T22" fmla="*/ 1025 w 1239"/>
                  <a:gd name="T23" fmla="*/ 29 h 734"/>
                  <a:gd name="T24" fmla="*/ 1028 w 1239"/>
                  <a:gd name="T25" fmla="*/ 48 h 734"/>
                  <a:gd name="T26" fmla="*/ 1177 w 1239"/>
                  <a:gd name="T27" fmla="*/ 572 h 734"/>
                  <a:gd name="T28" fmla="*/ 1077 w 1239"/>
                  <a:gd name="T29" fmla="*/ 347 h 734"/>
                  <a:gd name="T30" fmla="*/ 1059 w 1239"/>
                  <a:gd name="T31" fmla="*/ 270 h 734"/>
                  <a:gd name="T32" fmla="*/ 1038 w 1239"/>
                  <a:gd name="T33" fmla="*/ 207 h 734"/>
                  <a:gd name="T34" fmla="*/ 1022 w 1239"/>
                  <a:gd name="T35" fmla="*/ 167 h 734"/>
                  <a:gd name="T36" fmla="*/ 993 w 1239"/>
                  <a:gd name="T37" fmla="*/ 91 h 734"/>
                  <a:gd name="T38" fmla="*/ 1049 w 1239"/>
                  <a:gd name="T39" fmla="*/ 43 h 734"/>
                  <a:gd name="T40" fmla="*/ 1028 w 1239"/>
                  <a:gd name="T41" fmla="*/ 12 h 734"/>
                  <a:gd name="T42" fmla="*/ 977 w 1239"/>
                  <a:gd name="T43" fmla="*/ 19 h 734"/>
                  <a:gd name="T44" fmla="*/ 967 w 1239"/>
                  <a:gd name="T45" fmla="*/ 23 h 734"/>
                  <a:gd name="T46" fmla="*/ 916 w 1239"/>
                  <a:gd name="T47" fmla="*/ 49 h 734"/>
                  <a:gd name="T48" fmla="*/ 914 w 1239"/>
                  <a:gd name="T49" fmla="*/ 75 h 734"/>
                  <a:gd name="T50" fmla="*/ 941 w 1239"/>
                  <a:gd name="T51" fmla="*/ 65 h 734"/>
                  <a:gd name="T52" fmla="*/ 962 w 1239"/>
                  <a:gd name="T53" fmla="*/ 55 h 734"/>
                  <a:gd name="T54" fmla="*/ 939 w 1239"/>
                  <a:gd name="T55" fmla="*/ 69 h 734"/>
                  <a:gd name="T56" fmla="*/ 934 w 1239"/>
                  <a:gd name="T57" fmla="*/ 73 h 734"/>
                  <a:gd name="T58" fmla="*/ 939 w 1239"/>
                  <a:gd name="T59" fmla="*/ 75 h 734"/>
                  <a:gd name="T60" fmla="*/ 958 w 1239"/>
                  <a:gd name="T61" fmla="*/ 63 h 734"/>
                  <a:gd name="T62" fmla="*/ 981 w 1239"/>
                  <a:gd name="T63" fmla="*/ 132 h 734"/>
                  <a:gd name="T64" fmla="*/ 451 w 1239"/>
                  <a:gd name="T65" fmla="*/ 153 h 734"/>
                  <a:gd name="T66" fmla="*/ 403 w 1239"/>
                  <a:gd name="T67" fmla="*/ 154 h 734"/>
                  <a:gd name="T68" fmla="*/ 402 w 1239"/>
                  <a:gd name="T69" fmla="*/ 80 h 734"/>
                  <a:gd name="T70" fmla="*/ 494 w 1239"/>
                  <a:gd name="T71" fmla="*/ 107 h 734"/>
                  <a:gd name="T72" fmla="*/ 505 w 1239"/>
                  <a:gd name="T73" fmla="*/ 88 h 734"/>
                  <a:gd name="T74" fmla="*/ 370 w 1239"/>
                  <a:gd name="T75" fmla="*/ 23 h 734"/>
                  <a:gd name="T76" fmla="*/ 313 w 1239"/>
                  <a:gd name="T77" fmla="*/ 1 h 734"/>
                  <a:gd name="T78" fmla="*/ 307 w 1239"/>
                  <a:gd name="T79" fmla="*/ 59 h 734"/>
                  <a:gd name="T80" fmla="*/ 365 w 1239"/>
                  <a:gd name="T81" fmla="*/ 149 h 734"/>
                  <a:gd name="T82" fmla="*/ 346 w 1239"/>
                  <a:gd name="T83" fmla="*/ 204 h 734"/>
                  <a:gd name="T84" fmla="*/ 256 w 1239"/>
                  <a:gd name="T85" fmla="*/ 333 h 734"/>
                  <a:gd name="T86" fmla="*/ 98 w 1239"/>
                  <a:gd name="T87" fmla="*/ 565 h 734"/>
                  <a:gd name="T88" fmla="*/ 0 w 1239"/>
                  <a:gd name="T89" fmla="*/ 658 h 734"/>
                  <a:gd name="T90" fmla="*/ 112 w 1239"/>
                  <a:gd name="T91" fmla="*/ 686 h 734"/>
                  <a:gd name="T92" fmla="*/ 304 w 1239"/>
                  <a:gd name="T93" fmla="*/ 704 h 734"/>
                  <a:gd name="T94" fmla="*/ 529 w 1239"/>
                  <a:gd name="T95" fmla="*/ 729 h 734"/>
                  <a:gd name="T96" fmla="*/ 575 w 1239"/>
                  <a:gd name="T97" fmla="*/ 728 h 734"/>
                  <a:gd name="T98" fmla="*/ 1025 w 1239"/>
                  <a:gd name="T99" fmla="*/ 282 h 734"/>
                  <a:gd name="T100" fmla="*/ 1072 w 1239"/>
                  <a:gd name="T101" fmla="*/ 402 h 734"/>
                  <a:gd name="T102" fmla="*/ 1229 w 1239"/>
                  <a:gd name="T103" fmla="*/ 660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39" h="734">
                    <a:moveTo>
                      <a:pt x="568" y="685"/>
                    </a:moveTo>
                    <a:cubicBezTo>
                      <a:pt x="415" y="195"/>
                      <a:pt x="415" y="195"/>
                      <a:pt x="415" y="195"/>
                    </a:cubicBezTo>
                    <a:cubicBezTo>
                      <a:pt x="418" y="195"/>
                      <a:pt x="421" y="195"/>
                      <a:pt x="423" y="195"/>
                    </a:cubicBezTo>
                    <a:cubicBezTo>
                      <a:pt x="451" y="195"/>
                      <a:pt x="451" y="195"/>
                      <a:pt x="451" y="195"/>
                    </a:cubicBezTo>
                    <a:cubicBezTo>
                      <a:pt x="451" y="189"/>
                      <a:pt x="451" y="189"/>
                      <a:pt x="451" y="189"/>
                    </a:cubicBezTo>
                    <a:cubicBezTo>
                      <a:pt x="995" y="192"/>
                      <a:pt x="995" y="192"/>
                      <a:pt x="995" y="192"/>
                    </a:cubicBezTo>
                    <a:cubicBezTo>
                      <a:pt x="1002" y="210"/>
                      <a:pt x="1002" y="210"/>
                      <a:pt x="1002" y="210"/>
                    </a:cubicBezTo>
                    <a:lnTo>
                      <a:pt x="568" y="685"/>
                    </a:lnTo>
                    <a:close/>
                    <a:moveTo>
                      <a:pt x="532" y="697"/>
                    </a:moveTo>
                    <a:cubicBezTo>
                      <a:pt x="499" y="695"/>
                      <a:pt x="499" y="695"/>
                      <a:pt x="499" y="695"/>
                    </a:cubicBezTo>
                    <a:cubicBezTo>
                      <a:pt x="435" y="691"/>
                      <a:pt x="435" y="691"/>
                      <a:pt x="435" y="691"/>
                    </a:cubicBezTo>
                    <a:cubicBezTo>
                      <a:pt x="306" y="682"/>
                      <a:pt x="306" y="682"/>
                      <a:pt x="306" y="682"/>
                    </a:cubicBezTo>
                    <a:cubicBezTo>
                      <a:pt x="285" y="681"/>
                      <a:pt x="263" y="679"/>
                      <a:pt x="242" y="677"/>
                    </a:cubicBezTo>
                    <a:cubicBezTo>
                      <a:pt x="178" y="672"/>
                      <a:pt x="178" y="672"/>
                      <a:pt x="178" y="672"/>
                    </a:cubicBezTo>
                    <a:cubicBezTo>
                      <a:pt x="113" y="666"/>
                      <a:pt x="113" y="666"/>
                      <a:pt x="113" y="666"/>
                    </a:cubicBezTo>
                    <a:cubicBezTo>
                      <a:pt x="104" y="666"/>
                      <a:pt x="104" y="666"/>
                      <a:pt x="104" y="666"/>
                    </a:cubicBezTo>
                    <a:cubicBezTo>
                      <a:pt x="104" y="663"/>
                      <a:pt x="104" y="660"/>
                      <a:pt x="104" y="658"/>
                    </a:cubicBezTo>
                    <a:cubicBezTo>
                      <a:pt x="104" y="641"/>
                      <a:pt x="97" y="627"/>
                      <a:pt x="86" y="617"/>
                    </a:cubicBezTo>
                    <a:cubicBezTo>
                      <a:pt x="115" y="577"/>
                      <a:pt x="115" y="577"/>
                      <a:pt x="115" y="577"/>
                    </a:cubicBezTo>
                    <a:cubicBezTo>
                      <a:pt x="129" y="558"/>
                      <a:pt x="142" y="539"/>
                      <a:pt x="156" y="521"/>
                    </a:cubicBezTo>
                    <a:cubicBezTo>
                      <a:pt x="184" y="483"/>
                      <a:pt x="212" y="446"/>
                      <a:pt x="240" y="408"/>
                    </a:cubicBezTo>
                    <a:cubicBezTo>
                      <a:pt x="324" y="296"/>
                      <a:pt x="324" y="296"/>
                      <a:pt x="324" y="296"/>
                    </a:cubicBezTo>
                    <a:cubicBezTo>
                      <a:pt x="345" y="269"/>
                      <a:pt x="365" y="242"/>
                      <a:pt x="385" y="216"/>
                    </a:cubicBezTo>
                    <a:cubicBezTo>
                      <a:pt x="535" y="697"/>
                      <a:pt x="535" y="697"/>
                      <a:pt x="535" y="697"/>
                    </a:cubicBezTo>
                    <a:lnTo>
                      <a:pt x="532" y="697"/>
                    </a:lnTo>
                    <a:close/>
                    <a:moveTo>
                      <a:pt x="987" y="73"/>
                    </a:moveTo>
                    <a:cubicBezTo>
                      <a:pt x="980" y="48"/>
                      <a:pt x="980" y="48"/>
                      <a:pt x="980" y="48"/>
                    </a:cubicBezTo>
                    <a:cubicBezTo>
                      <a:pt x="980" y="48"/>
                      <a:pt x="980" y="48"/>
                      <a:pt x="980" y="48"/>
                    </a:cubicBezTo>
                    <a:cubicBezTo>
                      <a:pt x="980" y="48"/>
                      <a:pt x="980" y="48"/>
                      <a:pt x="980" y="48"/>
                    </a:cubicBezTo>
                    <a:cubicBezTo>
                      <a:pt x="979" y="45"/>
                      <a:pt x="979" y="45"/>
                      <a:pt x="979" y="45"/>
                    </a:cubicBezTo>
                    <a:cubicBezTo>
                      <a:pt x="984" y="42"/>
                      <a:pt x="984" y="42"/>
                      <a:pt x="984" y="42"/>
                    </a:cubicBezTo>
                    <a:cubicBezTo>
                      <a:pt x="986" y="42"/>
                      <a:pt x="986" y="42"/>
                      <a:pt x="986" y="42"/>
                    </a:cubicBezTo>
                    <a:cubicBezTo>
                      <a:pt x="987" y="41"/>
                      <a:pt x="987" y="41"/>
                      <a:pt x="987" y="40"/>
                    </a:cubicBezTo>
                    <a:cubicBezTo>
                      <a:pt x="988" y="39"/>
                      <a:pt x="988" y="37"/>
                      <a:pt x="989" y="36"/>
                    </a:cubicBezTo>
                    <a:cubicBezTo>
                      <a:pt x="997" y="32"/>
                      <a:pt x="1005" y="29"/>
                      <a:pt x="1013" y="29"/>
                    </a:cubicBezTo>
                    <a:cubicBezTo>
                      <a:pt x="1017" y="28"/>
                      <a:pt x="1021" y="28"/>
                      <a:pt x="1025" y="29"/>
                    </a:cubicBezTo>
                    <a:cubicBezTo>
                      <a:pt x="1028" y="29"/>
                      <a:pt x="1031" y="31"/>
                      <a:pt x="1032" y="33"/>
                    </a:cubicBezTo>
                    <a:cubicBezTo>
                      <a:pt x="1033" y="34"/>
                      <a:pt x="1034" y="36"/>
                      <a:pt x="1033" y="39"/>
                    </a:cubicBezTo>
                    <a:cubicBezTo>
                      <a:pt x="1032" y="42"/>
                      <a:pt x="1030" y="45"/>
                      <a:pt x="1028" y="48"/>
                    </a:cubicBezTo>
                    <a:cubicBezTo>
                      <a:pt x="1023" y="54"/>
                      <a:pt x="1015" y="59"/>
                      <a:pt x="1008" y="63"/>
                    </a:cubicBezTo>
                    <a:cubicBezTo>
                      <a:pt x="1001" y="67"/>
                      <a:pt x="994" y="70"/>
                      <a:pt x="987" y="73"/>
                    </a:cubicBezTo>
                    <a:close/>
                    <a:moveTo>
                      <a:pt x="1177" y="572"/>
                    </a:moveTo>
                    <a:cubicBezTo>
                      <a:pt x="1160" y="545"/>
                      <a:pt x="1144" y="515"/>
                      <a:pt x="1130" y="486"/>
                    </a:cubicBezTo>
                    <a:cubicBezTo>
                      <a:pt x="1117" y="456"/>
                      <a:pt x="1104" y="425"/>
                      <a:pt x="1093" y="394"/>
                    </a:cubicBezTo>
                    <a:cubicBezTo>
                      <a:pt x="1088" y="378"/>
                      <a:pt x="1083" y="363"/>
                      <a:pt x="1077" y="347"/>
                    </a:cubicBezTo>
                    <a:cubicBezTo>
                      <a:pt x="1073" y="331"/>
                      <a:pt x="1068" y="315"/>
                      <a:pt x="1063" y="299"/>
                    </a:cubicBezTo>
                    <a:cubicBezTo>
                      <a:pt x="1068" y="298"/>
                      <a:pt x="1068" y="298"/>
                      <a:pt x="1068" y="298"/>
                    </a:cubicBezTo>
                    <a:cubicBezTo>
                      <a:pt x="1059" y="270"/>
                      <a:pt x="1059" y="270"/>
                      <a:pt x="1059" y="270"/>
                    </a:cubicBezTo>
                    <a:cubicBezTo>
                      <a:pt x="1055" y="272"/>
                      <a:pt x="1055" y="272"/>
                      <a:pt x="1055" y="272"/>
                    </a:cubicBezTo>
                    <a:cubicBezTo>
                      <a:pt x="1038" y="218"/>
                      <a:pt x="1038" y="218"/>
                      <a:pt x="1038" y="218"/>
                    </a:cubicBezTo>
                    <a:cubicBezTo>
                      <a:pt x="1039" y="214"/>
                      <a:pt x="1039" y="211"/>
                      <a:pt x="1038" y="207"/>
                    </a:cubicBezTo>
                    <a:cubicBezTo>
                      <a:pt x="1023" y="168"/>
                      <a:pt x="1023" y="168"/>
                      <a:pt x="1023" y="168"/>
                    </a:cubicBezTo>
                    <a:cubicBezTo>
                      <a:pt x="1023" y="168"/>
                      <a:pt x="1023" y="168"/>
                      <a:pt x="1023" y="168"/>
                    </a:cubicBezTo>
                    <a:cubicBezTo>
                      <a:pt x="1023" y="168"/>
                      <a:pt x="1022" y="167"/>
                      <a:pt x="1022" y="167"/>
                    </a:cubicBezTo>
                    <a:cubicBezTo>
                      <a:pt x="1008" y="123"/>
                      <a:pt x="1008" y="123"/>
                      <a:pt x="1008" y="123"/>
                    </a:cubicBezTo>
                    <a:cubicBezTo>
                      <a:pt x="1003" y="125"/>
                      <a:pt x="1003" y="125"/>
                      <a:pt x="1003" y="125"/>
                    </a:cubicBezTo>
                    <a:cubicBezTo>
                      <a:pt x="993" y="91"/>
                      <a:pt x="993" y="91"/>
                      <a:pt x="993" y="91"/>
                    </a:cubicBezTo>
                    <a:cubicBezTo>
                      <a:pt x="1001" y="87"/>
                      <a:pt x="1009" y="83"/>
                      <a:pt x="1017" y="78"/>
                    </a:cubicBezTo>
                    <a:cubicBezTo>
                      <a:pt x="1025" y="73"/>
                      <a:pt x="1034" y="67"/>
                      <a:pt x="1041" y="58"/>
                    </a:cubicBezTo>
                    <a:cubicBezTo>
                      <a:pt x="1044" y="54"/>
                      <a:pt x="1047" y="49"/>
                      <a:pt x="1049" y="43"/>
                    </a:cubicBezTo>
                    <a:cubicBezTo>
                      <a:pt x="1050" y="40"/>
                      <a:pt x="1050" y="36"/>
                      <a:pt x="1050" y="33"/>
                    </a:cubicBezTo>
                    <a:cubicBezTo>
                      <a:pt x="1049" y="29"/>
                      <a:pt x="1047" y="25"/>
                      <a:pt x="1045" y="22"/>
                    </a:cubicBezTo>
                    <a:cubicBezTo>
                      <a:pt x="1040" y="16"/>
                      <a:pt x="1034" y="14"/>
                      <a:pt x="1028" y="12"/>
                    </a:cubicBezTo>
                    <a:cubicBezTo>
                      <a:pt x="1022" y="11"/>
                      <a:pt x="1017" y="11"/>
                      <a:pt x="1011" y="12"/>
                    </a:cubicBezTo>
                    <a:cubicBezTo>
                      <a:pt x="1001" y="13"/>
                      <a:pt x="991" y="16"/>
                      <a:pt x="982" y="20"/>
                    </a:cubicBezTo>
                    <a:cubicBezTo>
                      <a:pt x="981" y="21"/>
                      <a:pt x="979" y="19"/>
                      <a:pt x="977" y="19"/>
                    </a:cubicBezTo>
                    <a:cubicBezTo>
                      <a:pt x="976" y="19"/>
                      <a:pt x="976" y="19"/>
                      <a:pt x="975" y="19"/>
                    </a:cubicBezTo>
                    <a:cubicBezTo>
                      <a:pt x="974" y="20"/>
                      <a:pt x="974" y="20"/>
                      <a:pt x="974" y="20"/>
                    </a:cubicBezTo>
                    <a:cubicBezTo>
                      <a:pt x="967" y="23"/>
                      <a:pt x="967" y="23"/>
                      <a:pt x="967" y="23"/>
                    </a:cubicBezTo>
                    <a:cubicBezTo>
                      <a:pt x="963" y="25"/>
                      <a:pt x="958" y="27"/>
                      <a:pt x="954" y="29"/>
                    </a:cubicBezTo>
                    <a:cubicBezTo>
                      <a:pt x="945" y="33"/>
                      <a:pt x="937" y="37"/>
                      <a:pt x="929" y="42"/>
                    </a:cubicBezTo>
                    <a:cubicBezTo>
                      <a:pt x="924" y="44"/>
                      <a:pt x="921" y="47"/>
                      <a:pt x="916" y="49"/>
                    </a:cubicBezTo>
                    <a:cubicBezTo>
                      <a:pt x="910" y="53"/>
                      <a:pt x="910" y="53"/>
                      <a:pt x="910" y="53"/>
                    </a:cubicBezTo>
                    <a:cubicBezTo>
                      <a:pt x="908" y="54"/>
                      <a:pt x="906" y="54"/>
                      <a:pt x="905" y="59"/>
                    </a:cubicBezTo>
                    <a:cubicBezTo>
                      <a:pt x="914" y="75"/>
                      <a:pt x="914" y="75"/>
                      <a:pt x="914" y="75"/>
                    </a:cubicBezTo>
                    <a:cubicBezTo>
                      <a:pt x="918" y="77"/>
                      <a:pt x="920" y="75"/>
                      <a:pt x="922" y="74"/>
                    </a:cubicBezTo>
                    <a:cubicBezTo>
                      <a:pt x="928" y="71"/>
                      <a:pt x="928" y="71"/>
                      <a:pt x="928" y="71"/>
                    </a:cubicBezTo>
                    <a:cubicBezTo>
                      <a:pt x="932" y="69"/>
                      <a:pt x="937" y="67"/>
                      <a:pt x="941" y="65"/>
                    </a:cubicBezTo>
                    <a:cubicBezTo>
                      <a:pt x="953" y="59"/>
                      <a:pt x="953" y="59"/>
                      <a:pt x="953" y="59"/>
                    </a:cubicBezTo>
                    <a:cubicBezTo>
                      <a:pt x="962" y="54"/>
                      <a:pt x="962" y="54"/>
                      <a:pt x="962" y="54"/>
                    </a:cubicBezTo>
                    <a:cubicBezTo>
                      <a:pt x="962" y="55"/>
                      <a:pt x="962" y="55"/>
                      <a:pt x="962" y="55"/>
                    </a:cubicBezTo>
                    <a:cubicBezTo>
                      <a:pt x="960" y="56"/>
                      <a:pt x="958" y="58"/>
                      <a:pt x="956" y="59"/>
                    </a:cubicBezTo>
                    <a:cubicBezTo>
                      <a:pt x="944" y="66"/>
                      <a:pt x="944" y="66"/>
                      <a:pt x="944" y="66"/>
                    </a:cubicBezTo>
                    <a:cubicBezTo>
                      <a:pt x="939" y="69"/>
                      <a:pt x="939" y="69"/>
                      <a:pt x="939" y="69"/>
                    </a:cubicBezTo>
                    <a:cubicBezTo>
                      <a:pt x="936" y="71"/>
                      <a:pt x="936" y="71"/>
                      <a:pt x="936" y="71"/>
                    </a:cubicBezTo>
                    <a:cubicBezTo>
                      <a:pt x="935" y="72"/>
                      <a:pt x="935" y="72"/>
                      <a:pt x="935" y="72"/>
                    </a:cubicBezTo>
                    <a:cubicBezTo>
                      <a:pt x="934" y="72"/>
                      <a:pt x="934" y="72"/>
                      <a:pt x="934" y="73"/>
                    </a:cubicBezTo>
                    <a:cubicBezTo>
                      <a:pt x="936" y="76"/>
                      <a:pt x="936" y="76"/>
                      <a:pt x="936" y="76"/>
                    </a:cubicBezTo>
                    <a:cubicBezTo>
                      <a:pt x="936" y="77"/>
                      <a:pt x="937" y="76"/>
                      <a:pt x="937" y="76"/>
                    </a:cubicBezTo>
                    <a:cubicBezTo>
                      <a:pt x="939" y="75"/>
                      <a:pt x="939" y="75"/>
                      <a:pt x="939" y="75"/>
                    </a:cubicBezTo>
                    <a:cubicBezTo>
                      <a:pt x="941" y="73"/>
                      <a:pt x="941" y="73"/>
                      <a:pt x="941" y="73"/>
                    </a:cubicBezTo>
                    <a:cubicBezTo>
                      <a:pt x="947" y="70"/>
                      <a:pt x="947" y="70"/>
                      <a:pt x="947" y="70"/>
                    </a:cubicBezTo>
                    <a:cubicBezTo>
                      <a:pt x="951" y="68"/>
                      <a:pt x="955" y="65"/>
                      <a:pt x="958" y="63"/>
                    </a:cubicBezTo>
                    <a:cubicBezTo>
                      <a:pt x="960" y="62"/>
                      <a:pt x="962" y="61"/>
                      <a:pt x="963" y="60"/>
                    </a:cubicBezTo>
                    <a:cubicBezTo>
                      <a:pt x="986" y="130"/>
                      <a:pt x="986" y="130"/>
                      <a:pt x="986" y="130"/>
                    </a:cubicBezTo>
                    <a:cubicBezTo>
                      <a:pt x="981" y="132"/>
                      <a:pt x="981" y="132"/>
                      <a:pt x="981" y="132"/>
                    </a:cubicBezTo>
                    <a:cubicBezTo>
                      <a:pt x="989" y="157"/>
                      <a:pt x="989" y="157"/>
                      <a:pt x="989" y="157"/>
                    </a:cubicBezTo>
                    <a:cubicBezTo>
                      <a:pt x="451" y="160"/>
                      <a:pt x="451" y="160"/>
                      <a:pt x="451" y="160"/>
                    </a:cubicBezTo>
                    <a:cubicBezTo>
                      <a:pt x="451" y="153"/>
                      <a:pt x="451" y="153"/>
                      <a:pt x="451" y="153"/>
                    </a:cubicBezTo>
                    <a:cubicBezTo>
                      <a:pt x="423" y="153"/>
                      <a:pt x="423" y="153"/>
                      <a:pt x="423" y="153"/>
                    </a:cubicBezTo>
                    <a:cubicBezTo>
                      <a:pt x="418" y="153"/>
                      <a:pt x="414" y="153"/>
                      <a:pt x="409" y="154"/>
                    </a:cubicBezTo>
                    <a:cubicBezTo>
                      <a:pt x="403" y="154"/>
                      <a:pt x="403" y="154"/>
                      <a:pt x="403" y="154"/>
                    </a:cubicBezTo>
                    <a:cubicBezTo>
                      <a:pt x="398" y="140"/>
                      <a:pt x="398" y="140"/>
                      <a:pt x="398" y="140"/>
                    </a:cubicBezTo>
                    <a:cubicBezTo>
                      <a:pt x="383" y="75"/>
                      <a:pt x="383" y="75"/>
                      <a:pt x="383" y="75"/>
                    </a:cubicBezTo>
                    <a:cubicBezTo>
                      <a:pt x="402" y="80"/>
                      <a:pt x="402" y="80"/>
                      <a:pt x="402" y="80"/>
                    </a:cubicBezTo>
                    <a:cubicBezTo>
                      <a:pt x="448" y="92"/>
                      <a:pt x="448" y="92"/>
                      <a:pt x="448" y="92"/>
                    </a:cubicBezTo>
                    <a:cubicBezTo>
                      <a:pt x="472" y="99"/>
                      <a:pt x="472" y="99"/>
                      <a:pt x="472" y="99"/>
                    </a:cubicBezTo>
                    <a:cubicBezTo>
                      <a:pt x="479" y="101"/>
                      <a:pt x="487" y="103"/>
                      <a:pt x="494" y="107"/>
                    </a:cubicBezTo>
                    <a:cubicBezTo>
                      <a:pt x="494" y="108"/>
                      <a:pt x="495" y="108"/>
                      <a:pt x="495" y="108"/>
                    </a:cubicBezTo>
                    <a:cubicBezTo>
                      <a:pt x="501" y="111"/>
                      <a:pt x="507" y="108"/>
                      <a:pt x="510" y="103"/>
                    </a:cubicBezTo>
                    <a:cubicBezTo>
                      <a:pt x="513" y="98"/>
                      <a:pt x="510" y="91"/>
                      <a:pt x="505" y="88"/>
                    </a:cubicBezTo>
                    <a:cubicBezTo>
                      <a:pt x="501" y="86"/>
                      <a:pt x="501" y="86"/>
                      <a:pt x="501" y="86"/>
                    </a:cubicBezTo>
                    <a:cubicBezTo>
                      <a:pt x="472" y="72"/>
                      <a:pt x="442" y="58"/>
                      <a:pt x="413" y="44"/>
                    </a:cubicBezTo>
                    <a:cubicBezTo>
                      <a:pt x="370" y="23"/>
                      <a:pt x="370" y="23"/>
                      <a:pt x="370" y="23"/>
                    </a:cubicBezTo>
                    <a:cubicBezTo>
                      <a:pt x="348" y="12"/>
                      <a:pt x="348" y="12"/>
                      <a:pt x="348" y="12"/>
                    </a:cubicBezTo>
                    <a:cubicBezTo>
                      <a:pt x="340" y="9"/>
                      <a:pt x="333" y="6"/>
                      <a:pt x="325" y="4"/>
                    </a:cubicBezTo>
                    <a:cubicBezTo>
                      <a:pt x="313" y="1"/>
                      <a:pt x="313" y="1"/>
                      <a:pt x="313" y="1"/>
                    </a:cubicBezTo>
                    <a:cubicBezTo>
                      <a:pt x="310" y="1"/>
                      <a:pt x="308" y="0"/>
                      <a:pt x="305" y="0"/>
                    </a:cubicBezTo>
                    <a:cubicBezTo>
                      <a:pt x="289" y="1"/>
                      <a:pt x="276" y="15"/>
                      <a:pt x="277" y="31"/>
                    </a:cubicBezTo>
                    <a:cubicBezTo>
                      <a:pt x="278" y="47"/>
                      <a:pt x="291" y="59"/>
                      <a:pt x="307" y="59"/>
                    </a:cubicBezTo>
                    <a:cubicBezTo>
                      <a:pt x="316" y="58"/>
                      <a:pt x="324" y="60"/>
                      <a:pt x="332" y="62"/>
                    </a:cubicBezTo>
                    <a:cubicBezTo>
                      <a:pt x="345" y="65"/>
                      <a:pt x="345" y="65"/>
                      <a:pt x="345" y="65"/>
                    </a:cubicBezTo>
                    <a:cubicBezTo>
                      <a:pt x="365" y="149"/>
                      <a:pt x="365" y="149"/>
                      <a:pt x="365" y="149"/>
                    </a:cubicBezTo>
                    <a:cubicBezTo>
                      <a:pt x="372" y="173"/>
                      <a:pt x="372" y="173"/>
                      <a:pt x="372" y="173"/>
                    </a:cubicBezTo>
                    <a:cubicBezTo>
                      <a:pt x="367" y="179"/>
                      <a:pt x="362" y="184"/>
                      <a:pt x="357" y="190"/>
                    </a:cubicBezTo>
                    <a:cubicBezTo>
                      <a:pt x="353" y="195"/>
                      <a:pt x="350" y="199"/>
                      <a:pt x="346" y="204"/>
                    </a:cubicBezTo>
                    <a:cubicBezTo>
                      <a:pt x="343" y="209"/>
                      <a:pt x="339" y="213"/>
                      <a:pt x="336" y="218"/>
                    </a:cubicBezTo>
                    <a:cubicBezTo>
                      <a:pt x="296" y="276"/>
                      <a:pt x="296" y="276"/>
                      <a:pt x="296" y="276"/>
                    </a:cubicBezTo>
                    <a:cubicBezTo>
                      <a:pt x="256" y="333"/>
                      <a:pt x="256" y="333"/>
                      <a:pt x="256" y="333"/>
                    </a:cubicBezTo>
                    <a:cubicBezTo>
                      <a:pt x="217" y="391"/>
                      <a:pt x="217" y="391"/>
                      <a:pt x="217" y="391"/>
                    </a:cubicBezTo>
                    <a:cubicBezTo>
                      <a:pt x="138" y="507"/>
                      <a:pt x="138" y="507"/>
                      <a:pt x="138" y="507"/>
                    </a:cubicBezTo>
                    <a:cubicBezTo>
                      <a:pt x="125" y="527"/>
                      <a:pt x="111" y="546"/>
                      <a:pt x="98" y="565"/>
                    </a:cubicBezTo>
                    <a:cubicBezTo>
                      <a:pt x="68" y="608"/>
                      <a:pt x="68" y="608"/>
                      <a:pt x="68" y="608"/>
                    </a:cubicBezTo>
                    <a:cubicBezTo>
                      <a:pt x="63" y="606"/>
                      <a:pt x="58" y="605"/>
                      <a:pt x="52" y="605"/>
                    </a:cubicBezTo>
                    <a:cubicBezTo>
                      <a:pt x="23" y="605"/>
                      <a:pt x="0" y="629"/>
                      <a:pt x="0" y="658"/>
                    </a:cubicBezTo>
                    <a:cubicBezTo>
                      <a:pt x="0" y="686"/>
                      <a:pt x="23" y="710"/>
                      <a:pt x="52" y="710"/>
                    </a:cubicBezTo>
                    <a:cubicBezTo>
                      <a:pt x="71" y="710"/>
                      <a:pt x="88" y="700"/>
                      <a:pt x="97" y="684"/>
                    </a:cubicBezTo>
                    <a:cubicBezTo>
                      <a:pt x="112" y="686"/>
                      <a:pt x="112" y="686"/>
                      <a:pt x="112" y="686"/>
                    </a:cubicBezTo>
                    <a:cubicBezTo>
                      <a:pt x="176" y="692"/>
                      <a:pt x="176" y="692"/>
                      <a:pt x="176" y="692"/>
                    </a:cubicBezTo>
                    <a:cubicBezTo>
                      <a:pt x="240" y="698"/>
                      <a:pt x="240" y="698"/>
                      <a:pt x="240" y="698"/>
                    </a:cubicBezTo>
                    <a:cubicBezTo>
                      <a:pt x="261" y="700"/>
                      <a:pt x="283" y="702"/>
                      <a:pt x="304" y="704"/>
                    </a:cubicBezTo>
                    <a:cubicBezTo>
                      <a:pt x="433" y="718"/>
                      <a:pt x="433" y="718"/>
                      <a:pt x="433" y="718"/>
                    </a:cubicBezTo>
                    <a:cubicBezTo>
                      <a:pt x="497" y="726"/>
                      <a:pt x="497" y="726"/>
                      <a:pt x="497" y="726"/>
                    </a:cubicBezTo>
                    <a:cubicBezTo>
                      <a:pt x="529" y="729"/>
                      <a:pt x="529" y="729"/>
                      <a:pt x="529" y="729"/>
                    </a:cubicBezTo>
                    <a:cubicBezTo>
                      <a:pt x="561" y="734"/>
                      <a:pt x="561" y="734"/>
                      <a:pt x="561" y="734"/>
                    </a:cubicBezTo>
                    <a:cubicBezTo>
                      <a:pt x="566" y="734"/>
                      <a:pt x="571" y="732"/>
                      <a:pt x="575" y="728"/>
                    </a:cubicBezTo>
                    <a:cubicBezTo>
                      <a:pt x="575" y="728"/>
                      <a:pt x="575" y="728"/>
                      <a:pt x="575" y="728"/>
                    </a:cubicBezTo>
                    <a:cubicBezTo>
                      <a:pt x="1017" y="244"/>
                      <a:pt x="1017" y="244"/>
                      <a:pt x="1017" y="244"/>
                    </a:cubicBezTo>
                    <a:cubicBezTo>
                      <a:pt x="1028" y="280"/>
                      <a:pt x="1028" y="280"/>
                      <a:pt x="1028" y="280"/>
                    </a:cubicBezTo>
                    <a:cubicBezTo>
                      <a:pt x="1025" y="282"/>
                      <a:pt x="1025" y="282"/>
                      <a:pt x="1025" y="282"/>
                    </a:cubicBezTo>
                    <a:cubicBezTo>
                      <a:pt x="1034" y="309"/>
                      <a:pt x="1034" y="309"/>
                      <a:pt x="1034" y="309"/>
                    </a:cubicBezTo>
                    <a:cubicBezTo>
                      <a:pt x="1039" y="307"/>
                      <a:pt x="1039" y="307"/>
                      <a:pt x="1039" y="307"/>
                    </a:cubicBezTo>
                    <a:cubicBezTo>
                      <a:pt x="1049" y="339"/>
                      <a:pt x="1060" y="371"/>
                      <a:pt x="1072" y="402"/>
                    </a:cubicBezTo>
                    <a:cubicBezTo>
                      <a:pt x="1084" y="433"/>
                      <a:pt x="1097" y="464"/>
                      <a:pt x="1112" y="495"/>
                    </a:cubicBezTo>
                    <a:cubicBezTo>
                      <a:pt x="1127" y="525"/>
                      <a:pt x="1144" y="554"/>
                      <a:pt x="1163" y="582"/>
                    </a:cubicBezTo>
                    <a:cubicBezTo>
                      <a:pt x="1182" y="610"/>
                      <a:pt x="1203" y="637"/>
                      <a:pt x="1229" y="660"/>
                    </a:cubicBezTo>
                    <a:cubicBezTo>
                      <a:pt x="1239" y="649"/>
                      <a:pt x="1239" y="649"/>
                      <a:pt x="1239" y="649"/>
                    </a:cubicBezTo>
                    <a:cubicBezTo>
                      <a:pt x="1215" y="627"/>
                      <a:pt x="1195" y="600"/>
                      <a:pt x="1177" y="572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Freeform 24"/>
              <p:cNvSpPr/>
              <p:nvPr/>
            </p:nvSpPr>
            <p:spPr bwMode="auto">
              <a:xfrm>
                <a:off x="4179888" y="2605088"/>
                <a:ext cx="381000" cy="361950"/>
              </a:xfrm>
              <a:custGeom>
                <a:avLst/>
                <a:gdLst>
                  <a:gd name="T0" fmla="*/ 240 w 240"/>
                  <a:gd name="T1" fmla="*/ 122 h 228"/>
                  <a:gd name="T2" fmla="*/ 138 w 240"/>
                  <a:gd name="T3" fmla="*/ 107 h 228"/>
                  <a:gd name="T4" fmla="*/ 200 w 240"/>
                  <a:gd name="T5" fmla="*/ 25 h 228"/>
                  <a:gd name="T6" fmla="*/ 186 w 240"/>
                  <a:gd name="T7" fmla="*/ 13 h 228"/>
                  <a:gd name="T8" fmla="*/ 123 w 240"/>
                  <a:gd name="T9" fmla="*/ 95 h 228"/>
                  <a:gd name="T10" fmla="*/ 83 w 240"/>
                  <a:gd name="T11" fmla="*/ 0 h 228"/>
                  <a:gd name="T12" fmla="*/ 66 w 240"/>
                  <a:gd name="T13" fmla="*/ 8 h 228"/>
                  <a:gd name="T14" fmla="*/ 105 w 240"/>
                  <a:gd name="T15" fmla="*/ 103 h 228"/>
                  <a:gd name="T16" fmla="*/ 3 w 240"/>
                  <a:gd name="T17" fmla="*/ 88 h 228"/>
                  <a:gd name="T18" fmla="*/ 0 w 240"/>
                  <a:gd name="T19" fmla="*/ 107 h 228"/>
                  <a:gd name="T20" fmla="*/ 102 w 240"/>
                  <a:gd name="T21" fmla="*/ 122 h 228"/>
                  <a:gd name="T22" fmla="*/ 40 w 240"/>
                  <a:gd name="T23" fmla="*/ 202 h 228"/>
                  <a:gd name="T24" fmla="*/ 54 w 240"/>
                  <a:gd name="T25" fmla="*/ 214 h 228"/>
                  <a:gd name="T26" fmla="*/ 117 w 240"/>
                  <a:gd name="T27" fmla="*/ 132 h 228"/>
                  <a:gd name="T28" fmla="*/ 157 w 240"/>
                  <a:gd name="T29" fmla="*/ 228 h 228"/>
                  <a:gd name="T30" fmla="*/ 173 w 240"/>
                  <a:gd name="T31" fmla="*/ 221 h 228"/>
                  <a:gd name="T32" fmla="*/ 135 w 240"/>
                  <a:gd name="T33" fmla="*/ 126 h 228"/>
                  <a:gd name="T34" fmla="*/ 237 w 240"/>
                  <a:gd name="T35" fmla="*/ 139 h 228"/>
                  <a:gd name="T36" fmla="*/ 240 w 240"/>
                  <a:gd name="T37" fmla="*/ 12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0" h="228">
                    <a:moveTo>
                      <a:pt x="240" y="122"/>
                    </a:moveTo>
                    <a:lnTo>
                      <a:pt x="138" y="107"/>
                    </a:lnTo>
                    <a:lnTo>
                      <a:pt x="200" y="25"/>
                    </a:lnTo>
                    <a:lnTo>
                      <a:pt x="186" y="13"/>
                    </a:lnTo>
                    <a:lnTo>
                      <a:pt x="123" y="95"/>
                    </a:lnTo>
                    <a:lnTo>
                      <a:pt x="83" y="0"/>
                    </a:lnTo>
                    <a:lnTo>
                      <a:pt x="66" y="8"/>
                    </a:lnTo>
                    <a:lnTo>
                      <a:pt x="105" y="103"/>
                    </a:lnTo>
                    <a:lnTo>
                      <a:pt x="3" y="88"/>
                    </a:lnTo>
                    <a:lnTo>
                      <a:pt x="0" y="107"/>
                    </a:lnTo>
                    <a:lnTo>
                      <a:pt x="102" y="122"/>
                    </a:lnTo>
                    <a:lnTo>
                      <a:pt x="40" y="202"/>
                    </a:lnTo>
                    <a:lnTo>
                      <a:pt x="54" y="214"/>
                    </a:lnTo>
                    <a:lnTo>
                      <a:pt x="117" y="132"/>
                    </a:lnTo>
                    <a:lnTo>
                      <a:pt x="157" y="228"/>
                    </a:lnTo>
                    <a:lnTo>
                      <a:pt x="173" y="221"/>
                    </a:lnTo>
                    <a:lnTo>
                      <a:pt x="135" y="126"/>
                    </a:lnTo>
                    <a:lnTo>
                      <a:pt x="237" y="139"/>
                    </a:lnTo>
                    <a:lnTo>
                      <a:pt x="240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7144101" y="3945933"/>
              <a:ext cx="292900" cy="259245"/>
            </a:xfrm>
            <a:custGeom>
              <a:avLst/>
              <a:gdLst>
                <a:gd name="T0" fmla="*/ 146450 w 136"/>
                <a:gd name="T1" fmla="*/ 0 h 120"/>
                <a:gd name="T2" fmla="*/ 0 w 136"/>
                <a:gd name="T3" fmla="*/ 103698 h 120"/>
                <a:gd name="T4" fmla="*/ 81840 w 136"/>
                <a:gd name="T5" fmla="*/ 196594 h 120"/>
                <a:gd name="T6" fmla="*/ 47381 w 136"/>
                <a:gd name="T7" fmla="*/ 259245 h 120"/>
                <a:gd name="T8" fmla="*/ 157218 w 136"/>
                <a:gd name="T9" fmla="*/ 207396 h 120"/>
                <a:gd name="T10" fmla="*/ 292900 w 136"/>
                <a:gd name="T11" fmla="*/ 103698 h 120"/>
                <a:gd name="T12" fmla="*/ 146450 w 136"/>
                <a:gd name="T13" fmla="*/ 0 h 120"/>
                <a:gd name="T14" fmla="*/ 161526 w 136"/>
                <a:gd name="T15" fmla="*/ 41047 h 120"/>
                <a:gd name="T16" fmla="*/ 157218 w 136"/>
                <a:gd name="T17" fmla="*/ 129623 h 120"/>
                <a:gd name="T18" fmla="*/ 135682 w 136"/>
                <a:gd name="T19" fmla="*/ 129623 h 120"/>
                <a:gd name="T20" fmla="*/ 131374 w 136"/>
                <a:gd name="T21" fmla="*/ 41047 h 120"/>
                <a:gd name="T22" fmla="*/ 161526 w 136"/>
                <a:gd name="T23" fmla="*/ 41047 h 120"/>
                <a:gd name="T24" fmla="*/ 146450 w 136"/>
                <a:gd name="T25" fmla="*/ 174990 h 120"/>
                <a:gd name="T26" fmla="*/ 146450 w 136"/>
                <a:gd name="T27" fmla="*/ 174990 h 120"/>
                <a:gd name="T28" fmla="*/ 129221 w 136"/>
                <a:gd name="T29" fmla="*/ 155547 h 120"/>
                <a:gd name="T30" fmla="*/ 146450 w 136"/>
                <a:gd name="T31" fmla="*/ 138264 h 120"/>
                <a:gd name="T32" fmla="*/ 163679 w 136"/>
                <a:gd name="T33" fmla="*/ 155547 h 120"/>
                <a:gd name="T34" fmla="*/ 146450 w 136"/>
                <a:gd name="T35" fmla="*/ 174990 h 1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6" h="120">
                  <a:moveTo>
                    <a:pt x="68" y="0"/>
                  </a:moveTo>
                  <a:cubicBezTo>
                    <a:pt x="31" y="0"/>
                    <a:pt x="0" y="22"/>
                    <a:pt x="0" y="48"/>
                  </a:cubicBezTo>
                  <a:cubicBezTo>
                    <a:pt x="0" y="67"/>
                    <a:pt x="15" y="83"/>
                    <a:pt x="38" y="91"/>
                  </a:cubicBezTo>
                  <a:cubicBezTo>
                    <a:pt x="39" y="96"/>
                    <a:pt x="37" y="106"/>
                    <a:pt x="22" y="120"/>
                  </a:cubicBezTo>
                  <a:cubicBezTo>
                    <a:pt x="22" y="120"/>
                    <a:pt x="54" y="111"/>
                    <a:pt x="73" y="96"/>
                  </a:cubicBezTo>
                  <a:cubicBezTo>
                    <a:pt x="108" y="94"/>
                    <a:pt x="136" y="74"/>
                    <a:pt x="136" y="48"/>
                  </a:cubicBezTo>
                  <a:cubicBezTo>
                    <a:pt x="136" y="22"/>
                    <a:pt x="106" y="0"/>
                    <a:pt x="68" y="0"/>
                  </a:cubicBezTo>
                  <a:close/>
                  <a:moveTo>
                    <a:pt x="75" y="19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1" y="19"/>
                    <a:pt x="61" y="19"/>
                    <a:pt x="61" y="19"/>
                  </a:cubicBezTo>
                  <a:lnTo>
                    <a:pt x="75" y="19"/>
                  </a:lnTo>
                  <a:close/>
                  <a:moveTo>
                    <a:pt x="68" y="81"/>
                  </a:moveTo>
                  <a:cubicBezTo>
                    <a:pt x="68" y="81"/>
                    <a:pt x="68" y="81"/>
                    <a:pt x="68" y="81"/>
                  </a:cubicBezTo>
                  <a:cubicBezTo>
                    <a:pt x="63" y="81"/>
                    <a:pt x="60" y="77"/>
                    <a:pt x="60" y="72"/>
                  </a:cubicBezTo>
                  <a:cubicBezTo>
                    <a:pt x="60" y="68"/>
                    <a:pt x="64" y="64"/>
                    <a:pt x="68" y="64"/>
                  </a:cubicBezTo>
                  <a:cubicBezTo>
                    <a:pt x="73" y="64"/>
                    <a:pt x="76" y="68"/>
                    <a:pt x="76" y="72"/>
                  </a:cubicBezTo>
                  <a:cubicBezTo>
                    <a:pt x="76" y="77"/>
                    <a:pt x="73" y="81"/>
                    <a:pt x="68" y="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" name="Group 18"/>
            <p:cNvGrpSpPr/>
            <p:nvPr/>
          </p:nvGrpSpPr>
          <p:grpSpPr>
            <a:xfrm>
              <a:off x="7647816" y="4072186"/>
              <a:ext cx="247721" cy="216416"/>
              <a:chOff x="4232276" y="2087563"/>
              <a:chExt cx="577850" cy="504826"/>
            </a:xfrm>
            <a:solidFill>
              <a:schemeClr val="bg1"/>
            </a:solidFill>
          </p:grpSpPr>
          <p:sp>
            <p:nvSpPr>
              <p:cNvPr id="57" name="Freeform 11"/>
              <p:cNvSpPr/>
              <p:nvPr/>
            </p:nvSpPr>
            <p:spPr bwMode="auto">
              <a:xfrm>
                <a:off x="4397376" y="2087563"/>
                <a:ext cx="412750" cy="460375"/>
              </a:xfrm>
              <a:custGeom>
                <a:avLst/>
                <a:gdLst>
                  <a:gd name="T0" fmla="*/ 109 w 110"/>
                  <a:gd name="T1" fmla="*/ 42 h 122"/>
                  <a:gd name="T2" fmla="*/ 21 w 110"/>
                  <a:gd name="T3" fmla="*/ 1 h 122"/>
                  <a:gd name="T4" fmla="*/ 19 w 110"/>
                  <a:gd name="T5" fmla="*/ 2 h 122"/>
                  <a:gd name="T6" fmla="*/ 0 w 110"/>
                  <a:gd name="T7" fmla="*/ 41 h 122"/>
                  <a:gd name="T8" fmla="*/ 10 w 110"/>
                  <a:gd name="T9" fmla="*/ 41 h 122"/>
                  <a:gd name="T10" fmla="*/ 24 w 110"/>
                  <a:gd name="T11" fmla="*/ 12 h 122"/>
                  <a:gd name="T12" fmla="*/ 100 w 110"/>
                  <a:gd name="T13" fmla="*/ 48 h 122"/>
                  <a:gd name="T14" fmla="*/ 76 w 110"/>
                  <a:gd name="T15" fmla="*/ 98 h 122"/>
                  <a:gd name="T16" fmla="*/ 63 w 110"/>
                  <a:gd name="T17" fmla="*/ 91 h 122"/>
                  <a:gd name="T18" fmla="*/ 63 w 110"/>
                  <a:gd name="T19" fmla="*/ 118 h 122"/>
                  <a:gd name="T20" fmla="*/ 71 w 110"/>
                  <a:gd name="T21" fmla="*/ 121 h 122"/>
                  <a:gd name="T22" fmla="*/ 74 w 110"/>
                  <a:gd name="T23" fmla="*/ 121 h 122"/>
                  <a:gd name="T24" fmla="*/ 110 w 110"/>
                  <a:gd name="T25" fmla="*/ 45 h 122"/>
                  <a:gd name="T26" fmla="*/ 109 w 110"/>
                  <a:gd name="T27" fmla="*/ 4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0" h="122">
                    <a:moveTo>
                      <a:pt x="109" y="42"/>
                    </a:move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19" y="1"/>
                      <a:pt x="19" y="2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63" y="91"/>
                      <a:pt x="63" y="91"/>
                      <a:pt x="63" y="91"/>
                    </a:cubicBezTo>
                    <a:cubicBezTo>
                      <a:pt x="63" y="118"/>
                      <a:pt x="63" y="118"/>
                      <a:pt x="63" y="118"/>
                    </a:cubicBezTo>
                    <a:cubicBezTo>
                      <a:pt x="71" y="121"/>
                      <a:pt x="71" y="121"/>
                      <a:pt x="71" y="121"/>
                    </a:cubicBezTo>
                    <a:cubicBezTo>
                      <a:pt x="72" y="122"/>
                      <a:pt x="73" y="122"/>
                      <a:pt x="74" y="121"/>
                    </a:cubicBezTo>
                    <a:cubicBezTo>
                      <a:pt x="110" y="45"/>
                      <a:pt x="110" y="45"/>
                      <a:pt x="110" y="45"/>
                    </a:cubicBezTo>
                    <a:cubicBezTo>
                      <a:pt x="110" y="44"/>
                      <a:pt x="110" y="43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Freeform 12"/>
              <p:cNvSpPr>
                <a:spLocks noEditPoints="1"/>
              </p:cNvSpPr>
              <p:nvPr/>
            </p:nvSpPr>
            <p:spPr bwMode="auto">
              <a:xfrm>
                <a:off x="4232276" y="2260601"/>
                <a:ext cx="379413" cy="331788"/>
              </a:xfrm>
              <a:custGeom>
                <a:avLst/>
                <a:gdLst>
                  <a:gd name="T0" fmla="*/ 99 w 101"/>
                  <a:gd name="T1" fmla="*/ 0 h 88"/>
                  <a:gd name="T2" fmla="*/ 2 w 101"/>
                  <a:gd name="T3" fmla="*/ 0 h 88"/>
                  <a:gd name="T4" fmla="*/ 0 w 101"/>
                  <a:gd name="T5" fmla="*/ 2 h 88"/>
                  <a:gd name="T6" fmla="*/ 0 w 101"/>
                  <a:gd name="T7" fmla="*/ 86 h 88"/>
                  <a:gd name="T8" fmla="*/ 2 w 101"/>
                  <a:gd name="T9" fmla="*/ 88 h 88"/>
                  <a:gd name="T10" fmla="*/ 99 w 101"/>
                  <a:gd name="T11" fmla="*/ 88 h 88"/>
                  <a:gd name="T12" fmla="*/ 101 w 101"/>
                  <a:gd name="T13" fmla="*/ 86 h 88"/>
                  <a:gd name="T14" fmla="*/ 101 w 101"/>
                  <a:gd name="T15" fmla="*/ 2 h 88"/>
                  <a:gd name="T16" fmla="*/ 99 w 101"/>
                  <a:gd name="T17" fmla="*/ 0 h 88"/>
                  <a:gd name="T18" fmla="*/ 93 w 101"/>
                  <a:gd name="T19" fmla="*/ 64 h 88"/>
                  <a:gd name="T20" fmla="*/ 9 w 101"/>
                  <a:gd name="T21" fmla="*/ 64 h 88"/>
                  <a:gd name="T22" fmla="*/ 9 w 101"/>
                  <a:gd name="T23" fmla="*/ 9 h 88"/>
                  <a:gd name="T24" fmla="*/ 93 w 101"/>
                  <a:gd name="T25" fmla="*/ 9 h 88"/>
                  <a:gd name="T26" fmla="*/ 93 w 101"/>
                  <a:gd name="T27" fmla="*/ 6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0" h="88">
                    <a:moveTo>
                      <a:pt x="99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7"/>
                      <a:pt x="1" y="88"/>
                      <a:pt x="2" y="88"/>
                    </a:cubicBezTo>
                    <a:cubicBezTo>
                      <a:pt x="99" y="88"/>
                      <a:pt x="99" y="88"/>
                      <a:pt x="99" y="88"/>
                    </a:cubicBezTo>
                    <a:cubicBezTo>
                      <a:pt x="100" y="88"/>
                      <a:pt x="101" y="87"/>
                      <a:pt x="101" y="86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1"/>
                      <a:pt x="100" y="0"/>
                      <a:pt x="99" y="0"/>
                    </a:cubicBezTo>
                    <a:close/>
                    <a:moveTo>
                      <a:pt x="93" y="64"/>
                    </a:moveTo>
                    <a:cubicBezTo>
                      <a:pt x="9" y="64"/>
                      <a:pt x="9" y="64"/>
                      <a:pt x="9" y="64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3" y="9"/>
                      <a:pt x="93" y="9"/>
                      <a:pt x="93" y="9"/>
                    </a:cubicBezTo>
                    <a:lnTo>
                      <a:pt x="93" y="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8" name="Group 19"/>
            <p:cNvGrpSpPr/>
            <p:nvPr/>
          </p:nvGrpSpPr>
          <p:grpSpPr>
            <a:xfrm>
              <a:off x="7954877" y="3224930"/>
              <a:ext cx="340860" cy="275679"/>
              <a:chOff x="941388" y="803275"/>
              <a:chExt cx="506413" cy="409575"/>
            </a:xfrm>
            <a:solidFill>
              <a:schemeClr val="bg1"/>
            </a:solidFill>
          </p:grpSpPr>
          <p:sp>
            <p:nvSpPr>
              <p:cNvPr id="54" name="Freeform 10"/>
              <p:cNvSpPr>
                <a:spLocks noEditPoints="1"/>
              </p:cNvSpPr>
              <p:nvPr/>
            </p:nvSpPr>
            <p:spPr bwMode="auto">
              <a:xfrm>
                <a:off x="941388" y="803275"/>
                <a:ext cx="506413" cy="409575"/>
              </a:xfrm>
              <a:custGeom>
                <a:avLst/>
                <a:gdLst>
                  <a:gd name="T0" fmla="*/ 78 w 153"/>
                  <a:gd name="T1" fmla="*/ 0 h 124"/>
                  <a:gd name="T2" fmla="*/ 0 w 153"/>
                  <a:gd name="T3" fmla="*/ 68 h 124"/>
                  <a:gd name="T4" fmla="*/ 15 w 153"/>
                  <a:gd name="T5" fmla="*/ 68 h 124"/>
                  <a:gd name="T6" fmla="*/ 21 w 153"/>
                  <a:gd name="T7" fmla="*/ 64 h 124"/>
                  <a:gd name="T8" fmla="*/ 21 w 153"/>
                  <a:gd name="T9" fmla="*/ 121 h 124"/>
                  <a:gd name="T10" fmla="*/ 24 w 153"/>
                  <a:gd name="T11" fmla="*/ 124 h 124"/>
                  <a:gd name="T12" fmla="*/ 63 w 153"/>
                  <a:gd name="T13" fmla="*/ 124 h 124"/>
                  <a:gd name="T14" fmla="*/ 63 w 153"/>
                  <a:gd name="T15" fmla="*/ 92 h 124"/>
                  <a:gd name="T16" fmla="*/ 67 w 153"/>
                  <a:gd name="T17" fmla="*/ 87 h 124"/>
                  <a:gd name="T18" fmla="*/ 83 w 153"/>
                  <a:gd name="T19" fmla="*/ 87 h 124"/>
                  <a:gd name="T20" fmla="*/ 89 w 153"/>
                  <a:gd name="T21" fmla="*/ 92 h 124"/>
                  <a:gd name="T22" fmla="*/ 89 w 153"/>
                  <a:gd name="T23" fmla="*/ 124 h 124"/>
                  <a:gd name="T24" fmla="*/ 127 w 153"/>
                  <a:gd name="T25" fmla="*/ 124 h 124"/>
                  <a:gd name="T26" fmla="*/ 131 w 153"/>
                  <a:gd name="T27" fmla="*/ 120 h 124"/>
                  <a:gd name="T28" fmla="*/ 131 w 153"/>
                  <a:gd name="T29" fmla="*/ 63 h 124"/>
                  <a:gd name="T30" fmla="*/ 136 w 153"/>
                  <a:gd name="T31" fmla="*/ 68 h 124"/>
                  <a:gd name="T32" fmla="*/ 153 w 153"/>
                  <a:gd name="T33" fmla="*/ 68 h 124"/>
                  <a:gd name="T34" fmla="*/ 78 w 153"/>
                  <a:gd name="T35" fmla="*/ 0 h 124"/>
                  <a:gd name="T36" fmla="*/ 76 w 153"/>
                  <a:gd name="T37" fmla="*/ 75 h 124"/>
                  <a:gd name="T38" fmla="*/ 60 w 153"/>
                  <a:gd name="T39" fmla="*/ 59 h 124"/>
                  <a:gd name="T40" fmla="*/ 76 w 153"/>
                  <a:gd name="T41" fmla="*/ 42 h 124"/>
                  <a:gd name="T42" fmla="*/ 92 w 153"/>
                  <a:gd name="T43" fmla="*/ 59 h 124"/>
                  <a:gd name="T44" fmla="*/ 76 w 153"/>
                  <a:gd name="T45" fmla="*/ 7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3" h="124">
                    <a:moveTo>
                      <a:pt x="78" y="0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0" y="68"/>
                      <a:pt x="5" y="77"/>
                      <a:pt x="15" y="68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21" y="121"/>
                      <a:pt x="21" y="121"/>
                      <a:pt x="21" y="121"/>
                    </a:cubicBezTo>
                    <a:cubicBezTo>
                      <a:pt x="21" y="121"/>
                      <a:pt x="21" y="124"/>
                      <a:pt x="24" y="124"/>
                    </a:cubicBezTo>
                    <a:cubicBezTo>
                      <a:pt x="28" y="124"/>
                      <a:pt x="63" y="124"/>
                      <a:pt x="63" y="124"/>
                    </a:cubicBezTo>
                    <a:cubicBezTo>
                      <a:pt x="63" y="92"/>
                      <a:pt x="63" y="92"/>
                      <a:pt x="63" y="92"/>
                    </a:cubicBezTo>
                    <a:cubicBezTo>
                      <a:pt x="63" y="92"/>
                      <a:pt x="62" y="87"/>
                      <a:pt x="67" y="87"/>
                    </a:cubicBezTo>
                    <a:cubicBezTo>
                      <a:pt x="83" y="87"/>
                      <a:pt x="83" y="87"/>
                      <a:pt x="83" y="87"/>
                    </a:cubicBezTo>
                    <a:cubicBezTo>
                      <a:pt x="89" y="87"/>
                      <a:pt x="89" y="92"/>
                      <a:pt x="89" y="92"/>
                    </a:cubicBezTo>
                    <a:cubicBezTo>
                      <a:pt x="89" y="124"/>
                      <a:pt x="89" y="124"/>
                      <a:pt x="89" y="124"/>
                    </a:cubicBezTo>
                    <a:cubicBezTo>
                      <a:pt x="89" y="124"/>
                      <a:pt x="121" y="124"/>
                      <a:pt x="127" y="124"/>
                    </a:cubicBezTo>
                    <a:cubicBezTo>
                      <a:pt x="131" y="124"/>
                      <a:pt x="131" y="120"/>
                      <a:pt x="131" y="120"/>
                    </a:cubicBezTo>
                    <a:cubicBezTo>
                      <a:pt x="131" y="63"/>
                      <a:pt x="131" y="63"/>
                      <a:pt x="131" y="63"/>
                    </a:cubicBezTo>
                    <a:cubicBezTo>
                      <a:pt x="136" y="68"/>
                      <a:pt x="136" y="68"/>
                      <a:pt x="136" y="68"/>
                    </a:cubicBezTo>
                    <a:cubicBezTo>
                      <a:pt x="149" y="77"/>
                      <a:pt x="153" y="68"/>
                      <a:pt x="153" y="68"/>
                    </a:cubicBezTo>
                    <a:lnTo>
                      <a:pt x="78" y="0"/>
                    </a:lnTo>
                    <a:close/>
                    <a:moveTo>
                      <a:pt x="76" y="75"/>
                    </a:moveTo>
                    <a:cubicBezTo>
                      <a:pt x="67" y="75"/>
                      <a:pt x="60" y="68"/>
                      <a:pt x="60" y="59"/>
                    </a:cubicBezTo>
                    <a:cubicBezTo>
                      <a:pt x="60" y="50"/>
                      <a:pt x="67" y="42"/>
                      <a:pt x="76" y="42"/>
                    </a:cubicBezTo>
                    <a:cubicBezTo>
                      <a:pt x="85" y="42"/>
                      <a:pt x="92" y="50"/>
                      <a:pt x="92" y="59"/>
                    </a:cubicBezTo>
                    <a:cubicBezTo>
                      <a:pt x="92" y="68"/>
                      <a:pt x="85" y="75"/>
                      <a:pt x="7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" name="Freeform 11"/>
              <p:cNvSpPr/>
              <p:nvPr/>
            </p:nvSpPr>
            <p:spPr bwMode="auto">
              <a:xfrm>
                <a:off x="1338263" y="852488"/>
                <a:ext cx="49213" cy="103188"/>
              </a:xfrm>
              <a:custGeom>
                <a:avLst/>
                <a:gdLst>
                  <a:gd name="T0" fmla="*/ 31 w 31"/>
                  <a:gd name="T1" fmla="*/ 65 h 65"/>
                  <a:gd name="T2" fmla="*/ 31 w 31"/>
                  <a:gd name="T3" fmla="*/ 0 h 65"/>
                  <a:gd name="T4" fmla="*/ 0 w 31"/>
                  <a:gd name="T5" fmla="*/ 0 h 65"/>
                  <a:gd name="T6" fmla="*/ 0 w 31"/>
                  <a:gd name="T7" fmla="*/ 38 h 65"/>
                  <a:gd name="T8" fmla="*/ 31 w 31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65">
                    <a:moveTo>
                      <a:pt x="31" y="65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1" y="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" name="Oval 12"/>
              <p:cNvSpPr>
                <a:spLocks noChangeArrowheads="1"/>
              </p:cNvSpPr>
              <p:nvPr/>
            </p:nvSpPr>
            <p:spPr bwMode="auto">
              <a:xfrm>
                <a:off x="1166813" y="971550"/>
                <a:ext cx="52388" cy="539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9" name="Freeform 23"/>
            <p:cNvSpPr/>
            <p:nvPr/>
          </p:nvSpPr>
          <p:spPr bwMode="auto">
            <a:xfrm>
              <a:off x="7975512" y="3718704"/>
              <a:ext cx="265906" cy="276169"/>
            </a:xfrm>
            <a:custGeom>
              <a:avLst/>
              <a:gdLst>
                <a:gd name="T0" fmla="*/ 194092 w 137"/>
                <a:gd name="T1" fmla="*/ 110857 h 142"/>
                <a:gd name="T2" fmla="*/ 265906 w 137"/>
                <a:gd name="T3" fmla="*/ 110857 h 142"/>
                <a:gd name="T4" fmla="*/ 147510 w 137"/>
                <a:gd name="T5" fmla="*/ 7779 h 142"/>
                <a:gd name="T6" fmla="*/ 135864 w 137"/>
                <a:gd name="T7" fmla="*/ 0 h 142"/>
                <a:gd name="T8" fmla="*/ 122278 w 137"/>
                <a:gd name="T9" fmla="*/ 7779 h 142"/>
                <a:gd name="T10" fmla="*/ 0 w 137"/>
                <a:gd name="T11" fmla="*/ 110857 h 142"/>
                <a:gd name="T12" fmla="*/ 77637 w 137"/>
                <a:gd name="T13" fmla="*/ 110857 h 142"/>
                <a:gd name="T14" fmla="*/ 122278 w 137"/>
                <a:gd name="T15" fmla="*/ 7779 h 142"/>
                <a:gd name="T16" fmla="*/ 120337 w 137"/>
                <a:gd name="T17" fmla="*/ 9724 h 142"/>
                <a:gd name="T18" fmla="*/ 85400 w 137"/>
                <a:gd name="T19" fmla="*/ 110857 h 142"/>
                <a:gd name="T20" fmla="*/ 126160 w 137"/>
                <a:gd name="T21" fmla="*/ 110857 h 142"/>
                <a:gd name="T22" fmla="*/ 126160 w 137"/>
                <a:gd name="T23" fmla="*/ 237272 h 142"/>
                <a:gd name="T24" fmla="*/ 126160 w 137"/>
                <a:gd name="T25" fmla="*/ 243107 h 142"/>
                <a:gd name="T26" fmla="*/ 126160 w 137"/>
                <a:gd name="T27" fmla="*/ 252831 h 142"/>
                <a:gd name="T28" fmla="*/ 147510 w 137"/>
                <a:gd name="T29" fmla="*/ 276169 h 142"/>
                <a:gd name="T30" fmla="*/ 170801 w 137"/>
                <a:gd name="T31" fmla="*/ 252831 h 142"/>
                <a:gd name="T32" fmla="*/ 170801 w 137"/>
                <a:gd name="T33" fmla="*/ 243107 h 142"/>
                <a:gd name="T34" fmla="*/ 155274 w 137"/>
                <a:gd name="T35" fmla="*/ 243107 h 142"/>
                <a:gd name="T36" fmla="*/ 155274 w 137"/>
                <a:gd name="T37" fmla="*/ 246996 h 142"/>
                <a:gd name="T38" fmla="*/ 155274 w 137"/>
                <a:gd name="T39" fmla="*/ 250886 h 142"/>
                <a:gd name="T40" fmla="*/ 147510 w 137"/>
                <a:gd name="T41" fmla="*/ 258665 h 142"/>
                <a:gd name="T42" fmla="*/ 141687 w 137"/>
                <a:gd name="T43" fmla="*/ 250886 h 142"/>
                <a:gd name="T44" fmla="*/ 141687 w 137"/>
                <a:gd name="T45" fmla="*/ 246996 h 142"/>
                <a:gd name="T46" fmla="*/ 141687 w 137"/>
                <a:gd name="T47" fmla="*/ 243107 h 142"/>
                <a:gd name="T48" fmla="*/ 141687 w 137"/>
                <a:gd name="T49" fmla="*/ 215879 h 142"/>
                <a:gd name="T50" fmla="*/ 141687 w 137"/>
                <a:gd name="T51" fmla="*/ 110857 h 142"/>
                <a:gd name="T52" fmla="*/ 184387 w 137"/>
                <a:gd name="T53" fmla="*/ 110857 h 142"/>
                <a:gd name="T54" fmla="*/ 149451 w 137"/>
                <a:gd name="T55" fmla="*/ 9724 h 142"/>
                <a:gd name="T56" fmla="*/ 147510 w 137"/>
                <a:gd name="T57" fmla="*/ 7779 h 142"/>
                <a:gd name="T58" fmla="*/ 194092 w 137"/>
                <a:gd name="T59" fmla="*/ 110857 h 1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7" h="142">
                  <a:moveTo>
                    <a:pt x="100" y="57"/>
                  </a:moveTo>
                  <a:cubicBezTo>
                    <a:pt x="137" y="57"/>
                    <a:pt x="137" y="57"/>
                    <a:pt x="137" y="57"/>
                  </a:cubicBezTo>
                  <a:cubicBezTo>
                    <a:pt x="130" y="28"/>
                    <a:pt x="106" y="7"/>
                    <a:pt x="76" y="4"/>
                  </a:cubicBezTo>
                  <a:cubicBezTo>
                    <a:pt x="75" y="1"/>
                    <a:pt x="73" y="0"/>
                    <a:pt x="70" y="0"/>
                  </a:cubicBezTo>
                  <a:cubicBezTo>
                    <a:pt x="67" y="0"/>
                    <a:pt x="64" y="1"/>
                    <a:pt x="63" y="4"/>
                  </a:cubicBezTo>
                  <a:cubicBezTo>
                    <a:pt x="33" y="6"/>
                    <a:pt x="8" y="28"/>
                    <a:pt x="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24"/>
                    <a:pt x="58" y="7"/>
                    <a:pt x="63" y="4"/>
                  </a:cubicBezTo>
                  <a:cubicBezTo>
                    <a:pt x="63" y="4"/>
                    <a:pt x="62" y="5"/>
                    <a:pt x="62" y="5"/>
                  </a:cubicBezTo>
                  <a:cubicBezTo>
                    <a:pt x="41" y="31"/>
                    <a:pt x="44" y="57"/>
                    <a:pt x="44" y="57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5" y="136"/>
                    <a:pt x="70" y="142"/>
                    <a:pt x="76" y="142"/>
                  </a:cubicBezTo>
                  <a:cubicBezTo>
                    <a:pt x="83" y="142"/>
                    <a:pt x="88" y="136"/>
                    <a:pt x="88" y="130"/>
                  </a:cubicBezTo>
                  <a:cubicBezTo>
                    <a:pt x="88" y="125"/>
                    <a:pt x="88" y="125"/>
                    <a:pt x="88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31"/>
                    <a:pt x="78" y="133"/>
                    <a:pt x="76" y="133"/>
                  </a:cubicBezTo>
                  <a:cubicBezTo>
                    <a:pt x="74" y="133"/>
                    <a:pt x="73" y="131"/>
                    <a:pt x="73" y="129"/>
                  </a:cubicBezTo>
                  <a:cubicBezTo>
                    <a:pt x="73" y="127"/>
                    <a:pt x="73" y="127"/>
                    <a:pt x="73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8" y="31"/>
                    <a:pt x="77" y="5"/>
                  </a:cubicBezTo>
                  <a:cubicBezTo>
                    <a:pt x="77" y="5"/>
                    <a:pt x="77" y="4"/>
                    <a:pt x="76" y="4"/>
                  </a:cubicBezTo>
                  <a:cubicBezTo>
                    <a:pt x="81" y="7"/>
                    <a:pt x="100" y="24"/>
                    <a:pt x="100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" name="Group 21"/>
            <p:cNvGrpSpPr/>
            <p:nvPr/>
          </p:nvGrpSpPr>
          <p:grpSpPr>
            <a:xfrm>
              <a:off x="3887660" y="3674738"/>
              <a:ext cx="322383" cy="240839"/>
              <a:chOff x="1249363" y="2060575"/>
              <a:chExt cx="539751" cy="403226"/>
            </a:xfrm>
            <a:solidFill>
              <a:schemeClr val="bg1"/>
            </a:solidFill>
          </p:grpSpPr>
          <p:sp>
            <p:nvSpPr>
              <p:cNvPr id="52" name="Freeform 5"/>
              <p:cNvSpPr/>
              <p:nvPr/>
            </p:nvSpPr>
            <p:spPr bwMode="auto">
              <a:xfrm>
                <a:off x="1454151" y="2157413"/>
                <a:ext cx="334963" cy="306388"/>
              </a:xfrm>
              <a:custGeom>
                <a:avLst/>
                <a:gdLst>
                  <a:gd name="T0" fmla="*/ 89 w 89"/>
                  <a:gd name="T1" fmla="*/ 32 h 81"/>
                  <a:gd name="T2" fmla="*/ 43 w 89"/>
                  <a:gd name="T3" fmla="*/ 0 h 81"/>
                  <a:gd name="T4" fmla="*/ 41 w 89"/>
                  <a:gd name="T5" fmla="*/ 0 h 81"/>
                  <a:gd name="T6" fmla="*/ 43 w 89"/>
                  <a:gd name="T7" fmla="*/ 11 h 81"/>
                  <a:gd name="T8" fmla="*/ 0 w 89"/>
                  <a:gd name="T9" fmla="*/ 43 h 81"/>
                  <a:gd name="T10" fmla="*/ 0 w 89"/>
                  <a:gd name="T11" fmla="*/ 43 h 81"/>
                  <a:gd name="T12" fmla="*/ 40 w 89"/>
                  <a:gd name="T13" fmla="*/ 64 h 81"/>
                  <a:gd name="T14" fmla="*/ 75 w 89"/>
                  <a:gd name="T15" fmla="*/ 81 h 81"/>
                  <a:gd name="T16" fmla="*/ 64 w 89"/>
                  <a:gd name="T17" fmla="*/ 61 h 81"/>
                  <a:gd name="T18" fmla="*/ 89 w 89"/>
                  <a:gd name="T19" fmla="*/ 3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2"/>
                    </a:moveTo>
                    <a:cubicBezTo>
                      <a:pt x="89" y="14"/>
                      <a:pt x="69" y="0"/>
                      <a:pt x="43" y="0"/>
                    </a:cubicBezTo>
                    <a:cubicBezTo>
                      <a:pt x="42" y="0"/>
                      <a:pt x="42" y="0"/>
                      <a:pt x="41" y="0"/>
                    </a:cubicBezTo>
                    <a:cubicBezTo>
                      <a:pt x="42" y="3"/>
                      <a:pt x="43" y="7"/>
                      <a:pt x="43" y="11"/>
                    </a:cubicBezTo>
                    <a:cubicBezTo>
                      <a:pt x="43" y="28"/>
                      <a:pt x="24" y="42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6" y="55"/>
                      <a:pt x="22" y="63"/>
                      <a:pt x="40" y="64"/>
                    </a:cubicBezTo>
                    <a:cubicBezTo>
                      <a:pt x="53" y="75"/>
                      <a:pt x="75" y="81"/>
                      <a:pt x="75" y="81"/>
                    </a:cubicBezTo>
                    <a:cubicBezTo>
                      <a:pt x="64" y="71"/>
                      <a:pt x="63" y="65"/>
                      <a:pt x="64" y="61"/>
                    </a:cubicBezTo>
                    <a:cubicBezTo>
                      <a:pt x="79" y="56"/>
                      <a:pt x="89" y="45"/>
                      <a:pt x="8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3" name="Freeform 6"/>
              <p:cNvSpPr/>
              <p:nvPr/>
            </p:nvSpPr>
            <p:spPr bwMode="auto">
              <a:xfrm>
                <a:off x="1249363" y="2060575"/>
                <a:ext cx="347663" cy="304800"/>
              </a:xfrm>
              <a:custGeom>
                <a:avLst/>
                <a:gdLst>
                  <a:gd name="T0" fmla="*/ 89 w 92"/>
                  <a:gd name="T1" fmla="*/ 21 h 81"/>
                  <a:gd name="T2" fmla="*/ 46 w 92"/>
                  <a:gd name="T3" fmla="*/ 0 h 81"/>
                  <a:gd name="T4" fmla="*/ 0 w 92"/>
                  <a:gd name="T5" fmla="*/ 32 h 81"/>
                  <a:gd name="T6" fmla="*/ 25 w 92"/>
                  <a:gd name="T7" fmla="*/ 61 h 81"/>
                  <a:gd name="T8" fmla="*/ 15 w 92"/>
                  <a:gd name="T9" fmla="*/ 81 h 81"/>
                  <a:gd name="T10" fmla="*/ 49 w 92"/>
                  <a:gd name="T11" fmla="*/ 65 h 81"/>
                  <a:gd name="T12" fmla="*/ 49 w 92"/>
                  <a:gd name="T13" fmla="*/ 64 h 81"/>
                  <a:gd name="T14" fmla="*/ 92 w 92"/>
                  <a:gd name="T15" fmla="*/ 32 h 81"/>
                  <a:gd name="T16" fmla="*/ 89 w 92"/>
                  <a:gd name="T17" fmla="*/ 2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1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1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5" y="81"/>
                    </a:cubicBezTo>
                    <a:cubicBezTo>
                      <a:pt x="15" y="81"/>
                      <a:pt x="36" y="75"/>
                      <a:pt x="49" y="65"/>
                    </a:cubicBezTo>
                    <a:cubicBezTo>
                      <a:pt x="49" y="65"/>
                      <a:pt x="49" y="65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3943912" y="3224122"/>
              <a:ext cx="322445" cy="219575"/>
            </a:xfrm>
            <a:custGeom>
              <a:avLst/>
              <a:gdLst>
                <a:gd name="T0" fmla="*/ 277262 w 157"/>
                <a:gd name="T1" fmla="*/ 96449 h 107"/>
                <a:gd name="T2" fmla="*/ 281369 w 157"/>
                <a:gd name="T3" fmla="*/ 75928 h 107"/>
                <a:gd name="T4" fmla="*/ 205379 w 157"/>
                <a:gd name="T5" fmla="*/ 0 h 107"/>
                <a:gd name="T6" fmla="*/ 149927 w 157"/>
                <a:gd name="T7" fmla="*/ 36938 h 107"/>
                <a:gd name="T8" fmla="*/ 94474 w 157"/>
                <a:gd name="T9" fmla="*/ 16417 h 107"/>
                <a:gd name="T10" fmla="*/ 41076 w 157"/>
                <a:gd name="T11" fmla="*/ 82084 h 107"/>
                <a:gd name="T12" fmla="*/ 43130 w 157"/>
                <a:gd name="T13" fmla="*/ 96449 h 107"/>
                <a:gd name="T14" fmla="*/ 0 w 157"/>
                <a:gd name="T15" fmla="*/ 155960 h 107"/>
                <a:gd name="T16" fmla="*/ 63667 w 157"/>
                <a:gd name="T17" fmla="*/ 219575 h 107"/>
                <a:gd name="T18" fmla="*/ 258778 w 157"/>
                <a:gd name="T19" fmla="*/ 219575 h 107"/>
                <a:gd name="T20" fmla="*/ 322445 w 157"/>
                <a:gd name="T21" fmla="*/ 155960 h 107"/>
                <a:gd name="T22" fmla="*/ 277262 w 157"/>
                <a:gd name="T23" fmla="*/ 96449 h 107"/>
                <a:gd name="T24" fmla="*/ 246455 w 157"/>
                <a:gd name="T25" fmla="*/ 207262 h 107"/>
                <a:gd name="T26" fmla="*/ 162249 w 157"/>
                <a:gd name="T27" fmla="*/ 207262 h 107"/>
                <a:gd name="T28" fmla="*/ 213594 w 157"/>
                <a:gd name="T29" fmla="*/ 155960 h 107"/>
                <a:gd name="T30" fmla="*/ 211540 w 157"/>
                <a:gd name="T31" fmla="*/ 149804 h 107"/>
                <a:gd name="T32" fmla="*/ 188949 w 157"/>
                <a:gd name="T33" fmla="*/ 149804 h 107"/>
                <a:gd name="T34" fmla="*/ 188949 w 157"/>
                <a:gd name="T35" fmla="*/ 139543 h 107"/>
                <a:gd name="T36" fmla="*/ 188949 w 157"/>
                <a:gd name="T37" fmla="*/ 75928 h 107"/>
                <a:gd name="T38" fmla="*/ 184841 w 157"/>
                <a:gd name="T39" fmla="*/ 73876 h 107"/>
                <a:gd name="T40" fmla="*/ 131443 w 157"/>
                <a:gd name="T41" fmla="*/ 73876 h 107"/>
                <a:gd name="T42" fmla="*/ 127335 w 157"/>
                <a:gd name="T43" fmla="*/ 77980 h 107"/>
                <a:gd name="T44" fmla="*/ 127335 w 157"/>
                <a:gd name="T45" fmla="*/ 139543 h 107"/>
                <a:gd name="T46" fmla="*/ 127335 w 157"/>
                <a:gd name="T47" fmla="*/ 149804 h 107"/>
                <a:gd name="T48" fmla="*/ 104743 w 157"/>
                <a:gd name="T49" fmla="*/ 149804 h 107"/>
                <a:gd name="T50" fmla="*/ 104743 w 157"/>
                <a:gd name="T51" fmla="*/ 155960 h 107"/>
                <a:gd name="T52" fmla="*/ 156088 w 157"/>
                <a:gd name="T53" fmla="*/ 207262 h 107"/>
                <a:gd name="T54" fmla="*/ 78044 w 157"/>
                <a:gd name="T55" fmla="*/ 207262 h 107"/>
                <a:gd name="T56" fmla="*/ 22592 w 157"/>
                <a:gd name="T57" fmla="*/ 153908 h 107"/>
                <a:gd name="T58" fmla="*/ 59560 w 157"/>
                <a:gd name="T59" fmla="*/ 102605 h 107"/>
                <a:gd name="T60" fmla="*/ 57506 w 157"/>
                <a:gd name="T61" fmla="*/ 90293 h 107"/>
                <a:gd name="T62" fmla="*/ 104743 w 157"/>
                <a:gd name="T63" fmla="*/ 34886 h 107"/>
                <a:gd name="T64" fmla="*/ 154034 w 157"/>
                <a:gd name="T65" fmla="*/ 61563 h 107"/>
                <a:gd name="T66" fmla="*/ 201271 w 157"/>
                <a:gd name="T67" fmla="*/ 22573 h 107"/>
                <a:gd name="T68" fmla="*/ 262885 w 157"/>
                <a:gd name="T69" fmla="*/ 86188 h 107"/>
                <a:gd name="T70" fmla="*/ 260831 w 157"/>
                <a:gd name="T71" fmla="*/ 102605 h 107"/>
                <a:gd name="T72" fmla="*/ 301907 w 157"/>
                <a:gd name="T73" fmla="*/ 153908 h 107"/>
                <a:gd name="T74" fmla="*/ 246455 w 157"/>
                <a:gd name="T75" fmla="*/ 20726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7" h="107">
                  <a:moveTo>
                    <a:pt x="135" y="47"/>
                  </a:moveTo>
                  <a:cubicBezTo>
                    <a:pt x="136" y="44"/>
                    <a:pt x="137" y="40"/>
                    <a:pt x="137" y="37"/>
                  </a:cubicBezTo>
                  <a:cubicBezTo>
                    <a:pt x="137" y="17"/>
                    <a:pt x="120" y="0"/>
                    <a:pt x="100" y="0"/>
                  </a:cubicBezTo>
                  <a:cubicBezTo>
                    <a:pt x="76" y="0"/>
                    <a:pt x="73" y="18"/>
                    <a:pt x="73" y="18"/>
                  </a:cubicBezTo>
                  <a:cubicBezTo>
                    <a:pt x="73" y="18"/>
                    <a:pt x="63" y="6"/>
                    <a:pt x="46" y="8"/>
                  </a:cubicBezTo>
                  <a:cubicBezTo>
                    <a:pt x="30" y="11"/>
                    <a:pt x="20" y="25"/>
                    <a:pt x="20" y="40"/>
                  </a:cubicBezTo>
                  <a:cubicBezTo>
                    <a:pt x="20" y="42"/>
                    <a:pt x="20" y="45"/>
                    <a:pt x="21" y="47"/>
                  </a:cubicBezTo>
                  <a:cubicBezTo>
                    <a:pt x="9" y="51"/>
                    <a:pt x="0" y="63"/>
                    <a:pt x="0" y="76"/>
                  </a:cubicBezTo>
                  <a:cubicBezTo>
                    <a:pt x="0" y="93"/>
                    <a:pt x="14" y="107"/>
                    <a:pt x="31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43" y="107"/>
                    <a:pt x="157" y="93"/>
                    <a:pt x="157" y="76"/>
                  </a:cubicBezTo>
                  <a:cubicBezTo>
                    <a:pt x="157" y="62"/>
                    <a:pt x="148" y="51"/>
                    <a:pt x="135" y="47"/>
                  </a:cubicBezTo>
                  <a:close/>
                  <a:moveTo>
                    <a:pt x="120" y="101"/>
                  </a:moveTo>
                  <a:cubicBezTo>
                    <a:pt x="79" y="101"/>
                    <a:pt x="79" y="101"/>
                    <a:pt x="79" y="101"/>
                  </a:cubicBezTo>
                  <a:cubicBezTo>
                    <a:pt x="82" y="97"/>
                    <a:pt x="104" y="76"/>
                    <a:pt x="104" y="76"/>
                  </a:cubicBezTo>
                  <a:cubicBezTo>
                    <a:pt x="104" y="76"/>
                    <a:pt x="107" y="73"/>
                    <a:pt x="103" y="73"/>
                  </a:cubicBezTo>
                  <a:cubicBezTo>
                    <a:pt x="99" y="73"/>
                    <a:pt x="92" y="73"/>
                    <a:pt x="92" y="73"/>
                  </a:cubicBezTo>
                  <a:cubicBezTo>
                    <a:pt x="92" y="73"/>
                    <a:pt x="92" y="71"/>
                    <a:pt x="92" y="68"/>
                  </a:cubicBezTo>
                  <a:cubicBezTo>
                    <a:pt x="92" y="60"/>
                    <a:pt x="92" y="44"/>
                    <a:pt x="92" y="37"/>
                  </a:cubicBezTo>
                  <a:cubicBezTo>
                    <a:pt x="92" y="37"/>
                    <a:pt x="92" y="36"/>
                    <a:pt x="90" y="36"/>
                  </a:cubicBezTo>
                  <a:cubicBezTo>
                    <a:pt x="88" y="36"/>
                    <a:pt x="67" y="36"/>
                    <a:pt x="64" y="36"/>
                  </a:cubicBezTo>
                  <a:cubicBezTo>
                    <a:pt x="62" y="36"/>
                    <a:pt x="62" y="38"/>
                    <a:pt x="62" y="38"/>
                  </a:cubicBezTo>
                  <a:cubicBezTo>
                    <a:pt x="62" y="44"/>
                    <a:pt x="62" y="60"/>
                    <a:pt x="62" y="68"/>
                  </a:cubicBezTo>
                  <a:cubicBezTo>
                    <a:pt x="62" y="71"/>
                    <a:pt x="62" y="73"/>
                    <a:pt x="62" y="73"/>
                  </a:cubicBezTo>
                  <a:cubicBezTo>
                    <a:pt x="62" y="73"/>
                    <a:pt x="54" y="73"/>
                    <a:pt x="51" y="73"/>
                  </a:cubicBezTo>
                  <a:cubicBezTo>
                    <a:pt x="48" y="73"/>
                    <a:pt x="51" y="76"/>
                    <a:pt x="51" y="76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23" y="101"/>
                    <a:pt x="11" y="89"/>
                    <a:pt x="11" y="75"/>
                  </a:cubicBezTo>
                  <a:cubicBezTo>
                    <a:pt x="11" y="63"/>
                    <a:pt x="19" y="54"/>
                    <a:pt x="29" y="50"/>
                  </a:cubicBezTo>
                  <a:cubicBezTo>
                    <a:pt x="28" y="48"/>
                    <a:pt x="28" y="46"/>
                    <a:pt x="28" y="44"/>
                  </a:cubicBezTo>
                  <a:cubicBezTo>
                    <a:pt x="28" y="32"/>
                    <a:pt x="37" y="20"/>
                    <a:pt x="51" y="17"/>
                  </a:cubicBezTo>
                  <a:cubicBezTo>
                    <a:pt x="66" y="16"/>
                    <a:pt x="75" y="30"/>
                    <a:pt x="75" y="30"/>
                  </a:cubicBezTo>
                  <a:cubicBezTo>
                    <a:pt x="75" y="30"/>
                    <a:pt x="77" y="11"/>
                    <a:pt x="98" y="11"/>
                  </a:cubicBezTo>
                  <a:cubicBezTo>
                    <a:pt x="115" y="11"/>
                    <a:pt x="128" y="25"/>
                    <a:pt x="128" y="42"/>
                  </a:cubicBezTo>
                  <a:cubicBezTo>
                    <a:pt x="128" y="45"/>
                    <a:pt x="128" y="48"/>
                    <a:pt x="127" y="50"/>
                  </a:cubicBezTo>
                  <a:cubicBezTo>
                    <a:pt x="138" y="53"/>
                    <a:pt x="147" y="63"/>
                    <a:pt x="147" y="75"/>
                  </a:cubicBezTo>
                  <a:cubicBezTo>
                    <a:pt x="147" y="89"/>
                    <a:pt x="135" y="101"/>
                    <a:pt x="120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8"/>
            <p:cNvSpPr>
              <a:spLocks noEditPoints="1"/>
            </p:cNvSpPr>
            <p:nvPr/>
          </p:nvSpPr>
          <p:spPr bwMode="auto">
            <a:xfrm>
              <a:off x="4243649" y="4022186"/>
              <a:ext cx="335988" cy="330134"/>
            </a:xfrm>
            <a:custGeom>
              <a:avLst/>
              <a:gdLst>
                <a:gd name="T0" fmla="*/ 316551 w 121"/>
                <a:gd name="T1" fmla="*/ 249681 h 119"/>
                <a:gd name="T2" fmla="*/ 244355 w 121"/>
                <a:gd name="T3" fmla="*/ 174777 h 119"/>
                <a:gd name="T4" fmla="*/ 197150 w 121"/>
                <a:gd name="T5" fmla="*/ 163680 h 119"/>
                <a:gd name="T6" fmla="*/ 169382 w 121"/>
                <a:gd name="T7" fmla="*/ 135938 h 119"/>
                <a:gd name="T8" fmla="*/ 155499 w 121"/>
                <a:gd name="T9" fmla="*/ 94324 h 119"/>
                <a:gd name="T10" fmla="*/ 83303 w 121"/>
                <a:gd name="T11" fmla="*/ 19420 h 119"/>
                <a:gd name="T12" fmla="*/ 19437 w 121"/>
                <a:gd name="T13" fmla="*/ 19420 h 119"/>
                <a:gd name="T14" fmla="*/ 19437 w 121"/>
                <a:gd name="T15" fmla="*/ 83227 h 119"/>
                <a:gd name="T16" fmla="*/ 91633 w 121"/>
                <a:gd name="T17" fmla="*/ 158131 h 119"/>
                <a:gd name="T18" fmla="*/ 141615 w 121"/>
                <a:gd name="T19" fmla="*/ 166454 h 119"/>
                <a:gd name="T20" fmla="*/ 166606 w 121"/>
                <a:gd name="T21" fmla="*/ 194196 h 119"/>
                <a:gd name="T22" fmla="*/ 180489 w 121"/>
                <a:gd name="T23" fmla="*/ 238584 h 119"/>
                <a:gd name="T24" fmla="*/ 252685 w 121"/>
                <a:gd name="T25" fmla="*/ 313489 h 119"/>
                <a:gd name="T26" fmla="*/ 316551 w 121"/>
                <a:gd name="T27" fmla="*/ 313489 h 119"/>
                <a:gd name="T28" fmla="*/ 316551 w 121"/>
                <a:gd name="T29" fmla="*/ 249681 h 119"/>
                <a:gd name="T30" fmla="*/ 99963 w 121"/>
                <a:gd name="T31" fmla="*/ 141486 h 119"/>
                <a:gd name="T32" fmla="*/ 33321 w 121"/>
                <a:gd name="T33" fmla="*/ 74904 h 119"/>
                <a:gd name="T34" fmla="*/ 30544 w 121"/>
                <a:gd name="T35" fmla="*/ 33291 h 119"/>
                <a:gd name="T36" fmla="*/ 74973 w 121"/>
                <a:gd name="T37" fmla="*/ 33291 h 119"/>
                <a:gd name="T38" fmla="*/ 141615 w 121"/>
                <a:gd name="T39" fmla="*/ 99872 h 119"/>
                <a:gd name="T40" fmla="*/ 149945 w 121"/>
                <a:gd name="T41" fmla="*/ 116518 h 119"/>
                <a:gd name="T42" fmla="*/ 119401 w 121"/>
                <a:gd name="T43" fmla="*/ 116518 h 119"/>
                <a:gd name="T44" fmla="*/ 119401 w 121"/>
                <a:gd name="T45" fmla="*/ 147034 h 119"/>
                <a:gd name="T46" fmla="*/ 124954 w 121"/>
                <a:gd name="T47" fmla="*/ 152583 h 119"/>
                <a:gd name="T48" fmla="*/ 99963 w 121"/>
                <a:gd name="T49" fmla="*/ 141486 h 119"/>
                <a:gd name="T50" fmla="*/ 305444 w 121"/>
                <a:gd name="T51" fmla="*/ 299617 h 119"/>
                <a:gd name="T52" fmla="*/ 261015 w 121"/>
                <a:gd name="T53" fmla="*/ 296843 h 119"/>
                <a:gd name="T54" fmla="*/ 194373 w 121"/>
                <a:gd name="T55" fmla="*/ 230262 h 119"/>
                <a:gd name="T56" fmla="*/ 186043 w 121"/>
                <a:gd name="T57" fmla="*/ 210842 h 119"/>
                <a:gd name="T58" fmla="*/ 197150 w 121"/>
                <a:gd name="T59" fmla="*/ 224713 h 119"/>
                <a:gd name="T60" fmla="*/ 227694 w 121"/>
                <a:gd name="T61" fmla="*/ 224713 h 119"/>
                <a:gd name="T62" fmla="*/ 227694 w 121"/>
                <a:gd name="T63" fmla="*/ 194196 h 119"/>
                <a:gd name="T64" fmla="*/ 213811 w 121"/>
                <a:gd name="T65" fmla="*/ 180325 h 119"/>
                <a:gd name="T66" fmla="*/ 236025 w 121"/>
                <a:gd name="T67" fmla="*/ 188648 h 119"/>
                <a:gd name="T68" fmla="*/ 302667 w 121"/>
                <a:gd name="T69" fmla="*/ 255230 h 119"/>
                <a:gd name="T70" fmla="*/ 305444 w 121"/>
                <a:gd name="T71" fmla="*/ 299617 h 1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0" h="119">
                  <a:moveTo>
                    <a:pt x="114" y="90"/>
                  </a:moveTo>
                  <a:cubicBezTo>
                    <a:pt x="88" y="63"/>
                    <a:pt x="88" y="63"/>
                    <a:pt x="88" y="63"/>
                  </a:cubicBezTo>
                  <a:cubicBezTo>
                    <a:pt x="83" y="58"/>
                    <a:pt x="77" y="57"/>
                    <a:pt x="71" y="59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2" y="43"/>
                    <a:pt x="61" y="38"/>
                    <a:pt x="56" y="34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3" y="0"/>
                    <a:pt x="13" y="0"/>
                    <a:pt x="7" y="7"/>
                  </a:cubicBezTo>
                  <a:cubicBezTo>
                    <a:pt x="0" y="13"/>
                    <a:pt x="0" y="23"/>
                    <a:pt x="7" y="30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8" y="61"/>
                    <a:pt x="45" y="63"/>
                    <a:pt x="51" y="6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6"/>
                    <a:pt x="60" y="82"/>
                    <a:pt x="65" y="86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8" y="119"/>
                    <a:pt x="108" y="119"/>
                    <a:pt x="114" y="113"/>
                  </a:cubicBezTo>
                  <a:cubicBezTo>
                    <a:pt x="121" y="106"/>
                    <a:pt x="121" y="96"/>
                    <a:pt x="114" y="90"/>
                  </a:cubicBezTo>
                  <a:close/>
                  <a:moveTo>
                    <a:pt x="36" y="51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7" y="23"/>
                    <a:pt x="7" y="16"/>
                    <a:pt x="11" y="12"/>
                  </a:cubicBezTo>
                  <a:cubicBezTo>
                    <a:pt x="16" y="7"/>
                    <a:pt x="23" y="8"/>
                    <a:pt x="27" y="1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3" y="38"/>
                    <a:pt x="54" y="40"/>
                    <a:pt x="54" y="42"/>
                  </a:cubicBezTo>
                  <a:cubicBezTo>
                    <a:pt x="51" y="39"/>
                    <a:pt x="46" y="39"/>
                    <a:pt x="43" y="42"/>
                  </a:cubicBezTo>
                  <a:cubicBezTo>
                    <a:pt x="40" y="45"/>
                    <a:pt x="40" y="50"/>
                    <a:pt x="43" y="53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2" y="55"/>
                    <a:pt x="38" y="54"/>
                    <a:pt x="36" y="51"/>
                  </a:cubicBezTo>
                  <a:close/>
                  <a:moveTo>
                    <a:pt x="110" y="108"/>
                  </a:moveTo>
                  <a:cubicBezTo>
                    <a:pt x="105" y="112"/>
                    <a:pt x="98" y="112"/>
                    <a:pt x="94" y="107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68" y="81"/>
                    <a:pt x="67" y="79"/>
                    <a:pt x="67" y="76"/>
                  </a:cubicBezTo>
                  <a:cubicBezTo>
                    <a:pt x="71" y="81"/>
                    <a:pt x="71" y="81"/>
                    <a:pt x="71" y="81"/>
                  </a:cubicBezTo>
                  <a:cubicBezTo>
                    <a:pt x="74" y="84"/>
                    <a:pt x="79" y="84"/>
                    <a:pt x="82" y="81"/>
                  </a:cubicBezTo>
                  <a:cubicBezTo>
                    <a:pt x="85" y="78"/>
                    <a:pt x="85" y="73"/>
                    <a:pt x="82" y="70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80" y="65"/>
                    <a:pt x="83" y="66"/>
                    <a:pt x="85" y="68"/>
                  </a:cubicBezTo>
                  <a:cubicBezTo>
                    <a:pt x="109" y="92"/>
                    <a:pt x="109" y="92"/>
                    <a:pt x="109" y="92"/>
                  </a:cubicBezTo>
                  <a:cubicBezTo>
                    <a:pt x="114" y="97"/>
                    <a:pt x="114" y="104"/>
                    <a:pt x="110" y="1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12"/>
            <p:cNvSpPr>
              <a:spLocks noEditPoints="1"/>
            </p:cNvSpPr>
            <p:nvPr/>
          </p:nvSpPr>
          <p:spPr bwMode="auto">
            <a:xfrm>
              <a:off x="4755445" y="3945933"/>
              <a:ext cx="228329" cy="224934"/>
            </a:xfrm>
            <a:custGeom>
              <a:avLst/>
              <a:gdLst>
                <a:gd name="T0" fmla="*/ 28289 w 113"/>
                <a:gd name="T1" fmla="*/ 26108 h 112"/>
                <a:gd name="T2" fmla="*/ 28289 w 113"/>
                <a:gd name="T3" fmla="*/ 126525 h 112"/>
                <a:gd name="T4" fmla="*/ 99010 w 113"/>
                <a:gd name="T5" fmla="*/ 142592 h 112"/>
                <a:gd name="T6" fmla="*/ 121237 w 113"/>
                <a:gd name="T7" fmla="*/ 164684 h 112"/>
                <a:gd name="T8" fmla="*/ 151546 w 113"/>
                <a:gd name="T9" fmla="*/ 158659 h 112"/>
                <a:gd name="T10" fmla="*/ 151546 w 113"/>
                <a:gd name="T11" fmla="*/ 186776 h 112"/>
                <a:gd name="T12" fmla="*/ 159628 w 113"/>
                <a:gd name="T13" fmla="*/ 194809 h 112"/>
                <a:gd name="T14" fmla="*/ 187917 w 113"/>
                <a:gd name="T15" fmla="*/ 194809 h 112"/>
                <a:gd name="T16" fmla="*/ 185896 w 113"/>
                <a:gd name="T17" fmla="*/ 224934 h 112"/>
                <a:gd name="T18" fmla="*/ 228329 w 113"/>
                <a:gd name="T19" fmla="*/ 224934 h 112"/>
                <a:gd name="T20" fmla="*/ 228329 w 113"/>
                <a:gd name="T21" fmla="*/ 182759 h 112"/>
                <a:gd name="T22" fmla="*/ 143463 w 113"/>
                <a:gd name="T23" fmla="*/ 98409 h 112"/>
                <a:gd name="T24" fmla="*/ 127298 w 113"/>
                <a:gd name="T25" fmla="*/ 26108 h 112"/>
                <a:gd name="T26" fmla="*/ 28289 w 113"/>
                <a:gd name="T27" fmla="*/ 26108 h 112"/>
                <a:gd name="T28" fmla="*/ 36371 w 113"/>
                <a:gd name="T29" fmla="*/ 106442 h 112"/>
                <a:gd name="T30" fmla="*/ 42433 w 113"/>
                <a:gd name="T31" fmla="*/ 40167 h 112"/>
                <a:gd name="T32" fmla="*/ 107092 w 113"/>
                <a:gd name="T33" fmla="*/ 34142 h 112"/>
                <a:gd name="T34" fmla="*/ 36371 w 113"/>
                <a:gd name="T35" fmla="*/ 106442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12">
                  <a:moveTo>
                    <a:pt x="14" y="13"/>
                  </a:moveTo>
                  <a:cubicBezTo>
                    <a:pt x="0" y="27"/>
                    <a:pt x="0" y="49"/>
                    <a:pt x="14" y="63"/>
                  </a:cubicBezTo>
                  <a:cubicBezTo>
                    <a:pt x="23" y="72"/>
                    <a:pt x="37" y="75"/>
                    <a:pt x="49" y="71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70" y="74"/>
                    <a:pt x="75" y="79"/>
                  </a:cubicBezTo>
                  <a:cubicBezTo>
                    <a:pt x="79" y="83"/>
                    <a:pt x="76" y="89"/>
                    <a:pt x="75" y="93"/>
                  </a:cubicBezTo>
                  <a:cubicBezTo>
                    <a:pt x="74" y="95"/>
                    <a:pt x="73" y="99"/>
                    <a:pt x="79" y="97"/>
                  </a:cubicBezTo>
                  <a:cubicBezTo>
                    <a:pt x="82" y="96"/>
                    <a:pt x="88" y="92"/>
                    <a:pt x="93" y="97"/>
                  </a:cubicBezTo>
                  <a:cubicBezTo>
                    <a:pt x="97" y="102"/>
                    <a:pt x="92" y="112"/>
                    <a:pt x="92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91"/>
                    <a:pt x="113" y="91"/>
                    <a:pt x="113" y="91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5" y="37"/>
                    <a:pt x="72" y="23"/>
                    <a:pt x="63" y="13"/>
                  </a:cubicBezTo>
                  <a:cubicBezTo>
                    <a:pt x="49" y="0"/>
                    <a:pt x="27" y="0"/>
                    <a:pt x="14" y="13"/>
                  </a:cubicBezTo>
                  <a:close/>
                  <a:moveTo>
                    <a:pt x="18" y="53"/>
                  </a:moveTo>
                  <a:cubicBezTo>
                    <a:pt x="11" y="43"/>
                    <a:pt x="12" y="29"/>
                    <a:pt x="21" y="20"/>
                  </a:cubicBezTo>
                  <a:cubicBezTo>
                    <a:pt x="30" y="12"/>
                    <a:pt x="43" y="11"/>
                    <a:pt x="53" y="17"/>
                  </a:cubicBezTo>
                  <a:lnTo>
                    <a:pt x="18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Oval 25"/>
            <p:cNvSpPr/>
            <p:nvPr/>
          </p:nvSpPr>
          <p:spPr>
            <a:xfrm>
              <a:off x="8489288" y="2765174"/>
              <a:ext cx="258768" cy="260336"/>
            </a:xfrm>
            <a:prstGeom prst="ellipse">
              <a:avLst/>
            </a:prstGeom>
            <a:solidFill>
              <a:srgbClr val="E67679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chemeClr val="bg1"/>
                </a:solidFill>
              </a:endParaRPr>
            </a:p>
          </p:txBody>
        </p:sp>
        <p:sp>
          <p:nvSpPr>
            <p:cNvPr id="36" name="Oval 27"/>
            <p:cNvSpPr/>
            <p:nvPr/>
          </p:nvSpPr>
          <p:spPr>
            <a:xfrm>
              <a:off x="8260684" y="4495459"/>
              <a:ext cx="258768" cy="260336"/>
            </a:xfrm>
            <a:prstGeom prst="ellipse">
              <a:avLst/>
            </a:prstGeom>
            <a:solidFill>
              <a:srgbClr val="E67679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chemeClr val="bg1"/>
                </a:solidFill>
              </a:endParaRPr>
            </a:p>
          </p:txBody>
        </p:sp>
        <p:sp>
          <p:nvSpPr>
            <p:cNvPr id="38" name="Oval 30"/>
            <p:cNvSpPr/>
            <p:nvPr/>
          </p:nvSpPr>
          <p:spPr>
            <a:xfrm>
              <a:off x="3277431" y="2806447"/>
              <a:ext cx="258767" cy="260336"/>
            </a:xfrm>
            <a:prstGeom prst="ellipse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chemeClr val="bg1"/>
                </a:solidFill>
              </a:endParaRPr>
            </a:p>
          </p:txBody>
        </p:sp>
        <p:sp>
          <p:nvSpPr>
            <p:cNvPr id="40" name="Oval 32"/>
            <p:cNvSpPr/>
            <p:nvPr/>
          </p:nvSpPr>
          <p:spPr>
            <a:xfrm>
              <a:off x="3564774" y="4460536"/>
              <a:ext cx="258768" cy="260336"/>
            </a:xfrm>
            <a:prstGeom prst="ellipse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chemeClr val="bg1"/>
                </a:solidFill>
              </a:endParaRPr>
            </a:p>
          </p:txBody>
        </p:sp>
        <p:cxnSp>
          <p:nvCxnSpPr>
            <p:cNvPr id="42" name="Straight Arrow Connector 35"/>
            <p:cNvCxnSpPr>
              <a:stCxn id="62" idx="4"/>
              <a:endCxn id="38" idx="5"/>
            </p:cNvCxnSpPr>
            <p:nvPr/>
          </p:nvCxnSpPr>
          <p:spPr>
            <a:xfrm flipH="1" flipV="1">
              <a:off x="3498097" y="3028686"/>
              <a:ext cx="293693" cy="195253"/>
            </a:xfrm>
            <a:prstGeom prst="straightConnector1">
              <a:avLst/>
            </a:prstGeom>
            <a:ln>
              <a:solidFill>
                <a:srgbClr val="72A18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37"/>
            <p:cNvCxnSpPr>
              <a:endCxn id="40" idx="6"/>
            </p:cNvCxnSpPr>
            <p:nvPr/>
          </p:nvCxnSpPr>
          <p:spPr>
            <a:xfrm flipH="1">
              <a:off x="3823541" y="4295445"/>
              <a:ext cx="330206" cy="295260"/>
            </a:xfrm>
            <a:prstGeom prst="straightConnector1">
              <a:avLst/>
            </a:prstGeom>
            <a:ln>
              <a:solidFill>
                <a:srgbClr val="72A18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39"/>
            <p:cNvCxnSpPr>
              <a:endCxn id="34" idx="3"/>
            </p:cNvCxnSpPr>
            <p:nvPr/>
          </p:nvCxnSpPr>
          <p:spPr>
            <a:xfrm flipV="1">
              <a:off x="8300373" y="2987413"/>
              <a:ext cx="227016" cy="209539"/>
            </a:xfrm>
            <a:prstGeom prst="straightConnector1">
              <a:avLst/>
            </a:prstGeom>
            <a:ln>
              <a:solidFill>
                <a:srgbClr val="E6767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2"/>
            <p:cNvCxnSpPr>
              <a:endCxn id="36" idx="1"/>
            </p:cNvCxnSpPr>
            <p:nvPr/>
          </p:nvCxnSpPr>
          <p:spPr>
            <a:xfrm>
              <a:off x="8006679" y="4295445"/>
              <a:ext cx="292105" cy="238113"/>
            </a:xfrm>
            <a:prstGeom prst="straightConnector1">
              <a:avLst/>
            </a:prstGeom>
            <a:ln>
              <a:solidFill>
                <a:srgbClr val="E6767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 Placeholder 32"/>
          <p:cNvSpPr txBox="1"/>
          <p:nvPr/>
        </p:nvSpPr>
        <p:spPr>
          <a:xfrm>
            <a:off x="1169147" y="2848448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19" name="Text Placeholder 32"/>
          <p:cNvSpPr txBox="1"/>
          <p:nvPr/>
        </p:nvSpPr>
        <p:spPr>
          <a:xfrm>
            <a:off x="1351184" y="4790125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25" name="Text Placeholder 32"/>
          <p:cNvSpPr txBox="1"/>
          <p:nvPr/>
        </p:nvSpPr>
        <p:spPr>
          <a:xfrm>
            <a:off x="8880081" y="2848448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26" name="Text Placeholder 32"/>
          <p:cNvSpPr txBox="1"/>
          <p:nvPr/>
        </p:nvSpPr>
        <p:spPr>
          <a:xfrm>
            <a:off x="8609071" y="4790125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098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2027781" y="2250921"/>
            <a:ext cx="4203065" cy="2356158"/>
            <a:chOff x="4313781" y="1843785"/>
            <a:chExt cx="4203065" cy="2356158"/>
          </a:xfrm>
        </p:grpSpPr>
        <p:grpSp>
          <p:nvGrpSpPr>
            <p:cNvPr id="38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41" name="矩形 40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777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5165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777181"/>
                  </a:solidFill>
                </a:endParaRPr>
              </a:p>
            </p:txBody>
          </p:sp>
        </p:grpSp>
        <p:sp>
          <p:nvSpPr>
            <p:cNvPr id="39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5165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>
                  <a:solidFill>
                    <a:srgbClr val="77718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02</a:t>
              </a:r>
              <a:endParaRPr lang="zh-CN" altLang="en-US" sz="6600">
                <a:solidFill>
                  <a:srgbClr val="777181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>
                  <a:solidFill>
                    <a:srgbClr val="777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02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0" y="1858735"/>
            <a:ext cx="12186732" cy="3400835"/>
            <a:chOff x="5268" y="2686050"/>
            <a:chExt cx="12186732" cy="3400835"/>
          </a:xfrm>
        </p:grpSpPr>
        <p:grpSp>
          <p:nvGrpSpPr>
            <p:cNvPr id="14" name="Group 36"/>
            <p:cNvGrpSpPr/>
            <p:nvPr/>
          </p:nvGrpSpPr>
          <p:grpSpPr>
            <a:xfrm>
              <a:off x="5268" y="2686050"/>
              <a:ext cx="12186732" cy="3400835"/>
              <a:chOff x="3951" y="971550"/>
              <a:chExt cx="9140050" cy="3400836"/>
            </a:xfrm>
          </p:grpSpPr>
          <p:grpSp>
            <p:nvGrpSpPr>
              <p:cNvPr id="15" name="Group 37"/>
              <p:cNvGrpSpPr/>
              <p:nvPr/>
            </p:nvGrpSpPr>
            <p:grpSpPr>
              <a:xfrm>
                <a:off x="7316582" y="971550"/>
                <a:ext cx="1827419" cy="850209"/>
                <a:chOff x="7316582" y="971550"/>
                <a:chExt cx="1827419" cy="850209"/>
              </a:xfrm>
            </p:grpSpPr>
            <p:sp>
              <p:nvSpPr>
                <p:cNvPr id="39" name="Round Single Corner Rectangle 61"/>
                <p:cNvSpPr/>
                <p:nvPr/>
              </p:nvSpPr>
              <p:spPr>
                <a:xfrm flipH="1">
                  <a:off x="7316391" y="971550"/>
                  <a:ext cx="914400" cy="850900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62"/>
                <p:cNvSpPr/>
                <p:nvPr/>
              </p:nvSpPr>
              <p:spPr>
                <a:xfrm>
                  <a:off x="8229601" y="971550"/>
                  <a:ext cx="914400" cy="850900"/>
                </a:xfrm>
                <a:prstGeom prst="rect">
                  <a:avLst/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7" name="Group 39"/>
              <p:cNvGrpSpPr/>
              <p:nvPr/>
            </p:nvGrpSpPr>
            <p:grpSpPr>
              <a:xfrm>
                <a:off x="5486206" y="1821759"/>
                <a:ext cx="2744086" cy="850209"/>
                <a:chOff x="5486206" y="1821759"/>
                <a:chExt cx="2744086" cy="850209"/>
              </a:xfrm>
            </p:grpSpPr>
            <p:sp>
              <p:nvSpPr>
                <p:cNvPr id="33" name="Round Single Corner Rectangle 55"/>
                <p:cNvSpPr/>
                <p:nvPr/>
              </p:nvSpPr>
              <p:spPr>
                <a:xfrm flipH="1">
                  <a:off x="5486400" y="1822450"/>
                  <a:ext cx="914400" cy="849313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" name="Rectangle 56"/>
                <p:cNvSpPr/>
                <p:nvPr/>
              </p:nvSpPr>
              <p:spPr>
                <a:xfrm>
                  <a:off x="6403182" y="1822450"/>
                  <a:ext cx="913210" cy="849313"/>
                </a:xfrm>
                <a:prstGeom prst="rect">
                  <a:avLst/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" name="Round Single Corner Rectangle 57"/>
                <p:cNvSpPr/>
                <p:nvPr/>
              </p:nvSpPr>
              <p:spPr>
                <a:xfrm flipV="1">
                  <a:off x="7316391" y="1822450"/>
                  <a:ext cx="914400" cy="849313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Isosceles Triangle 58"/>
                <p:cNvSpPr/>
                <p:nvPr/>
              </p:nvSpPr>
              <p:spPr>
                <a:xfrm rot="5400000">
                  <a:off x="7273727" y="2198490"/>
                  <a:ext cx="207963" cy="122634"/>
                </a:xfrm>
                <a:prstGeom prst="triangle">
                  <a:avLst/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8" name="Group 40"/>
              <p:cNvGrpSpPr/>
              <p:nvPr/>
            </p:nvGrpSpPr>
            <p:grpSpPr>
              <a:xfrm>
                <a:off x="3658788" y="2671968"/>
                <a:ext cx="2741129" cy="850209"/>
                <a:chOff x="3658788" y="2671968"/>
                <a:chExt cx="2741129" cy="850209"/>
              </a:xfrm>
            </p:grpSpPr>
            <p:sp>
              <p:nvSpPr>
                <p:cNvPr id="29" name="Round Single Corner Rectangle 51"/>
                <p:cNvSpPr/>
                <p:nvPr/>
              </p:nvSpPr>
              <p:spPr>
                <a:xfrm flipH="1">
                  <a:off x="3658792" y="2671763"/>
                  <a:ext cx="913209" cy="850900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" name="Rectangle 52"/>
                <p:cNvSpPr/>
                <p:nvPr/>
              </p:nvSpPr>
              <p:spPr>
                <a:xfrm>
                  <a:off x="4572001" y="2671763"/>
                  <a:ext cx="914400" cy="850900"/>
                </a:xfrm>
                <a:prstGeom prst="rect">
                  <a:avLst/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" name="Round Single Corner Rectangle 53"/>
                <p:cNvSpPr/>
                <p:nvPr/>
              </p:nvSpPr>
              <p:spPr>
                <a:xfrm flipV="1">
                  <a:off x="5486401" y="2671763"/>
                  <a:ext cx="913210" cy="850900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" name="Isosceles Triangle 54"/>
                <p:cNvSpPr/>
                <p:nvPr/>
              </p:nvSpPr>
              <p:spPr>
                <a:xfrm rot="5400000">
                  <a:off x="5442944" y="3035895"/>
                  <a:ext cx="209550" cy="122635"/>
                </a:xfrm>
                <a:prstGeom prst="triangle">
                  <a:avLst/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" name="Group 41"/>
              <p:cNvGrpSpPr/>
              <p:nvPr/>
            </p:nvGrpSpPr>
            <p:grpSpPr>
              <a:xfrm>
                <a:off x="1831370" y="3522177"/>
                <a:ext cx="2741128" cy="850209"/>
                <a:chOff x="1831370" y="3522177"/>
                <a:chExt cx="2741128" cy="850209"/>
              </a:xfrm>
            </p:grpSpPr>
            <p:sp>
              <p:nvSpPr>
                <p:cNvPr id="25" name="Rectangle 47"/>
                <p:cNvSpPr/>
                <p:nvPr/>
              </p:nvSpPr>
              <p:spPr>
                <a:xfrm>
                  <a:off x="2744392" y="3522664"/>
                  <a:ext cx="914400" cy="849312"/>
                </a:xfrm>
                <a:prstGeom prst="rect">
                  <a:avLst/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6" name="Round Single Corner Rectangle 48"/>
                <p:cNvSpPr/>
                <p:nvPr/>
              </p:nvSpPr>
              <p:spPr>
                <a:xfrm flipH="1" flipV="1">
                  <a:off x="1831182" y="3522664"/>
                  <a:ext cx="913210" cy="849312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" name="Round Single Corner Rectangle 49"/>
                <p:cNvSpPr/>
                <p:nvPr/>
              </p:nvSpPr>
              <p:spPr>
                <a:xfrm flipV="1">
                  <a:off x="3658792" y="3522664"/>
                  <a:ext cx="913209" cy="849312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" name="Isosceles Triangle 50"/>
                <p:cNvSpPr/>
                <p:nvPr/>
              </p:nvSpPr>
              <p:spPr>
                <a:xfrm rot="5400000">
                  <a:off x="3616128" y="3908228"/>
                  <a:ext cx="207962" cy="122634"/>
                </a:xfrm>
                <a:prstGeom prst="triangle">
                  <a:avLst/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0" name="Group 42"/>
              <p:cNvGrpSpPr/>
              <p:nvPr/>
            </p:nvGrpSpPr>
            <p:grpSpPr>
              <a:xfrm>
                <a:off x="3951" y="2671968"/>
                <a:ext cx="2741129" cy="850209"/>
                <a:chOff x="3951" y="2671968"/>
                <a:chExt cx="2741129" cy="850209"/>
              </a:xfrm>
            </p:grpSpPr>
            <p:sp>
              <p:nvSpPr>
                <p:cNvPr id="21" name="Rectangle 43"/>
                <p:cNvSpPr/>
                <p:nvPr/>
              </p:nvSpPr>
              <p:spPr>
                <a:xfrm>
                  <a:off x="917972" y="2671763"/>
                  <a:ext cx="913209" cy="850900"/>
                </a:xfrm>
                <a:prstGeom prst="rect">
                  <a:avLst/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Round Single Corner Rectangle 44"/>
                <p:cNvSpPr/>
                <p:nvPr/>
              </p:nvSpPr>
              <p:spPr>
                <a:xfrm>
                  <a:off x="1831182" y="2671763"/>
                  <a:ext cx="914400" cy="850900"/>
                </a:xfrm>
                <a:prstGeom prst="round1Rect">
                  <a:avLst>
                    <a:gd name="adj" fmla="val 50000"/>
                  </a:avLst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" name="Rectangle 45"/>
                <p:cNvSpPr/>
                <p:nvPr/>
              </p:nvSpPr>
              <p:spPr>
                <a:xfrm>
                  <a:off x="3572" y="2671763"/>
                  <a:ext cx="914400" cy="850900"/>
                </a:xfrm>
                <a:prstGeom prst="rect">
                  <a:avLst/>
                </a:prstGeom>
                <a:solidFill>
                  <a:srgbClr val="72A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" name="Isosceles Triangle 46"/>
                <p:cNvSpPr/>
                <p:nvPr/>
              </p:nvSpPr>
              <p:spPr>
                <a:xfrm rot="5400000">
                  <a:off x="1785343" y="3035895"/>
                  <a:ext cx="209550" cy="122635"/>
                </a:xfrm>
                <a:prstGeom prst="triangle">
                  <a:avLst/>
                </a:prstGeom>
                <a:solidFill>
                  <a:srgbClr val="E676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42" name="Freeform 16"/>
            <p:cNvSpPr>
              <a:spLocks noEditPoints="1"/>
            </p:cNvSpPr>
            <p:nvPr/>
          </p:nvSpPr>
          <p:spPr bwMode="auto">
            <a:xfrm>
              <a:off x="1571245" y="4606922"/>
              <a:ext cx="434152" cy="326177"/>
            </a:xfrm>
            <a:custGeom>
              <a:avLst/>
              <a:gdLst>
                <a:gd name="T0" fmla="*/ 123046 w 360"/>
                <a:gd name="T1" fmla="*/ 204386 h 361"/>
                <a:gd name="T2" fmla="*/ 50666 w 360"/>
                <a:gd name="T3" fmla="*/ 175446 h 361"/>
                <a:gd name="T4" fmla="*/ 50666 w 360"/>
                <a:gd name="T5" fmla="*/ 199864 h 361"/>
                <a:gd name="T6" fmla="*/ 123046 w 360"/>
                <a:gd name="T7" fmla="*/ 228804 h 361"/>
                <a:gd name="T8" fmla="*/ 123046 w 360"/>
                <a:gd name="T9" fmla="*/ 204386 h 361"/>
                <a:gd name="T10" fmla="*/ 123046 w 360"/>
                <a:gd name="T11" fmla="*/ 129324 h 361"/>
                <a:gd name="T12" fmla="*/ 50666 w 360"/>
                <a:gd name="T13" fmla="*/ 100384 h 361"/>
                <a:gd name="T14" fmla="*/ 50666 w 360"/>
                <a:gd name="T15" fmla="*/ 124802 h 361"/>
                <a:gd name="T16" fmla="*/ 123046 w 360"/>
                <a:gd name="T17" fmla="*/ 153742 h 361"/>
                <a:gd name="T18" fmla="*/ 123046 w 360"/>
                <a:gd name="T19" fmla="*/ 129324 h 361"/>
                <a:gd name="T20" fmla="*/ 317566 w 360"/>
                <a:gd name="T21" fmla="*/ 3617 h 361"/>
                <a:gd name="T22" fmla="*/ 300376 w 360"/>
                <a:gd name="T23" fmla="*/ 1809 h 361"/>
                <a:gd name="T24" fmla="*/ 162855 w 360"/>
                <a:gd name="T25" fmla="*/ 56975 h 361"/>
                <a:gd name="T26" fmla="*/ 24428 w 360"/>
                <a:gd name="T27" fmla="*/ 1809 h 361"/>
                <a:gd name="T28" fmla="*/ 7238 w 360"/>
                <a:gd name="T29" fmla="*/ 3617 h 361"/>
                <a:gd name="T30" fmla="*/ 0 w 360"/>
                <a:gd name="T31" fmla="*/ 18992 h 361"/>
                <a:gd name="T32" fmla="*/ 0 w 360"/>
                <a:gd name="T33" fmla="*/ 250509 h 361"/>
                <a:gd name="T34" fmla="*/ 10857 w 360"/>
                <a:gd name="T35" fmla="*/ 266787 h 361"/>
                <a:gd name="T36" fmla="*/ 155617 w 360"/>
                <a:gd name="T37" fmla="*/ 324666 h 361"/>
                <a:gd name="T38" fmla="*/ 159236 w 360"/>
                <a:gd name="T39" fmla="*/ 326475 h 361"/>
                <a:gd name="T40" fmla="*/ 162855 w 360"/>
                <a:gd name="T41" fmla="*/ 326475 h 361"/>
                <a:gd name="T42" fmla="*/ 166473 w 360"/>
                <a:gd name="T43" fmla="*/ 326475 h 361"/>
                <a:gd name="T44" fmla="*/ 169188 w 360"/>
                <a:gd name="T45" fmla="*/ 324666 h 361"/>
                <a:gd name="T46" fmla="*/ 313947 w 360"/>
                <a:gd name="T47" fmla="*/ 266787 h 361"/>
                <a:gd name="T48" fmla="*/ 325709 w 360"/>
                <a:gd name="T49" fmla="*/ 250509 h 361"/>
                <a:gd name="T50" fmla="*/ 325709 w 360"/>
                <a:gd name="T51" fmla="*/ 18992 h 361"/>
                <a:gd name="T52" fmla="*/ 317566 w 360"/>
                <a:gd name="T53" fmla="*/ 3617 h 361"/>
                <a:gd name="T54" fmla="*/ 144760 w 360"/>
                <a:gd name="T55" fmla="*/ 289396 h 361"/>
                <a:gd name="T56" fmla="*/ 28952 w 360"/>
                <a:gd name="T57" fmla="*/ 243274 h 361"/>
                <a:gd name="T58" fmla="*/ 28952 w 360"/>
                <a:gd name="T59" fmla="*/ 40696 h 361"/>
                <a:gd name="T60" fmla="*/ 144760 w 360"/>
                <a:gd name="T61" fmla="*/ 86819 h 361"/>
                <a:gd name="T62" fmla="*/ 144760 w 360"/>
                <a:gd name="T63" fmla="*/ 289396 h 361"/>
                <a:gd name="T64" fmla="*/ 296757 w 360"/>
                <a:gd name="T65" fmla="*/ 243274 h 361"/>
                <a:gd name="T66" fmla="*/ 180949 w 360"/>
                <a:gd name="T67" fmla="*/ 289396 h 361"/>
                <a:gd name="T68" fmla="*/ 180949 w 360"/>
                <a:gd name="T69" fmla="*/ 86819 h 361"/>
                <a:gd name="T70" fmla="*/ 296757 w 360"/>
                <a:gd name="T71" fmla="*/ 40696 h 361"/>
                <a:gd name="T72" fmla="*/ 296757 w 360"/>
                <a:gd name="T73" fmla="*/ 243274 h 361"/>
                <a:gd name="T74" fmla="*/ 275043 w 360"/>
                <a:gd name="T75" fmla="*/ 175446 h 361"/>
                <a:gd name="T76" fmla="*/ 202663 w 360"/>
                <a:gd name="T77" fmla="*/ 204386 h 361"/>
                <a:gd name="T78" fmla="*/ 202663 w 360"/>
                <a:gd name="T79" fmla="*/ 228804 h 361"/>
                <a:gd name="T80" fmla="*/ 275043 w 360"/>
                <a:gd name="T81" fmla="*/ 199864 h 361"/>
                <a:gd name="T82" fmla="*/ 275043 w 360"/>
                <a:gd name="T83" fmla="*/ 175446 h 361"/>
                <a:gd name="T84" fmla="*/ 275043 w 360"/>
                <a:gd name="T85" fmla="*/ 100384 h 361"/>
                <a:gd name="T86" fmla="*/ 202663 w 360"/>
                <a:gd name="T87" fmla="*/ 129324 h 361"/>
                <a:gd name="T88" fmla="*/ 202663 w 360"/>
                <a:gd name="T89" fmla="*/ 153742 h 361"/>
                <a:gd name="T90" fmla="*/ 275043 w 360"/>
                <a:gd name="T91" fmla="*/ 124802 h 361"/>
                <a:gd name="T92" fmla="*/ 275043 w 360"/>
                <a:gd name="T93" fmla="*/ 100384 h 3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60" h="361">
                  <a:moveTo>
                    <a:pt x="136" y="226"/>
                  </a:moveTo>
                  <a:cubicBezTo>
                    <a:pt x="56" y="194"/>
                    <a:pt x="56" y="194"/>
                    <a:pt x="56" y="194"/>
                  </a:cubicBezTo>
                  <a:cubicBezTo>
                    <a:pt x="56" y="221"/>
                    <a:pt x="56" y="221"/>
                    <a:pt x="56" y="221"/>
                  </a:cubicBezTo>
                  <a:cubicBezTo>
                    <a:pt x="136" y="253"/>
                    <a:pt x="136" y="253"/>
                    <a:pt x="136" y="253"/>
                  </a:cubicBezTo>
                  <a:lnTo>
                    <a:pt x="136" y="226"/>
                  </a:lnTo>
                  <a:close/>
                  <a:moveTo>
                    <a:pt x="136" y="143"/>
                  </a:moveTo>
                  <a:cubicBezTo>
                    <a:pt x="56" y="111"/>
                    <a:pt x="56" y="111"/>
                    <a:pt x="56" y="111"/>
                  </a:cubicBezTo>
                  <a:cubicBezTo>
                    <a:pt x="56" y="138"/>
                    <a:pt x="56" y="138"/>
                    <a:pt x="56" y="138"/>
                  </a:cubicBezTo>
                  <a:cubicBezTo>
                    <a:pt x="136" y="170"/>
                    <a:pt x="136" y="170"/>
                    <a:pt x="136" y="170"/>
                  </a:cubicBezTo>
                  <a:lnTo>
                    <a:pt x="136" y="143"/>
                  </a:lnTo>
                  <a:close/>
                  <a:moveTo>
                    <a:pt x="351" y="4"/>
                  </a:moveTo>
                  <a:cubicBezTo>
                    <a:pt x="345" y="1"/>
                    <a:pt x="338" y="0"/>
                    <a:pt x="332" y="2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1" y="0"/>
                    <a:pt x="14" y="1"/>
                    <a:pt x="8" y="4"/>
                  </a:cubicBezTo>
                  <a:cubicBezTo>
                    <a:pt x="3" y="8"/>
                    <a:pt x="0" y="14"/>
                    <a:pt x="0" y="21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85"/>
                    <a:pt x="5" y="292"/>
                    <a:pt x="12" y="295"/>
                  </a:cubicBezTo>
                  <a:cubicBezTo>
                    <a:pt x="172" y="359"/>
                    <a:pt x="172" y="359"/>
                    <a:pt x="172" y="359"/>
                  </a:cubicBezTo>
                  <a:cubicBezTo>
                    <a:pt x="172" y="359"/>
                    <a:pt x="175" y="360"/>
                    <a:pt x="176" y="361"/>
                  </a:cubicBezTo>
                  <a:cubicBezTo>
                    <a:pt x="177" y="361"/>
                    <a:pt x="178" y="361"/>
                    <a:pt x="180" y="361"/>
                  </a:cubicBezTo>
                  <a:cubicBezTo>
                    <a:pt x="181" y="361"/>
                    <a:pt x="182" y="361"/>
                    <a:pt x="184" y="361"/>
                  </a:cubicBezTo>
                  <a:cubicBezTo>
                    <a:pt x="184" y="360"/>
                    <a:pt x="187" y="359"/>
                    <a:pt x="187" y="359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5" y="292"/>
                    <a:pt x="360" y="285"/>
                    <a:pt x="360" y="277"/>
                  </a:cubicBezTo>
                  <a:cubicBezTo>
                    <a:pt x="360" y="21"/>
                    <a:pt x="360" y="21"/>
                    <a:pt x="360" y="21"/>
                  </a:cubicBezTo>
                  <a:cubicBezTo>
                    <a:pt x="360" y="14"/>
                    <a:pt x="356" y="8"/>
                    <a:pt x="351" y="4"/>
                  </a:cubicBezTo>
                  <a:close/>
                  <a:moveTo>
                    <a:pt x="160" y="320"/>
                  </a:moveTo>
                  <a:cubicBezTo>
                    <a:pt x="32" y="269"/>
                    <a:pt x="32" y="269"/>
                    <a:pt x="32" y="269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160" y="96"/>
                    <a:pt x="160" y="96"/>
                    <a:pt x="160" y="96"/>
                  </a:cubicBezTo>
                  <a:lnTo>
                    <a:pt x="160" y="320"/>
                  </a:lnTo>
                  <a:close/>
                  <a:moveTo>
                    <a:pt x="328" y="269"/>
                  </a:moveTo>
                  <a:cubicBezTo>
                    <a:pt x="200" y="320"/>
                    <a:pt x="200" y="320"/>
                    <a:pt x="200" y="320"/>
                  </a:cubicBezTo>
                  <a:cubicBezTo>
                    <a:pt x="200" y="96"/>
                    <a:pt x="200" y="96"/>
                    <a:pt x="200" y="96"/>
                  </a:cubicBezTo>
                  <a:cubicBezTo>
                    <a:pt x="328" y="45"/>
                    <a:pt x="328" y="45"/>
                    <a:pt x="328" y="45"/>
                  </a:cubicBezTo>
                  <a:lnTo>
                    <a:pt x="328" y="269"/>
                  </a:lnTo>
                  <a:close/>
                  <a:moveTo>
                    <a:pt x="304" y="194"/>
                  </a:moveTo>
                  <a:cubicBezTo>
                    <a:pt x="224" y="226"/>
                    <a:pt x="224" y="226"/>
                    <a:pt x="224" y="226"/>
                  </a:cubicBezTo>
                  <a:cubicBezTo>
                    <a:pt x="224" y="253"/>
                    <a:pt x="224" y="253"/>
                    <a:pt x="224" y="253"/>
                  </a:cubicBezTo>
                  <a:cubicBezTo>
                    <a:pt x="304" y="221"/>
                    <a:pt x="304" y="221"/>
                    <a:pt x="304" y="221"/>
                  </a:cubicBezTo>
                  <a:lnTo>
                    <a:pt x="304" y="194"/>
                  </a:lnTo>
                  <a:close/>
                  <a:moveTo>
                    <a:pt x="304" y="111"/>
                  </a:moveTo>
                  <a:cubicBezTo>
                    <a:pt x="224" y="143"/>
                    <a:pt x="224" y="143"/>
                    <a:pt x="224" y="143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304" y="138"/>
                    <a:pt x="304" y="138"/>
                    <a:pt x="304" y="138"/>
                  </a:cubicBezTo>
                  <a:lnTo>
                    <a:pt x="304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21"/>
            <p:cNvSpPr>
              <a:spLocks noEditPoints="1"/>
            </p:cNvSpPr>
            <p:nvPr/>
          </p:nvSpPr>
          <p:spPr bwMode="auto">
            <a:xfrm>
              <a:off x="11354564" y="2849563"/>
              <a:ext cx="491350" cy="377037"/>
            </a:xfrm>
            <a:custGeom>
              <a:avLst/>
              <a:gdLst>
                <a:gd name="T0" fmla="*/ 225354 w 363"/>
                <a:gd name="T1" fmla="*/ 245587 h 372"/>
                <a:gd name="T2" fmla="*/ 353258 w 363"/>
                <a:gd name="T3" fmla="*/ 23341 h 372"/>
                <a:gd name="T4" fmla="*/ 350213 w 363"/>
                <a:gd name="T5" fmla="*/ 18267 h 372"/>
                <a:gd name="T6" fmla="*/ 345137 w 363"/>
                <a:gd name="T7" fmla="*/ 16237 h 372"/>
                <a:gd name="T8" fmla="*/ 128919 w 363"/>
                <a:gd name="T9" fmla="*/ 146134 h 372"/>
                <a:gd name="T10" fmla="*/ 7106 w 363"/>
                <a:gd name="T11" fmla="*/ 249646 h 372"/>
                <a:gd name="T12" fmla="*/ 25378 w 363"/>
                <a:gd name="T13" fmla="*/ 268928 h 372"/>
                <a:gd name="T14" fmla="*/ 69027 w 363"/>
                <a:gd name="T15" fmla="*/ 252691 h 372"/>
                <a:gd name="T16" fmla="*/ 121813 w 363"/>
                <a:gd name="T17" fmla="*/ 306476 h 372"/>
                <a:gd name="T18" fmla="*/ 105571 w 363"/>
                <a:gd name="T19" fmla="*/ 351129 h 372"/>
                <a:gd name="T20" fmla="*/ 124859 w 363"/>
                <a:gd name="T21" fmla="*/ 369395 h 372"/>
                <a:gd name="T22" fmla="*/ 225354 w 363"/>
                <a:gd name="T23" fmla="*/ 245587 h 372"/>
                <a:gd name="T24" fmla="*/ 245657 w 363"/>
                <a:gd name="T25" fmla="*/ 125838 h 372"/>
                <a:gd name="T26" fmla="*/ 245657 w 363"/>
                <a:gd name="T27" fmla="*/ 80171 h 372"/>
                <a:gd name="T28" fmla="*/ 290322 w 363"/>
                <a:gd name="T29" fmla="*/ 80171 h 372"/>
                <a:gd name="T30" fmla="*/ 290322 w 363"/>
                <a:gd name="T31" fmla="*/ 125838 h 372"/>
                <a:gd name="T32" fmla="*/ 245657 w 363"/>
                <a:gd name="T33" fmla="*/ 125838 h 3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3" h="372">
                  <a:moveTo>
                    <a:pt x="222" y="242"/>
                  </a:moveTo>
                  <a:cubicBezTo>
                    <a:pt x="222" y="242"/>
                    <a:pt x="363" y="140"/>
                    <a:pt x="348" y="23"/>
                  </a:cubicBezTo>
                  <a:cubicBezTo>
                    <a:pt x="347" y="21"/>
                    <a:pt x="346" y="19"/>
                    <a:pt x="345" y="18"/>
                  </a:cubicBezTo>
                  <a:cubicBezTo>
                    <a:pt x="344" y="17"/>
                    <a:pt x="343" y="16"/>
                    <a:pt x="340" y="16"/>
                  </a:cubicBezTo>
                  <a:cubicBezTo>
                    <a:pt x="226" y="0"/>
                    <a:pt x="127" y="144"/>
                    <a:pt x="127" y="144"/>
                  </a:cubicBezTo>
                  <a:cubicBezTo>
                    <a:pt x="40" y="134"/>
                    <a:pt x="46" y="151"/>
                    <a:pt x="7" y="246"/>
                  </a:cubicBezTo>
                  <a:cubicBezTo>
                    <a:pt x="0" y="264"/>
                    <a:pt x="12" y="270"/>
                    <a:pt x="25" y="265"/>
                  </a:cubicBezTo>
                  <a:cubicBezTo>
                    <a:pt x="39" y="260"/>
                    <a:pt x="68" y="249"/>
                    <a:pt x="68" y="249"/>
                  </a:cubicBezTo>
                  <a:cubicBezTo>
                    <a:pt x="120" y="302"/>
                    <a:pt x="120" y="302"/>
                    <a:pt x="120" y="302"/>
                  </a:cubicBezTo>
                  <a:cubicBezTo>
                    <a:pt x="120" y="302"/>
                    <a:pt x="109" y="332"/>
                    <a:pt x="104" y="346"/>
                  </a:cubicBezTo>
                  <a:cubicBezTo>
                    <a:pt x="99" y="359"/>
                    <a:pt x="105" y="372"/>
                    <a:pt x="123" y="364"/>
                  </a:cubicBezTo>
                  <a:cubicBezTo>
                    <a:pt x="215" y="324"/>
                    <a:pt x="232" y="330"/>
                    <a:pt x="222" y="242"/>
                  </a:cubicBezTo>
                  <a:close/>
                  <a:moveTo>
                    <a:pt x="242" y="124"/>
                  </a:moveTo>
                  <a:cubicBezTo>
                    <a:pt x="230" y="111"/>
                    <a:pt x="230" y="91"/>
                    <a:pt x="242" y="79"/>
                  </a:cubicBezTo>
                  <a:cubicBezTo>
                    <a:pt x="254" y="67"/>
                    <a:pt x="274" y="67"/>
                    <a:pt x="286" y="79"/>
                  </a:cubicBezTo>
                  <a:cubicBezTo>
                    <a:pt x="297" y="91"/>
                    <a:pt x="297" y="111"/>
                    <a:pt x="286" y="124"/>
                  </a:cubicBezTo>
                  <a:cubicBezTo>
                    <a:pt x="274" y="136"/>
                    <a:pt x="254" y="136"/>
                    <a:pt x="242" y="1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26"/>
            <p:cNvSpPr>
              <a:spLocks noEditPoints="1"/>
            </p:cNvSpPr>
            <p:nvPr/>
          </p:nvSpPr>
          <p:spPr bwMode="auto">
            <a:xfrm>
              <a:off x="8877988" y="3724272"/>
              <a:ext cx="458405" cy="305437"/>
            </a:xfrm>
            <a:custGeom>
              <a:avLst/>
              <a:gdLst>
                <a:gd name="T0" fmla="*/ 53092 w 401"/>
                <a:gd name="T1" fmla="*/ 99323 h 357"/>
                <a:gd name="T2" fmla="*/ 100190 w 401"/>
                <a:gd name="T3" fmla="*/ 115591 h 357"/>
                <a:gd name="T4" fmla="*/ 106184 w 401"/>
                <a:gd name="T5" fmla="*/ 113879 h 357"/>
                <a:gd name="T6" fmla="*/ 132730 w 401"/>
                <a:gd name="T7" fmla="*/ 90760 h 357"/>
                <a:gd name="T8" fmla="*/ 133586 w 401"/>
                <a:gd name="T9" fmla="*/ 85623 h 357"/>
                <a:gd name="T10" fmla="*/ 120741 w 401"/>
                <a:gd name="T11" fmla="*/ 69355 h 357"/>
                <a:gd name="T12" fmla="*/ 187534 w 401"/>
                <a:gd name="T13" fmla="*/ 856 h 357"/>
                <a:gd name="T14" fmla="*/ 137011 w 401"/>
                <a:gd name="T15" fmla="*/ 856 h 357"/>
                <a:gd name="T16" fmla="*/ 73644 w 401"/>
                <a:gd name="T17" fmla="*/ 33393 h 357"/>
                <a:gd name="T18" fmla="*/ 47098 w 401"/>
                <a:gd name="T19" fmla="*/ 53942 h 357"/>
                <a:gd name="T20" fmla="*/ 36822 w 401"/>
                <a:gd name="T21" fmla="*/ 77061 h 357"/>
                <a:gd name="T22" fmla="*/ 15414 w 401"/>
                <a:gd name="T23" fmla="*/ 83911 h 357"/>
                <a:gd name="T24" fmla="*/ 2569 w 401"/>
                <a:gd name="T25" fmla="*/ 94185 h 357"/>
                <a:gd name="T26" fmla="*/ 1713 w 401"/>
                <a:gd name="T27" fmla="*/ 102748 h 357"/>
                <a:gd name="T28" fmla="*/ 25690 w 401"/>
                <a:gd name="T29" fmla="*/ 128434 h 357"/>
                <a:gd name="T30" fmla="*/ 35109 w 401"/>
                <a:gd name="T31" fmla="*/ 130147 h 357"/>
                <a:gd name="T32" fmla="*/ 47098 w 401"/>
                <a:gd name="T33" fmla="*/ 119016 h 357"/>
                <a:gd name="T34" fmla="*/ 53092 w 401"/>
                <a:gd name="T35" fmla="*/ 99323 h 357"/>
                <a:gd name="T36" fmla="*/ 151569 w 401"/>
                <a:gd name="T37" fmla="*/ 107885 h 357"/>
                <a:gd name="T38" fmla="*/ 144718 w 401"/>
                <a:gd name="T39" fmla="*/ 107029 h 357"/>
                <a:gd name="T40" fmla="*/ 119885 w 401"/>
                <a:gd name="T41" fmla="*/ 128434 h 357"/>
                <a:gd name="T42" fmla="*/ 119029 w 401"/>
                <a:gd name="T43" fmla="*/ 135284 h 357"/>
                <a:gd name="T44" fmla="*/ 261178 w 401"/>
                <a:gd name="T45" fmla="*/ 297112 h 357"/>
                <a:gd name="T46" fmla="*/ 274023 w 401"/>
                <a:gd name="T47" fmla="*/ 297968 h 357"/>
                <a:gd name="T48" fmla="*/ 291149 w 401"/>
                <a:gd name="T49" fmla="*/ 284268 h 357"/>
                <a:gd name="T50" fmla="*/ 292006 w 401"/>
                <a:gd name="T51" fmla="*/ 271425 h 357"/>
                <a:gd name="T52" fmla="*/ 151569 w 401"/>
                <a:gd name="T53" fmla="*/ 107885 h 357"/>
                <a:gd name="T54" fmla="*/ 340816 w 401"/>
                <a:gd name="T55" fmla="*/ 39387 h 357"/>
                <a:gd name="T56" fmla="*/ 333109 w 401"/>
                <a:gd name="T57" fmla="*/ 35962 h 357"/>
                <a:gd name="T58" fmla="*/ 315983 w 401"/>
                <a:gd name="T59" fmla="*/ 61649 h 357"/>
                <a:gd name="T60" fmla="*/ 283442 w 401"/>
                <a:gd name="T61" fmla="*/ 68498 h 357"/>
                <a:gd name="T62" fmla="*/ 274023 w 401"/>
                <a:gd name="T63" fmla="*/ 38530 h 357"/>
                <a:gd name="T64" fmla="*/ 289437 w 401"/>
                <a:gd name="T65" fmla="*/ 11131 h 357"/>
                <a:gd name="T66" fmla="*/ 282586 w 401"/>
                <a:gd name="T67" fmla="*/ 5137 h 357"/>
                <a:gd name="T68" fmla="*/ 234632 w 401"/>
                <a:gd name="T69" fmla="*/ 43668 h 357"/>
                <a:gd name="T70" fmla="*/ 220075 w 401"/>
                <a:gd name="T71" fmla="*/ 103604 h 357"/>
                <a:gd name="T72" fmla="*/ 196954 w 401"/>
                <a:gd name="T73" fmla="*/ 127578 h 357"/>
                <a:gd name="T74" fmla="*/ 220075 w 401"/>
                <a:gd name="T75" fmla="*/ 154978 h 357"/>
                <a:gd name="T76" fmla="*/ 248333 w 401"/>
                <a:gd name="T77" fmla="*/ 127578 h 357"/>
                <a:gd name="T78" fmla="*/ 282586 w 401"/>
                <a:gd name="T79" fmla="*/ 117303 h 357"/>
                <a:gd name="T80" fmla="*/ 334822 w 401"/>
                <a:gd name="T81" fmla="*/ 95898 h 357"/>
                <a:gd name="T82" fmla="*/ 340816 w 401"/>
                <a:gd name="T83" fmla="*/ 39387 h 357"/>
                <a:gd name="T84" fmla="*/ 47098 w 401"/>
                <a:gd name="T85" fmla="*/ 273137 h 357"/>
                <a:gd name="T86" fmla="*/ 47098 w 401"/>
                <a:gd name="T87" fmla="*/ 285981 h 357"/>
                <a:gd name="T88" fmla="*/ 63368 w 401"/>
                <a:gd name="T89" fmla="*/ 302249 h 357"/>
                <a:gd name="T90" fmla="*/ 76213 w 401"/>
                <a:gd name="T91" fmla="*/ 300537 h 357"/>
                <a:gd name="T92" fmla="*/ 160132 w 401"/>
                <a:gd name="T93" fmla="*/ 217482 h 357"/>
                <a:gd name="T94" fmla="*/ 134443 w 401"/>
                <a:gd name="T95" fmla="*/ 188371 h 357"/>
                <a:gd name="T96" fmla="*/ 47098 w 401"/>
                <a:gd name="T97" fmla="*/ 273137 h 3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01" h="357">
                  <a:moveTo>
                    <a:pt x="62" y="116"/>
                  </a:moveTo>
                  <a:cubicBezTo>
                    <a:pt x="81" y="101"/>
                    <a:pt x="97" y="111"/>
                    <a:pt x="117" y="135"/>
                  </a:cubicBezTo>
                  <a:cubicBezTo>
                    <a:pt x="120" y="138"/>
                    <a:pt x="123" y="135"/>
                    <a:pt x="124" y="133"/>
                  </a:cubicBezTo>
                  <a:cubicBezTo>
                    <a:pt x="126" y="132"/>
                    <a:pt x="154" y="107"/>
                    <a:pt x="155" y="106"/>
                  </a:cubicBezTo>
                  <a:cubicBezTo>
                    <a:pt x="156" y="105"/>
                    <a:pt x="158" y="102"/>
                    <a:pt x="156" y="100"/>
                  </a:cubicBezTo>
                  <a:cubicBezTo>
                    <a:pt x="154" y="98"/>
                    <a:pt x="146" y="88"/>
                    <a:pt x="141" y="81"/>
                  </a:cubicBezTo>
                  <a:cubicBezTo>
                    <a:pt x="105" y="34"/>
                    <a:pt x="240" y="2"/>
                    <a:pt x="219" y="1"/>
                  </a:cubicBezTo>
                  <a:cubicBezTo>
                    <a:pt x="208" y="1"/>
                    <a:pt x="166" y="0"/>
                    <a:pt x="160" y="1"/>
                  </a:cubicBezTo>
                  <a:cubicBezTo>
                    <a:pt x="134" y="4"/>
                    <a:pt x="102" y="28"/>
                    <a:pt x="86" y="39"/>
                  </a:cubicBezTo>
                  <a:cubicBezTo>
                    <a:pt x="64" y="53"/>
                    <a:pt x="57" y="62"/>
                    <a:pt x="55" y="63"/>
                  </a:cubicBezTo>
                  <a:cubicBezTo>
                    <a:pt x="49" y="68"/>
                    <a:pt x="54" y="80"/>
                    <a:pt x="43" y="90"/>
                  </a:cubicBezTo>
                  <a:cubicBezTo>
                    <a:pt x="32" y="100"/>
                    <a:pt x="25" y="92"/>
                    <a:pt x="18" y="98"/>
                  </a:cubicBezTo>
                  <a:cubicBezTo>
                    <a:pt x="15" y="101"/>
                    <a:pt x="5" y="108"/>
                    <a:pt x="3" y="110"/>
                  </a:cubicBezTo>
                  <a:cubicBezTo>
                    <a:pt x="0" y="113"/>
                    <a:pt x="0" y="117"/>
                    <a:pt x="2" y="120"/>
                  </a:cubicBezTo>
                  <a:cubicBezTo>
                    <a:pt x="2" y="120"/>
                    <a:pt x="28" y="148"/>
                    <a:pt x="30" y="150"/>
                  </a:cubicBezTo>
                  <a:cubicBezTo>
                    <a:pt x="32" y="153"/>
                    <a:pt x="38" y="155"/>
                    <a:pt x="41" y="152"/>
                  </a:cubicBezTo>
                  <a:cubicBezTo>
                    <a:pt x="45" y="149"/>
                    <a:pt x="54" y="141"/>
                    <a:pt x="55" y="139"/>
                  </a:cubicBezTo>
                  <a:cubicBezTo>
                    <a:pt x="57" y="138"/>
                    <a:pt x="54" y="122"/>
                    <a:pt x="62" y="116"/>
                  </a:cubicBezTo>
                  <a:close/>
                  <a:moveTo>
                    <a:pt x="177" y="126"/>
                  </a:moveTo>
                  <a:cubicBezTo>
                    <a:pt x="174" y="123"/>
                    <a:pt x="171" y="123"/>
                    <a:pt x="169" y="125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38" y="152"/>
                    <a:pt x="137" y="156"/>
                    <a:pt x="139" y="158"/>
                  </a:cubicBezTo>
                  <a:cubicBezTo>
                    <a:pt x="305" y="347"/>
                    <a:pt x="305" y="347"/>
                    <a:pt x="305" y="347"/>
                  </a:cubicBezTo>
                  <a:cubicBezTo>
                    <a:pt x="309" y="352"/>
                    <a:pt x="316" y="352"/>
                    <a:pt x="320" y="348"/>
                  </a:cubicBezTo>
                  <a:cubicBezTo>
                    <a:pt x="340" y="332"/>
                    <a:pt x="340" y="332"/>
                    <a:pt x="340" y="332"/>
                  </a:cubicBezTo>
                  <a:cubicBezTo>
                    <a:pt x="344" y="328"/>
                    <a:pt x="345" y="321"/>
                    <a:pt x="341" y="317"/>
                  </a:cubicBezTo>
                  <a:lnTo>
                    <a:pt x="177" y="126"/>
                  </a:lnTo>
                  <a:close/>
                  <a:moveTo>
                    <a:pt x="398" y="46"/>
                  </a:moveTo>
                  <a:cubicBezTo>
                    <a:pt x="396" y="36"/>
                    <a:pt x="391" y="38"/>
                    <a:pt x="389" y="42"/>
                  </a:cubicBezTo>
                  <a:cubicBezTo>
                    <a:pt x="386" y="46"/>
                    <a:pt x="374" y="64"/>
                    <a:pt x="369" y="72"/>
                  </a:cubicBezTo>
                  <a:cubicBezTo>
                    <a:pt x="364" y="80"/>
                    <a:pt x="353" y="96"/>
                    <a:pt x="331" y="80"/>
                  </a:cubicBezTo>
                  <a:cubicBezTo>
                    <a:pt x="308" y="64"/>
                    <a:pt x="316" y="53"/>
                    <a:pt x="320" y="45"/>
                  </a:cubicBezTo>
                  <a:cubicBezTo>
                    <a:pt x="324" y="38"/>
                    <a:pt x="336" y="16"/>
                    <a:pt x="338" y="13"/>
                  </a:cubicBezTo>
                  <a:cubicBezTo>
                    <a:pt x="340" y="11"/>
                    <a:pt x="338" y="3"/>
                    <a:pt x="330" y="6"/>
                  </a:cubicBezTo>
                  <a:cubicBezTo>
                    <a:pt x="323" y="9"/>
                    <a:pt x="280" y="27"/>
                    <a:pt x="274" y="51"/>
                  </a:cubicBezTo>
                  <a:cubicBezTo>
                    <a:pt x="268" y="76"/>
                    <a:pt x="279" y="99"/>
                    <a:pt x="257" y="121"/>
                  </a:cubicBezTo>
                  <a:cubicBezTo>
                    <a:pt x="230" y="149"/>
                    <a:pt x="230" y="149"/>
                    <a:pt x="230" y="149"/>
                  </a:cubicBezTo>
                  <a:cubicBezTo>
                    <a:pt x="257" y="181"/>
                    <a:pt x="257" y="181"/>
                    <a:pt x="257" y="181"/>
                  </a:cubicBezTo>
                  <a:cubicBezTo>
                    <a:pt x="290" y="149"/>
                    <a:pt x="290" y="149"/>
                    <a:pt x="290" y="149"/>
                  </a:cubicBezTo>
                  <a:cubicBezTo>
                    <a:pt x="298" y="141"/>
                    <a:pt x="315" y="134"/>
                    <a:pt x="330" y="137"/>
                  </a:cubicBezTo>
                  <a:cubicBezTo>
                    <a:pt x="363" y="144"/>
                    <a:pt x="381" y="132"/>
                    <a:pt x="391" y="112"/>
                  </a:cubicBezTo>
                  <a:cubicBezTo>
                    <a:pt x="401" y="94"/>
                    <a:pt x="399" y="56"/>
                    <a:pt x="398" y="46"/>
                  </a:cubicBezTo>
                  <a:close/>
                  <a:moveTo>
                    <a:pt x="55" y="319"/>
                  </a:moveTo>
                  <a:cubicBezTo>
                    <a:pt x="50" y="323"/>
                    <a:pt x="50" y="330"/>
                    <a:pt x="55" y="334"/>
                  </a:cubicBezTo>
                  <a:cubicBezTo>
                    <a:pt x="74" y="353"/>
                    <a:pt x="74" y="353"/>
                    <a:pt x="74" y="353"/>
                  </a:cubicBezTo>
                  <a:cubicBezTo>
                    <a:pt x="78" y="357"/>
                    <a:pt x="84" y="355"/>
                    <a:pt x="89" y="351"/>
                  </a:cubicBezTo>
                  <a:cubicBezTo>
                    <a:pt x="187" y="254"/>
                    <a:pt x="187" y="254"/>
                    <a:pt x="187" y="254"/>
                  </a:cubicBezTo>
                  <a:cubicBezTo>
                    <a:pt x="157" y="220"/>
                    <a:pt x="157" y="220"/>
                    <a:pt x="157" y="220"/>
                  </a:cubicBezTo>
                  <a:lnTo>
                    <a:pt x="55" y="3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1"/>
            <p:cNvSpPr>
              <a:spLocks noEditPoints="1"/>
            </p:cNvSpPr>
            <p:nvPr/>
          </p:nvSpPr>
          <p:spPr bwMode="auto">
            <a:xfrm>
              <a:off x="6502120" y="4602167"/>
              <a:ext cx="326003" cy="332663"/>
            </a:xfrm>
            <a:custGeom>
              <a:avLst/>
              <a:gdLst>
                <a:gd name="T0" fmla="*/ 75095 w 293"/>
                <a:gd name="T1" fmla="*/ 319207 h 400"/>
                <a:gd name="T2" fmla="*/ 122655 w 293"/>
                <a:gd name="T3" fmla="*/ 333375 h 400"/>
                <a:gd name="T4" fmla="*/ 169380 w 293"/>
                <a:gd name="T5" fmla="*/ 319207 h 400"/>
                <a:gd name="T6" fmla="*/ 169380 w 293"/>
                <a:gd name="T7" fmla="*/ 285036 h 400"/>
                <a:gd name="T8" fmla="*/ 75095 w 293"/>
                <a:gd name="T9" fmla="*/ 285036 h 400"/>
                <a:gd name="T10" fmla="*/ 75095 w 293"/>
                <a:gd name="T11" fmla="*/ 319207 h 400"/>
                <a:gd name="T12" fmla="*/ 167712 w 293"/>
                <a:gd name="T13" fmla="*/ 265033 h 400"/>
                <a:gd name="T14" fmla="*/ 238634 w 293"/>
                <a:gd name="T15" fmla="*/ 96679 h 400"/>
                <a:gd name="T16" fmla="*/ 122655 w 293"/>
                <a:gd name="T17" fmla="*/ 0 h 400"/>
                <a:gd name="T18" fmla="*/ 5841 w 293"/>
                <a:gd name="T19" fmla="*/ 96679 h 400"/>
                <a:gd name="T20" fmla="*/ 77598 w 293"/>
                <a:gd name="T21" fmla="*/ 265033 h 400"/>
                <a:gd name="T22" fmla="*/ 167712 w 293"/>
                <a:gd name="T23" fmla="*/ 265033 h 400"/>
                <a:gd name="T24" fmla="*/ 41719 w 293"/>
                <a:gd name="T25" fmla="*/ 99179 h 400"/>
                <a:gd name="T26" fmla="*/ 122655 w 293"/>
                <a:gd name="T27" fmla="*/ 34171 h 400"/>
                <a:gd name="T28" fmla="*/ 203590 w 293"/>
                <a:gd name="T29" fmla="*/ 99179 h 400"/>
                <a:gd name="T30" fmla="*/ 173552 w 293"/>
                <a:gd name="T31" fmla="*/ 165021 h 400"/>
                <a:gd name="T32" fmla="*/ 136005 w 293"/>
                <a:gd name="T33" fmla="*/ 235863 h 400"/>
                <a:gd name="T34" fmla="*/ 108470 w 293"/>
                <a:gd name="T35" fmla="*/ 235863 h 400"/>
                <a:gd name="T36" fmla="*/ 71757 w 293"/>
                <a:gd name="T37" fmla="*/ 165021 h 400"/>
                <a:gd name="T38" fmla="*/ 41719 w 293"/>
                <a:gd name="T39" fmla="*/ 99179 h 4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6"/>
            <p:cNvSpPr>
              <a:spLocks noEditPoints="1"/>
            </p:cNvSpPr>
            <p:nvPr/>
          </p:nvSpPr>
          <p:spPr bwMode="auto">
            <a:xfrm>
              <a:off x="3932626" y="5457831"/>
              <a:ext cx="634696" cy="266568"/>
            </a:xfrm>
            <a:custGeom>
              <a:avLst/>
              <a:gdLst>
                <a:gd name="T0" fmla="*/ 237963 w 400"/>
                <a:gd name="T1" fmla="*/ 0 h 224"/>
                <a:gd name="T2" fmla="*/ 0 w 400"/>
                <a:gd name="T3" fmla="*/ 133350 h 224"/>
                <a:gd name="T4" fmla="*/ 237963 w 400"/>
                <a:gd name="T5" fmla="*/ 266700 h 224"/>
                <a:gd name="T6" fmla="*/ 475926 w 400"/>
                <a:gd name="T7" fmla="*/ 133350 h 224"/>
                <a:gd name="T8" fmla="*/ 237963 w 400"/>
                <a:gd name="T9" fmla="*/ 0 h 224"/>
                <a:gd name="T10" fmla="*/ 237963 w 400"/>
                <a:gd name="T11" fmla="*/ 235744 h 224"/>
                <a:gd name="T12" fmla="*/ 132069 w 400"/>
                <a:gd name="T13" fmla="*/ 133350 h 224"/>
                <a:gd name="T14" fmla="*/ 237963 w 400"/>
                <a:gd name="T15" fmla="*/ 30956 h 224"/>
                <a:gd name="T16" fmla="*/ 343857 w 400"/>
                <a:gd name="T17" fmla="*/ 133350 h 224"/>
                <a:gd name="T18" fmla="*/ 237963 w 400"/>
                <a:gd name="T19" fmla="*/ 235744 h 224"/>
                <a:gd name="T20" fmla="*/ 237963 w 400"/>
                <a:gd name="T21" fmla="*/ 133350 h 224"/>
                <a:gd name="T22" fmla="*/ 237963 w 400"/>
                <a:gd name="T23" fmla="*/ 82153 h 224"/>
                <a:gd name="T24" fmla="*/ 184421 w 400"/>
                <a:gd name="T25" fmla="*/ 133350 h 224"/>
                <a:gd name="T26" fmla="*/ 237963 w 400"/>
                <a:gd name="T27" fmla="*/ 184547 h 224"/>
                <a:gd name="T28" fmla="*/ 290315 w 400"/>
                <a:gd name="T29" fmla="*/ 133350 h 224"/>
                <a:gd name="T30" fmla="*/ 237963 w 400"/>
                <a:gd name="T31" fmla="*/ 133350 h 2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60" name="Straight Arrow Connector 82"/>
            <p:cNvCxnSpPr/>
            <p:nvPr/>
          </p:nvCxnSpPr>
          <p:spPr>
            <a:xfrm flipH="1">
              <a:off x="9107488" y="4348163"/>
              <a:ext cx="0" cy="903287"/>
            </a:xfrm>
            <a:prstGeom prst="straightConnector1">
              <a:avLst/>
            </a:prstGeom>
            <a:ln>
              <a:solidFill>
                <a:srgbClr val="72A18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83"/>
            <p:cNvCxnSpPr>
              <a:stCxn id="30" idx="2"/>
            </p:cNvCxnSpPr>
            <p:nvPr/>
          </p:nvCxnSpPr>
          <p:spPr>
            <a:xfrm flipH="1">
              <a:off x="6705600" y="5237163"/>
              <a:ext cx="0" cy="738187"/>
            </a:xfrm>
            <a:prstGeom prst="straightConnector1">
              <a:avLst/>
            </a:prstGeom>
            <a:ln>
              <a:solidFill>
                <a:srgbClr val="E676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84"/>
            <p:cNvCxnSpPr/>
            <p:nvPr/>
          </p:nvCxnSpPr>
          <p:spPr>
            <a:xfrm flipH="1" flipV="1">
              <a:off x="4249738" y="4386263"/>
              <a:ext cx="0" cy="836612"/>
            </a:xfrm>
            <a:prstGeom prst="straightConnector1">
              <a:avLst/>
            </a:prstGeom>
            <a:ln>
              <a:solidFill>
                <a:srgbClr val="72A18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85"/>
            <p:cNvCxnSpPr/>
            <p:nvPr/>
          </p:nvCxnSpPr>
          <p:spPr>
            <a:xfrm flipH="1" flipV="1">
              <a:off x="1802981" y="3806823"/>
              <a:ext cx="14709" cy="582615"/>
            </a:xfrm>
            <a:prstGeom prst="straightConnector1">
              <a:avLst/>
            </a:prstGeom>
            <a:ln>
              <a:solidFill>
                <a:srgbClr val="E676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Placeholder 32"/>
          <p:cNvSpPr txBox="1"/>
          <p:nvPr/>
        </p:nvSpPr>
        <p:spPr>
          <a:xfrm>
            <a:off x="705963" y="2072824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65" name="Text Placeholder 32"/>
          <p:cNvSpPr txBox="1"/>
          <p:nvPr/>
        </p:nvSpPr>
        <p:spPr>
          <a:xfrm>
            <a:off x="3162619" y="2631510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67" name="Text Placeholder 32"/>
          <p:cNvSpPr txBox="1"/>
          <p:nvPr/>
        </p:nvSpPr>
        <p:spPr>
          <a:xfrm>
            <a:off x="5847761" y="5175816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68" name="Text Placeholder 32"/>
          <p:cNvSpPr txBox="1"/>
          <p:nvPr/>
        </p:nvSpPr>
        <p:spPr>
          <a:xfrm>
            <a:off x="7980385" y="4437629"/>
            <a:ext cx="2243073" cy="10309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1450" y="342900"/>
            <a:ext cx="6477000" cy="646074"/>
            <a:chOff x="171450" y="342900"/>
            <a:chExt cx="6477000" cy="646074"/>
          </a:xfrm>
        </p:grpSpPr>
        <p:sp>
          <p:nvSpPr>
            <p:cNvPr id="6" name="平行四边形 5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72A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4325" y="3429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PARK  </a:t>
              </a:r>
              <a:r>
                <a:rPr lang="en-US" altLang="zh-CN" sz="2800">
                  <a:solidFill>
                    <a:schemeClr val="bg1"/>
                  </a:solidFill>
                </a:rPr>
                <a:t>02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10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453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title,text here as your wish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466247" y="1843315"/>
            <a:ext cx="7666360" cy="4426856"/>
            <a:chOff x="2192111" y="1685018"/>
            <a:chExt cx="8214632" cy="4743450"/>
          </a:xfrm>
        </p:grpSpPr>
        <p:grpSp>
          <p:nvGrpSpPr>
            <p:cNvPr id="2" name="组合 1"/>
            <p:cNvGrpSpPr/>
            <p:nvPr/>
          </p:nvGrpSpPr>
          <p:grpSpPr>
            <a:xfrm>
              <a:off x="2192111" y="1685018"/>
              <a:ext cx="3554413" cy="4743450"/>
              <a:chOff x="1089025" y="1641475"/>
              <a:chExt cx="3554413" cy="4743450"/>
            </a:xfrm>
          </p:grpSpPr>
          <p:grpSp>
            <p:nvGrpSpPr>
              <p:cNvPr id="430" name="Group 13"/>
              <p:cNvGrpSpPr/>
              <p:nvPr/>
            </p:nvGrpSpPr>
            <p:grpSpPr>
              <a:xfrm>
                <a:off x="2924175" y="2084388"/>
                <a:ext cx="412750" cy="3962400"/>
                <a:chOff x="4082758" y="2135403"/>
                <a:chExt cx="414047" cy="3962824"/>
              </a:xfrm>
            </p:grpSpPr>
            <p:sp>
              <p:nvSpPr>
                <p:cNvPr id="431" name="Left Brace 6"/>
                <p:cNvSpPr/>
                <p:nvPr/>
              </p:nvSpPr>
              <p:spPr>
                <a:xfrm>
                  <a:off x="4082758" y="2135403"/>
                  <a:ext cx="412455" cy="3962824"/>
                </a:xfrm>
                <a:prstGeom prst="leftBrace">
                  <a:avLst/>
                </a:prstGeom>
                <a:ln>
                  <a:solidFill>
                    <a:srgbClr val="72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zh-CN" altLang="zh-CN"/>
                </a:p>
              </p:txBody>
            </p:sp>
            <p:cxnSp>
              <p:nvCxnSpPr>
                <p:cNvPr id="432" name="Straight Connector 72"/>
                <p:cNvCxnSpPr/>
                <p:nvPr/>
              </p:nvCxnSpPr>
              <p:spPr>
                <a:xfrm>
                  <a:off x="4289782" y="4758234"/>
                  <a:ext cx="205432" cy="4763"/>
                </a:xfrm>
                <a:prstGeom prst="line">
                  <a:avLst/>
                </a:prstGeom>
                <a:ln>
                  <a:solidFill>
                    <a:srgbClr val="72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73"/>
                <p:cNvCxnSpPr/>
                <p:nvPr/>
              </p:nvCxnSpPr>
              <p:spPr>
                <a:xfrm>
                  <a:off x="4289782" y="3481747"/>
                  <a:ext cx="207024" cy="4763"/>
                </a:xfrm>
                <a:prstGeom prst="line">
                  <a:avLst/>
                </a:prstGeom>
                <a:ln>
                  <a:solidFill>
                    <a:srgbClr val="72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7" name="Group 175"/>
              <p:cNvGrpSpPr/>
              <p:nvPr/>
            </p:nvGrpSpPr>
            <p:grpSpPr>
              <a:xfrm>
                <a:off x="1089025" y="3336925"/>
                <a:ext cx="1447800" cy="1455738"/>
                <a:chOff x="1089724" y="3337246"/>
                <a:chExt cx="1447800" cy="1456107"/>
              </a:xfrm>
            </p:grpSpPr>
            <p:sp>
              <p:nvSpPr>
                <p:cNvPr id="438" name="Oval 64"/>
                <p:cNvSpPr/>
                <p:nvPr/>
              </p:nvSpPr>
              <p:spPr>
                <a:xfrm>
                  <a:off x="1089724" y="3337246"/>
                  <a:ext cx="1447800" cy="1456107"/>
                </a:xfrm>
                <a:prstGeom prst="ellipse">
                  <a:avLst/>
                </a:prstGeom>
                <a:solidFill>
                  <a:srgbClr val="72A181"/>
                </a:solidFill>
                <a:ln w="76200"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880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40" name="Group 145"/>
                <p:cNvGrpSpPr/>
                <p:nvPr/>
              </p:nvGrpSpPr>
              <p:grpSpPr>
                <a:xfrm>
                  <a:off x="1441424" y="3737232"/>
                  <a:ext cx="798164" cy="589553"/>
                  <a:chOff x="2578221" y="3806561"/>
                  <a:chExt cx="439257" cy="324452"/>
                </a:xfrm>
                <a:solidFill>
                  <a:schemeClr val="bg1"/>
                </a:solidFill>
              </p:grpSpPr>
              <p:sp>
                <p:nvSpPr>
                  <p:cNvPr id="441" name="Freeform 92"/>
                  <p:cNvSpPr/>
                  <p:nvPr/>
                </p:nvSpPr>
                <p:spPr bwMode="auto">
                  <a:xfrm>
                    <a:off x="2734207" y="4031182"/>
                    <a:ext cx="127286" cy="99831"/>
                  </a:xfrm>
                  <a:custGeom>
                    <a:avLst/>
                    <a:gdLst>
                      <a:gd name="T0" fmla="*/ 37 w 38"/>
                      <a:gd name="T1" fmla="*/ 10 h 30"/>
                      <a:gd name="T2" fmla="*/ 1 w 38"/>
                      <a:gd name="T3" fmla="*/ 11 h 30"/>
                      <a:gd name="T4" fmla="*/ 1 w 38"/>
                      <a:gd name="T5" fmla="*/ 13 h 30"/>
                      <a:gd name="T6" fmla="*/ 19 w 38"/>
                      <a:gd name="T7" fmla="*/ 30 h 30"/>
                      <a:gd name="T8" fmla="*/ 36 w 38"/>
                      <a:gd name="T9" fmla="*/ 13 h 30"/>
                      <a:gd name="T10" fmla="*/ 37 w 38"/>
                      <a:gd name="T11" fmla="*/ 1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8" h="30">
                        <a:moveTo>
                          <a:pt x="37" y="10"/>
                        </a:moveTo>
                        <a:cubicBezTo>
                          <a:pt x="26" y="1"/>
                          <a:pt x="12" y="0"/>
                          <a:pt x="1" y="11"/>
                        </a:cubicBezTo>
                        <a:cubicBezTo>
                          <a:pt x="1" y="11"/>
                          <a:pt x="0" y="12"/>
                          <a:pt x="1" y="13"/>
                        </a:cubicBezTo>
                        <a:cubicBezTo>
                          <a:pt x="19" y="30"/>
                          <a:pt x="19" y="30"/>
                          <a:pt x="19" y="30"/>
                        </a:cubicBezTo>
                        <a:cubicBezTo>
                          <a:pt x="36" y="13"/>
                          <a:pt x="36" y="13"/>
                          <a:pt x="36" y="13"/>
                        </a:cubicBezTo>
                        <a:cubicBezTo>
                          <a:pt x="38" y="11"/>
                          <a:pt x="37" y="11"/>
                          <a:pt x="37" y="1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42" name="Freeform 93"/>
                  <p:cNvSpPr/>
                  <p:nvPr/>
                </p:nvSpPr>
                <p:spPr bwMode="auto">
                  <a:xfrm>
                    <a:off x="2651846" y="3918869"/>
                    <a:ext cx="292007" cy="129781"/>
                  </a:xfrm>
                  <a:custGeom>
                    <a:avLst/>
                    <a:gdLst>
                      <a:gd name="T0" fmla="*/ 87 w 88"/>
                      <a:gd name="T1" fmla="*/ 23 h 39"/>
                      <a:gd name="T2" fmla="*/ 0 w 88"/>
                      <a:gd name="T3" fmla="*/ 24 h 39"/>
                      <a:gd name="T4" fmla="*/ 0 w 88"/>
                      <a:gd name="T5" fmla="*/ 26 h 39"/>
                      <a:gd name="T6" fmla="*/ 13 w 88"/>
                      <a:gd name="T7" fmla="*/ 38 h 39"/>
                      <a:gd name="T8" fmla="*/ 15 w 88"/>
                      <a:gd name="T9" fmla="*/ 38 h 39"/>
                      <a:gd name="T10" fmla="*/ 73 w 88"/>
                      <a:gd name="T11" fmla="*/ 38 h 39"/>
                      <a:gd name="T12" fmla="*/ 75 w 88"/>
                      <a:gd name="T13" fmla="*/ 38 h 39"/>
                      <a:gd name="T14" fmla="*/ 88 w 88"/>
                      <a:gd name="T15" fmla="*/ 26 h 39"/>
                      <a:gd name="T16" fmla="*/ 88 w 88"/>
                      <a:gd name="T17" fmla="*/ 26 h 39"/>
                      <a:gd name="T18" fmla="*/ 88 w 88"/>
                      <a:gd name="T19" fmla="*/ 24 h 39"/>
                      <a:gd name="T20" fmla="*/ 87 w 88"/>
                      <a:gd name="T21" fmla="*/ 23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88" h="39">
                        <a:moveTo>
                          <a:pt x="87" y="23"/>
                        </a:moveTo>
                        <a:cubicBezTo>
                          <a:pt x="63" y="0"/>
                          <a:pt x="24" y="0"/>
                          <a:pt x="0" y="24"/>
                        </a:cubicBezTo>
                        <a:cubicBezTo>
                          <a:pt x="0" y="24"/>
                          <a:pt x="0" y="25"/>
                          <a:pt x="0" y="26"/>
                        </a:cubicBezTo>
                        <a:cubicBezTo>
                          <a:pt x="13" y="38"/>
                          <a:pt x="13" y="38"/>
                          <a:pt x="13" y="38"/>
                        </a:cubicBezTo>
                        <a:cubicBezTo>
                          <a:pt x="13" y="39"/>
                          <a:pt x="14" y="39"/>
                          <a:pt x="15" y="38"/>
                        </a:cubicBezTo>
                        <a:cubicBezTo>
                          <a:pt x="31" y="22"/>
                          <a:pt x="57" y="22"/>
                          <a:pt x="73" y="38"/>
                        </a:cubicBezTo>
                        <a:cubicBezTo>
                          <a:pt x="74" y="39"/>
                          <a:pt x="75" y="39"/>
                          <a:pt x="75" y="38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5"/>
                          <a:pt x="88" y="24"/>
                          <a:pt x="88" y="24"/>
                        </a:cubicBezTo>
                        <a:lnTo>
                          <a:pt x="87" y="2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43" name="Freeform 94"/>
                  <p:cNvSpPr/>
                  <p:nvPr/>
                </p:nvSpPr>
                <p:spPr bwMode="auto">
                  <a:xfrm>
                    <a:off x="2578221" y="3806561"/>
                    <a:ext cx="439257" cy="169714"/>
                  </a:xfrm>
                  <a:custGeom>
                    <a:avLst/>
                    <a:gdLst>
                      <a:gd name="T0" fmla="*/ 131 w 132"/>
                      <a:gd name="T1" fmla="*/ 36 h 51"/>
                      <a:gd name="T2" fmla="*/ 131 w 132"/>
                      <a:gd name="T3" fmla="*/ 36 h 51"/>
                      <a:gd name="T4" fmla="*/ 1 w 132"/>
                      <a:gd name="T5" fmla="*/ 36 h 51"/>
                      <a:gd name="T6" fmla="*/ 1 w 132"/>
                      <a:gd name="T7" fmla="*/ 38 h 51"/>
                      <a:gd name="T8" fmla="*/ 14 w 132"/>
                      <a:gd name="T9" fmla="*/ 51 h 51"/>
                      <a:gd name="T10" fmla="*/ 16 w 132"/>
                      <a:gd name="T11" fmla="*/ 51 h 51"/>
                      <a:gd name="T12" fmla="*/ 116 w 132"/>
                      <a:gd name="T13" fmla="*/ 51 h 51"/>
                      <a:gd name="T14" fmla="*/ 118 w 132"/>
                      <a:gd name="T15" fmla="*/ 51 h 51"/>
                      <a:gd name="T16" fmla="*/ 131 w 132"/>
                      <a:gd name="T17" fmla="*/ 38 h 51"/>
                      <a:gd name="T18" fmla="*/ 131 w 132"/>
                      <a:gd name="T19" fmla="*/ 38 h 51"/>
                      <a:gd name="T20" fmla="*/ 131 w 132"/>
                      <a:gd name="T21" fmla="*/ 36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32" h="51">
                        <a:moveTo>
                          <a:pt x="131" y="36"/>
                        </a:move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95" y="0"/>
                          <a:pt x="37" y="0"/>
                          <a:pt x="1" y="36"/>
                        </a:cubicBezTo>
                        <a:cubicBezTo>
                          <a:pt x="0" y="37"/>
                          <a:pt x="0" y="37"/>
                          <a:pt x="1" y="38"/>
                        </a:cubicBezTo>
                        <a:cubicBezTo>
                          <a:pt x="14" y="51"/>
                          <a:pt x="14" y="51"/>
                          <a:pt x="14" y="51"/>
                        </a:cubicBezTo>
                        <a:cubicBezTo>
                          <a:pt x="14" y="51"/>
                          <a:pt x="15" y="51"/>
                          <a:pt x="16" y="51"/>
                        </a:cubicBezTo>
                        <a:cubicBezTo>
                          <a:pt x="43" y="23"/>
                          <a:pt x="89" y="23"/>
                          <a:pt x="116" y="51"/>
                        </a:cubicBezTo>
                        <a:cubicBezTo>
                          <a:pt x="117" y="51"/>
                          <a:pt x="118" y="51"/>
                          <a:pt x="118" y="51"/>
                        </a:cubicBezTo>
                        <a:cubicBezTo>
                          <a:pt x="131" y="38"/>
                          <a:pt x="131" y="38"/>
                          <a:pt x="131" y="38"/>
                        </a:cubicBezTo>
                        <a:cubicBezTo>
                          <a:pt x="131" y="38"/>
                          <a:pt x="131" y="38"/>
                          <a:pt x="131" y="38"/>
                        </a:cubicBezTo>
                        <a:cubicBezTo>
                          <a:pt x="132" y="37"/>
                          <a:pt x="132" y="36"/>
                          <a:pt x="131" y="3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444" name="Group 176"/>
              <p:cNvGrpSpPr/>
              <p:nvPr/>
            </p:nvGrpSpPr>
            <p:grpSpPr>
              <a:xfrm>
                <a:off x="3635375" y="1641475"/>
                <a:ext cx="1008063" cy="1012825"/>
                <a:chOff x="3635521" y="1641350"/>
                <a:chExt cx="1007678" cy="1013460"/>
              </a:xfrm>
            </p:grpSpPr>
            <p:sp>
              <p:nvSpPr>
                <p:cNvPr id="445" name="Oval 29"/>
                <p:cNvSpPr/>
                <p:nvPr/>
              </p:nvSpPr>
              <p:spPr>
                <a:xfrm>
                  <a:off x="3635521" y="1641350"/>
                  <a:ext cx="1007678" cy="1013460"/>
                </a:xfrm>
                <a:prstGeom prst="ellipse">
                  <a:avLst/>
                </a:prstGeom>
                <a:solidFill>
                  <a:srgbClr val="72A18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880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46" name="Group 149"/>
                <p:cNvGrpSpPr/>
                <p:nvPr/>
              </p:nvGrpSpPr>
              <p:grpSpPr>
                <a:xfrm>
                  <a:off x="3873536" y="1883193"/>
                  <a:ext cx="524040" cy="520593"/>
                  <a:chOff x="6853673" y="3715407"/>
                  <a:chExt cx="379359" cy="376864"/>
                </a:xfrm>
                <a:solidFill>
                  <a:schemeClr val="bg1"/>
                </a:solidFill>
              </p:grpSpPr>
              <p:sp>
                <p:nvSpPr>
                  <p:cNvPr id="447" name="Freeform 150"/>
                  <p:cNvSpPr>
                    <a:spLocks noEditPoints="1"/>
                  </p:cNvSpPr>
                  <p:nvPr/>
                </p:nvSpPr>
                <p:spPr bwMode="auto">
                  <a:xfrm>
                    <a:off x="6853673" y="3715407"/>
                    <a:ext cx="379359" cy="376864"/>
                  </a:xfrm>
                  <a:custGeom>
                    <a:avLst/>
                    <a:gdLst>
                      <a:gd name="T0" fmla="*/ 57 w 114"/>
                      <a:gd name="T1" fmla="*/ 0 h 114"/>
                      <a:gd name="T2" fmla="*/ 0 w 114"/>
                      <a:gd name="T3" fmla="*/ 57 h 114"/>
                      <a:gd name="T4" fmla="*/ 57 w 114"/>
                      <a:gd name="T5" fmla="*/ 114 h 114"/>
                      <a:gd name="T6" fmla="*/ 114 w 114"/>
                      <a:gd name="T7" fmla="*/ 57 h 114"/>
                      <a:gd name="T8" fmla="*/ 57 w 114"/>
                      <a:gd name="T9" fmla="*/ 0 h 114"/>
                      <a:gd name="T10" fmla="*/ 57 w 114"/>
                      <a:gd name="T11" fmla="*/ 108 h 114"/>
                      <a:gd name="T12" fmla="*/ 6 w 114"/>
                      <a:gd name="T13" fmla="*/ 57 h 114"/>
                      <a:gd name="T14" fmla="*/ 57 w 114"/>
                      <a:gd name="T15" fmla="*/ 6 h 114"/>
                      <a:gd name="T16" fmla="*/ 108 w 114"/>
                      <a:gd name="T17" fmla="*/ 57 h 114"/>
                      <a:gd name="T18" fmla="*/ 57 w 114"/>
                      <a:gd name="T19" fmla="*/ 108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14" h="114">
                        <a:moveTo>
                          <a:pt x="57" y="0"/>
                        </a:moveTo>
                        <a:cubicBezTo>
                          <a:pt x="25" y="0"/>
                          <a:pt x="0" y="25"/>
                          <a:pt x="0" y="57"/>
                        </a:cubicBezTo>
                        <a:cubicBezTo>
                          <a:pt x="0" y="89"/>
                          <a:pt x="25" y="114"/>
                          <a:pt x="57" y="114"/>
                        </a:cubicBezTo>
                        <a:cubicBezTo>
                          <a:pt x="89" y="114"/>
                          <a:pt x="114" y="89"/>
                          <a:pt x="114" y="57"/>
                        </a:cubicBezTo>
                        <a:cubicBezTo>
                          <a:pt x="114" y="25"/>
                          <a:pt x="89" y="0"/>
                          <a:pt x="57" y="0"/>
                        </a:cubicBezTo>
                        <a:close/>
                        <a:moveTo>
                          <a:pt x="57" y="108"/>
                        </a:moveTo>
                        <a:cubicBezTo>
                          <a:pt x="29" y="108"/>
                          <a:pt x="6" y="85"/>
                          <a:pt x="6" y="57"/>
                        </a:cubicBezTo>
                        <a:cubicBezTo>
                          <a:pt x="6" y="29"/>
                          <a:pt x="29" y="6"/>
                          <a:pt x="57" y="6"/>
                        </a:cubicBezTo>
                        <a:cubicBezTo>
                          <a:pt x="85" y="6"/>
                          <a:pt x="108" y="29"/>
                          <a:pt x="108" y="57"/>
                        </a:cubicBezTo>
                        <a:cubicBezTo>
                          <a:pt x="108" y="85"/>
                          <a:pt x="85" y="108"/>
                          <a:pt x="57" y="10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48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6998429" y="3987447"/>
                    <a:ext cx="22463" cy="42429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49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7033370" y="3987447"/>
                    <a:ext cx="19966" cy="42429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0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7068311" y="3987447"/>
                    <a:ext cx="19966" cy="42429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1" name="Freeform 154"/>
                  <p:cNvSpPr/>
                  <p:nvPr/>
                </p:nvSpPr>
                <p:spPr bwMode="auto">
                  <a:xfrm>
                    <a:off x="6970976" y="3822725"/>
                    <a:ext cx="82362" cy="84857"/>
                  </a:xfrm>
                  <a:custGeom>
                    <a:avLst/>
                    <a:gdLst>
                      <a:gd name="T0" fmla="*/ 19 w 25"/>
                      <a:gd name="T1" fmla="*/ 22 h 25"/>
                      <a:gd name="T2" fmla="*/ 22 w 25"/>
                      <a:gd name="T3" fmla="*/ 25 h 25"/>
                      <a:gd name="T4" fmla="*/ 25 w 25"/>
                      <a:gd name="T5" fmla="*/ 22 h 25"/>
                      <a:gd name="T6" fmla="*/ 22 w 25"/>
                      <a:gd name="T7" fmla="*/ 19 h 25"/>
                      <a:gd name="T8" fmla="*/ 21 w 25"/>
                      <a:gd name="T9" fmla="*/ 19 h 25"/>
                      <a:gd name="T10" fmla="*/ 0 w 25"/>
                      <a:gd name="T11" fmla="*/ 0 h 25"/>
                      <a:gd name="T12" fmla="*/ 19 w 25"/>
                      <a:gd name="T13" fmla="*/ 22 h 25"/>
                      <a:gd name="T14" fmla="*/ 19 w 25"/>
                      <a:gd name="T15" fmla="*/ 22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5" h="25">
                        <a:moveTo>
                          <a:pt x="19" y="22"/>
                        </a:moveTo>
                        <a:cubicBezTo>
                          <a:pt x="19" y="24"/>
                          <a:pt x="20" y="25"/>
                          <a:pt x="22" y="25"/>
                        </a:cubicBezTo>
                        <a:cubicBezTo>
                          <a:pt x="24" y="25"/>
                          <a:pt x="25" y="24"/>
                          <a:pt x="25" y="22"/>
                        </a:cubicBezTo>
                        <a:cubicBezTo>
                          <a:pt x="25" y="21"/>
                          <a:pt x="24" y="19"/>
                          <a:pt x="22" y="19"/>
                        </a:cubicBezTo>
                        <a:cubicBezTo>
                          <a:pt x="22" y="19"/>
                          <a:pt x="22" y="19"/>
                          <a:pt x="21" y="19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9" y="22"/>
                          <a:pt x="19" y="22"/>
                          <a:pt x="19" y="22"/>
                        </a:cubicBezTo>
                        <a:cubicBezTo>
                          <a:pt x="19" y="22"/>
                          <a:pt x="19" y="22"/>
                          <a:pt x="19" y="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2" name="Freeform 155"/>
                  <p:cNvSpPr/>
                  <p:nvPr/>
                </p:nvSpPr>
                <p:spPr bwMode="auto">
                  <a:xfrm>
                    <a:off x="6921060" y="3987447"/>
                    <a:ext cx="22463" cy="19966"/>
                  </a:xfrm>
                  <a:custGeom>
                    <a:avLst/>
                    <a:gdLst>
                      <a:gd name="T0" fmla="*/ 0 w 9"/>
                      <a:gd name="T1" fmla="*/ 6 h 8"/>
                      <a:gd name="T2" fmla="*/ 3 w 9"/>
                      <a:gd name="T3" fmla="*/ 8 h 8"/>
                      <a:gd name="T4" fmla="*/ 9 w 9"/>
                      <a:gd name="T5" fmla="*/ 1 h 8"/>
                      <a:gd name="T6" fmla="*/ 7 w 9"/>
                      <a:gd name="T7" fmla="*/ 0 h 8"/>
                      <a:gd name="T8" fmla="*/ 0 w 9"/>
                      <a:gd name="T9" fmla="*/ 6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6"/>
                        </a:moveTo>
                        <a:lnTo>
                          <a:pt x="3" y="8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3" name="Freeform 156"/>
                  <p:cNvSpPr/>
                  <p:nvPr/>
                </p:nvSpPr>
                <p:spPr bwMode="auto">
                  <a:xfrm>
                    <a:off x="6901094" y="3942523"/>
                    <a:ext cx="27454" cy="14975"/>
                  </a:xfrm>
                  <a:custGeom>
                    <a:avLst/>
                    <a:gdLst>
                      <a:gd name="T0" fmla="*/ 9 w 11"/>
                      <a:gd name="T1" fmla="*/ 0 h 6"/>
                      <a:gd name="T2" fmla="*/ 0 w 11"/>
                      <a:gd name="T3" fmla="*/ 3 h 6"/>
                      <a:gd name="T4" fmla="*/ 1 w 11"/>
                      <a:gd name="T5" fmla="*/ 6 h 6"/>
                      <a:gd name="T6" fmla="*/ 11 w 11"/>
                      <a:gd name="T7" fmla="*/ 3 h 6"/>
                      <a:gd name="T8" fmla="*/ 9 w 11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6">
                        <a:moveTo>
                          <a:pt x="9" y="0"/>
                        </a:moveTo>
                        <a:lnTo>
                          <a:pt x="0" y="3"/>
                        </a:lnTo>
                        <a:lnTo>
                          <a:pt x="1" y="6"/>
                        </a:lnTo>
                        <a:lnTo>
                          <a:pt x="11" y="3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4" name="Freeform 157"/>
                  <p:cNvSpPr/>
                  <p:nvPr/>
                </p:nvSpPr>
                <p:spPr bwMode="auto">
                  <a:xfrm>
                    <a:off x="6933538" y="3790281"/>
                    <a:ext cx="19966" cy="22463"/>
                  </a:xfrm>
                  <a:custGeom>
                    <a:avLst/>
                    <a:gdLst>
                      <a:gd name="T0" fmla="*/ 0 w 8"/>
                      <a:gd name="T1" fmla="*/ 3 h 9"/>
                      <a:gd name="T2" fmla="*/ 7 w 8"/>
                      <a:gd name="T3" fmla="*/ 9 h 9"/>
                      <a:gd name="T4" fmla="*/ 8 w 8"/>
                      <a:gd name="T5" fmla="*/ 7 h 9"/>
                      <a:gd name="T6" fmla="*/ 2 w 8"/>
                      <a:gd name="T7" fmla="*/ 0 h 9"/>
                      <a:gd name="T8" fmla="*/ 0 w 8"/>
                      <a:gd name="T9" fmla="*/ 3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9">
                        <a:moveTo>
                          <a:pt x="0" y="3"/>
                        </a:moveTo>
                        <a:lnTo>
                          <a:pt x="7" y="9"/>
                        </a:lnTo>
                        <a:lnTo>
                          <a:pt x="8" y="7"/>
                        </a:lnTo>
                        <a:lnTo>
                          <a:pt x="2" y="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5" name="Freeform 158"/>
                  <p:cNvSpPr/>
                  <p:nvPr/>
                </p:nvSpPr>
                <p:spPr bwMode="auto">
                  <a:xfrm>
                    <a:off x="6903589" y="3840196"/>
                    <a:ext cx="27454" cy="12480"/>
                  </a:xfrm>
                  <a:custGeom>
                    <a:avLst/>
                    <a:gdLst>
                      <a:gd name="T0" fmla="*/ 11 w 11"/>
                      <a:gd name="T1" fmla="*/ 3 h 5"/>
                      <a:gd name="T2" fmla="*/ 2 w 11"/>
                      <a:gd name="T3" fmla="*/ 0 h 5"/>
                      <a:gd name="T4" fmla="*/ 0 w 11"/>
                      <a:gd name="T5" fmla="*/ 3 h 5"/>
                      <a:gd name="T6" fmla="*/ 10 w 11"/>
                      <a:gd name="T7" fmla="*/ 5 h 5"/>
                      <a:gd name="T8" fmla="*/ 11 w 11"/>
                      <a:gd name="T9" fmla="*/ 3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5">
                        <a:moveTo>
                          <a:pt x="11" y="3"/>
                        </a:moveTo>
                        <a:lnTo>
                          <a:pt x="2" y="0"/>
                        </a:lnTo>
                        <a:lnTo>
                          <a:pt x="0" y="3"/>
                        </a:lnTo>
                        <a:lnTo>
                          <a:pt x="10" y="5"/>
                        </a:lnTo>
                        <a:lnTo>
                          <a:pt x="11" y="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6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7040858" y="3750348"/>
                    <a:ext cx="7488" cy="2246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7" name="Freeform 160"/>
                  <p:cNvSpPr/>
                  <p:nvPr/>
                </p:nvSpPr>
                <p:spPr bwMode="auto">
                  <a:xfrm>
                    <a:off x="6973471" y="3760331"/>
                    <a:ext cx="17471" cy="22463"/>
                  </a:xfrm>
                  <a:custGeom>
                    <a:avLst/>
                    <a:gdLst>
                      <a:gd name="T0" fmla="*/ 7 w 7"/>
                      <a:gd name="T1" fmla="*/ 8 h 9"/>
                      <a:gd name="T2" fmla="*/ 3 w 7"/>
                      <a:gd name="T3" fmla="*/ 0 h 9"/>
                      <a:gd name="T4" fmla="*/ 0 w 7"/>
                      <a:gd name="T5" fmla="*/ 2 h 9"/>
                      <a:gd name="T6" fmla="*/ 4 w 7"/>
                      <a:gd name="T7" fmla="*/ 9 h 9"/>
                      <a:gd name="T8" fmla="*/ 7 w 7"/>
                      <a:gd name="T9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9">
                        <a:moveTo>
                          <a:pt x="7" y="8"/>
                        </a:moveTo>
                        <a:lnTo>
                          <a:pt x="3" y="0"/>
                        </a:lnTo>
                        <a:lnTo>
                          <a:pt x="0" y="2"/>
                        </a:lnTo>
                        <a:lnTo>
                          <a:pt x="4" y="9"/>
                        </a:lnTo>
                        <a:lnTo>
                          <a:pt x="7" y="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8" name="Freeform 161"/>
                  <p:cNvSpPr/>
                  <p:nvPr/>
                </p:nvSpPr>
                <p:spPr bwMode="auto">
                  <a:xfrm>
                    <a:off x="7088277" y="3760331"/>
                    <a:ext cx="12480" cy="27454"/>
                  </a:xfrm>
                  <a:custGeom>
                    <a:avLst/>
                    <a:gdLst>
                      <a:gd name="T0" fmla="*/ 0 w 5"/>
                      <a:gd name="T1" fmla="*/ 9 h 11"/>
                      <a:gd name="T2" fmla="*/ 2 w 5"/>
                      <a:gd name="T3" fmla="*/ 11 h 11"/>
                      <a:gd name="T4" fmla="*/ 5 w 5"/>
                      <a:gd name="T5" fmla="*/ 2 h 11"/>
                      <a:gd name="T6" fmla="*/ 2 w 5"/>
                      <a:gd name="T7" fmla="*/ 0 h 11"/>
                      <a:gd name="T8" fmla="*/ 0 w 5"/>
                      <a:gd name="T9" fmla="*/ 9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11">
                        <a:moveTo>
                          <a:pt x="0" y="9"/>
                        </a:moveTo>
                        <a:lnTo>
                          <a:pt x="2" y="11"/>
                        </a:lnTo>
                        <a:lnTo>
                          <a:pt x="5" y="2"/>
                        </a:lnTo>
                        <a:lnTo>
                          <a:pt x="2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59" name="Freeform 162"/>
                  <p:cNvSpPr/>
                  <p:nvPr/>
                </p:nvSpPr>
                <p:spPr bwMode="auto">
                  <a:xfrm>
                    <a:off x="7130706" y="3987447"/>
                    <a:ext cx="22463" cy="19966"/>
                  </a:xfrm>
                  <a:custGeom>
                    <a:avLst/>
                    <a:gdLst>
                      <a:gd name="T0" fmla="*/ 0 w 9"/>
                      <a:gd name="T1" fmla="*/ 1 h 8"/>
                      <a:gd name="T2" fmla="*/ 8 w 9"/>
                      <a:gd name="T3" fmla="*/ 8 h 8"/>
                      <a:gd name="T4" fmla="*/ 9 w 9"/>
                      <a:gd name="T5" fmla="*/ 6 h 8"/>
                      <a:gd name="T6" fmla="*/ 3 w 9"/>
                      <a:gd name="T7" fmla="*/ 0 h 8"/>
                      <a:gd name="T8" fmla="*/ 0 w 9"/>
                      <a:gd name="T9" fmla="*/ 1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1"/>
                        </a:moveTo>
                        <a:lnTo>
                          <a:pt x="8" y="8"/>
                        </a:lnTo>
                        <a:lnTo>
                          <a:pt x="9" y="6"/>
                        </a:lnTo>
                        <a:lnTo>
                          <a:pt x="3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60" name="Freeform 163"/>
                  <p:cNvSpPr/>
                  <p:nvPr/>
                </p:nvSpPr>
                <p:spPr bwMode="auto">
                  <a:xfrm>
                    <a:off x="7158159" y="3942523"/>
                    <a:ext cx="24958" cy="14975"/>
                  </a:xfrm>
                  <a:custGeom>
                    <a:avLst/>
                    <a:gdLst>
                      <a:gd name="T0" fmla="*/ 0 w 10"/>
                      <a:gd name="T1" fmla="*/ 3 h 6"/>
                      <a:gd name="T2" fmla="*/ 9 w 10"/>
                      <a:gd name="T3" fmla="*/ 6 h 6"/>
                      <a:gd name="T4" fmla="*/ 10 w 10"/>
                      <a:gd name="T5" fmla="*/ 3 h 6"/>
                      <a:gd name="T6" fmla="*/ 1 w 10"/>
                      <a:gd name="T7" fmla="*/ 0 h 6"/>
                      <a:gd name="T8" fmla="*/ 0 w 10"/>
                      <a:gd name="T9" fmla="*/ 3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6">
                        <a:moveTo>
                          <a:pt x="0" y="3"/>
                        </a:moveTo>
                        <a:lnTo>
                          <a:pt x="9" y="6"/>
                        </a:lnTo>
                        <a:lnTo>
                          <a:pt x="10" y="3"/>
                        </a:lnTo>
                        <a:lnTo>
                          <a:pt x="1" y="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61" name="Freeform 164"/>
                  <p:cNvSpPr/>
                  <p:nvPr/>
                </p:nvSpPr>
                <p:spPr bwMode="auto">
                  <a:xfrm>
                    <a:off x="7128209" y="3790281"/>
                    <a:ext cx="22463" cy="22463"/>
                  </a:xfrm>
                  <a:custGeom>
                    <a:avLst/>
                    <a:gdLst>
                      <a:gd name="T0" fmla="*/ 9 w 9"/>
                      <a:gd name="T1" fmla="*/ 3 h 9"/>
                      <a:gd name="T2" fmla="*/ 8 w 9"/>
                      <a:gd name="T3" fmla="*/ 0 h 9"/>
                      <a:gd name="T4" fmla="*/ 0 w 9"/>
                      <a:gd name="T5" fmla="*/ 7 h 9"/>
                      <a:gd name="T6" fmla="*/ 2 w 9"/>
                      <a:gd name="T7" fmla="*/ 9 h 9"/>
                      <a:gd name="T8" fmla="*/ 9 w 9"/>
                      <a:gd name="T9" fmla="*/ 3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9" y="3"/>
                        </a:moveTo>
                        <a:lnTo>
                          <a:pt x="8" y="0"/>
                        </a:lnTo>
                        <a:lnTo>
                          <a:pt x="0" y="7"/>
                        </a:lnTo>
                        <a:lnTo>
                          <a:pt x="2" y="9"/>
                        </a:lnTo>
                        <a:lnTo>
                          <a:pt x="9" y="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62" name="Freeform 165"/>
                  <p:cNvSpPr/>
                  <p:nvPr/>
                </p:nvSpPr>
                <p:spPr bwMode="auto">
                  <a:xfrm>
                    <a:off x="7153167" y="3840196"/>
                    <a:ext cx="27454" cy="12480"/>
                  </a:xfrm>
                  <a:custGeom>
                    <a:avLst/>
                    <a:gdLst>
                      <a:gd name="T0" fmla="*/ 10 w 11"/>
                      <a:gd name="T1" fmla="*/ 0 h 5"/>
                      <a:gd name="T2" fmla="*/ 0 w 11"/>
                      <a:gd name="T3" fmla="*/ 3 h 5"/>
                      <a:gd name="T4" fmla="*/ 2 w 11"/>
                      <a:gd name="T5" fmla="*/ 5 h 5"/>
                      <a:gd name="T6" fmla="*/ 11 w 11"/>
                      <a:gd name="T7" fmla="*/ 3 h 5"/>
                      <a:gd name="T8" fmla="*/ 10 w 11"/>
                      <a:gd name="T9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5">
                        <a:moveTo>
                          <a:pt x="10" y="0"/>
                        </a:moveTo>
                        <a:lnTo>
                          <a:pt x="0" y="3"/>
                        </a:lnTo>
                        <a:lnTo>
                          <a:pt x="2" y="5"/>
                        </a:lnTo>
                        <a:lnTo>
                          <a:pt x="11" y="3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63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6893606" y="3890112"/>
                    <a:ext cx="24958" cy="7488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64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7170638" y="3892607"/>
                    <a:ext cx="27454" cy="7488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465" name="Group 177"/>
              <p:cNvGrpSpPr/>
              <p:nvPr/>
            </p:nvGrpSpPr>
            <p:grpSpPr>
              <a:xfrm>
                <a:off x="3605213" y="2876550"/>
                <a:ext cx="1008062" cy="1014413"/>
                <a:chOff x="3605571" y="2876934"/>
                <a:chExt cx="1007678" cy="1013460"/>
              </a:xfrm>
            </p:grpSpPr>
            <p:sp>
              <p:nvSpPr>
                <p:cNvPr id="466" name="Oval 32"/>
                <p:cNvSpPr/>
                <p:nvPr/>
              </p:nvSpPr>
              <p:spPr>
                <a:xfrm>
                  <a:off x="3605571" y="2876934"/>
                  <a:ext cx="1007678" cy="1013460"/>
                </a:xfrm>
                <a:prstGeom prst="ellipse">
                  <a:avLst/>
                </a:prstGeom>
                <a:solidFill>
                  <a:srgbClr val="E67679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8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7" name="Freeform 104"/>
                <p:cNvSpPr>
                  <a:spLocks noEditPoints="1"/>
                </p:cNvSpPr>
                <p:nvPr/>
              </p:nvSpPr>
              <p:spPr bwMode="auto">
                <a:xfrm>
                  <a:off x="3871974" y="3139866"/>
                  <a:ext cx="493768" cy="487595"/>
                </a:xfrm>
                <a:custGeom>
                  <a:avLst/>
                  <a:gdLst>
                    <a:gd name="T0" fmla="*/ 218081 w 120"/>
                    <a:gd name="T1" fmla="*/ 144626 h 118"/>
                    <a:gd name="T2" fmla="*/ 193392 w 120"/>
                    <a:gd name="T3" fmla="*/ 37189 h 118"/>
                    <a:gd name="T4" fmla="*/ 86409 w 120"/>
                    <a:gd name="T5" fmla="*/ 8264 h 118"/>
                    <a:gd name="T6" fmla="*/ 148130 w 120"/>
                    <a:gd name="T7" fmla="*/ 70247 h 118"/>
                    <a:gd name="T8" fmla="*/ 131671 w 120"/>
                    <a:gd name="T9" fmla="*/ 132229 h 118"/>
                    <a:gd name="T10" fmla="*/ 69950 w 120"/>
                    <a:gd name="T11" fmla="*/ 148758 h 118"/>
                    <a:gd name="T12" fmla="*/ 8229 w 120"/>
                    <a:gd name="T13" fmla="*/ 86775 h 118"/>
                    <a:gd name="T14" fmla="*/ 37033 w 120"/>
                    <a:gd name="T15" fmla="*/ 194212 h 118"/>
                    <a:gd name="T16" fmla="*/ 148130 w 120"/>
                    <a:gd name="T17" fmla="*/ 219005 h 118"/>
                    <a:gd name="T18" fmla="*/ 148130 w 120"/>
                    <a:gd name="T19" fmla="*/ 219005 h 118"/>
                    <a:gd name="T20" fmla="*/ 403244 w 120"/>
                    <a:gd name="T21" fmla="*/ 475199 h 118"/>
                    <a:gd name="T22" fmla="*/ 440276 w 120"/>
                    <a:gd name="T23" fmla="*/ 487595 h 118"/>
                    <a:gd name="T24" fmla="*/ 473194 w 120"/>
                    <a:gd name="T25" fmla="*/ 475199 h 118"/>
                    <a:gd name="T26" fmla="*/ 473194 w 120"/>
                    <a:gd name="T27" fmla="*/ 400820 h 118"/>
                    <a:gd name="T28" fmla="*/ 218081 w 120"/>
                    <a:gd name="T29" fmla="*/ 144626 h 118"/>
                    <a:gd name="T30" fmla="*/ 444391 w 120"/>
                    <a:gd name="T31" fmla="*/ 466934 h 118"/>
                    <a:gd name="T32" fmla="*/ 423818 w 120"/>
                    <a:gd name="T33" fmla="*/ 446273 h 118"/>
                    <a:gd name="T34" fmla="*/ 444391 w 120"/>
                    <a:gd name="T35" fmla="*/ 425613 h 118"/>
                    <a:gd name="T36" fmla="*/ 464965 w 120"/>
                    <a:gd name="T37" fmla="*/ 446273 h 118"/>
                    <a:gd name="T38" fmla="*/ 444391 w 120"/>
                    <a:gd name="T39" fmla="*/ 466934 h 11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120" h="118">
                      <a:moveTo>
                        <a:pt x="53" y="35"/>
                      </a:moveTo>
                      <a:cubicBezTo>
                        <a:pt x="56" y="26"/>
                        <a:pt x="54" y="16"/>
                        <a:pt x="47" y="9"/>
                      </a:cubicBezTo>
                      <a:cubicBezTo>
                        <a:pt x="40" y="2"/>
                        <a:pt x="30" y="0"/>
                        <a:pt x="21" y="2"/>
                      </a:cubicBezTo>
                      <a:cubicBezTo>
                        <a:pt x="36" y="17"/>
                        <a:pt x="36" y="17"/>
                        <a:pt x="36" y="17"/>
                      </a:cubicBez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17" y="36"/>
                        <a:pt x="17" y="36"/>
                        <a:pt x="17" y="36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0" y="30"/>
                        <a:pt x="2" y="40"/>
                        <a:pt x="9" y="47"/>
                      </a:cubicBezTo>
                      <a:cubicBezTo>
                        <a:pt x="17" y="54"/>
                        <a:pt x="27" y="56"/>
                        <a:pt x="36" y="53"/>
                      </a:cubicBezTo>
                      <a:cubicBezTo>
                        <a:pt x="36" y="53"/>
                        <a:pt x="36" y="53"/>
                        <a:pt x="36" y="53"/>
                      </a:cubicBezTo>
                      <a:cubicBezTo>
                        <a:pt x="98" y="115"/>
                        <a:pt x="98" y="115"/>
                        <a:pt x="98" y="115"/>
                      </a:cubicBezTo>
                      <a:cubicBezTo>
                        <a:pt x="100" y="117"/>
                        <a:pt x="103" y="118"/>
                        <a:pt x="107" y="118"/>
                      </a:cubicBezTo>
                      <a:cubicBezTo>
                        <a:pt x="110" y="118"/>
                        <a:pt x="113" y="117"/>
                        <a:pt x="115" y="115"/>
                      </a:cubicBezTo>
                      <a:cubicBezTo>
                        <a:pt x="120" y="110"/>
                        <a:pt x="120" y="102"/>
                        <a:pt x="115" y="97"/>
                      </a:cubicBezTo>
                      <a:lnTo>
                        <a:pt x="53" y="35"/>
                      </a:lnTo>
                      <a:close/>
                      <a:moveTo>
                        <a:pt x="108" y="113"/>
                      </a:moveTo>
                      <a:cubicBezTo>
                        <a:pt x="105" y="113"/>
                        <a:pt x="103" y="110"/>
                        <a:pt x="103" y="108"/>
                      </a:cubicBezTo>
                      <a:cubicBezTo>
                        <a:pt x="103" y="105"/>
                        <a:pt x="105" y="103"/>
                        <a:pt x="108" y="103"/>
                      </a:cubicBezTo>
                      <a:cubicBezTo>
                        <a:pt x="110" y="103"/>
                        <a:pt x="113" y="105"/>
                        <a:pt x="113" y="108"/>
                      </a:cubicBezTo>
                      <a:cubicBezTo>
                        <a:pt x="113" y="110"/>
                        <a:pt x="110" y="113"/>
                        <a:pt x="108" y="1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68" name="Group 178"/>
              <p:cNvGrpSpPr/>
              <p:nvPr/>
            </p:nvGrpSpPr>
            <p:grpSpPr>
              <a:xfrm>
                <a:off x="3605213" y="4113213"/>
                <a:ext cx="1008062" cy="1012825"/>
                <a:chOff x="3605571" y="4112518"/>
                <a:chExt cx="1007678" cy="1013460"/>
              </a:xfrm>
            </p:grpSpPr>
            <p:sp>
              <p:nvSpPr>
                <p:cNvPr id="469" name="Oval 33"/>
                <p:cNvSpPr/>
                <p:nvPr/>
              </p:nvSpPr>
              <p:spPr>
                <a:xfrm>
                  <a:off x="3605571" y="4112518"/>
                  <a:ext cx="1007678" cy="1013460"/>
                </a:xfrm>
                <a:prstGeom prst="ellipse">
                  <a:avLst/>
                </a:prstGeom>
                <a:solidFill>
                  <a:srgbClr val="72A18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880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70" name="Group 169"/>
                <p:cNvGrpSpPr/>
                <p:nvPr/>
              </p:nvGrpSpPr>
              <p:grpSpPr>
                <a:xfrm>
                  <a:off x="3842681" y="4352259"/>
                  <a:ext cx="544382" cy="533978"/>
                  <a:chOff x="2905125" y="4002088"/>
                  <a:chExt cx="249238" cy="244475"/>
                </a:xfrm>
                <a:solidFill>
                  <a:schemeClr val="bg1"/>
                </a:solidFill>
              </p:grpSpPr>
              <p:sp>
                <p:nvSpPr>
                  <p:cNvPr id="471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2905125" y="4002088"/>
                    <a:ext cx="249238" cy="244475"/>
                  </a:xfrm>
                  <a:custGeom>
                    <a:avLst/>
                    <a:gdLst>
                      <a:gd name="T0" fmla="*/ 82 w 95"/>
                      <a:gd name="T1" fmla="*/ 58 h 93"/>
                      <a:gd name="T2" fmla="*/ 95 w 95"/>
                      <a:gd name="T3" fmla="*/ 52 h 93"/>
                      <a:gd name="T4" fmla="*/ 95 w 95"/>
                      <a:gd name="T5" fmla="*/ 42 h 93"/>
                      <a:gd name="T6" fmla="*/ 82 w 95"/>
                      <a:gd name="T7" fmla="*/ 36 h 93"/>
                      <a:gd name="T8" fmla="*/ 79 w 95"/>
                      <a:gd name="T9" fmla="*/ 31 h 93"/>
                      <a:gd name="T10" fmla="*/ 84 w 95"/>
                      <a:gd name="T11" fmla="*/ 18 h 93"/>
                      <a:gd name="T12" fmla="*/ 77 w 95"/>
                      <a:gd name="T13" fmla="*/ 10 h 93"/>
                      <a:gd name="T14" fmla="*/ 64 w 95"/>
                      <a:gd name="T15" fmla="*/ 16 h 93"/>
                      <a:gd name="T16" fmla="*/ 58 w 95"/>
                      <a:gd name="T17" fmla="*/ 13 h 93"/>
                      <a:gd name="T18" fmla="*/ 52 w 95"/>
                      <a:gd name="T19" fmla="*/ 0 h 93"/>
                      <a:gd name="T20" fmla="*/ 42 w 95"/>
                      <a:gd name="T21" fmla="*/ 0 h 93"/>
                      <a:gd name="T22" fmla="*/ 36 w 95"/>
                      <a:gd name="T23" fmla="*/ 13 h 93"/>
                      <a:gd name="T24" fmla="*/ 31 w 95"/>
                      <a:gd name="T25" fmla="*/ 16 h 93"/>
                      <a:gd name="T26" fmla="*/ 17 w 95"/>
                      <a:gd name="T27" fmla="*/ 11 h 93"/>
                      <a:gd name="T28" fmla="*/ 10 w 95"/>
                      <a:gd name="T29" fmla="*/ 18 h 93"/>
                      <a:gd name="T30" fmla="*/ 15 w 95"/>
                      <a:gd name="T31" fmla="*/ 31 h 93"/>
                      <a:gd name="T32" fmla="*/ 13 w 95"/>
                      <a:gd name="T33" fmla="*/ 36 h 93"/>
                      <a:gd name="T34" fmla="*/ 0 w 95"/>
                      <a:gd name="T35" fmla="*/ 42 h 93"/>
                      <a:gd name="T36" fmla="*/ 0 w 95"/>
                      <a:gd name="T37" fmla="*/ 52 h 93"/>
                      <a:gd name="T38" fmla="*/ 13 w 95"/>
                      <a:gd name="T39" fmla="*/ 58 h 93"/>
                      <a:gd name="T40" fmla="*/ 15 w 95"/>
                      <a:gd name="T41" fmla="*/ 63 h 93"/>
                      <a:gd name="T42" fmla="*/ 10 w 95"/>
                      <a:gd name="T43" fmla="*/ 76 h 93"/>
                      <a:gd name="T44" fmla="*/ 18 w 95"/>
                      <a:gd name="T45" fmla="*/ 84 h 93"/>
                      <a:gd name="T46" fmla="*/ 31 w 95"/>
                      <a:gd name="T47" fmla="*/ 78 h 93"/>
                      <a:gd name="T48" fmla="*/ 37 w 95"/>
                      <a:gd name="T49" fmla="*/ 81 h 93"/>
                      <a:gd name="T50" fmla="*/ 42 w 95"/>
                      <a:gd name="T51" fmla="*/ 93 h 93"/>
                      <a:gd name="T52" fmla="*/ 53 w 95"/>
                      <a:gd name="T53" fmla="*/ 93 h 93"/>
                      <a:gd name="T54" fmla="*/ 58 w 95"/>
                      <a:gd name="T55" fmla="*/ 81 h 93"/>
                      <a:gd name="T56" fmla="*/ 64 w 95"/>
                      <a:gd name="T57" fmla="*/ 78 h 93"/>
                      <a:gd name="T58" fmla="*/ 77 w 95"/>
                      <a:gd name="T59" fmla="*/ 83 h 93"/>
                      <a:gd name="T60" fmla="*/ 85 w 95"/>
                      <a:gd name="T61" fmla="*/ 76 h 93"/>
                      <a:gd name="T62" fmla="*/ 79 w 95"/>
                      <a:gd name="T63" fmla="*/ 63 h 93"/>
                      <a:gd name="T64" fmla="*/ 82 w 95"/>
                      <a:gd name="T65" fmla="*/ 58 h 93"/>
                      <a:gd name="T66" fmla="*/ 47 w 95"/>
                      <a:gd name="T67" fmla="*/ 62 h 93"/>
                      <a:gd name="T68" fmla="*/ 32 w 95"/>
                      <a:gd name="T69" fmla="*/ 47 h 93"/>
                      <a:gd name="T70" fmla="*/ 47 w 95"/>
                      <a:gd name="T71" fmla="*/ 32 h 93"/>
                      <a:gd name="T72" fmla="*/ 63 w 95"/>
                      <a:gd name="T73" fmla="*/ 47 h 93"/>
                      <a:gd name="T74" fmla="*/ 47 w 95"/>
                      <a:gd name="T75" fmla="*/ 62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95" h="93">
                        <a:moveTo>
                          <a:pt x="82" y="58"/>
                        </a:moveTo>
                        <a:cubicBezTo>
                          <a:pt x="82" y="58"/>
                          <a:pt x="95" y="53"/>
                          <a:pt x="95" y="52"/>
                        </a:cubicBezTo>
                        <a:cubicBezTo>
                          <a:pt x="95" y="42"/>
                          <a:pt x="95" y="42"/>
                          <a:pt x="95" y="42"/>
                        </a:cubicBezTo>
                        <a:cubicBezTo>
                          <a:pt x="95" y="41"/>
                          <a:pt x="82" y="36"/>
                          <a:pt x="82" y="36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1"/>
                          <a:pt x="85" y="18"/>
                          <a:pt x="84" y="18"/>
                        </a:cubicBezTo>
                        <a:cubicBezTo>
                          <a:pt x="77" y="10"/>
                          <a:pt x="77" y="10"/>
                          <a:pt x="77" y="10"/>
                        </a:cubicBezTo>
                        <a:cubicBezTo>
                          <a:pt x="77" y="10"/>
                          <a:pt x="64" y="16"/>
                          <a:pt x="64" y="16"/>
                        </a:cubicBezTo>
                        <a:cubicBezTo>
                          <a:pt x="58" y="13"/>
                          <a:pt x="58" y="13"/>
                          <a:pt x="58" y="13"/>
                        </a:cubicBezTo>
                        <a:cubicBezTo>
                          <a:pt x="58" y="13"/>
                          <a:pt x="53" y="0"/>
                          <a:pt x="52" y="0"/>
                        </a:cubicBezTo>
                        <a:cubicBezTo>
                          <a:pt x="42" y="0"/>
                          <a:pt x="42" y="0"/>
                          <a:pt x="42" y="0"/>
                        </a:cubicBezTo>
                        <a:cubicBezTo>
                          <a:pt x="41" y="0"/>
                          <a:pt x="36" y="13"/>
                          <a:pt x="36" y="13"/>
                        </a:cubicBezTo>
                        <a:cubicBezTo>
                          <a:pt x="31" y="16"/>
                          <a:pt x="31" y="16"/>
                          <a:pt x="31" y="16"/>
                        </a:cubicBezTo>
                        <a:cubicBezTo>
                          <a:pt x="31" y="16"/>
                          <a:pt x="18" y="10"/>
                          <a:pt x="17" y="11"/>
                        </a:cubicBezTo>
                        <a:cubicBezTo>
                          <a:pt x="10" y="18"/>
                          <a:pt x="10" y="18"/>
                          <a:pt x="10" y="18"/>
                        </a:cubicBezTo>
                        <a:cubicBezTo>
                          <a:pt x="9" y="18"/>
                          <a:pt x="15" y="31"/>
                          <a:pt x="15" y="31"/>
                        </a:cubicBezTo>
                        <a:cubicBezTo>
                          <a:pt x="13" y="36"/>
                          <a:pt x="13" y="36"/>
                          <a:pt x="13" y="36"/>
                        </a:cubicBezTo>
                        <a:cubicBezTo>
                          <a:pt x="13" y="36"/>
                          <a:pt x="0" y="41"/>
                          <a:pt x="0" y="42"/>
                        </a:cubicBezTo>
                        <a:cubicBezTo>
                          <a:pt x="0" y="52"/>
                          <a:pt x="0" y="52"/>
                          <a:pt x="0" y="52"/>
                        </a:cubicBezTo>
                        <a:cubicBezTo>
                          <a:pt x="0" y="53"/>
                          <a:pt x="13" y="58"/>
                          <a:pt x="13" y="58"/>
                        </a:cubicBezTo>
                        <a:cubicBezTo>
                          <a:pt x="15" y="63"/>
                          <a:pt x="15" y="63"/>
                          <a:pt x="15" y="63"/>
                        </a:cubicBezTo>
                        <a:cubicBezTo>
                          <a:pt x="15" y="63"/>
                          <a:pt x="10" y="76"/>
                          <a:pt x="10" y="76"/>
                        </a:cubicBezTo>
                        <a:cubicBezTo>
                          <a:pt x="18" y="84"/>
                          <a:pt x="18" y="84"/>
                          <a:pt x="18" y="84"/>
                        </a:cubicBezTo>
                        <a:cubicBezTo>
                          <a:pt x="18" y="84"/>
                          <a:pt x="31" y="78"/>
                          <a:pt x="31" y="78"/>
                        </a:cubicBezTo>
                        <a:cubicBezTo>
                          <a:pt x="37" y="81"/>
                          <a:pt x="37" y="81"/>
                          <a:pt x="37" y="81"/>
                        </a:cubicBezTo>
                        <a:cubicBezTo>
                          <a:pt x="37" y="81"/>
                          <a:pt x="42" y="93"/>
                          <a:pt x="42" y="93"/>
                        </a:cubicBezTo>
                        <a:cubicBezTo>
                          <a:pt x="53" y="93"/>
                          <a:pt x="53" y="93"/>
                          <a:pt x="53" y="93"/>
                        </a:cubicBezTo>
                        <a:cubicBezTo>
                          <a:pt x="53" y="93"/>
                          <a:pt x="58" y="81"/>
                          <a:pt x="58" y="81"/>
                        </a:cubicBezTo>
                        <a:cubicBezTo>
                          <a:pt x="64" y="78"/>
                          <a:pt x="64" y="78"/>
                          <a:pt x="64" y="78"/>
                        </a:cubicBezTo>
                        <a:cubicBezTo>
                          <a:pt x="64" y="78"/>
                          <a:pt x="77" y="84"/>
                          <a:pt x="77" y="83"/>
                        </a:cubicBezTo>
                        <a:cubicBezTo>
                          <a:pt x="85" y="76"/>
                          <a:pt x="85" y="76"/>
                          <a:pt x="85" y="76"/>
                        </a:cubicBezTo>
                        <a:cubicBezTo>
                          <a:pt x="85" y="76"/>
                          <a:pt x="79" y="63"/>
                          <a:pt x="79" y="63"/>
                        </a:cubicBezTo>
                        <a:lnTo>
                          <a:pt x="82" y="58"/>
                        </a:lnTo>
                        <a:close/>
                        <a:moveTo>
                          <a:pt x="47" y="62"/>
                        </a:moveTo>
                        <a:cubicBezTo>
                          <a:pt x="39" y="62"/>
                          <a:pt x="32" y="55"/>
                          <a:pt x="32" y="47"/>
                        </a:cubicBezTo>
                        <a:cubicBezTo>
                          <a:pt x="32" y="39"/>
                          <a:pt x="39" y="32"/>
                          <a:pt x="47" y="32"/>
                        </a:cubicBezTo>
                        <a:cubicBezTo>
                          <a:pt x="56" y="32"/>
                          <a:pt x="63" y="39"/>
                          <a:pt x="63" y="47"/>
                        </a:cubicBezTo>
                        <a:cubicBezTo>
                          <a:pt x="63" y="55"/>
                          <a:pt x="56" y="62"/>
                          <a:pt x="47" y="6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72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005138" y="4102100"/>
                    <a:ext cx="49213" cy="47625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473" name="Group 179"/>
              <p:cNvGrpSpPr/>
              <p:nvPr/>
            </p:nvGrpSpPr>
            <p:grpSpPr>
              <a:xfrm>
                <a:off x="3605213" y="5370513"/>
                <a:ext cx="1008062" cy="1014412"/>
                <a:chOff x="3605213" y="5370717"/>
                <a:chExt cx="1007678" cy="1013460"/>
              </a:xfrm>
            </p:grpSpPr>
            <p:sp>
              <p:nvSpPr>
                <p:cNvPr id="474" name="Oval 34"/>
                <p:cNvSpPr/>
                <p:nvPr/>
              </p:nvSpPr>
              <p:spPr>
                <a:xfrm>
                  <a:off x="3605213" y="5370717"/>
                  <a:ext cx="1007678" cy="1013460"/>
                </a:xfrm>
                <a:prstGeom prst="ellipse">
                  <a:avLst/>
                </a:prstGeom>
                <a:solidFill>
                  <a:srgbClr val="E67679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880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75" name="Group 172"/>
                <p:cNvGrpSpPr/>
                <p:nvPr/>
              </p:nvGrpSpPr>
              <p:grpSpPr>
                <a:xfrm>
                  <a:off x="3909880" y="5705519"/>
                  <a:ext cx="409984" cy="389342"/>
                  <a:chOff x="6421904" y="4798576"/>
                  <a:chExt cx="299494" cy="389342"/>
                </a:xfrm>
                <a:solidFill>
                  <a:schemeClr val="bg1"/>
                </a:solidFill>
              </p:grpSpPr>
              <p:sp>
                <p:nvSpPr>
                  <p:cNvPr id="476" name="Freeform 170"/>
                  <p:cNvSpPr/>
                  <p:nvPr/>
                </p:nvSpPr>
                <p:spPr bwMode="auto">
                  <a:xfrm>
                    <a:off x="6421904" y="4910886"/>
                    <a:ext cx="299494" cy="277032"/>
                  </a:xfrm>
                  <a:custGeom>
                    <a:avLst/>
                    <a:gdLst>
                      <a:gd name="T0" fmla="*/ 45 w 90"/>
                      <a:gd name="T1" fmla="*/ 83 h 83"/>
                      <a:gd name="T2" fmla="*/ 90 w 90"/>
                      <a:gd name="T3" fmla="*/ 0 h 83"/>
                      <a:gd name="T4" fmla="*/ 0 w 90"/>
                      <a:gd name="T5" fmla="*/ 0 h 83"/>
                      <a:gd name="T6" fmla="*/ 45 w 90"/>
                      <a:gd name="T7" fmla="*/ 83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0" h="83">
                        <a:moveTo>
                          <a:pt x="45" y="83"/>
                        </a:moveTo>
                        <a:cubicBezTo>
                          <a:pt x="90" y="59"/>
                          <a:pt x="90" y="0"/>
                          <a:pt x="9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59"/>
                          <a:pt x="45" y="8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77" name="Freeform 171"/>
                  <p:cNvSpPr/>
                  <p:nvPr/>
                </p:nvSpPr>
                <p:spPr bwMode="auto">
                  <a:xfrm>
                    <a:off x="6421904" y="4798576"/>
                    <a:ext cx="299494" cy="94840"/>
                  </a:xfrm>
                  <a:custGeom>
                    <a:avLst/>
                    <a:gdLst>
                      <a:gd name="T0" fmla="*/ 84 w 90"/>
                      <a:gd name="T1" fmla="*/ 0 h 29"/>
                      <a:gd name="T2" fmla="*/ 68 w 90"/>
                      <a:gd name="T3" fmla="*/ 16 h 29"/>
                      <a:gd name="T4" fmla="*/ 52 w 90"/>
                      <a:gd name="T5" fmla="*/ 0 h 29"/>
                      <a:gd name="T6" fmla="*/ 39 w 90"/>
                      <a:gd name="T7" fmla="*/ 0 h 29"/>
                      <a:gd name="T8" fmla="*/ 23 w 90"/>
                      <a:gd name="T9" fmla="*/ 16 h 29"/>
                      <a:gd name="T10" fmla="*/ 7 w 90"/>
                      <a:gd name="T11" fmla="*/ 0 h 29"/>
                      <a:gd name="T12" fmla="*/ 0 w 90"/>
                      <a:gd name="T13" fmla="*/ 0 h 29"/>
                      <a:gd name="T14" fmla="*/ 0 w 90"/>
                      <a:gd name="T15" fmla="*/ 29 h 29"/>
                      <a:gd name="T16" fmla="*/ 90 w 90"/>
                      <a:gd name="T17" fmla="*/ 29 h 29"/>
                      <a:gd name="T18" fmla="*/ 90 w 90"/>
                      <a:gd name="T19" fmla="*/ 0 h 29"/>
                      <a:gd name="T20" fmla="*/ 84 w 90"/>
                      <a:gd name="T2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90" h="28">
                        <a:moveTo>
                          <a:pt x="84" y="0"/>
                        </a:moveTo>
                        <a:cubicBezTo>
                          <a:pt x="84" y="9"/>
                          <a:pt x="77" y="16"/>
                          <a:pt x="68" y="16"/>
                        </a:cubicBezTo>
                        <a:cubicBezTo>
                          <a:pt x="59" y="16"/>
                          <a:pt x="52" y="9"/>
                          <a:pt x="52" y="0"/>
                        </a:cubicBezTo>
                        <a:cubicBezTo>
                          <a:pt x="39" y="0"/>
                          <a:pt x="39" y="0"/>
                          <a:pt x="39" y="0"/>
                        </a:cubicBezTo>
                        <a:cubicBezTo>
                          <a:pt x="39" y="9"/>
                          <a:pt x="32" y="16"/>
                          <a:pt x="23" y="16"/>
                        </a:cubicBezTo>
                        <a:cubicBezTo>
                          <a:pt x="14" y="16"/>
                          <a:pt x="7" y="9"/>
                          <a:pt x="7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29"/>
                          <a:pt x="0" y="29"/>
                          <a:pt x="0" y="29"/>
                        </a:cubicBezTo>
                        <a:cubicBezTo>
                          <a:pt x="90" y="29"/>
                          <a:pt x="90" y="29"/>
                          <a:pt x="90" y="29"/>
                        </a:cubicBezTo>
                        <a:cubicBezTo>
                          <a:pt x="90" y="0"/>
                          <a:pt x="90" y="0"/>
                          <a:pt x="90" y="0"/>
                        </a:cubicBezTo>
                        <a:lnTo>
                          <a:pt x="84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fontAlgn="auto" hangingPunct="1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</p:grpSp>
        </p:grpSp>
        <p:sp>
          <p:nvSpPr>
            <p:cNvPr id="478" name="Text Placeholder 32"/>
            <p:cNvSpPr txBox="1"/>
            <p:nvPr/>
          </p:nvSpPr>
          <p:spPr>
            <a:xfrm>
              <a:off x="6005197" y="1860079"/>
              <a:ext cx="4401546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9" name="Text Placeholder 32"/>
            <p:cNvSpPr txBox="1"/>
            <p:nvPr/>
          </p:nvSpPr>
          <p:spPr>
            <a:xfrm>
              <a:off x="6005197" y="3176839"/>
              <a:ext cx="4401546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0" name="Text Placeholder 32"/>
            <p:cNvSpPr txBox="1"/>
            <p:nvPr/>
          </p:nvSpPr>
          <p:spPr>
            <a:xfrm>
              <a:off x="6005197" y="4369757"/>
              <a:ext cx="4401546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1" name="Text Placeholder 32"/>
            <p:cNvSpPr txBox="1"/>
            <p:nvPr/>
          </p:nvSpPr>
          <p:spPr>
            <a:xfrm>
              <a:off x="6005197" y="5693278"/>
              <a:ext cx="4401546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</Words>
  <Application>Microsoft Office PowerPoint</Application>
  <PresentationFormat>宽屏</PresentationFormat>
  <Paragraphs>116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Helvetica Light</vt:lpstr>
      <vt:lpstr>Humnst777 BT</vt:lpstr>
      <vt:lpstr>Sosa</vt:lpstr>
      <vt:lpstr>黑体</vt:lpstr>
      <vt:lpstr>华康俪金黑W8(P)</vt:lpstr>
      <vt:lpstr>华文细黑</vt:lpstr>
      <vt:lpstr>华文新魏</vt:lpstr>
      <vt:lpstr>微软雅黑</vt:lpstr>
      <vt:lpstr>Arial</vt:lpstr>
      <vt:lpstr>Calibri</vt:lpstr>
      <vt:lpstr>Calibri Light</vt:lpstr>
      <vt:lpstr>Georgia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16</cp:revision>
  <dcterms:created xsi:type="dcterms:W3CDTF">2017-11-06T09:20:00Z</dcterms:created>
  <dcterms:modified xsi:type="dcterms:W3CDTF">2021-01-06T01:06:12Z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