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02" r:id="rId2"/>
    <p:sldId id="267" r:id="rId3"/>
    <p:sldId id="268" r:id="rId4"/>
    <p:sldId id="269" r:id="rId5"/>
    <p:sldId id="270" r:id="rId6"/>
    <p:sldId id="271" r:id="rId7"/>
    <p:sldId id="272" r:id="rId8"/>
    <p:sldId id="273" r:id="rId9"/>
    <p:sldId id="308" r:id="rId10"/>
    <p:sldId id="275" r:id="rId11"/>
    <p:sldId id="276" r:id="rId12"/>
    <p:sldId id="277" r:id="rId13"/>
    <p:sldId id="278" r:id="rId14"/>
    <p:sldId id="309" r:id="rId15"/>
    <p:sldId id="279" r:id="rId16"/>
    <p:sldId id="281" r:id="rId17"/>
    <p:sldId id="282" r:id="rId18"/>
    <p:sldId id="283" r:id="rId19"/>
    <p:sldId id="310" r:id="rId20"/>
    <p:sldId id="286" r:id="rId21"/>
    <p:sldId id="301" r:id="rId22"/>
    <p:sldId id="288" r:id="rId23"/>
    <p:sldId id="289" r:id="rId24"/>
    <p:sldId id="307" r:id="rId25"/>
  </p:sldIdLst>
  <p:sldSz cx="12192000" cy="6858000"/>
  <p:notesSz cx="6858000" cy="9144000"/>
  <p:defaultTextStyle>
    <a:defPPr>
      <a:defRPr lang="zh-CN"/>
    </a:defPPr>
    <a:lvl1pPr marL="0" algn="l" defTabSz="713105" rtl="0" eaLnBrk="1" latinLnBrk="0" hangingPunct="1">
      <a:defRPr sz="1400" kern="1200">
        <a:solidFill>
          <a:schemeClr val="tx1"/>
        </a:solidFill>
        <a:latin typeface="+mn-lt"/>
        <a:ea typeface="+mn-ea"/>
        <a:cs typeface="+mn-cs"/>
      </a:defRPr>
    </a:lvl1pPr>
    <a:lvl2pPr marL="356870" algn="l" defTabSz="713105" rtl="0" eaLnBrk="1" latinLnBrk="0" hangingPunct="1">
      <a:defRPr sz="1400" kern="1200">
        <a:solidFill>
          <a:schemeClr val="tx1"/>
        </a:solidFill>
        <a:latin typeface="+mn-lt"/>
        <a:ea typeface="+mn-ea"/>
        <a:cs typeface="+mn-cs"/>
      </a:defRPr>
    </a:lvl2pPr>
    <a:lvl3pPr marL="713105" algn="l" defTabSz="713105" rtl="0" eaLnBrk="1" latinLnBrk="0" hangingPunct="1">
      <a:defRPr sz="1400" kern="1200">
        <a:solidFill>
          <a:schemeClr val="tx1"/>
        </a:solidFill>
        <a:latin typeface="+mn-lt"/>
        <a:ea typeface="+mn-ea"/>
        <a:cs typeface="+mn-cs"/>
      </a:defRPr>
    </a:lvl3pPr>
    <a:lvl4pPr marL="1069975" algn="l" defTabSz="713105" rtl="0" eaLnBrk="1" latinLnBrk="0" hangingPunct="1">
      <a:defRPr sz="1400" kern="1200">
        <a:solidFill>
          <a:schemeClr val="tx1"/>
        </a:solidFill>
        <a:latin typeface="+mn-lt"/>
        <a:ea typeface="+mn-ea"/>
        <a:cs typeface="+mn-cs"/>
      </a:defRPr>
    </a:lvl4pPr>
    <a:lvl5pPr marL="1426210" algn="l" defTabSz="713105" rtl="0" eaLnBrk="1" latinLnBrk="0" hangingPunct="1">
      <a:defRPr sz="1400" kern="1200">
        <a:solidFill>
          <a:schemeClr val="tx1"/>
        </a:solidFill>
        <a:latin typeface="+mn-lt"/>
        <a:ea typeface="+mn-ea"/>
        <a:cs typeface="+mn-cs"/>
      </a:defRPr>
    </a:lvl5pPr>
    <a:lvl6pPr marL="1783080" algn="l" defTabSz="713105" rtl="0" eaLnBrk="1" latinLnBrk="0" hangingPunct="1">
      <a:defRPr sz="1400" kern="1200">
        <a:solidFill>
          <a:schemeClr val="tx1"/>
        </a:solidFill>
        <a:latin typeface="+mn-lt"/>
        <a:ea typeface="+mn-ea"/>
        <a:cs typeface="+mn-cs"/>
      </a:defRPr>
    </a:lvl6pPr>
    <a:lvl7pPr marL="2139950" algn="l" defTabSz="713105" rtl="0" eaLnBrk="1" latinLnBrk="0" hangingPunct="1">
      <a:defRPr sz="1400" kern="1200">
        <a:solidFill>
          <a:schemeClr val="tx1"/>
        </a:solidFill>
        <a:latin typeface="+mn-lt"/>
        <a:ea typeface="+mn-ea"/>
        <a:cs typeface="+mn-cs"/>
      </a:defRPr>
    </a:lvl7pPr>
    <a:lvl8pPr marL="2496185" algn="l" defTabSz="713105" rtl="0" eaLnBrk="1" latinLnBrk="0" hangingPunct="1">
      <a:defRPr sz="1400" kern="1200">
        <a:solidFill>
          <a:schemeClr val="tx1"/>
        </a:solidFill>
        <a:latin typeface="+mn-lt"/>
        <a:ea typeface="+mn-ea"/>
        <a:cs typeface="+mn-cs"/>
      </a:defRPr>
    </a:lvl8pPr>
    <a:lvl9pPr marL="2853055" algn="l" defTabSz="71310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D5CD"/>
    <a:srgbClr val="348EEF"/>
    <a:srgbClr val="2F8AE7"/>
    <a:srgbClr val="9BCCE7"/>
    <a:srgbClr val="548871"/>
    <a:srgbClr val="D59A7B"/>
    <a:srgbClr val="ED7D31"/>
    <a:srgbClr val="DBA284"/>
    <a:srgbClr val="CC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107" d="100"/>
          <a:sy n="107" d="100"/>
        </p:scale>
        <p:origin x="120" y="702"/>
      </p:cViewPr>
      <p:guideLst>
        <p:guide orient="horz" pos="2160"/>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2C34C-F5D0-4E84-9D79-39594C25943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FFCE1-BC15-4928-9017-CCECA531FD2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B923B26-8683-4A60-8847-01C0D48844E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0DEAE63-D6C4-437F-B8DA-DA689F991AA7}" type="slidenum">
              <a:rPr lang="zh-CN" altLang="en-US" smtClean="0"/>
              <a:t>11</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12</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13</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E9897E8-9132-474E-9C99-CCCA50EC433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15</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16</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17</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18</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E9897E8-9132-474E-9C99-CCCA50EC433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E9897E8-9132-474E-9C99-CCCA50EC433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22</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4</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7</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8</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E9897E8-9132-474E-9C99-CCCA50EC433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426"/>
            <a:ext cx="9144000" cy="2387733"/>
          </a:xfrm>
          <a:prstGeom prst="rect">
            <a:avLst/>
          </a:prstGeo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239"/>
            <a:ext cx="9144000" cy="165585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5"/>
            </a:lvl4pPr>
            <a:lvl5pPr marL="1828800" indent="0" algn="ctr">
              <a:buNone/>
              <a:defRPr sz="1605"/>
            </a:lvl5pPr>
            <a:lvl6pPr marL="2286000" indent="0" algn="ctr">
              <a:buNone/>
              <a:defRPr sz="1605"/>
            </a:lvl6pPr>
            <a:lvl7pPr marL="2743200" indent="0" algn="ctr">
              <a:buNone/>
              <a:defRPr sz="1605"/>
            </a:lvl7pPr>
            <a:lvl8pPr marL="3200400" indent="0" algn="ctr">
              <a:buNone/>
              <a:defRPr sz="1605"/>
            </a:lvl8pPr>
            <a:lvl9pPr marL="3658235" indent="0" algn="ctr">
              <a:buNone/>
              <a:defRPr sz="1605"/>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5" name="Footer Placeholder 4"/>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46"/>
            <a:ext cx="10515601" cy="1325637"/>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1825727"/>
            <a:ext cx="10515601" cy="4351580"/>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5" name="Footer Placeholder 4"/>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46"/>
            <a:ext cx="2628900" cy="5812161"/>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46"/>
            <a:ext cx="7734300" cy="581216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5" name="Footer Placeholder 4"/>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46"/>
            <a:ext cx="10515601" cy="1325637"/>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38200" y="1825727"/>
            <a:ext cx="10515601" cy="4351580"/>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5" name="Footer Placeholder 4"/>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833"/>
            <a:ext cx="10515601" cy="2852896"/>
          </a:xfrm>
          <a:prstGeom prst="rect">
            <a:avLst/>
          </a:prstGeo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49" y="4589719"/>
            <a:ext cx="10515601" cy="1500271"/>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5">
                <a:solidFill>
                  <a:schemeClr val="tx1">
                    <a:tint val="75000"/>
                  </a:schemeClr>
                </a:solidFill>
              </a:defRPr>
            </a:lvl4pPr>
            <a:lvl5pPr marL="1828800" indent="0">
              <a:buNone/>
              <a:defRPr sz="1605">
                <a:solidFill>
                  <a:schemeClr val="tx1">
                    <a:tint val="75000"/>
                  </a:schemeClr>
                </a:solidFill>
              </a:defRPr>
            </a:lvl5pPr>
            <a:lvl6pPr marL="2286000" indent="0">
              <a:buNone/>
              <a:defRPr sz="1605">
                <a:solidFill>
                  <a:schemeClr val="tx1">
                    <a:tint val="75000"/>
                  </a:schemeClr>
                </a:solidFill>
              </a:defRPr>
            </a:lvl6pPr>
            <a:lvl7pPr marL="2743200" indent="0">
              <a:buNone/>
              <a:defRPr sz="1605">
                <a:solidFill>
                  <a:schemeClr val="tx1">
                    <a:tint val="75000"/>
                  </a:schemeClr>
                </a:solidFill>
              </a:defRPr>
            </a:lvl7pPr>
            <a:lvl8pPr marL="3200400" indent="0">
              <a:buNone/>
              <a:defRPr sz="1605">
                <a:solidFill>
                  <a:schemeClr val="tx1">
                    <a:tint val="75000"/>
                  </a:schemeClr>
                </a:solidFill>
              </a:defRPr>
            </a:lvl8pPr>
            <a:lvl9pPr marL="3658235" indent="0">
              <a:buNone/>
              <a:defRPr sz="160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5" name="Footer Placeholder 4"/>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46"/>
            <a:ext cx="10515601" cy="1325637"/>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727"/>
            <a:ext cx="5181600" cy="4351580"/>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199" y="1825727"/>
            <a:ext cx="5181600" cy="4351580"/>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6" name="Footer Placeholder 5"/>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7" y="365146"/>
            <a:ext cx="10515601" cy="1325637"/>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256"/>
            <a:ext cx="5157787" cy="82395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5" b="1"/>
            </a:lvl4pPr>
            <a:lvl5pPr marL="1828800" indent="0">
              <a:buNone/>
              <a:defRPr sz="1605" b="1"/>
            </a:lvl5pPr>
            <a:lvl6pPr marL="2286000" indent="0">
              <a:buNone/>
              <a:defRPr sz="1605" b="1"/>
            </a:lvl6pPr>
            <a:lvl7pPr marL="2743200" indent="0">
              <a:buNone/>
              <a:defRPr sz="1605" b="1"/>
            </a:lvl7pPr>
            <a:lvl8pPr marL="3200400" indent="0">
              <a:buNone/>
              <a:defRPr sz="1605" b="1"/>
            </a:lvl8pPr>
            <a:lvl9pPr marL="3658235" indent="0">
              <a:buNone/>
              <a:defRPr sz="1605" b="1"/>
            </a:lvl9pPr>
          </a:lstStyle>
          <a:p>
            <a:pPr lvl="0"/>
            <a:r>
              <a:rPr lang="zh-CN" altLang="en-US"/>
              <a:t>单击此处编辑母版文本样式</a:t>
            </a:r>
          </a:p>
        </p:txBody>
      </p:sp>
      <p:sp>
        <p:nvSpPr>
          <p:cNvPr id="4" name="Content Placeholder 3"/>
          <p:cNvSpPr>
            <a:spLocks noGrp="1"/>
          </p:cNvSpPr>
          <p:nvPr>
            <p:ph sz="half" idx="2"/>
          </p:nvPr>
        </p:nvSpPr>
        <p:spPr>
          <a:xfrm>
            <a:off x="839788" y="2505215"/>
            <a:ext cx="5157787" cy="368479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199" y="1681256"/>
            <a:ext cx="5183189" cy="82395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5" b="1"/>
            </a:lvl4pPr>
            <a:lvl5pPr marL="1828800" indent="0">
              <a:buNone/>
              <a:defRPr sz="1605" b="1"/>
            </a:lvl5pPr>
            <a:lvl6pPr marL="2286000" indent="0">
              <a:buNone/>
              <a:defRPr sz="1605" b="1"/>
            </a:lvl6pPr>
            <a:lvl7pPr marL="2743200" indent="0">
              <a:buNone/>
              <a:defRPr sz="1605" b="1"/>
            </a:lvl7pPr>
            <a:lvl8pPr marL="3200400" indent="0">
              <a:buNone/>
              <a:defRPr sz="1605" b="1"/>
            </a:lvl8pPr>
            <a:lvl9pPr marL="3658235" indent="0">
              <a:buNone/>
              <a:defRPr sz="1605" b="1"/>
            </a:lvl9pPr>
          </a:lstStyle>
          <a:p>
            <a:pPr lvl="0"/>
            <a:r>
              <a:rPr lang="zh-CN" altLang="en-US"/>
              <a:t>单击此处编辑母版文本样式</a:t>
            </a:r>
          </a:p>
        </p:txBody>
      </p:sp>
      <p:sp>
        <p:nvSpPr>
          <p:cNvPr id="6" name="Content Placeholder 5"/>
          <p:cNvSpPr>
            <a:spLocks noGrp="1"/>
          </p:cNvSpPr>
          <p:nvPr>
            <p:ph sz="quarter" idx="4"/>
          </p:nvPr>
        </p:nvSpPr>
        <p:spPr>
          <a:xfrm>
            <a:off x="6172199" y="2505215"/>
            <a:ext cx="5183189" cy="368479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8" name="Footer Placeholder 7"/>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46"/>
            <a:ext cx="10515601" cy="1325637"/>
          </a:xfrm>
          <a:prstGeom prst="rect">
            <a:avLst/>
          </a:prstGeo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4" name="Footer Placeholder 3"/>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3" name="Footer Placeholder 2"/>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25"/>
            <a:ext cx="3932237" cy="1600289"/>
          </a:xfrm>
          <a:prstGeom prst="rect">
            <a:avLst/>
          </a:prstGeo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7" y="987480"/>
            <a:ext cx="6172200" cy="4873896"/>
          </a:xfrm>
          <a:prstGeom prst="rect">
            <a:avLst/>
          </a:prstGeom>
        </p:spPr>
        <p:txBody>
          <a:bodyPr/>
          <a:lstStyle>
            <a:lvl1pPr>
              <a:defRPr sz="3200"/>
            </a:lvl1pPr>
            <a:lvl2pPr>
              <a:defRPr sz="2805"/>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515"/>
            <a:ext cx="3932237" cy="3811800"/>
          </a:xfrm>
          <a:prstGeom prst="rect">
            <a:avLst/>
          </a:prstGeom>
        </p:spPr>
        <p:txBody>
          <a:bodyPr/>
          <a:lstStyle>
            <a:lvl1pPr marL="0" indent="0">
              <a:buNone/>
              <a:defRPr sz="1605"/>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8235"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6" name="Footer Placeholder 5"/>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25"/>
            <a:ext cx="3932237" cy="1600289"/>
          </a:xfrm>
          <a:prstGeom prst="rect">
            <a:avLst/>
          </a:prstGeo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7" y="987480"/>
            <a:ext cx="6172200" cy="4873896"/>
          </a:xfrm>
          <a:prstGeom prst="rect">
            <a:avLst/>
          </a:prstGeom>
        </p:spPr>
        <p:txBody>
          <a:bodyPr anchor="t"/>
          <a:lstStyle>
            <a:lvl1pPr marL="0" indent="0">
              <a:buNone/>
              <a:defRPr sz="3200"/>
            </a:lvl1pPr>
            <a:lvl2pPr marL="457200" indent="0">
              <a:buNone/>
              <a:defRPr sz="2805"/>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515"/>
            <a:ext cx="3932237" cy="3811800"/>
          </a:xfrm>
          <a:prstGeom prst="rect">
            <a:avLst/>
          </a:prstGeom>
        </p:spPr>
        <p:txBody>
          <a:bodyPr/>
          <a:lstStyle>
            <a:lvl1pPr marL="0" indent="0">
              <a:buNone/>
              <a:defRPr sz="1605"/>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8235"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705"/>
            <a:ext cx="2743200" cy="365145"/>
          </a:xfrm>
          <a:prstGeom prst="rect">
            <a:avLst/>
          </a:prstGeom>
        </p:spPr>
        <p:txBody>
          <a:bodyPr/>
          <a:lstStyle/>
          <a:p>
            <a:fld id="{D997B5FA-0921-464F-AAE1-844C04324D75}" type="datetimeFigureOut">
              <a:rPr lang="zh-CN" altLang="en-US" smtClean="0"/>
              <a:t>2021/1/6</a:t>
            </a:fld>
            <a:endParaRPr lang="zh-CN" altLang="en-US"/>
          </a:p>
        </p:txBody>
      </p:sp>
      <p:sp>
        <p:nvSpPr>
          <p:cNvPr id="6" name="Footer Placeholder 5"/>
          <p:cNvSpPr>
            <a:spLocks noGrp="1"/>
          </p:cNvSpPr>
          <p:nvPr>
            <p:ph type="ftr" sz="quarter" idx="11"/>
          </p:nvPr>
        </p:nvSpPr>
        <p:spPr>
          <a:xfrm>
            <a:off x="4038601" y="6356705"/>
            <a:ext cx="4114799" cy="36514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8610599" y="6356705"/>
            <a:ext cx="2743200" cy="365145"/>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CD5CD"/>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3"/>
          <a:stretch>
            <a:fillRect/>
          </a:stretch>
        </p:blipFill>
        <p:spPr>
          <a:xfrm>
            <a:off x="-1" y="0"/>
            <a:ext cx="12192000" cy="685814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201000"/>
        </a:spcBef>
        <a:buFont typeface="Arial" panose="020B0604020202020204" pitchFamily="34" charset="0"/>
        <a:buChar char="•"/>
        <a:defRPr sz="2805" kern="1200">
          <a:solidFill>
            <a:schemeClr val="tx1"/>
          </a:solidFill>
          <a:latin typeface="+mn-lt"/>
          <a:ea typeface="+mn-ea"/>
          <a:cs typeface="+mn-cs"/>
        </a:defRPr>
      </a:lvl1pPr>
      <a:lvl2pPr marL="685800" indent="-228600" algn="l" defTabSz="914400" rtl="0" eaLnBrk="1" latinLnBrk="0" hangingPunct="1">
        <a:lnSpc>
          <a:spcPct val="90000"/>
        </a:lnSpc>
        <a:spcBef>
          <a:spcPct val="100000"/>
        </a:spcBef>
        <a:buFont typeface="Arial" panose="020B0604020202020204" pitchFamily="34" charset="0"/>
        <a:buChar char="•"/>
        <a:defRPr sz="2400" kern="1200">
          <a:solidFill>
            <a:schemeClr val="tx1"/>
          </a:solidFill>
          <a:latin typeface="+mn-lt"/>
          <a:ea typeface="+mn-ea"/>
          <a:cs typeface="+mn-cs"/>
        </a:defRPr>
      </a:lvl2pPr>
      <a:lvl3pPr marL="1143635" indent="-228600" algn="l" defTabSz="914400" rtl="0" eaLnBrk="1" latinLnBrk="0" hangingPunct="1">
        <a:lnSpc>
          <a:spcPct val="90000"/>
        </a:lnSpc>
        <a:spcBef>
          <a:spcPct val="10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ct val="10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椭圆 16"/>
          <p:cNvSpPr/>
          <p:nvPr/>
        </p:nvSpPr>
        <p:spPr>
          <a:xfrm>
            <a:off x="7373488" y="2337451"/>
            <a:ext cx="159596" cy="159596"/>
          </a:xfrm>
          <a:prstGeom prst="ellipse">
            <a:avLst/>
          </a:prstGeom>
          <a:solidFill>
            <a:srgbClr val="2F8A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865">
              <a:latin typeface="华文细黑" panose="02010600040101010101" pitchFamily="2" charset="-122"/>
              <a:ea typeface="微软雅黑" panose="020B0503020204020204" pitchFamily="34" charset="-122"/>
              <a:sym typeface="华文细黑" panose="02010600040101010101" pitchFamily="2" charset="-122"/>
            </a:endParaRPr>
          </a:p>
        </p:txBody>
      </p:sp>
      <p:pic>
        <p:nvPicPr>
          <p:cNvPr id="11" name="图片 10"/>
          <p:cNvPicPr>
            <a:picLocks noChangeAspect="1"/>
          </p:cNvPicPr>
          <p:nvPr/>
        </p:nvPicPr>
        <p:blipFill rotWithShape="1">
          <a:blip r:embed="rId2"/>
          <a:srcRect/>
          <a:stretch>
            <a:fillRect/>
          </a:stretch>
        </p:blipFill>
        <p:spPr>
          <a:xfrm rot="16200000">
            <a:off x="2666878" y="-2666812"/>
            <a:ext cx="6858240" cy="12192004"/>
          </a:xfrm>
          <a:prstGeom prst="rect">
            <a:avLst/>
          </a:prstGeom>
        </p:spPr>
      </p:pic>
      <p:grpSp>
        <p:nvGrpSpPr>
          <p:cNvPr id="3" name="组合 2"/>
          <p:cNvGrpSpPr/>
          <p:nvPr/>
        </p:nvGrpSpPr>
        <p:grpSpPr>
          <a:xfrm>
            <a:off x="3500493" y="833684"/>
            <a:ext cx="5191014" cy="5191014"/>
            <a:chOff x="2916166" y="694460"/>
            <a:chExt cx="4324493" cy="4324493"/>
          </a:xfrm>
        </p:grpSpPr>
        <p:sp>
          <p:nvSpPr>
            <p:cNvPr id="2" name="椭圆 1"/>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 name="椭圆 12"/>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8" name="矩形 7"/>
          <p:cNvSpPr/>
          <p:nvPr/>
        </p:nvSpPr>
        <p:spPr>
          <a:xfrm>
            <a:off x="5293814" y="3412584"/>
            <a:ext cx="477520" cy="2042160"/>
          </a:xfrm>
          <a:prstGeom prst="rect">
            <a:avLst/>
          </a:prstGeom>
        </p:spPr>
        <p:txBody>
          <a:bodyPr vert="eaVert" wrap="none">
            <a:spAutoFit/>
          </a:bodyPr>
          <a:lstStyle/>
          <a:p>
            <a:pPr algn="ct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总结</a:t>
            </a:r>
            <a:r>
              <a:rPr lang="en-US" altLang="zh-CN"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a:t>
            </a: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汇报</a:t>
            </a:r>
            <a:r>
              <a:rPr lang="en-US" altLang="zh-CN"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a:t>
            </a: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计划</a:t>
            </a:r>
          </a:p>
        </p:txBody>
      </p:sp>
      <p:grpSp>
        <p:nvGrpSpPr>
          <p:cNvPr id="27" name="组合 26"/>
          <p:cNvGrpSpPr/>
          <p:nvPr/>
        </p:nvGrpSpPr>
        <p:grpSpPr>
          <a:xfrm>
            <a:off x="5684250" y="2383470"/>
            <a:ext cx="1527175" cy="2996368"/>
            <a:chOff x="5030912" y="1985545"/>
            <a:chExt cx="1272248" cy="2496193"/>
          </a:xfrm>
        </p:grpSpPr>
        <p:sp>
          <p:nvSpPr>
            <p:cNvPr id="4" name="文本框 3"/>
            <p:cNvSpPr txBox="1"/>
            <p:nvPr/>
          </p:nvSpPr>
          <p:spPr>
            <a:xfrm>
              <a:off x="5030912" y="1985545"/>
              <a:ext cx="1272248" cy="1430420"/>
            </a:xfrm>
            <a:prstGeom prst="rect">
              <a:avLst/>
            </a:prstGeom>
            <a:noFill/>
          </p:spPr>
          <p:txBody>
            <a:bodyPr vert="horz" wrap="none" rtlCol="0">
              <a:spAutoFit/>
            </a:bodyPr>
            <a:lstStyle/>
            <a:p>
              <a:r>
                <a:rPr lang="zh-CN" altLang="en-US" sz="10565"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夏</a:t>
              </a:r>
            </a:p>
          </p:txBody>
        </p:sp>
        <p:sp>
          <p:nvSpPr>
            <p:cNvPr id="19" name="矩形 18"/>
            <p:cNvSpPr/>
            <p:nvPr/>
          </p:nvSpPr>
          <p:spPr>
            <a:xfrm>
              <a:off x="5030912" y="3051318"/>
              <a:ext cx="1272248" cy="1430420"/>
            </a:xfrm>
            <a:prstGeom prst="rect">
              <a:avLst/>
            </a:prstGeom>
          </p:spPr>
          <p:txBody>
            <a:bodyPr wrap="none">
              <a:spAutoFit/>
            </a:bodyPr>
            <a:lstStyle/>
            <a:p>
              <a:r>
                <a:rPr lang="zh-CN" altLang="en-US" sz="10565"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天</a:t>
              </a:r>
              <a:endParaRPr lang="zh-CN" altLang="en-US" sz="10565" b="1" dirty="0">
                <a:latin typeface="华文新魏" panose="02010800040101010101" pitchFamily="2" charset="-122"/>
                <a:ea typeface="华文新魏" panose="02010800040101010101" pitchFamily="2" charset="-122"/>
                <a:sym typeface="华文细黑" panose="02010600040101010101" pitchFamily="2" charset="-122"/>
              </a:endParaRPr>
            </a:p>
          </p:txBody>
        </p:sp>
      </p:grpSp>
      <p:grpSp>
        <p:nvGrpSpPr>
          <p:cNvPr id="26" name="组合 25"/>
          <p:cNvGrpSpPr/>
          <p:nvPr/>
        </p:nvGrpSpPr>
        <p:grpSpPr>
          <a:xfrm>
            <a:off x="4716187" y="1166801"/>
            <a:ext cx="1189989" cy="2274946"/>
            <a:chOff x="4236696" y="971971"/>
            <a:chExt cx="991348" cy="1895196"/>
          </a:xfrm>
        </p:grpSpPr>
        <p:sp>
          <p:nvSpPr>
            <p:cNvPr id="9" name="矩形 8"/>
            <p:cNvSpPr/>
            <p:nvPr/>
          </p:nvSpPr>
          <p:spPr>
            <a:xfrm>
              <a:off x="4236696" y="971971"/>
              <a:ext cx="991348" cy="1090801"/>
            </a:xfrm>
            <a:prstGeom prst="rect">
              <a:avLst/>
            </a:prstGeom>
          </p:spPr>
          <p:txBody>
            <a:bodyPr vert="horz" wrap="none">
              <a:spAutoFit/>
            </a:bodyPr>
            <a:lstStyle/>
            <a:p>
              <a:r>
                <a:rPr lang="zh-CN" altLang="en-US" sz="7920"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你</a:t>
              </a:r>
              <a:endParaRPr lang="zh-CN" altLang="en-US" sz="792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
          <p:nvSpPr>
            <p:cNvPr id="21" name="矩形 20"/>
            <p:cNvSpPr/>
            <p:nvPr/>
          </p:nvSpPr>
          <p:spPr>
            <a:xfrm>
              <a:off x="4236696" y="1776366"/>
              <a:ext cx="991348" cy="1090801"/>
            </a:xfrm>
            <a:prstGeom prst="rect">
              <a:avLst/>
            </a:prstGeom>
          </p:spPr>
          <p:txBody>
            <a:bodyPr wrap="none">
              <a:spAutoFit/>
            </a:bodyPr>
            <a:lstStyle/>
            <a:p>
              <a:r>
                <a:rPr lang="zh-CN" altLang="en-US" sz="7920"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好</a:t>
              </a:r>
              <a:endParaRPr lang="zh-CN" altLang="en-US" sz="7920" dirty="0">
                <a:latin typeface="华文新魏" panose="02010800040101010101" pitchFamily="2" charset="-122"/>
                <a:ea typeface="华文新魏" panose="02010800040101010101" pitchFamily="2" charset="-122"/>
                <a:sym typeface="华文细黑" panose="02010600040101010101" pitchFamily="2" charset="-122"/>
              </a:endParaRPr>
            </a:p>
          </p:txBody>
        </p:sp>
      </p:grpSp>
      <p:pic>
        <p:nvPicPr>
          <p:cNvPr id="25" name="图片 24"/>
          <p:cNvPicPr>
            <a:picLocks noChangeAspect="1"/>
          </p:cNvPicPr>
          <p:nvPr/>
        </p:nvPicPr>
        <p:blipFill>
          <a:blip r:embed="rId3"/>
          <a:stretch>
            <a:fillRect/>
          </a:stretch>
        </p:blipFill>
        <p:spPr>
          <a:xfrm>
            <a:off x="5745659" y="1101776"/>
            <a:ext cx="1695607" cy="16956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750"/>
                                        <p:tgtEl>
                                          <p:spTgt spid="11"/>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randombar(horizontal)">
                                      <p:cBhvr>
                                        <p:cTn id="17" dur="500"/>
                                        <p:tgtEl>
                                          <p:spTgt spid="26"/>
                                        </p:tgtEl>
                                      </p:cBhvr>
                                    </p:animEffect>
                                  </p:childTnLst>
                                </p:cTn>
                              </p:par>
                              <p:par>
                                <p:cTn id="18" presetID="14" presetClass="entr" presetSubtype="1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randombar(horizontal)">
                                      <p:cBhvr>
                                        <p:cTn id="20" dur="500"/>
                                        <p:tgtEl>
                                          <p:spTgt spid="27"/>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Freeform 6"/>
          <p:cNvSpPr/>
          <p:nvPr/>
        </p:nvSpPr>
        <p:spPr>
          <a:xfrm>
            <a:off x="3878360" y="1504180"/>
            <a:ext cx="4997265" cy="35850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0" tIns="38090" rIns="38090" bIns="38090" numCol="1" spcCol="1270" anchor="b" anchorCtr="0">
            <a:noAutofit/>
          </a:bodyPr>
          <a:lstStyle/>
          <a:p>
            <a:pPr defTabSz="740410">
              <a:lnSpc>
                <a:spcPct val="90000"/>
              </a:lnSpc>
              <a:spcBef>
                <a:spcPct val="0"/>
              </a:spcBef>
              <a:spcAft>
                <a:spcPct val="35000"/>
              </a:spcAft>
            </a:pPr>
            <a:endParaRPr lang="id-ID" sz="200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8" name="Straight Connector 10"/>
          <p:cNvSpPr/>
          <p:nvPr/>
        </p:nvSpPr>
        <p:spPr>
          <a:xfrm>
            <a:off x="1776260" y="1875527"/>
            <a:ext cx="8927052" cy="0"/>
          </a:xfrm>
          <a:prstGeom prst="line">
            <a:avLst/>
          </a:prstGeom>
          <a:ln w="12700">
            <a:solidFill>
              <a:schemeClr val="bg1"/>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59" name="Group 3"/>
          <p:cNvGrpSpPr/>
          <p:nvPr/>
        </p:nvGrpSpPr>
        <p:grpSpPr>
          <a:xfrm>
            <a:off x="1965583" y="1413490"/>
            <a:ext cx="914162" cy="914162"/>
            <a:chOff x="1071014" y="2141084"/>
            <a:chExt cx="914400" cy="914400"/>
          </a:xfrm>
        </p:grpSpPr>
        <p:sp>
          <p:nvSpPr>
            <p:cNvPr id="60" name="Teardrop 1"/>
            <p:cNvSpPr/>
            <p:nvPr/>
          </p:nvSpPr>
          <p:spPr>
            <a:xfrm rot="2714409">
              <a:off x="1071014" y="2141084"/>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61" name="Group 26"/>
            <p:cNvGrpSpPr>
              <a:grpSpLocks noChangeAspect="1"/>
            </p:cNvGrpSpPr>
            <p:nvPr/>
          </p:nvGrpSpPr>
          <p:grpSpPr>
            <a:xfrm>
              <a:off x="1352010" y="2413086"/>
              <a:ext cx="352407" cy="359364"/>
              <a:chOff x="7160655" y="2178006"/>
              <a:chExt cx="379359" cy="386846"/>
            </a:xfrm>
            <a:solidFill>
              <a:schemeClr val="bg1">
                <a:lumMod val="95000"/>
              </a:schemeClr>
            </a:solidFill>
          </p:grpSpPr>
          <p:sp>
            <p:nvSpPr>
              <p:cNvPr id="62"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3"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4"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grpSp>
      </p:grpSp>
      <p:sp>
        <p:nvSpPr>
          <p:cNvPr id="65" name="Content Placeholder 2"/>
          <p:cNvSpPr txBox="1"/>
          <p:nvPr/>
        </p:nvSpPr>
        <p:spPr>
          <a:xfrm>
            <a:off x="4004714" y="1625289"/>
            <a:ext cx="7562468" cy="581285"/>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点击输入简要文字解说，解说文字尽量概括精炼，不用多余的文字修饰解说所提炼的核心概念。</a:t>
            </a:r>
            <a:endParaRPr lang="en-US" sz="12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66" name="Content Placeholder 2"/>
          <p:cNvSpPr txBox="1"/>
          <p:nvPr/>
        </p:nvSpPr>
        <p:spPr>
          <a:xfrm>
            <a:off x="3231021" y="1571178"/>
            <a:ext cx="902065" cy="202260"/>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输入标题</a:t>
            </a:r>
            <a:endParaRPr lang="en-US"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89" name="Freeform 47"/>
          <p:cNvSpPr/>
          <p:nvPr/>
        </p:nvSpPr>
        <p:spPr>
          <a:xfrm>
            <a:off x="4524766" y="2257725"/>
            <a:ext cx="4997265" cy="35850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0" tIns="38090" rIns="38090" bIns="38090" numCol="1" spcCol="1270" anchor="b" anchorCtr="0">
            <a:noAutofit/>
          </a:bodyPr>
          <a:lstStyle/>
          <a:p>
            <a:pPr defTabSz="740410">
              <a:lnSpc>
                <a:spcPct val="90000"/>
              </a:lnSpc>
              <a:spcBef>
                <a:spcPct val="0"/>
              </a:spcBef>
              <a:spcAft>
                <a:spcPct val="35000"/>
              </a:spcAft>
            </a:pPr>
            <a:endParaRPr lang="id-ID" sz="200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0" name="Straight Connector 48"/>
          <p:cNvSpPr/>
          <p:nvPr/>
        </p:nvSpPr>
        <p:spPr>
          <a:xfrm flipV="1">
            <a:off x="2440313" y="2625956"/>
            <a:ext cx="8262998" cy="0"/>
          </a:xfrm>
          <a:prstGeom prst="line">
            <a:avLst/>
          </a:prstGeom>
          <a:ln w="12700">
            <a:solidFill>
              <a:schemeClr val="bg1"/>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1" name="Content Placeholder 2"/>
          <p:cNvSpPr txBox="1"/>
          <p:nvPr/>
        </p:nvSpPr>
        <p:spPr>
          <a:xfrm>
            <a:off x="4651120" y="2349513"/>
            <a:ext cx="7132031" cy="581285"/>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a:t>
            </a:r>
            <a:endParaRPr lang="en-US" altLang="zh-CN" sz="12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92" name="Content Placeholder 2"/>
          <p:cNvSpPr txBox="1"/>
          <p:nvPr/>
        </p:nvSpPr>
        <p:spPr>
          <a:xfrm>
            <a:off x="3877426" y="2291070"/>
            <a:ext cx="902065" cy="202260"/>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输入标题</a:t>
            </a:r>
            <a:endParaRPr lang="en-US" altLang="zh-CN"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93" name="Freeform 57"/>
          <p:cNvSpPr/>
          <p:nvPr/>
        </p:nvSpPr>
        <p:spPr>
          <a:xfrm>
            <a:off x="3878360" y="3008169"/>
            <a:ext cx="4997265" cy="35850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0" tIns="38090" rIns="38090" bIns="38090" numCol="1" spcCol="1270" anchor="b" anchorCtr="0">
            <a:noAutofit/>
          </a:bodyPr>
          <a:lstStyle/>
          <a:p>
            <a:pPr defTabSz="740410">
              <a:lnSpc>
                <a:spcPct val="90000"/>
              </a:lnSpc>
              <a:spcBef>
                <a:spcPct val="0"/>
              </a:spcBef>
              <a:spcAft>
                <a:spcPct val="35000"/>
              </a:spcAft>
            </a:pPr>
            <a:endParaRPr lang="id-ID" sz="200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5" name="Straight Connector 58"/>
          <p:cNvSpPr/>
          <p:nvPr/>
        </p:nvSpPr>
        <p:spPr>
          <a:xfrm>
            <a:off x="1776260" y="3379516"/>
            <a:ext cx="8927052" cy="0"/>
          </a:xfrm>
          <a:prstGeom prst="line">
            <a:avLst/>
          </a:prstGeom>
          <a:ln w="12700">
            <a:solidFill>
              <a:schemeClr val="bg1"/>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6" name="Content Placeholder 2"/>
          <p:cNvSpPr txBox="1"/>
          <p:nvPr/>
        </p:nvSpPr>
        <p:spPr>
          <a:xfrm>
            <a:off x="4004715" y="3099956"/>
            <a:ext cx="7562466" cy="581285"/>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点击输入简要文字解说，解说文字尽量概括精炼，不用多余的文字修饰解说所提炼的核心概念。</a:t>
            </a:r>
            <a:endParaRPr lang="en-US" altLang="zh-CN" sz="12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97" name="Content Placeholder 2"/>
          <p:cNvSpPr txBox="1"/>
          <p:nvPr/>
        </p:nvSpPr>
        <p:spPr>
          <a:xfrm>
            <a:off x="3231021" y="3010963"/>
            <a:ext cx="902065" cy="202260"/>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输入标题</a:t>
            </a:r>
            <a:endParaRPr lang="en-US" altLang="zh-CN"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98" name="Freeform 67"/>
          <p:cNvSpPr/>
          <p:nvPr/>
        </p:nvSpPr>
        <p:spPr>
          <a:xfrm>
            <a:off x="4524766" y="3761715"/>
            <a:ext cx="4997265" cy="35850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0" tIns="38090" rIns="38090" bIns="38090" numCol="1" spcCol="1270" anchor="b" anchorCtr="0">
            <a:noAutofit/>
          </a:bodyPr>
          <a:lstStyle/>
          <a:p>
            <a:pPr defTabSz="740410">
              <a:lnSpc>
                <a:spcPct val="90000"/>
              </a:lnSpc>
              <a:spcBef>
                <a:spcPct val="0"/>
              </a:spcBef>
              <a:spcAft>
                <a:spcPct val="35000"/>
              </a:spcAft>
            </a:pPr>
            <a:endParaRPr lang="id-ID" sz="200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9" name="Straight Connector 68"/>
          <p:cNvSpPr/>
          <p:nvPr/>
        </p:nvSpPr>
        <p:spPr>
          <a:xfrm flipV="1">
            <a:off x="2471216" y="4129945"/>
            <a:ext cx="8232096" cy="0"/>
          </a:xfrm>
          <a:prstGeom prst="line">
            <a:avLst/>
          </a:prstGeom>
          <a:ln w="12700">
            <a:solidFill>
              <a:schemeClr val="bg1"/>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0" name="Freeform 69"/>
          <p:cNvSpPr/>
          <p:nvPr/>
        </p:nvSpPr>
        <p:spPr>
          <a:xfrm>
            <a:off x="4597317" y="4115218"/>
            <a:ext cx="4997265" cy="35850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0" tIns="38090" rIns="38090" bIns="38090" numCol="1" spcCol="1270" anchor="b" anchorCtr="0">
            <a:noAutofit/>
          </a:bodyPr>
          <a:lstStyle/>
          <a:p>
            <a:pPr defTabSz="740410">
              <a:lnSpc>
                <a:spcPct val="90000"/>
              </a:lnSpc>
              <a:spcBef>
                <a:spcPct val="0"/>
              </a:spcBef>
              <a:spcAft>
                <a:spcPct val="35000"/>
              </a:spcAft>
            </a:pPr>
            <a:endParaRPr lang="id-ID" sz="200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1" name="Content Placeholder 2"/>
          <p:cNvSpPr txBox="1"/>
          <p:nvPr/>
        </p:nvSpPr>
        <p:spPr>
          <a:xfrm>
            <a:off x="4651120" y="3853502"/>
            <a:ext cx="6916062" cy="581285"/>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a:t>
            </a:r>
            <a:endParaRPr lang="en-US" altLang="zh-CN" sz="12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sp>
        <p:nvSpPr>
          <p:cNvPr id="102" name="Content Placeholder 2"/>
          <p:cNvSpPr txBox="1"/>
          <p:nvPr/>
        </p:nvSpPr>
        <p:spPr>
          <a:xfrm>
            <a:off x="3877426" y="3802844"/>
            <a:ext cx="902065" cy="202260"/>
          </a:xfrm>
          <a:prstGeom prst="rect">
            <a:avLst/>
          </a:prstGeom>
        </p:spPr>
        <p:txBody>
          <a:bodyPr vert="horz" lIns="91415" tIns="45707" rIns="91415" bIns="45707"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输入标题</a:t>
            </a:r>
            <a:endParaRPr lang="en-US" altLang="zh-CN" sz="1400" b="1"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grpSp>
        <p:nvGrpSpPr>
          <p:cNvPr id="103" name="Group 85"/>
          <p:cNvGrpSpPr/>
          <p:nvPr/>
        </p:nvGrpSpPr>
        <p:grpSpPr>
          <a:xfrm>
            <a:off x="1965583" y="2917480"/>
            <a:ext cx="914162" cy="914162"/>
            <a:chOff x="1071014" y="3645465"/>
            <a:chExt cx="914400" cy="914400"/>
          </a:xfrm>
        </p:grpSpPr>
        <p:sp>
          <p:nvSpPr>
            <p:cNvPr id="104" name="Teardrop 56"/>
            <p:cNvSpPr/>
            <p:nvPr/>
          </p:nvSpPr>
          <p:spPr>
            <a:xfrm rot="2714409">
              <a:off x="1071014" y="3645465"/>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05" name="Group 76"/>
            <p:cNvGrpSpPr>
              <a:grpSpLocks noChangeAspect="1"/>
            </p:cNvGrpSpPr>
            <p:nvPr/>
          </p:nvGrpSpPr>
          <p:grpSpPr>
            <a:xfrm>
              <a:off x="1357162" y="3948046"/>
              <a:ext cx="339996" cy="299327"/>
              <a:chOff x="6040049" y="4182118"/>
              <a:chExt cx="521619" cy="459224"/>
            </a:xfrm>
            <a:solidFill>
              <a:schemeClr val="bg1">
                <a:lumMod val="95000"/>
              </a:schemeClr>
            </a:solidFill>
          </p:grpSpPr>
          <p:sp>
            <p:nvSpPr>
              <p:cNvPr id="106"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7"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8"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9"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0"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grpSp>
      </p:grpSp>
      <p:grpSp>
        <p:nvGrpSpPr>
          <p:cNvPr id="111" name="Group 86"/>
          <p:cNvGrpSpPr/>
          <p:nvPr/>
        </p:nvGrpSpPr>
        <p:grpSpPr>
          <a:xfrm>
            <a:off x="2611987" y="3671026"/>
            <a:ext cx="914162" cy="914162"/>
            <a:chOff x="1717587" y="4399207"/>
            <a:chExt cx="914400" cy="914400"/>
          </a:xfrm>
        </p:grpSpPr>
        <p:sp>
          <p:nvSpPr>
            <p:cNvPr id="112" name="Teardrop 66"/>
            <p:cNvSpPr/>
            <p:nvPr/>
          </p:nvSpPr>
          <p:spPr>
            <a:xfrm rot="2714409">
              <a:off x="1717587" y="4399207"/>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3" name="Freeform 16"/>
            <p:cNvSpPr>
              <a:spLocks noChangeAspect="1" noEditPoints="1"/>
            </p:cNvSpPr>
            <p:nvPr/>
          </p:nvSpPr>
          <p:spPr bwMode="auto">
            <a:xfrm>
              <a:off x="2009712" y="4632711"/>
              <a:ext cx="335981" cy="389311"/>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rgbClr val="ACD5CD"/>
            </a:solidFill>
            <a:ln>
              <a:noFill/>
            </a:ln>
          </p:spPr>
          <p:txBody>
            <a:bodyPr vert="horz" wrap="square" lIns="91415" tIns="45707" rIns="91415" bIns="45707" numCol="1" anchor="t" anchorCtr="0" compatLnSpc="1"/>
            <a:lstStyle/>
            <a:p>
              <a:endParaRPr lang="en-US" dirty="0">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114" name="Group 84"/>
          <p:cNvGrpSpPr/>
          <p:nvPr/>
        </p:nvGrpSpPr>
        <p:grpSpPr>
          <a:xfrm>
            <a:off x="2611987" y="2167037"/>
            <a:ext cx="914162" cy="914162"/>
            <a:chOff x="1717587" y="2894826"/>
            <a:chExt cx="914400" cy="914400"/>
          </a:xfrm>
        </p:grpSpPr>
        <p:sp>
          <p:nvSpPr>
            <p:cNvPr id="115" name="Teardrop 46"/>
            <p:cNvSpPr/>
            <p:nvPr/>
          </p:nvSpPr>
          <p:spPr>
            <a:xfrm rot="2714409">
              <a:off x="1717587" y="2894826"/>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6" name="Freeform 6"/>
            <p:cNvSpPr>
              <a:spLocks noChangeAspect="1" noEditPoints="1"/>
            </p:cNvSpPr>
            <p:nvPr/>
          </p:nvSpPr>
          <p:spPr bwMode="auto">
            <a:xfrm>
              <a:off x="2033640" y="3176640"/>
              <a:ext cx="312053" cy="274118"/>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rgbClr val="ACD5CD"/>
            </a:solidFill>
            <a:ln>
              <a:noFill/>
            </a:ln>
          </p:spPr>
          <p:txBody>
            <a:bodyPr vert="horz" wrap="square" lIns="91415" tIns="45707" rIns="91415" bIns="45707" numCol="1" anchor="t" anchorCtr="0" compatLnSpc="1"/>
            <a:lstStyle/>
            <a:p>
              <a:endParaRPr lang="en-US" dirty="0">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17" name="TextBox 90"/>
          <p:cNvSpPr txBox="1"/>
          <p:nvPr/>
        </p:nvSpPr>
        <p:spPr>
          <a:xfrm>
            <a:off x="2100595" y="5447790"/>
            <a:ext cx="8170781" cy="497205"/>
          </a:xfrm>
          <a:prstGeom prst="rect">
            <a:avLst/>
          </a:prstGeom>
          <a:noFill/>
        </p:spPr>
        <p:txBody>
          <a:bodyPr wrap="square" lIns="0" tIns="0" rIns="0" bIns="0" rtlCol="0">
            <a:spAutoFit/>
          </a:bodyPr>
          <a:lstStyle/>
          <a:p>
            <a:pPr algn="just">
              <a:lnSpc>
                <a:spcPct val="150000"/>
              </a:lnSpc>
            </a:pPr>
            <a:r>
              <a:rPr lang="zh-CN" altLang="en-US" sz="108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18" name="TextBox 91"/>
          <p:cNvSpPr txBox="1"/>
          <p:nvPr/>
        </p:nvSpPr>
        <p:spPr>
          <a:xfrm>
            <a:off x="5189021" y="5012954"/>
            <a:ext cx="2058807" cy="307340"/>
          </a:xfrm>
          <a:prstGeom prst="rect">
            <a:avLst/>
          </a:prstGeom>
          <a:noFill/>
        </p:spPr>
        <p:txBody>
          <a:bodyPr wrap="square" lIns="0" tIns="0" rIns="0" bIns="0" rtlCol="0">
            <a:spAutoFit/>
          </a:bodyPr>
          <a:lstStyle/>
          <a:p>
            <a:r>
              <a:rPr lang="zh-CN" altLang="en-US" sz="20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点击输入标题文本</a:t>
            </a:r>
          </a:p>
        </p:txBody>
      </p:sp>
      <p:grpSp>
        <p:nvGrpSpPr>
          <p:cNvPr id="43" name="组合 42"/>
          <p:cNvGrpSpPr/>
          <p:nvPr/>
        </p:nvGrpSpPr>
        <p:grpSpPr>
          <a:xfrm>
            <a:off x="1" y="201354"/>
            <a:ext cx="4243885" cy="806318"/>
            <a:chOff x="1" y="167683"/>
            <a:chExt cx="3535466" cy="671722"/>
          </a:xfrm>
        </p:grpSpPr>
        <p:grpSp>
          <p:nvGrpSpPr>
            <p:cNvPr id="44" name="组合 43"/>
            <p:cNvGrpSpPr/>
            <p:nvPr/>
          </p:nvGrpSpPr>
          <p:grpSpPr>
            <a:xfrm>
              <a:off x="1" y="167683"/>
              <a:ext cx="3535466" cy="671722"/>
              <a:chOff x="2916166" y="694460"/>
              <a:chExt cx="4324493" cy="4324493"/>
            </a:xfrm>
          </p:grpSpPr>
          <p:sp>
            <p:nvSpPr>
              <p:cNvPr id="46"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7"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45" name="矩形 44"/>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wipe(left)">
                                      <p:cBhvr>
                                        <p:cTn id="10" dur="500"/>
                                        <p:tgtEl>
                                          <p:spTgt spid="58"/>
                                        </p:tgtEl>
                                      </p:cBhvr>
                                    </p:animEffect>
                                  </p:childTnLst>
                                </p:cTn>
                              </p:par>
                              <p:par>
                                <p:cTn id="11" presetID="22" presetClass="entr" presetSubtype="8" fill="hold" nodeType="withEffect">
                                  <p:stCondLst>
                                    <p:cond delay="0"/>
                                  </p:stCondLst>
                                  <p:childTnLst>
                                    <p:set>
                                      <p:cBhvr>
                                        <p:cTn id="12" dur="1" fill="hold">
                                          <p:stCondLst>
                                            <p:cond delay="0"/>
                                          </p:stCondLst>
                                        </p:cTn>
                                        <p:tgtEl>
                                          <p:spTgt spid="114"/>
                                        </p:tgtEl>
                                        <p:attrNameLst>
                                          <p:attrName>style.visibility</p:attrName>
                                        </p:attrNameLst>
                                      </p:cBhvr>
                                      <p:to>
                                        <p:strVal val="visible"/>
                                      </p:to>
                                    </p:set>
                                    <p:animEffect transition="in" filter="wipe(left)">
                                      <p:cBhvr>
                                        <p:cTn id="13" dur="500"/>
                                        <p:tgtEl>
                                          <p:spTgt spid="11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90"/>
                                        </p:tgtEl>
                                        <p:attrNameLst>
                                          <p:attrName>style.visibility</p:attrName>
                                        </p:attrNameLst>
                                      </p:cBhvr>
                                      <p:to>
                                        <p:strVal val="visible"/>
                                      </p:to>
                                    </p:set>
                                    <p:animEffect transition="in" filter="wipe(left)">
                                      <p:cBhvr>
                                        <p:cTn id="16" dur="500"/>
                                        <p:tgtEl>
                                          <p:spTgt spid="90"/>
                                        </p:tgtEl>
                                      </p:cBhvr>
                                    </p:animEffect>
                                  </p:childTnLst>
                                </p:cTn>
                              </p:par>
                              <p:par>
                                <p:cTn id="17" presetID="22" presetClass="entr" presetSubtype="8" fill="hold" nodeType="with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wipe(left)">
                                      <p:cBhvr>
                                        <p:cTn id="19" dur="500"/>
                                        <p:tgtEl>
                                          <p:spTgt spid="10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wipe(left)">
                                      <p:cBhvr>
                                        <p:cTn id="22" dur="500"/>
                                        <p:tgtEl>
                                          <p:spTgt spid="95"/>
                                        </p:tgtEl>
                                      </p:cBhvr>
                                    </p:animEffect>
                                  </p:childTnLst>
                                </p:cTn>
                              </p:par>
                              <p:par>
                                <p:cTn id="23" presetID="22" presetClass="entr" presetSubtype="8" fill="hold" nodeType="with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wipe(left)">
                                      <p:cBhvr>
                                        <p:cTn id="25" dur="500"/>
                                        <p:tgtEl>
                                          <p:spTgt spid="111"/>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wipe(left)">
                                      <p:cBhvr>
                                        <p:cTn id="28" dur="500"/>
                                        <p:tgtEl>
                                          <p:spTgt spid="99"/>
                                        </p:tgtEl>
                                      </p:cBhvr>
                                    </p:animEffect>
                                  </p:childTnLst>
                                </p:cTn>
                              </p:par>
                            </p:childTnLst>
                          </p:cTn>
                        </p:par>
                        <p:par>
                          <p:cTn id="29" fill="hold">
                            <p:stCondLst>
                              <p:cond delay="500"/>
                            </p:stCondLst>
                            <p:childTnLst>
                              <p:par>
                                <p:cTn id="30" presetID="14" presetClass="entr" presetSubtype="10" fill="hold" grpId="0" nodeType="after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randombar(horizontal)">
                                      <p:cBhvr>
                                        <p:cTn id="32" dur="500"/>
                                        <p:tgtEl>
                                          <p:spTgt spid="6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randombar(horizontal)">
                                      <p:cBhvr>
                                        <p:cTn id="35" dur="500"/>
                                        <p:tgtEl>
                                          <p:spTgt spid="65"/>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randombar(horizontal)">
                                      <p:cBhvr>
                                        <p:cTn id="38" dur="500"/>
                                        <p:tgtEl>
                                          <p:spTgt spid="9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91"/>
                                        </p:tgtEl>
                                        <p:attrNameLst>
                                          <p:attrName>style.visibility</p:attrName>
                                        </p:attrNameLst>
                                      </p:cBhvr>
                                      <p:to>
                                        <p:strVal val="visible"/>
                                      </p:to>
                                    </p:set>
                                    <p:animEffect transition="in" filter="randombar(horizontal)">
                                      <p:cBhvr>
                                        <p:cTn id="41" dur="500"/>
                                        <p:tgtEl>
                                          <p:spTgt spid="91"/>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97"/>
                                        </p:tgtEl>
                                        <p:attrNameLst>
                                          <p:attrName>style.visibility</p:attrName>
                                        </p:attrNameLst>
                                      </p:cBhvr>
                                      <p:to>
                                        <p:strVal val="visible"/>
                                      </p:to>
                                    </p:set>
                                    <p:animEffect transition="in" filter="randombar(horizontal)">
                                      <p:cBhvr>
                                        <p:cTn id="44" dur="500"/>
                                        <p:tgtEl>
                                          <p:spTgt spid="9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randombar(horizontal)">
                                      <p:cBhvr>
                                        <p:cTn id="47" dur="500"/>
                                        <p:tgtEl>
                                          <p:spTgt spid="96"/>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randombar(horizontal)">
                                      <p:cBhvr>
                                        <p:cTn id="50" dur="500"/>
                                        <p:tgtEl>
                                          <p:spTgt spid="102"/>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randombar(horizontal)">
                                      <p:cBhvr>
                                        <p:cTn id="53" dur="500"/>
                                        <p:tgtEl>
                                          <p:spTgt spid="101"/>
                                        </p:tgtEl>
                                      </p:cBhvr>
                                    </p:animEffect>
                                  </p:childTnLst>
                                </p:cTn>
                              </p:par>
                            </p:childTnLst>
                          </p:cTn>
                        </p:par>
                        <p:par>
                          <p:cTn id="54" fill="hold">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118"/>
                                        </p:tgtEl>
                                        <p:attrNameLst>
                                          <p:attrName>style.visibility</p:attrName>
                                        </p:attrNameLst>
                                      </p:cBhvr>
                                      <p:to>
                                        <p:strVal val="visible"/>
                                      </p:to>
                                    </p:set>
                                    <p:animEffect transition="in" filter="wipe(down)">
                                      <p:cBhvr>
                                        <p:cTn id="57" dur="500"/>
                                        <p:tgtEl>
                                          <p:spTgt spid="118"/>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17"/>
                                        </p:tgtEl>
                                        <p:attrNameLst>
                                          <p:attrName>style.visibility</p:attrName>
                                        </p:attrNameLst>
                                      </p:cBhvr>
                                      <p:to>
                                        <p:strVal val="visible"/>
                                      </p:to>
                                    </p:set>
                                    <p:animEffect transition="in" filter="wipe(down)">
                                      <p:cBhvr>
                                        <p:cTn id="60"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ldLvl="0" animBg="1"/>
      <p:bldP spid="65" grpId="0"/>
      <p:bldP spid="66" grpId="0"/>
      <p:bldP spid="90" grpId="0" bldLvl="0" animBg="1"/>
      <p:bldP spid="91" grpId="0"/>
      <p:bldP spid="92" grpId="0"/>
      <p:bldP spid="95" grpId="0" bldLvl="0" animBg="1"/>
      <p:bldP spid="96" grpId="0"/>
      <p:bldP spid="97" grpId="0"/>
      <p:bldP spid="99" grpId="0" bldLvl="0" animBg="1"/>
      <p:bldP spid="101" grpId="0"/>
      <p:bldP spid="102" grpId="0"/>
      <p:bldP spid="117" grpId="0"/>
      <p:bldP spid="11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矩形 37"/>
          <p:cNvSpPr/>
          <p:nvPr/>
        </p:nvSpPr>
        <p:spPr>
          <a:xfrm>
            <a:off x="1649601" y="1533258"/>
            <a:ext cx="5013129" cy="458214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pic>
        <p:nvPicPr>
          <p:cNvPr id="39" name="图片 38"/>
          <p:cNvPicPr>
            <a:picLocks noChangeAspect="1"/>
          </p:cNvPicPr>
          <p:nvPr/>
        </p:nvPicPr>
        <p:blipFill>
          <a:blip r:embed="rId3"/>
          <a:stretch>
            <a:fillRect/>
          </a:stretch>
        </p:blipFill>
        <p:spPr>
          <a:xfrm>
            <a:off x="1296649" y="1978238"/>
            <a:ext cx="4633845" cy="3089551"/>
          </a:xfrm>
          <a:prstGeom prst="rect">
            <a:avLst/>
          </a:prstGeom>
        </p:spPr>
      </p:pic>
      <p:sp>
        <p:nvSpPr>
          <p:cNvPr id="40" name="矩形 39"/>
          <p:cNvSpPr/>
          <p:nvPr/>
        </p:nvSpPr>
        <p:spPr>
          <a:xfrm>
            <a:off x="6860644" y="4587813"/>
            <a:ext cx="884195" cy="776406"/>
          </a:xfrm>
          <a:prstGeom prst="rect">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C</a:t>
            </a:r>
            <a:endParaRPr lang="zh-CN" altLang="en-US"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1" name="矩形 40"/>
          <p:cNvSpPr/>
          <p:nvPr/>
        </p:nvSpPr>
        <p:spPr>
          <a:xfrm>
            <a:off x="6860646" y="1505267"/>
            <a:ext cx="884195" cy="776406"/>
          </a:xfrm>
          <a:prstGeom prst="rect">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A</a:t>
            </a:r>
            <a:endParaRPr lang="zh-CN" altLang="en-US"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2" name="矩形 41"/>
          <p:cNvSpPr/>
          <p:nvPr/>
        </p:nvSpPr>
        <p:spPr>
          <a:xfrm>
            <a:off x="6860644" y="3046539"/>
            <a:ext cx="884195" cy="776406"/>
          </a:xfrm>
          <a:prstGeom prst="rect">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a:t>
            </a:r>
            <a:endParaRPr lang="zh-CN" altLang="en-US" sz="48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3" name="矩形 42"/>
          <p:cNvSpPr/>
          <p:nvPr/>
        </p:nvSpPr>
        <p:spPr>
          <a:xfrm>
            <a:off x="7942754" y="1533258"/>
            <a:ext cx="3628271" cy="700405"/>
          </a:xfrm>
          <a:prstGeom prst="rect">
            <a:avLst/>
          </a:prstGeom>
        </p:spPr>
        <p:txBody>
          <a:bodyPr wrap="square">
            <a:spAutoFit/>
          </a:bodyPr>
          <a:lstStyle/>
          <a:p>
            <a:pPr algn="just">
              <a:lnSpc>
                <a:spcPct val="150000"/>
              </a:lnSpc>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您的内容打在这里，或者通过复制您的文本后，在此框中选择粘贴，并选择只保留文字</a:t>
            </a:r>
          </a:p>
        </p:txBody>
      </p:sp>
      <p:sp>
        <p:nvSpPr>
          <p:cNvPr id="44" name="矩形 43"/>
          <p:cNvSpPr/>
          <p:nvPr/>
        </p:nvSpPr>
        <p:spPr>
          <a:xfrm>
            <a:off x="7942754" y="3074531"/>
            <a:ext cx="3628271" cy="700405"/>
          </a:xfrm>
          <a:prstGeom prst="rect">
            <a:avLst/>
          </a:prstGeom>
        </p:spPr>
        <p:txBody>
          <a:bodyPr wrap="square">
            <a:spAutoFit/>
          </a:bodyPr>
          <a:lstStyle/>
          <a:p>
            <a:pPr algn="just">
              <a:lnSpc>
                <a:spcPct val="150000"/>
              </a:lnSpc>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您的内容打在这里，或者通过复制您的文本后，在此框中选择粘贴，并选择只保留文字</a:t>
            </a:r>
          </a:p>
        </p:txBody>
      </p:sp>
      <p:sp>
        <p:nvSpPr>
          <p:cNvPr id="45" name="矩形 44"/>
          <p:cNvSpPr/>
          <p:nvPr/>
        </p:nvSpPr>
        <p:spPr>
          <a:xfrm>
            <a:off x="7942754" y="4615803"/>
            <a:ext cx="3628271" cy="700405"/>
          </a:xfrm>
          <a:prstGeom prst="rect">
            <a:avLst/>
          </a:prstGeom>
        </p:spPr>
        <p:txBody>
          <a:bodyPr wrap="square">
            <a:spAutoFit/>
          </a:bodyPr>
          <a:lstStyle/>
          <a:p>
            <a:pPr algn="just">
              <a:lnSpc>
                <a:spcPct val="150000"/>
              </a:lnSpc>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您的内容打在这里，或者通过复制您的文本后，在此框中选择粘贴，并选择只保留文字</a:t>
            </a:r>
          </a:p>
        </p:txBody>
      </p:sp>
      <p:grpSp>
        <p:nvGrpSpPr>
          <p:cNvPr id="46" name="组合 45"/>
          <p:cNvGrpSpPr/>
          <p:nvPr/>
        </p:nvGrpSpPr>
        <p:grpSpPr>
          <a:xfrm>
            <a:off x="533875" y="4471273"/>
            <a:ext cx="3368784" cy="1283069"/>
            <a:chOff x="656776" y="4189954"/>
            <a:chExt cx="2806443" cy="1068890"/>
          </a:xfrm>
        </p:grpSpPr>
        <p:sp>
          <p:nvSpPr>
            <p:cNvPr id="47" name="矩形 46"/>
            <p:cNvSpPr/>
            <p:nvPr/>
          </p:nvSpPr>
          <p:spPr>
            <a:xfrm>
              <a:off x="656776" y="4189954"/>
              <a:ext cx="2806443" cy="1068890"/>
            </a:xfrm>
            <a:prstGeom prst="rect">
              <a:avLst/>
            </a:prstGeom>
            <a:solidFill>
              <a:srgbClr val="ACD5CD"/>
            </a:solidFill>
            <a:ln>
              <a:noFill/>
            </a:ln>
            <a:effectLst>
              <a:outerShdw blurRad="368300" dist="38100" dir="8100000" sx="103000" sy="103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8" name="文本框 47"/>
            <p:cNvSpPr txBox="1"/>
            <p:nvPr/>
          </p:nvSpPr>
          <p:spPr>
            <a:xfrm>
              <a:off x="788012" y="4275995"/>
              <a:ext cx="863330" cy="290951"/>
            </a:xfrm>
            <a:prstGeom prst="rect">
              <a:avLst/>
            </a:prstGeom>
            <a:noFill/>
          </p:spPr>
          <p:txBody>
            <a:bodyPr wrap="none" rtlCol="0">
              <a:spAutoFit/>
            </a:bodyPr>
            <a:lstStyle/>
            <a:p>
              <a:pPr algn="ctr"/>
              <a:r>
                <a:rPr lang="zh-CN" altLang="en-US" sz="168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标题文本</a:t>
              </a:r>
            </a:p>
          </p:txBody>
        </p:sp>
        <p:sp>
          <p:nvSpPr>
            <p:cNvPr id="49" name="矩形 48"/>
            <p:cNvSpPr/>
            <p:nvPr/>
          </p:nvSpPr>
          <p:spPr>
            <a:xfrm>
              <a:off x="768286" y="4554059"/>
              <a:ext cx="2491733" cy="582430"/>
            </a:xfrm>
            <a:prstGeom prst="rect">
              <a:avLst/>
            </a:prstGeom>
          </p:spPr>
          <p:txBody>
            <a:bodyPr wrap="square">
              <a:spAutoFit/>
            </a:bodyPr>
            <a:lstStyle/>
            <a:p>
              <a:pPr algn="just"/>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您的内容打在这里，或者通过复制您的文本后，在此框中选择粘贴，并选择只保留文字</a:t>
              </a:r>
            </a:p>
          </p:txBody>
        </p:sp>
      </p:grpSp>
      <p:grpSp>
        <p:nvGrpSpPr>
          <p:cNvPr id="18" name="组合 17"/>
          <p:cNvGrpSpPr/>
          <p:nvPr/>
        </p:nvGrpSpPr>
        <p:grpSpPr>
          <a:xfrm>
            <a:off x="1" y="201354"/>
            <a:ext cx="4243885" cy="806318"/>
            <a:chOff x="1" y="167683"/>
            <a:chExt cx="3535466" cy="671722"/>
          </a:xfrm>
        </p:grpSpPr>
        <p:grpSp>
          <p:nvGrpSpPr>
            <p:cNvPr id="19" name="组合 18"/>
            <p:cNvGrpSpPr/>
            <p:nvPr/>
          </p:nvGrpSpPr>
          <p:grpSpPr>
            <a:xfrm>
              <a:off x="1" y="167683"/>
              <a:ext cx="3535466" cy="671722"/>
              <a:chOff x="2916166" y="694460"/>
              <a:chExt cx="4324493" cy="4324493"/>
            </a:xfrm>
          </p:grpSpPr>
          <p:sp>
            <p:nvSpPr>
              <p:cNvPr id="21"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0" name="矩形 19"/>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randombar(horizontal)">
                                      <p:cBhvr>
                                        <p:cTn id="7" dur="500"/>
                                        <p:tgtEl>
                                          <p:spTgt spid="3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barn(inVertical)">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98" name="肘形连接符 19"/>
          <p:cNvCxnSpPr>
            <a:stCxn id="100" idx="6"/>
            <a:endCxn id="149" idx="2"/>
          </p:cNvCxnSpPr>
          <p:nvPr/>
        </p:nvCxnSpPr>
        <p:spPr>
          <a:xfrm>
            <a:off x="4947212" y="2085438"/>
            <a:ext cx="5157252" cy="1130735"/>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9" name="组合 98"/>
          <p:cNvGrpSpPr/>
          <p:nvPr/>
        </p:nvGrpSpPr>
        <p:grpSpPr>
          <a:xfrm>
            <a:off x="4191409" y="1707537"/>
            <a:ext cx="755803" cy="755803"/>
            <a:chOff x="4534974" y="2492893"/>
            <a:chExt cx="756000" cy="756000"/>
          </a:xfrm>
        </p:grpSpPr>
        <p:sp>
          <p:nvSpPr>
            <p:cNvPr id="100" name="椭圆 99"/>
            <p:cNvSpPr/>
            <p:nvPr/>
          </p:nvSpPr>
          <p:spPr>
            <a:xfrm>
              <a:off x="4534974" y="2492893"/>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01" name="组合 100"/>
            <p:cNvGrpSpPr/>
            <p:nvPr/>
          </p:nvGrpSpPr>
          <p:grpSpPr>
            <a:xfrm>
              <a:off x="4687974" y="2629656"/>
              <a:ext cx="450000" cy="434596"/>
              <a:chOff x="5512720" y="2152017"/>
              <a:chExt cx="583915" cy="496874"/>
            </a:xfrm>
          </p:grpSpPr>
          <p:sp>
            <p:nvSpPr>
              <p:cNvPr id="102"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249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4"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2490">
                  <a:latin typeface="华文细黑" panose="02010600040101010101" pitchFamily="2" charset="-122"/>
                  <a:ea typeface="微软雅黑" panose="020B0503020204020204" pitchFamily="34" charset="-122"/>
                  <a:sym typeface="华文细黑" panose="02010600040101010101" pitchFamily="2" charset="-122"/>
                </a:endParaRPr>
              </a:p>
            </p:txBody>
          </p:sp>
        </p:grpSp>
      </p:grpSp>
      <p:cxnSp>
        <p:nvCxnSpPr>
          <p:cNvPr id="115" name="肘形连接符 25"/>
          <p:cNvCxnSpPr>
            <a:stCxn id="117" idx="6"/>
            <a:endCxn id="151" idx="2"/>
          </p:cNvCxnSpPr>
          <p:nvPr/>
        </p:nvCxnSpPr>
        <p:spPr>
          <a:xfrm>
            <a:off x="4935702" y="4305552"/>
            <a:ext cx="2701370" cy="531592"/>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6" name="组合 115"/>
          <p:cNvGrpSpPr/>
          <p:nvPr/>
        </p:nvGrpSpPr>
        <p:grpSpPr>
          <a:xfrm>
            <a:off x="4179899" y="3927650"/>
            <a:ext cx="755803" cy="755803"/>
            <a:chOff x="4534974" y="4368345"/>
            <a:chExt cx="756000" cy="756000"/>
          </a:xfrm>
        </p:grpSpPr>
        <p:sp>
          <p:nvSpPr>
            <p:cNvPr id="117" name="椭圆 116"/>
            <p:cNvSpPr/>
            <p:nvPr/>
          </p:nvSpPr>
          <p:spPr>
            <a:xfrm>
              <a:off x="4534974" y="4368345"/>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8"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rgbClr val="ACD5CD"/>
            </a:solidFill>
            <a:ln>
              <a:noFill/>
            </a:ln>
          </p:spPr>
          <p:txBody>
            <a:bodyPr vert="horz" wrap="square" lIns="121888" tIns="60944" rIns="121888" bIns="60944" numCol="1" anchor="t" anchorCtr="0" compatLnSpc="1"/>
            <a:lstStyle/>
            <a:p>
              <a:endParaRPr lang="zh-CN" altLang="en-US" sz="2490">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p:txBody>
        </p:sp>
      </p:grpSp>
      <p:cxnSp>
        <p:nvCxnSpPr>
          <p:cNvPr id="119" name="肘形连接符 39"/>
          <p:cNvCxnSpPr>
            <a:stCxn id="121" idx="6"/>
            <a:endCxn id="150" idx="2"/>
          </p:cNvCxnSpPr>
          <p:nvPr/>
        </p:nvCxnSpPr>
        <p:spPr>
          <a:xfrm>
            <a:off x="4935702" y="3212520"/>
            <a:ext cx="3935066" cy="984817"/>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0" name="组合 119"/>
          <p:cNvGrpSpPr/>
          <p:nvPr/>
        </p:nvGrpSpPr>
        <p:grpSpPr>
          <a:xfrm>
            <a:off x="4179899" y="2834619"/>
            <a:ext cx="755803" cy="755803"/>
            <a:chOff x="4534974" y="3430619"/>
            <a:chExt cx="756000" cy="756000"/>
          </a:xfrm>
        </p:grpSpPr>
        <p:sp>
          <p:nvSpPr>
            <p:cNvPr id="121" name="椭圆 120"/>
            <p:cNvSpPr/>
            <p:nvPr/>
          </p:nvSpPr>
          <p:spPr>
            <a:xfrm>
              <a:off x="4534974" y="3430619"/>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22" name="Group 92"/>
            <p:cNvGrpSpPr/>
            <p:nvPr/>
          </p:nvGrpSpPr>
          <p:grpSpPr>
            <a:xfrm>
              <a:off x="4688410" y="3660828"/>
              <a:ext cx="474528" cy="295582"/>
              <a:chOff x="5172076" y="1938338"/>
              <a:chExt cx="471488" cy="293688"/>
            </a:xfrm>
            <a:solidFill>
              <a:schemeClr val="bg1"/>
            </a:solidFill>
          </p:grpSpPr>
          <p:sp>
            <p:nvSpPr>
              <p:cNvPr id="134"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en-US" sz="2535">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5" name="Rectangle 9"/>
              <p:cNvSpPr>
                <a:spLocks noChangeArrowheads="1"/>
              </p:cNvSpPr>
              <p:nvPr/>
            </p:nvSpPr>
            <p:spPr bwMode="auto">
              <a:xfrm>
                <a:off x="5235576" y="2001838"/>
                <a:ext cx="90488" cy="166688"/>
              </a:xfrm>
              <a:prstGeom prst="rect">
                <a:avLst/>
              </a:prstGeom>
              <a:solidFill>
                <a:srgbClr val="ACD5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p>
                <a:endParaRPr lang="en-US" sz="2535">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6" name="Rectangle 10"/>
              <p:cNvSpPr>
                <a:spLocks noChangeArrowheads="1"/>
              </p:cNvSpPr>
              <p:nvPr/>
            </p:nvSpPr>
            <p:spPr bwMode="auto">
              <a:xfrm>
                <a:off x="5341938" y="2001838"/>
                <a:ext cx="85725" cy="166688"/>
              </a:xfrm>
              <a:prstGeom prst="rect">
                <a:avLst/>
              </a:prstGeom>
              <a:solidFill>
                <a:srgbClr val="ACD5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p>
                <a:endParaRPr lang="en-US" sz="2535">
                  <a:latin typeface="华文细黑" panose="02010600040101010101" pitchFamily="2" charset="-122"/>
                  <a:ea typeface="微软雅黑" panose="020B0503020204020204" pitchFamily="34" charset="-122"/>
                  <a:sym typeface="华文细黑" panose="02010600040101010101" pitchFamily="2" charset="-122"/>
                </a:endParaRPr>
              </a:p>
            </p:txBody>
          </p:sp>
        </p:grpSp>
      </p:grpSp>
      <p:cxnSp>
        <p:nvCxnSpPr>
          <p:cNvPr id="137" name="直接连接符 136"/>
          <p:cNvCxnSpPr>
            <a:endCxn id="139" idx="6"/>
          </p:cNvCxnSpPr>
          <p:nvPr/>
        </p:nvCxnSpPr>
        <p:spPr>
          <a:xfrm flipH="1" flipV="1">
            <a:off x="4935702" y="5398582"/>
            <a:ext cx="1279752"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8" name="组合 137"/>
          <p:cNvGrpSpPr/>
          <p:nvPr/>
        </p:nvGrpSpPr>
        <p:grpSpPr>
          <a:xfrm>
            <a:off x="4179899" y="5020680"/>
            <a:ext cx="755803" cy="755803"/>
            <a:chOff x="4534974" y="5306072"/>
            <a:chExt cx="756000" cy="756000"/>
          </a:xfrm>
        </p:grpSpPr>
        <p:sp>
          <p:nvSpPr>
            <p:cNvPr id="139" name="椭圆 138"/>
            <p:cNvSpPr/>
            <p:nvPr/>
          </p:nvSpPr>
          <p:spPr>
            <a:xfrm>
              <a:off x="4534974" y="5306072"/>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40" name="Group 9"/>
            <p:cNvGrpSpPr/>
            <p:nvPr/>
          </p:nvGrpSpPr>
          <p:grpSpPr>
            <a:xfrm>
              <a:off x="4659950" y="5504420"/>
              <a:ext cx="516045" cy="382660"/>
              <a:chOff x="4572000" y="3414713"/>
              <a:chExt cx="374651" cy="277813"/>
            </a:xfrm>
            <a:solidFill>
              <a:schemeClr val="bg1"/>
            </a:solidFill>
          </p:grpSpPr>
          <p:sp>
            <p:nvSpPr>
              <p:cNvPr id="141"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2"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rgbClr val="ACD5C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grpSp>
      </p:grpSp>
      <p:sp>
        <p:nvSpPr>
          <p:cNvPr id="143" name="任意多边形 54"/>
          <p:cNvSpPr/>
          <p:nvPr/>
        </p:nvSpPr>
        <p:spPr>
          <a:xfrm>
            <a:off x="9658029" y="2035639"/>
            <a:ext cx="1180792" cy="3697912"/>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4" name="任意多边形 55"/>
          <p:cNvSpPr/>
          <p:nvPr/>
        </p:nvSpPr>
        <p:spPr>
          <a:xfrm>
            <a:off x="8424333" y="3812195"/>
            <a:ext cx="1180792" cy="1921354"/>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7" name="任意多边形 56"/>
          <p:cNvSpPr/>
          <p:nvPr/>
        </p:nvSpPr>
        <p:spPr>
          <a:xfrm>
            <a:off x="7190637" y="4572099"/>
            <a:ext cx="1180792" cy="1161453"/>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8" name="任意多边形 57"/>
          <p:cNvSpPr/>
          <p:nvPr/>
        </p:nvSpPr>
        <p:spPr>
          <a:xfrm>
            <a:off x="5201489" y="5110631"/>
            <a:ext cx="1936243" cy="622918"/>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9" name="椭圆 148"/>
          <p:cNvSpPr/>
          <p:nvPr/>
        </p:nvSpPr>
        <p:spPr>
          <a:xfrm>
            <a:off x="10104462" y="3072211"/>
            <a:ext cx="287926" cy="287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0" name="椭圆 149"/>
          <p:cNvSpPr/>
          <p:nvPr/>
        </p:nvSpPr>
        <p:spPr>
          <a:xfrm>
            <a:off x="8870769" y="4053373"/>
            <a:ext cx="287926" cy="287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1" name="椭圆 150"/>
          <p:cNvSpPr/>
          <p:nvPr/>
        </p:nvSpPr>
        <p:spPr>
          <a:xfrm>
            <a:off x="7637071" y="4693182"/>
            <a:ext cx="287926" cy="287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2" name="椭圆 151"/>
          <p:cNvSpPr/>
          <p:nvPr/>
        </p:nvSpPr>
        <p:spPr>
          <a:xfrm>
            <a:off x="6025649" y="5260052"/>
            <a:ext cx="287926" cy="287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3" name="矩形 152"/>
          <p:cNvSpPr/>
          <p:nvPr/>
        </p:nvSpPr>
        <p:spPr>
          <a:xfrm>
            <a:off x="2836795" y="1662931"/>
            <a:ext cx="1299210" cy="428625"/>
          </a:xfrm>
          <a:prstGeom prst="rect">
            <a:avLst/>
          </a:prstGeom>
        </p:spPr>
        <p:txBody>
          <a:bodyPr wrap="none" lIns="91407" tIns="45704" rIns="91407" bIns="45704">
            <a:spAutoFit/>
          </a:bodyPr>
          <a:lstStyle/>
          <a:p>
            <a:pPr algn="r"/>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4" name="矩形 153"/>
          <p:cNvSpPr/>
          <p:nvPr/>
        </p:nvSpPr>
        <p:spPr>
          <a:xfrm>
            <a:off x="1573646" y="2042810"/>
            <a:ext cx="2562359" cy="521970"/>
          </a:xfrm>
          <a:prstGeom prst="rect">
            <a:avLst/>
          </a:prstGeom>
        </p:spPr>
        <p:txBody>
          <a:bodyPr wrap="square">
            <a:spAutoFit/>
          </a:bodyPr>
          <a:lstStyle/>
          <a:p>
            <a:pPr algn="r"/>
            <a:r>
              <a:rPr lang="zh-CN" altLang="en-US"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点击输入图表的描述说明，点击输入图表的描述说明</a:t>
            </a:r>
          </a:p>
        </p:txBody>
      </p:sp>
      <p:sp>
        <p:nvSpPr>
          <p:cNvPr id="155" name="矩形 154"/>
          <p:cNvSpPr/>
          <p:nvPr/>
        </p:nvSpPr>
        <p:spPr>
          <a:xfrm>
            <a:off x="2836795" y="2764465"/>
            <a:ext cx="1299210" cy="428625"/>
          </a:xfrm>
          <a:prstGeom prst="rect">
            <a:avLst/>
          </a:prstGeom>
        </p:spPr>
        <p:txBody>
          <a:bodyPr wrap="none" lIns="91407" tIns="45704" rIns="91407" bIns="45704">
            <a:spAutoFit/>
          </a:bodyPr>
          <a:lstStyle/>
          <a:p>
            <a:pPr algn="r"/>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6" name="矩形 155"/>
          <p:cNvSpPr/>
          <p:nvPr/>
        </p:nvSpPr>
        <p:spPr>
          <a:xfrm>
            <a:off x="1573646" y="3144344"/>
            <a:ext cx="2562359" cy="521970"/>
          </a:xfrm>
          <a:prstGeom prst="rect">
            <a:avLst/>
          </a:prstGeom>
        </p:spPr>
        <p:txBody>
          <a:bodyPr wrap="square">
            <a:spAutoFit/>
          </a:bodyPr>
          <a:lstStyle/>
          <a:p>
            <a:pPr algn="r"/>
            <a:r>
              <a:rPr lang="zh-CN" altLang="en-US"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点击输入图表的描述说明，点击输入图表的描述说明</a:t>
            </a:r>
          </a:p>
        </p:txBody>
      </p:sp>
      <p:sp>
        <p:nvSpPr>
          <p:cNvPr id="157" name="矩形 156"/>
          <p:cNvSpPr/>
          <p:nvPr/>
        </p:nvSpPr>
        <p:spPr>
          <a:xfrm>
            <a:off x="2836795" y="3866000"/>
            <a:ext cx="1299210" cy="428625"/>
          </a:xfrm>
          <a:prstGeom prst="rect">
            <a:avLst/>
          </a:prstGeom>
        </p:spPr>
        <p:txBody>
          <a:bodyPr wrap="none" lIns="91407" tIns="45704" rIns="91407" bIns="45704">
            <a:spAutoFit/>
          </a:bodyPr>
          <a:lstStyle/>
          <a:p>
            <a:pPr algn="r"/>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8" name="矩形 157"/>
          <p:cNvSpPr/>
          <p:nvPr/>
        </p:nvSpPr>
        <p:spPr>
          <a:xfrm>
            <a:off x="1573646" y="4245877"/>
            <a:ext cx="2562359" cy="521970"/>
          </a:xfrm>
          <a:prstGeom prst="rect">
            <a:avLst/>
          </a:prstGeom>
        </p:spPr>
        <p:txBody>
          <a:bodyPr wrap="square">
            <a:spAutoFit/>
          </a:bodyPr>
          <a:lstStyle/>
          <a:p>
            <a:pPr algn="r"/>
            <a:r>
              <a:rPr lang="zh-CN" altLang="en-US"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点击输入图表的描述说明，点击输入图表的描述说明</a:t>
            </a:r>
          </a:p>
        </p:txBody>
      </p:sp>
      <p:sp>
        <p:nvSpPr>
          <p:cNvPr id="159" name="矩形 158"/>
          <p:cNvSpPr/>
          <p:nvPr/>
        </p:nvSpPr>
        <p:spPr>
          <a:xfrm>
            <a:off x="2836795" y="4967533"/>
            <a:ext cx="1299210" cy="428625"/>
          </a:xfrm>
          <a:prstGeom prst="rect">
            <a:avLst/>
          </a:prstGeom>
        </p:spPr>
        <p:txBody>
          <a:bodyPr wrap="none" lIns="91407" tIns="45704" rIns="91407" bIns="45704">
            <a:spAutoFit/>
          </a:bodyPr>
          <a:lstStyle/>
          <a:p>
            <a:pPr algn="r"/>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0" name="矩形 159"/>
          <p:cNvSpPr/>
          <p:nvPr/>
        </p:nvSpPr>
        <p:spPr>
          <a:xfrm>
            <a:off x="1573646" y="5347411"/>
            <a:ext cx="2562359" cy="521970"/>
          </a:xfrm>
          <a:prstGeom prst="rect">
            <a:avLst/>
          </a:prstGeom>
        </p:spPr>
        <p:txBody>
          <a:bodyPr wrap="square">
            <a:spAutoFit/>
          </a:bodyPr>
          <a:lstStyle/>
          <a:p>
            <a:pPr algn="r"/>
            <a:r>
              <a:rPr lang="zh-CN" altLang="en-US"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点击输入图表的描述说明，点击输入图表的描述说明</a:t>
            </a:r>
          </a:p>
        </p:txBody>
      </p:sp>
      <p:grpSp>
        <p:nvGrpSpPr>
          <p:cNvPr id="43" name="组合 42"/>
          <p:cNvGrpSpPr/>
          <p:nvPr/>
        </p:nvGrpSpPr>
        <p:grpSpPr>
          <a:xfrm>
            <a:off x="1" y="201354"/>
            <a:ext cx="4243885" cy="806318"/>
            <a:chOff x="1" y="167683"/>
            <a:chExt cx="3535466" cy="671722"/>
          </a:xfrm>
        </p:grpSpPr>
        <p:grpSp>
          <p:nvGrpSpPr>
            <p:cNvPr id="44" name="组合 43"/>
            <p:cNvGrpSpPr/>
            <p:nvPr/>
          </p:nvGrpSpPr>
          <p:grpSpPr>
            <a:xfrm>
              <a:off x="1" y="167683"/>
              <a:ext cx="3535466" cy="671722"/>
              <a:chOff x="2916166" y="694460"/>
              <a:chExt cx="4324493" cy="4324493"/>
            </a:xfrm>
          </p:grpSpPr>
          <p:sp>
            <p:nvSpPr>
              <p:cNvPr id="46"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7"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45" name="矩形 44"/>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wipe(down)">
                                      <p:cBhvr>
                                        <p:cTn id="7" dur="500"/>
                                        <p:tgtEl>
                                          <p:spTgt spid="14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4"/>
                                        </p:tgtEl>
                                        <p:attrNameLst>
                                          <p:attrName>style.visibility</p:attrName>
                                        </p:attrNameLst>
                                      </p:cBhvr>
                                      <p:to>
                                        <p:strVal val="visible"/>
                                      </p:to>
                                    </p:set>
                                    <p:animEffect transition="in" filter="wipe(down)">
                                      <p:cBhvr>
                                        <p:cTn id="10" dur="500"/>
                                        <p:tgtEl>
                                          <p:spTgt spid="14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7"/>
                                        </p:tgtEl>
                                        <p:attrNameLst>
                                          <p:attrName>style.visibility</p:attrName>
                                        </p:attrNameLst>
                                      </p:cBhvr>
                                      <p:to>
                                        <p:strVal val="visible"/>
                                      </p:to>
                                    </p:set>
                                    <p:animEffect transition="in" filter="wipe(down)">
                                      <p:cBhvr>
                                        <p:cTn id="13" dur="500"/>
                                        <p:tgtEl>
                                          <p:spTgt spid="14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8"/>
                                        </p:tgtEl>
                                        <p:attrNameLst>
                                          <p:attrName>style.visibility</p:attrName>
                                        </p:attrNameLst>
                                      </p:cBhvr>
                                      <p:to>
                                        <p:strVal val="visible"/>
                                      </p:to>
                                    </p:set>
                                    <p:animEffect transition="in" filter="wipe(down)">
                                      <p:cBhvr>
                                        <p:cTn id="16" dur="500"/>
                                        <p:tgtEl>
                                          <p:spTgt spid="14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49"/>
                                        </p:tgtEl>
                                        <p:attrNameLst>
                                          <p:attrName>style.visibility</p:attrName>
                                        </p:attrNameLst>
                                      </p:cBhvr>
                                      <p:to>
                                        <p:strVal val="visible"/>
                                      </p:to>
                                    </p:set>
                                    <p:animEffect transition="in" filter="wipe(down)">
                                      <p:cBhvr>
                                        <p:cTn id="20" dur="500"/>
                                        <p:tgtEl>
                                          <p:spTgt spid="149"/>
                                        </p:tgtEl>
                                      </p:cBhvr>
                                    </p:animEffect>
                                  </p:childTnLst>
                                </p:cTn>
                              </p:par>
                              <p:par>
                                <p:cTn id="21" presetID="22" presetClass="entr" presetSubtype="4" fill="hold" nodeType="with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wipe(down)">
                                      <p:cBhvr>
                                        <p:cTn id="23" dur="500"/>
                                        <p:tgtEl>
                                          <p:spTgt spid="98"/>
                                        </p:tgtEl>
                                      </p:cBhvr>
                                    </p:animEffect>
                                  </p:childTnLst>
                                </p:cTn>
                              </p:par>
                              <p:par>
                                <p:cTn id="24" presetID="22" presetClass="entr" presetSubtype="4" fill="hold" nodeType="with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wipe(down)">
                                      <p:cBhvr>
                                        <p:cTn id="26" dur="500"/>
                                        <p:tgtEl>
                                          <p:spTgt spid="9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50"/>
                                        </p:tgtEl>
                                        <p:attrNameLst>
                                          <p:attrName>style.visibility</p:attrName>
                                        </p:attrNameLst>
                                      </p:cBhvr>
                                      <p:to>
                                        <p:strVal val="visible"/>
                                      </p:to>
                                    </p:set>
                                    <p:animEffect transition="in" filter="wipe(down)">
                                      <p:cBhvr>
                                        <p:cTn id="29" dur="500"/>
                                        <p:tgtEl>
                                          <p:spTgt spid="150"/>
                                        </p:tgtEl>
                                      </p:cBhvr>
                                    </p:animEffect>
                                  </p:childTnLst>
                                </p:cTn>
                              </p:par>
                              <p:par>
                                <p:cTn id="30" presetID="22" presetClass="entr" presetSubtype="4" fill="hold" nodeType="withEffect">
                                  <p:stCondLst>
                                    <p:cond delay="0"/>
                                  </p:stCondLst>
                                  <p:childTnLst>
                                    <p:set>
                                      <p:cBhvr>
                                        <p:cTn id="31" dur="1" fill="hold">
                                          <p:stCondLst>
                                            <p:cond delay="0"/>
                                          </p:stCondLst>
                                        </p:cTn>
                                        <p:tgtEl>
                                          <p:spTgt spid="119"/>
                                        </p:tgtEl>
                                        <p:attrNameLst>
                                          <p:attrName>style.visibility</p:attrName>
                                        </p:attrNameLst>
                                      </p:cBhvr>
                                      <p:to>
                                        <p:strVal val="visible"/>
                                      </p:to>
                                    </p:set>
                                    <p:animEffect transition="in" filter="wipe(down)">
                                      <p:cBhvr>
                                        <p:cTn id="32" dur="500"/>
                                        <p:tgtEl>
                                          <p:spTgt spid="119"/>
                                        </p:tgtEl>
                                      </p:cBhvr>
                                    </p:animEffect>
                                  </p:childTnLst>
                                </p:cTn>
                              </p:par>
                              <p:par>
                                <p:cTn id="33" presetID="22" presetClass="entr" presetSubtype="4" fill="hold" nodeType="with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wipe(down)">
                                      <p:cBhvr>
                                        <p:cTn id="35" dur="500"/>
                                        <p:tgtEl>
                                          <p:spTgt spid="120"/>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51"/>
                                        </p:tgtEl>
                                        <p:attrNameLst>
                                          <p:attrName>style.visibility</p:attrName>
                                        </p:attrNameLst>
                                      </p:cBhvr>
                                      <p:to>
                                        <p:strVal val="visible"/>
                                      </p:to>
                                    </p:set>
                                    <p:animEffect transition="in" filter="wipe(down)">
                                      <p:cBhvr>
                                        <p:cTn id="38" dur="500"/>
                                        <p:tgtEl>
                                          <p:spTgt spid="151"/>
                                        </p:tgtEl>
                                      </p:cBhvr>
                                    </p:animEffect>
                                  </p:childTnLst>
                                </p:cTn>
                              </p:par>
                              <p:par>
                                <p:cTn id="39" presetID="22" presetClass="entr" presetSubtype="4" fill="hold" nodeType="with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down)">
                                      <p:cBhvr>
                                        <p:cTn id="41" dur="500"/>
                                        <p:tgtEl>
                                          <p:spTgt spid="115"/>
                                        </p:tgtEl>
                                      </p:cBhvr>
                                    </p:animEffect>
                                  </p:childTnLst>
                                </p:cTn>
                              </p:par>
                              <p:par>
                                <p:cTn id="42" presetID="22" presetClass="entr" presetSubtype="4" fill="hold" nodeType="withEffect">
                                  <p:stCondLst>
                                    <p:cond delay="0"/>
                                  </p:stCondLst>
                                  <p:childTnLst>
                                    <p:set>
                                      <p:cBhvr>
                                        <p:cTn id="43" dur="1" fill="hold">
                                          <p:stCondLst>
                                            <p:cond delay="0"/>
                                          </p:stCondLst>
                                        </p:cTn>
                                        <p:tgtEl>
                                          <p:spTgt spid="116"/>
                                        </p:tgtEl>
                                        <p:attrNameLst>
                                          <p:attrName>style.visibility</p:attrName>
                                        </p:attrNameLst>
                                      </p:cBhvr>
                                      <p:to>
                                        <p:strVal val="visible"/>
                                      </p:to>
                                    </p:set>
                                    <p:animEffect transition="in" filter="wipe(down)">
                                      <p:cBhvr>
                                        <p:cTn id="44" dur="500"/>
                                        <p:tgtEl>
                                          <p:spTgt spid="116"/>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52"/>
                                        </p:tgtEl>
                                        <p:attrNameLst>
                                          <p:attrName>style.visibility</p:attrName>
                                        </p:attrNameLst>
                                      </p:cBhvr>
                                      <p:to>
                                        <p:strVal val="visible"/>
                                      </p:to>
                                    </p:set>
                                    <p:animEffect transition="in" filter="wipe(down)">
                                      <p:cBhvr>
                                        <p:cTn id="47" dur="500"/>
                                        <p:tgtEl>
                                          <p:spTgt spid="152"/>
                                        </p:tgtEl>
                                      </p:cBhvr>
                                    </p:animEffect>
                                  </p:childTnLst>
                                </p:cTn>
                              </p:par>
                              <p:par>
                                <p:cTn id="48" presetID="22" presetClass="entr" presetSubtype="4" fill="hold" nodeType="withEffect">
                                  <p:stCondLst>
                                    <p:cond delay="0"/>
                                  </p:stCondLst>
                                  <p:childTnLst>
                                    <p:set>
                                      <p:cBhvr>
                                        <p:cTn id="49" dur="1" fill="hold">
                                          <p:stCondLst>
                                            <p:cond delay="0"/>
                                          </p:stCondLst>
                                        </p:cTn>
                                        <p:tgtEl>
                                          <p:spTgt spid="137"/>
                                        </p:tgtEl>
                                        <p:attrNameLst>
                                          <p:attrName>style.visibility</p:attrName>
                                        </p:attrNameLst>
                                      </p:cBhvr>
                                      <p:to>
                                        <p:strVal val="visible"/>
                                      </p:to>
                                    </p:set>
                                    <p:animEffect transition="in" filter="wipe(down)">
                                      <p:cBhvr>
                                        <p:cTn id="50" dur="500"/>
                                        <p:tgtEl>
                                          <p:spTgt spid="137"/>
                                        </p:tgtEl>
                                      </p:cBhvr>
                                    </p:animEffect>
                                  </p:childTnLst>
                                </p:cTn>
                              </p:par>
                              <p:par>
                                <p:cTn id="51" presetID="22" presetClass="entr" presetSubtype="4" fill="hold" nodeType="withEffect">
                                  <p:stCondLst>
                                    <p:cond delay="0"/>
                                  </p:stCondLst>
                                  <p:childTnLst>
                                    <p:set>
                                      <p:cBhvr>
                                        <p:cTn id="52" dur="1" fill="hold">
                                          <p:stCondLst>
                                            <p:cond delay="0"/>
                                          </p:stCondLst>
                                        </p:cTn>
                                        <p:tgtEl>
                                          <p:spTgt spid="138"/>
                                        </p:tgtEl>
                                        <p:attrNameLst>
                                          <p:attrName>style.visibility</p:attrName>
                                        </p:attrNameLst>
                                      </p:cBhvr>
                                      <p:to>
                                        <p:strVal val="visible"/>
                                      </p:to>
                                    </p:set>
                                    <p:animEffect transition="in" filter="wipe(down)">
                                      <p:cBhvr>
                                        <p:cTn id="53" dur="500"/>
                                        <p:tgtEl>
                                          <p:spTgt spid="138"/>
                                        </p:tgtEl>
                                      </p:cBhvr>
                                    </p:animEffect>
                                  </p:childTnLst>
                                </p:cTn>
                              </p:par>
                            </p:childTnLst>
                          </p:cTn>
                        </p:par>
                        <p:par>
                          <p:cTn id="54" fill="hold">
                            <p:stCondLst>
                              <p:cond delay="1000"/>
                            </p:stCondLst>
                            <p:childTnLst>
                              <p:par>
                                <p:cTn id="55" presetID="14" presetClass="entr" presetSubtype="10" fill="hold" grpId="0" nodeType="afterEffect">
                                  <p:stCondLst>
                                    <p:cond delay="0"/>
                                  </p:stCondLst>
                                  <p:childTnLst>
                                    <p:set>
                                      <p:cBhvr>
                                        <p:cTn id="56" dur="1" fill="hold">
                                          <p:stCondLst>
                                            <p:cond delay="0"/>
                                          </p:stCondLst>
                                        </p:cTn>
                                        <p:tgtEl>
                                          <p:spTgt spid="153"/>
                                        </p:tgtEl>
                                        <p:attrNameLst>
                                          <p:attrName>style.visibility</p:attrName>
                                        </p:attrNameLst>
                                      </p:cBhvr>
                                      <p:to>
                                        <p:strVal val="visible"/>
                                      </p:to>
                                    </p:set>
                                    <p:animEffect transition="in" filter="randombar(horizontal)">
                                      <p:cBhvr>
                                        <p:cTn id="57" dur="500"/>
                                        <p:tgtEl>
                                          <p:spTgt spid="153"/>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154"/>
                                        </p:tgtEl>
                                        <p:attrNameLst>
                                          <p:attrName>style.visibility</p:attrName>
                                        </p:attrNameLst>
                                      </p:cBhvr>
                                      <p:to>
                                        <p:strVal val="visible"/>
                                      </p:to>
                                    </p:set>
                                    <p:animEffect transition="in" filter="randombar(horizontal)">
                                      <p:cBhvr>
                                        <p:cTn id="60" dur="500"/>
                                        <p:tgtEl>
                                          <p:spTgt spid="154"/>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55"/>
                                        </p:tgtEl>
                                        <p:attrNameLst>
                                          <p:attrName>style.visibility</p:attrName>
                                        </p:attrNameLst>
                                      </p:cBhvr>
                                      <p:to>
                                        <p:strVal val="visible"/>
                                      </p:to>
                                    </p:set>
                                    <p:animEffect transition="in" filter="randombar(horizontal)">
                                      <p:cBhvr>
                                        <p:cTn id="63" dur="500"/>
                                        <p:tgtEl>
                                          <p:spTgt spid="15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56"/>
                                        </p:tgtEl>
                                        <p:attrNameLst>
                                          <p:attrName>style.visibility</p:attrName>
                                        </p:attrNameLst>
                                      </p:cBhvr>
                                      <p:to>
                                        <p:strVal val="visible"/>
                                      </p:to>
                                    </p:set>
                                    <p:animEffect transition="in" filter="randombar(horizontal)">
                                      <p:cBhvr>
                                        <p:cTn id="66" dur="500"/>
                                        <p:tgtEl>
                                          <p:spTgt spid="156"/>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157"/>
                                        </p:tgtEl>
                                        <p:attrNameLst>
                                          <p:attrName>style.visibility</p:attrName>
                                        </p:attrNameLst>
                                      </p:cBhvr>
                                      <p:to>
                                        <p:strVal val="visible"/>
                                      </p:to>
                                    </p:set>
                                    <p:animEffect transition="in" filter="randombar(horizontal)">
                                      <p:cBhvr>
                                        <p:cTn id="69" dur="500"/>
                                        <p:tgtEl>
                                          <p:spTgt spid="157"/>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158"/>
                                        </p:tgtEl>
                                        <p:attrNameLst>
                                          <p:attrName>style.visibility</p:attrName>
                                        </p:attrNameLst>
                                      </p:cBhvr>
                                      <p:to>
                                        <p:strVal val="visible"/>
                                      </p:to>
                                    </p:set>
                                    <p:animEffect transition="in" filter="randombar(horizontal)">
                                      <p:cBhvr>
                                        <p:cTn id="72" dur="500"/>
                                        <p:tgtEl>
                                          <p:spTgt spid="158"/>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159"/>
                                        </p:tgtEl>
                                        <p:attrNameLst>
                                          <p:attrName>style.visibility</p:attrName>
                                        </p:attrNameLst>
                                      </p:cBhvr>
                                      <p:to>
                                        <p:strVal val="visible"/>
                                      </p:to>
                                    </p:set>
                                    <p:animEffect transition="in" filter="randombar(horizontal)">
                                      <p:cBhvr>
                                        <p:cTn id="75" dur="500"/>
                                        <p:tgtEl>
                                          <p:spTgt spid="159"/>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160"/>
                                        </p:tgtEl>
                                        <p:attrNameLst>
                                          <p:attrName>style.visibility</p:attrName>
                                        </p:attrNameLst>
                                      </p:cBhvr>
                                      <p:to>
                                        <p:strVal val="visible"/>
                                      </p:to>
                                    </p:set>
                                    <p:animEffect transition="in" filter="randombar(horizontal)">
                                      <p:cBhvr>
                                        <p:cTn id="78"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bldLvl="0" animBg="1"/>
      <p:bldP spid="144" grpId="0" bldLvl="0" animBg="1"/>
      <p:bldP spid="147" grpId="0" bldLvl="0" animBg="1"/>
      <p:bldP spid="148" grpId="0" bldLvl="0" animBg="1"/>
      <p:bldP spid="149" grpId="0" bldLvl="0" animBg="1"/>
      <p:bldP spid="150" grpId="0" bldLvl="0" animBg="1"/>
      <p:bldP spid="151" grpId="0" bldLvl="0" animBg="1"/>
      <p:bldP spid="152" grpId="0" bldLvl="0" animBg="1"/>
      <p:bldP spid="153" grpId="0"/>
      <p:bldP spid="154" grpId="0"/>
      <p:bldP spid="155" grpId="0"/>
      <p:bldP spid="156" grpId="0"/>
      <p:bldP spid="157" grpId="0"/>
      <p:bldP spid="158" grpId="0"/>
      <p:bldP spid="159" grpId="0"/>
      <p:bldP spid="16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 name="图片占位符 36"/>
          <p:cNvPicPr>
            <a:picLocks noChangeAspect="1"/>
          </p:cNvPicPr>
          <p:nvPr/>
        </p:nvPicPr>
        <p:blipFill>
          <a:blip r:embed="rId3"/>
          <a:stretch>
            <a:fillRect/>
          </a:stretch>
        </p:blipFill>
        <p:spPr>
          <a:xfrm>
            <a:off x="6230076" y="1188101"/>
            <a:ext cx="5363265" cy="4682891"/>
          </a:xfrm>
          <a:prstGeom prst="rect">
            <a:avLst/>
          </a:prstGeom>
        </p:spPr>
      </p:pic>
      <p:sp>
        <p:nvSpPr>
          <p:cNvPr id="32" name="矩形 31"/>
          <p:cNvSpPr/>
          <p:nvPr/>
        </p:nvSpPr>
        <p:spPr>
          <a:xfrm rot="18924504">
            <a:off x="6393874" y="1510489"/>
            <a:ext cx="790946" cy="790946"/>
          </a:xfrm>
          <a:prstGeom prst="rect">
            <a:avLst/>
          </a:prstGeom>
          <a:noFill/>
          <a:ln w="25400">
            <a:solidFill>
              <a:srgbClr val="AC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3" name="矩形 32"/>
          <p:cNvSpPr/>
          <p:nvPr/>
        </p:nvSpPr>
        <p:spPr>
          <a:xfrm rot="18924504">
            <a:off x="10638599" y="3109458"/>
            <a:ext cx="790946" cy="790946"/>
          </a:xfrm>
          <a:prstGeom prst="rect">
            <a:avLst/>
          </a:prstGeom>
          <a:noFill/>
          <a:ln w="25400">
            <a:solidFill>
              <a:srgbClr val="AC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4" name="矩形 33"/>
          <p:cNvSpPr/>
          <p:nvPr/>
        </p:nvSpPr>
        <p:spPr>
          <a:xfrm rot="18924504">
            <a:off x="7556287" y="2214827"/>
            <a:ext cx="2580212" cy="2580208"/>
          </a:xfrm>
          <a:prstGeom prst="rect">
            <a:avLst/>
          </a:prstGeom>
          <a:noFill/>
          <a:ln w="50800">
            <a:solidFill>
              <a:srgbClr val="AC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dirty="0">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35" name="组合 34"/>
          <p:cNvGrpSpPr/>
          <p:nvPr/>
        </p:nvGrpSpPr>
        <p:grpSpPr>
          <a:xfrm>
            <a:off x="718304" y="1705520"/>
            <a:ext cx="4835328" cy="4523887"/>
            <a:chOff x="1729525" y="2671574"/>
            <a:chExt cx="4028181" cy="3768728"/>
          </a:xfrm>
        </p:grpSpPr>
        <p:grpSp>
          <p:nvGrpSpPr>
            <p:cNvPr id="36" name="组合 35"/>
            <p:cNvGrpSpPr/>
            <p:nvPr/>
          </p:nvGrpSpPr>
          <p:grpSpPr>
            <a:xfrm>
              <a:off x="1729525" y="2731411"/>
              <a:ext cx="4028181" cy="3708891"/>
              <a:chOff x="1729525" y="2731411"/>
              <a:chExt cx="4028181" cy="3708891"/>
            </a:xfrm>
          </p:grpSpPr>
          <p:sp>
            <p:nvSpPr>
              <p:cNvPr id="38" name="文本框 37"/>
              <p:cNvSpPr txBox="1"/>
              <p:nvPr/>
            </p:nvSpPr>
            <p:spPr>
              <a:xfrm>
                <a:off x="1729526" y="4427452"/>
                <a:ext cx="4028180" cy="2012850"/>
              </a:xfrm>
              <a:prstGeom prst="rect">
                <a:avLst/>
              </a:prstGeom>
              <a:noFill/>
            </p:spPr>
            <p:txBody>
              <a:bodyPr wrap="square" rtlCol="0">
                <a:spAutoFit/>
                <a:scene3d>
                  <a:camera prst="orthographicFront"/>
                  <a:lightRig rig="threePt" dir="t"/>
                </a:scene3d>
                <a:sp3d contourW="12700"/>
              </a:bodyPr>
              <a:lstStyle>
                <a:defPPr>
                  <a:defRPr lang="zh-CN"/>
                </a:defPPr>
                <a:lvl1pPr>
                  <a:lnSpc>
                    <a:spcPct val="114000"/>
                  </a:lnSpc>
                  <a:defRPr sz="1200">
                    <a:solidFill>
                      <a:schemeClr val="bg1">
                        <a:lumMod val="50000"/>
                      </a:schemeClr>
                    </a:solidFill>
                    <a:latin typeface="Century Gothic" panose="020B0502020202020204" pitchFamily="34" charset="0"/>
                    <a:ea typeface="+mj-ea"/>
                  </a:defRPr>
                </a:lvl1pPr>
              </a:lstStyle>
              <a:p>
                <a:pPr defTabSz="914400">
                  <a:lnSpc>
                    <a:spcPct val="150000"/>
                  </a:lnSpc>
                </a:pPr>
                <a:r>
                  <a:rPr lang="en-US"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Event Plan Implementation Report by Dream Rice, this is Little Hebei</a:t>
                </a:r>
                <a:r>
                  <a:rPr lang="zh-CN" altLang="en-US"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a:t>
                </a:r>
                <a:r>
                  <a:rPr lang="en-US"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Event Plan Implementation Report by Dream Rice, this is Little Hebei</a:t>
                </a:r>
                <a:r>
                  <a:rPr lang="zh-CN" altLang="en-US"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a:t>
                </a:r>
                <a:r>
                  <a:rPr lang="en-US"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Event Plan Implementation Report by Dream Rice, this is Little Hebei</a:t>
                </a:r>
                <a:r>
                  <a:rPr lang="zh-CN" altLang="en-US"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a:t>
                </a:r>
                <a:endParaRPr lang="id-ID"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a:p>
                <a:pPr defTabSz="914400">
                  <a:lnSpc>
                    <a:spcPct val="150000"/>
                  </a:lnSpc>
                </a:pPr>
                <a:endParaRPr lang="id-ID"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a:p>
                <a:pPr defTabSz="914400">
                  <a:lnSpc>
                    <a:spcPct val="150000"/>
                  </a:lnSpc>
                </a:pPr>
                <a:endParaRPr lang="id-ID" altLang="zh-CN"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39" name="矩形 38"/>
              <p:cNvSpPr/>
              <p:nvPr/>
            </p:nvSpPr>
            <p:spPr>
              <a:xfrm>
                <a:off x="1729525" y="2731411"/>
                <a:ext cx="2241908" cy="1182847"/>
              </a:xfrm>
              <a:prstGeom prst="rect">
                <a:avLst/>
              </a:prstGeom>
            </p:spPr>
            <p:txBody>
              <a:bodyPr wrap="none">
                <a:spAutoFit/>
                <a:scene3d>
                  <a:camera prst="orthographicFront"/>
                  <a:lightRig rig="threePt" dir="t"/>
                </a:scene3d>
                <a:sp3d contourW="12700"/>
              </a:bodyPr>
              <a:lstStyle/>
              <a:p>
                <a:r>
                  <a:rPr lang="en-US" altLang="zh-CN" sz="4320" b="1" i="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BIAOTINEI </a:t>
                </a:r>
              </a:p>
              <a:p>
                <a:r>
                  <a:rPr lang="en-US" altLang="zh-CN" sz="4320" b="1" i="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RONG</a:t>
                </a:r>
                <a:endParaRPr lang="zh-CN" altLang="en-US" sz="4320" b="1" i="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0" name="矩形 39"/>
              <p:cNvSpPr/>
              <p:nvPr/>
            </p:nvSpPr>
            <p:spPr>
              <a:xfrm>
                <a:off x="1729525" y="3978877"/>
                <a:ext cx="1371171" cy="444890"/>
              </a:xfrm>
              <a:prstGeom prst="rect">
                <a:avLst/>
              </a:prstGeom>
            </p:spPr>
            <p:txBody>
              <a:bodyPr wrap="none">
                <a:spAutoFit/>
                <a:scene3d>
                  <a:camera prst="orthographicFront"/>
                  <a:lightRig rig="threePt" dir="t"/>
                </a:scene3d>
                <a:sp3d contourW="12700"/>
              </a:bodyPr>
              <a:lstStyle/>
              <a:p>
                <a:r>
                  <a:rPr lang="zh-CN" altLang="en-US" sz="2880" b="1" i="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grpSp>
        <p:sp>
          <p:nvSpPr>
            <p:cNvPr id="37" name="加号 36"/>
            <p:cNvSpPr/>
            <p:nvPr/>
          </p:nvSpPr>
          <p:spPr>
            <a:xfrm>
              <a:off x="4701934" y="2671574"/>
              <a:ext cx="284077" cy="284077"/>
            </a:xfrm>
            <a:prstGeom prst="mathPlus">
              <a:avLst>
                <a:gd name="adj1" fmla="val 103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15" name="组合 14"/>
          <p:cNvGrpSpPr/>
          <p:nvPr/>
        </p:nvGrpSpPr>
        <p:grpSpPr>
          <a:xfrm>
            <a:off x="1" y="201354"/>
            <a:ext cx="4243885" cy="806318"/>
            <a:chOff x="1" y="167683"/>
            <a:chExt cx="3535466" cy="671722"/>
          </a:xfrm>
        </p:grpSpPr>
        <p:grpSp>
          <p:nvGrpSpPr>
            <p:cNvPr id="16" name="组合 15"/>
            <p:cNvGrpSpPr/>
            <p:nvPr/>
          </p:nvGrpSpPr>
          <p:grpSpPr>
            <a:xfrm>
              <a:off x="1" y="167683"/>
              <a:ext cx="3535466" cy="671722"/>
              <a:chOff x="2916166" y="694460"/>
              <a:chExt cx="4324493" cy="4324493"/>
            </a:xfrm>
          </p:grpSpPr>
          <p:sp>
            <p:nvSpPr>
              <p:cNvPr id="18"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9"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7" name="矩形 16"/>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randombar(horizontal)">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srcRect/>
          <a:stretch>
            <a:fillRect/>
          </a:stretch>
        </p:blipFill>
        <p:spPr>
          <a:xfrm rot="18346540">
            <a:off x="8028951" y="2666247"/>
            <a:ext cx="3781249" cy="3898171"/>
          </a:xfrm>
          <a:prstGeom prst="rect">
            <a:avLst/>
          </a:prstGeom>
        </p:spPr>
      </p:pic>
      <p:pic>
        <p:nvPicPr>
          <p:cNvPr id="11" name="图片 10"/>
          <p:cNvPicPr>
            <a:picLocks noChangeAspect="1"/>
          </p:cNvPicPr>
          <p:nvPr/>
        </p:nvPicPr>
        <p:blipFill rotWithShape="1">
          <a:blip r:embed="rId3"/>
          <a:srcRect/>
          <a:stretch>
            <a:fillRect/>
          </a:stretch>
        </p:blipFill>
        <p:spPr>
          <a:xfrm rot="18144247" flipH="1" flipV="1">
            <a:off x="387622" y="280225"/>
            <a:ext cx="3781249" cy="3898171"/>
          </a:xfrm>
          <a:prstGeom prst="rect">
            <a:avLst/>
          </a:prstGeom>
        </p:spPr>
      </p:pic>
      <p:grpSp>
        <p:nvGrpSpPr>
          <p:cNvPr id="8" name="组合 7"/>
          <p:cNvGrpSpPr/>
          <p:nvPr/>
        </p:nvGrpSpPr>
        <p:grpSpPr>
          <a:xfrm>
            <a:off x="3500493" y="833684"/>
            <a:ext cx="5191014" cy="5191014"/>
            <a:chOff x="2916166" y="694460"/>
            <a:chExt cx="4324493" cy="4324493"/>
          </a:xfrm>
        </p:grpSpPr>
        <p:sp>
          <p:nvSpPr>
            <p:cNvPr id="9" name="椭圆 8"/>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椭圆 9"/>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 name="文本框 1"/>
          <p:cNvSpPr txBox="1"/>
          <p:nvPr/>
        </p:nvSpPr>
        <p:spPr>
          <a:xfrm>
            <a:off x="4479926" y="1367318"/>
            <a:ext cx="3232150" cy="3785870"/>
          </a:xfrm>
          <a:prstGeom prst="rect">
            <a:avLst/>
          </a:prstGeom>
          <a:noFill/>
        </p:spPr>
        <p:txBody>
          <a:bodyPr wrap="none" rtlCol="0">
            <a:spAutoFit/>
          </a:bodyPr>
          <a:lstStyle/>
          <a:p>
            <a:pPr algn="ctr"/>
            <a:r>
              <a:rPr lang="zh-CN" altLang="en-US" sz="24010" dirty="0">
                <a:solidFill>
                  <a:srgbClr val="ACD5CD"/>
                </a:solidFill>
                <a:latin typeface="华文新魏" panose="02010800040101010101" pitchFamily="2" charset="-122"/>
                <a:ea typeface="华文新魏" panose="02010800040101010101" pitchFamily="2" charset="-122"/>
              </a:rPr>
              <a:t>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par>
                                <p:cTn id="15" presetID="14" presetClass="entr" presetSubtype="1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3"/>
          <a:srcRect/>
          <a:stretch>
            <a:fillRect/>
          </a:stretch>
        </p:blipFill>
        <p:spPr>
          <a:xfrm>
            <a:off x="8552598" y="1622514"/>
            <a:ext cx="2159803" cy="2159803"/>
          </a:xfrm>
          <a:prstGeom prst="ellipse">
            <a:avLst/>
          </a:prstGeom>
        </p:spPr>
      </p:pic>
      <p:pic>
        <p:nvPicPr>
          <p:cNvPr id="5" name="图片 4"/>
          <p:cNvPicPr>
            <a:picLocks noChangeAspect="1"/>
          </p:cNvPicPr>
          <p:nvPr/>
        </p:nvPicPr>
        <p:blipFill rotWithShape="1">
          <a:blip r:embed="rId4"/>
          <a:srcRect/>
          <a:stretch>
            <a:fillRect/>
          </a:stretch>
        </p:blipFill>
        <p:spPr>
          <a:xfrm>
            <a:off x="1510089" y="1622514"/>
            <a:ext cx="2159803" cy="2159803"/>
          </a:xfrm>
          <a:prstGeom prst="ellipse">
            <a:avLst/>
          </a:prstGeom>
        </p:spPr>
      </p:pic>
      <p:pic>
        <p:nvPicPr>
          <p:cNvPr id="7" name="图片 6"/>
          <p:cNvPicPr>
            <a:picLocks noChangeAspect="1"/>
          </p:cNvPicPr>
          <p:nvPr/>
        </p:nvPicPr>
        <p:blipFill rotWithShape="1">
          <a:blip r:embed="rId5"/>
          <a:srcRect/>
          <a:stretch>
            <a:fillRect/>
          </a:stretch>
        </p:blipFill>
        <p:spPr>
          <a:xfrm>
            <a:off x="5033904" y="1622514"/>
            <a:ext cx="2159803" cy="2159803"/>
          </a:xfrm>
          <a:prstGeom prst="ellipse">
            <a:avLst/>
          </a:prstGeom>
        </p:spPr>
      </p:pic>
      <p:sp>
        <p:nvSpPr>
          <p:cNvPr id="47" name="Text Placeholder 4"/>
          <p:cNvSpPr txBox="1"/>
          <p:nvPr/>
        </p:nvSpPr>
        <p:spPr>
          <a:xfrm>
            <a:off x="4625647" y="4650026"/>
            <a:ext cx="2977461" cy="11733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Font typeface="Arial" panose="020B0604020202020204" pitchFamily="34" charset="0"/>
              <a:buNone/>
              <a:defRPr/>
            </a:pPr>
            <a:r>
              <a:rPr lang="id-ID"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Ut wisi enim ad minim veniam, quis nostrud exerci tation ullamcorper nibh euismod tincidunt ut laoreet dolore magna</a:t>
            </a:r>
          </a:p>
        </p:txBody>
      </p:sp>
      <p:sp>
        <p:nvSpPr>
          <p:cNvPr id="48" name="TextBox 40"/>
          <p:cNvSpPr txBox="1"/>
          <p:nvPr/>
        </p:nvSpPr>
        <p:spPr>
          <a:xfrm>
            <a:off x="5657178" y="3991118"/>
            <a:ext cx="914400" cy="386080"/>
          </a:xfrm>
          <a:prstGeom prst="rect">
            <a:avLst/>
          </a:prstGeom>
          <a:noFill/>
        </p:spPr>
        <p:txBody>
          <a:bodyPr wrap="none" rtlCol="0">
            <a:spAutoFit/>
          </a:bodyPr>
          <a:lstStyle/>
          <a:p>
            <a:pPr algn="ctr"/>
            <a:r>
              <a:rPr lang="zh-CN" altLang="en-US"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思路二</a:t>
            </a:r>
            <a:endParaRPr lang="id-ID"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49" name="Text Placeholder 4"/>
          <p:cNvSpPr txBox="1"/>
          <p:nvPr/>
        </p:nvSpPr>
        <p:spPr>
          <a:xfrm>
            <a:off x="1058574" y="4650026"/>
            <a:ext cx="2977461" cy="11733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Font typeface="Arial" panose="020B0604020202020204" pitchFamily="34" charset="0"/>
              <a:buNone/>
              <a:defRPr/>
            </a:pPr>
            <a:r>
              <a:rPr lang="id-ID"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Ut wisi enim ad minim veniam, quis nostrud exerci tation ullamcorper nibh euismod tincidunt ut laoreet dolore magna</a:t>
            </a:r>
          </a:p>
        </p:txBody>
      </p:sp>
      <p:sp>
        <p:nvSpPr>
          <p:cNvPr id="50" name="TextBox 39"/>
          <p:cNvSpPr txBox="1"/>
          <p:nvPr/>
        </p:nvSpPr>
        <p:spPr>
          <a:xfrm>
            <a:off x="2090105" y="3991118"/>
            <a:ext cx="914400" cy="386080"/>
          </a:xfrm>
          <a:prstGeom prst="rect">
            <a:avLst/>
          </a:prstGeom>
          <a:noFill/>
        </p:spPr>
        <p:txBody>
          <a:bodyPr wrap="none" rtlCol="0">
            <a:spAutoFit/>
          </a:bodyPr>
          <a:lstStyle/>
          <a:p>
            <a:pPr algn="ctr"/>
            <a:r>
              <a:rPr lang="zh-CN" altLang="en-US"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思路一</a:t>
            </a:r>
            <a:endParaRPr lang="id-ID"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51" name="Text Placeholder 4"/>
          <p:cNvSpPr txBox="1"/>
          <p:nvPr/>
        </p:nvSpPr>
        <p:spPr>
          <a:xfrm>
            <a:off x="8192720" y="4650026"/>
            <a:ext cx="2977461" cy="11733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4000"/>
              </a:lnSpc>
              <a:buFont typeface="Arial" panose="020B0604020202020204" pitchFamily="34" charset="0"/>
              <a:buNone/>
              <a:defRPr/>
            </a:pPr>
            <a:r>
              <a:rPr lang="id-ID" sz="144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Ut wisi enim ad minim veniam, quis nostrud exerci tation ullamcorper nibh euismod tincidunt ut laoreet dolore magna</a:t>
            </a:r>
          </a:p>
        </p:txBody>
      </p:sp>
      <p:sp>
        <p:nvSpPr>
          <p:cNvPr id="52" name="TextBox 41"/>
          <p:cNvSpPr txBox="1"/>
          <p:nvPr/>
        </p:nvSpPr>
        <p:spPr>
          <a:xfrm>
            <a:off x="9224252" y="3991118"/>
            <a:ext cx="914400" cy="386080"/>
          </a:xfrm>
          <a:prstGeom prst="rect">
            <a:avLst/>
          </a:prstGeom>
          <a:noFill/>
        </p:spPr>
        <p:txBody>
          <a:bodyPr wrap="none" rtlCol="0">
            <a:spAutoFit/>
          </a:bodyPr>
          <a:lstStyle/>
          <a:p>
            <a:pPr algn="ctr"/>
            <a:r>
              <a:rPr lang="zh-CN" altLang="en-US"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思路三</a:t>
            </a:r>
            <a:endParaRPr lang="id-ID" sz="1920" b="1"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nvGrpSpPr>
          <p:cNvPr id="53" name="Group 2054"/>
          <p:cNvGrpSpPr/>
          <p:nvPr/>
        </p:nvGrpSpPr>
        <p:grpSpPr>
          <a:xfrm>
            <a:off x="5575366" y="2167933"/>
            <a:ext cx="1078023" cy="1078023"/>
            <a:chOff x="5646487" y="2492885"/>
            <a:chExt cx="898072" cy="898072"/>
          </a:xfrm>
        </p:grpSpPr>
        <p:sp>
          <p:nvSpPr>
            <p:cNvPr id="54" name="Oval 29"/>
            <p:cNvSpPr/>
            <p:nvPr/>
          </p:nvSpPr>
          <p:spPr>
            <a:xfrm>
              <a:off x="5646487" y="2492885"/>
              <a:ext cx="898072" cy="898072"/>
            </a:xfrm>
            <a:prstGeom prst="ellipse">
              <a:avLst/>
            </a:prstGeom>
            <a:solidFill>
              <a:srgbClr val="ACD5CD">
                <a:alpha val="9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216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nvGrpSpPr>
            <p:cNvPr id="55" name="Group 48"/>
            <p:cNvGrpSpPr/>
            <p:nvPr/>
          </p:nvGrpSpPr>
          <p:grpSpPr>
            <a:xfrm>
              <a:off x="5948185" y="2727145"/>
              <a:ext cx="294676" cy="429552"/>
              <a:chOff x="3582988" y="3510757"/>
              <a:chExt cx="319088" cy="465138"/>
            </a:xfrm>
            <a:solidFill>
              <a:sysClr val="window" lastClr="FFFFFF"/>
            </a:solidFill>
          </p:grpSpPr>
          <p:sp>
            <p:nvSpPr>
              <p:cNvPr id="56"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22867" tIns="22867" rIns="22867" bIns="22867"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60"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22867" tIns="22867" rIns="22867" bIns="22867"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grpSp>
        <p:nvGrpSpPr>
          <p:cNvPr id="61" name="Group 2"/>
          <p:cNvGrpSpPr/>
          <p:nvPr/>
        </p:nvGrpSpPr>
        <p:grpSpPr>
          <a:xfrm>
            <a:off x="9093487" y="2167933"/>
            <a:ext cx="1078023" cy="1078023"/>
            <a:chOff x="8577816" y="2492885"/>
            <a:chExt cx="898072" cy="898072"/>
          </a:xfrm>
        </p:grpSpPr>
        <p:sp>
          <p:nvSpPr>
            <p:cNvPr id="62" name="Oval 31"/>
            <p:cNvSpPr/>
            <p:nvPr/>
          </p:nvSpPr>
          <p:spPr>
            <a:xfrm>
              <a:off x="8577816" y="2492885"/>
              <a:ext cx="898072" cy="898072"/>
            </a:xfrm>
            <a:prstGeom prst="ellipse">
              <a:avLst/>
            </a:prstGeom>
            <a:solidFill>
              <a:srgbClr val="ACD5CD">
                <a:alpha val="9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2160" b="0" i="0" u="none" strike="noStrike" kern="0" cap="none" spc="0" normalizeH="0" baseline="0" noProof="0" dirty="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nvGrpSpPr>
            <p:cNvPr id="63" name="Group 51"/>
            <p:cNvGrpSpPr/>
            <p:nvPr/>
          </p:nvGrpSpPr>
          <p:grpSpPr>
            <a:xfrm>
              <a:off x="8865954" y="2727145"/>
              <a:ext cx="321796" cy="429552"/>
              <a:chOff x="2639219" y="3510757"/>
              <a:chExt cx="348456" cy="465138"/>
            </a:xfrm>
            <a:solidFill>
              <a:sysClr val="window" lastClr="FFFFFF"/>
            </a:solidFill>
          </p:grpSpPr>
          <p:sp>
            <p:nvSpPr>
              <p:cNvPr id="64"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22867" tIns="22867" rIns="22867" bIns="22867"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68"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22867" tIns="22867" rIns="22867" bIns="22867"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grpSp>
        <p:nvGrpSpPr>
          <p:cNvPr id="69" name="Group 1"/>
          <p:cNvGrpSpPr/>
          <p:nvPr/>
        </p:nvGrpSpPr>
        <p:grpSpPr>
          <a:xfrm>
            <a:off x="2056301" y="2167933"/>
            <a:ext cx="1078023" cy="1078023"/>
            <a:chOff x="2715327" y="2492885"/>
            <a:chExt cx="898072" cy="898072"/>
          </a:xfrm>
        </p:grpSpPr>
        <p:sp>
          <p:nvSpPr>
            <p:cNvPr id="70" name="Oval 6"/>
            <p:cNvSpPr/>
            <p:nvPr/>
          </p:nvSpPr>
          <p:spPr>
            <a:xfrm>
              <a:off x="2715327" y="2492885"/>
              <a:ext cx="898072" cy="898072"/>
            </a:xfrm>
            <a:prstGeom prst="ellipse">
              <a:avLst/>
            </a:prstGeom>
            <a:solidFill>
              <a:srgbClr val="ACD5CD">
                <a:alpha val="74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62" tIns="54881" rIns="109762" bIns="54881" numCol="1" spcCol="0" rtlCol="0" fromWordArt="0" anchor="ctr" anchorCtr="0" forceAA="0" compatLnSpc="1">
              <a:noAutofit/>
            </a:bodyPr>
            <a:lstStyle/>
            <a:p>
              <a:pPr algn="ctr"/>
              <a:endParaRPr lang="id-ID" sz="1680">
                <a:solidFill>
                  <a:schemeClr val="tx1">
                    <a:lumMod val="65000"/>
                    <a:lumOff val="35000"/>
                  </a:schemeClr>
                </a:solidFill>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71" name="AutoShape 117"/>
            <p:cNvSpPr/>
            <p:nvPr/>
          </p:nvSpPr>
          <p:spPr bwMode="auto">
            <a:xfrm>
              <a:off x="2949954" y="2781023"/>
              <a:ext cx="428818" cy="32179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ysClr val="window" lastClr="FFFFFF"/>
            </a:solidFill>
            <a:ln>
              <a:noFill/>
            </a:ln>
            <a:effectLst/>
          </p:spPr>
          <p:txBody>
            <a:bodyPr lIns="22867" tIns="22867" rIns="22867" bIns="22867"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schemeClr val="tx1">
                    <a:lumMod val="65000"/>
                    <a:lumOff val="35000"/>
                  </a:schemeClr>
                </a:solidFill>
                <a:effectLst>
                  <a:outerShdw blurRad="38100" dist="38100" dir="2700000" algn="tl">
                    <a:srgbClr val="000000"/>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nvGrpSpPr>
          <p:cNvPr id="26" name="组合 25"/>
          <p:cNvGrpSpPr/>
          <p:nvPr/>
        </p:nvGrpSpPr>
        <p:grpSpPr>
          <a:xfrm>
            <a:off x="1" y="201354"/>
            <a:ext cx="4243885" cy="806318"/>
            <a:chOff x="1" y="167683"/>
            <a:chExt cx="3535466" cy="671722"/>
          </a:xfrm>
        </p:grpSpPr>
        <p:grpSp>
          <p:nvGrpSpPr>
            <p:cNvPr id="27" name="组合 26"/>
            <p:cNvGrpSpPr/>
            <p:nvPr/>
          </p:nvGrpSpPr>
          <p:grpSpPr>
            <a:xfrm>
              <a:off x="1" y="167683"/>
              <a:ext cx="3535466" cy="671722"/>
              <a:chOff x="2916166" y="694460"/>
              <a:chExt cx="4324493" cy="4324493"/>
            </a:xfrm>
          </p:grpSpPr>
          <p:sp>
            <p:nvSpPr>
              <p:cNvPr id="29"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0"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8" name="矩形 27"/>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500" fill="hold"/>
                                        <p:tgtEl>
                                          <p:spTgt spid="48"/>
                                        </p:tgtEl>
                                        <p:attrNameLst>
                                          <p:attrName>ppt_w</p:attrName>
                                        </p:attrNameLst>
                                      </p:cBhvr>
                                      <p:tavLst>
                                        <p:tav tm="0">
                                          <p:val>
                                            <p:fltVal val="0"/>
                                          </p:val>
                                        </p:tav>
                                        <p:tav tm="100000">
                                          <p:val>
                                            <p:strVal val="#ppt_w"/>
                                          </p:val>
                                        </p:tav>
                                      </p:tavLst>
                                    </p:anim>
                                    <p:anim calcmode="lin" valueType="num">
                                      <p:cBhvr>
                                        <p:cTn id="29" dur="500" fill="hold"/>
                                        <p:tgtEl>
                                          <p:spTgt spid="48"/>
                                        </p:tgtEl>
                                        <p:attrNameLst>
                                          <p:attrName>ppt_h</p:attrName>
                                        </p:attrNameLst>
                                      </p:cBhvr>
                                      <p:tavLst>
                                        <p:tav tm="0">
                                          <p:val>
                                            <p:fltVal val="0"/>
                                          </p:val>
                                        </p:tav>
                                        <p:tav tm="100000">
                                          <p:val>
                                            <p:strVal val="#ppt_h"/>
                                          </p:val>
                                        </p:tav>
                                      </p:tavLst>
                                    </p:anim>
                                    <p:animEffect transition="in" filter="fade">
                                      <p:cBhvr>
                                        <p:cTn id="30" dur="500"/>
                                        <p:tgtEl>
                                          <p:spTgt spid="4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1000"/>
                            </p:stCondLst>
                            <p:childTnLst>
                              <p:par>
                                <p:cTn id="37" presetID="22" presetClass="entr" presetSubtype="4" fill="hold" grpId="0" nodeType="after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down)">
                                      <p:cBhvr>
                                        <p:cTn id="39" dur="500"/>
                                        <p:tgtEl>
                                          <p:spTgt spid="49"/>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down)">
                                      <p:cBhvr>
                                        <p:cTn id="42" dur="500"/>
                                        <p:tgtEl>
                                          <p:spTgt spid="4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wipe(down)">
                                      <p:cBhvr>
                                        <p:cTn id="4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 name="Freeform 192"/>
          <p:cNvSpPr>
            <a:spLocks noEditPoints="1"/>
          </p:cNvSpPr>
          <p:nvPr/>
        </p:nvSpPr>
        <p:spPr bwMode="auto">
          <a:xfrm>
            <a:off x="1200730" y="2749247"/>
            <a:ext cx="1152224" cy="2723441"/>
          </a:xfrm>
          <a:custGeom>
            <a:avLst/>
            <a:gdLst>
              <a:gd name="T0" fmla="*/ 625 w 693"/>
              <a:gd name="T1" fmla="*/ 1522 h 1641"/>
              <a:gd name="T2" fmla="*/ 520 w 693"/>
              <a:gd name="T3" fmla="*/ 985 h 1641"/>
              <a:gd name="T4" fmla="*/ 498 w 693"/>
              <a:gd name="T5" fmla="*/ 789 h 1641"/>
              <a:gd name="T6" fmla="*/ 532 w 693"/>
              <a:gd name="T7" fmla="*/ 760 h 1641"/>
              <a:gd name="T8" fmla="*/ 571 w 693"/>
              <a:gd name="T9" fmla="*/ 506 h 1641"/>
              <a:gd name="T10" fmla="*/ 505 w 693"/>
              <a:gd name="T11" fmla="*/ 282 h 1641"/>
              <a:gd name="T12" fmla="*/ 394 w 693"/>
              <a:gd name="T13" fmla="*/ 243 h 1641"/>
              <a:gd name="T14" fmla="*/ 344 w 693"/>
              <a:gd name="T15" fmla="*/ 214 h 1641"/>
              <a:gd name="T16" fmla="*/ 341 w 693"/>
              <a:gd name="T17" fmla="*/ 204 h 1641"/>
              <a:gd name="T18" fmla="*/ 354 w 693"/>
              <a:gd name="T19" fmla="*/ 65 h 1641"/>
              <a:gd name="T20" fmla="*/ 313 w 693"/>
              <a:gd name="T21" fmla="*/ 0 h 1641"/>
              <a:gd name="T22" fmla="*/ 228 w 693"/>
              <a:gd name="T23" fmla="*/ 24 h 1641"/>
              <a:gd name="T24" fmla="*/ 214 w 693"/>
              <a:gd name="T25" fmla="*/ 121 h 1641"/>
              <a:gd name="T26" fmla="*/ 240 w 693"/>
              <a:gd name="T27" fmla="*/ 200 h 1641"/>
              <a:gd name="T28" fmla="*/ 240 w 693"/>
              <a:gd name="T29" fmla="*/ 215 h 1641"/>
              <a:gd name="T30" fmla="*/ 147 w 693"/>
              <a:gd name="T31" fmla="*/ 272 h 1641"/>
              <a:gd name="T32" fmla="*/ 22 w 693"/>
              <a:gd name="T33" fmla="*/ 531 h 1641"/>
              <a:gd name="T34" fmla="*/ 113 w 693"/>
              <a:gd name="T35" fmla="*/ 777 h 1641"/>
              <a:gd name="T36" fmla="*/ 143 w 693"/>
              <a:gd name="T37" fmla="*/ 802 h 1641"/>
              <a:gd name="T38" fmla="*/ 220 w 693"/>
              <a:gd name="T39" fmla="*/ 1183 h 1641"/>
              <a:gd name="T40" fmla="*/ 267 w 693"/>
              <a:gd name="T41" fmla="*/ 1470 h 1641"/>
              <a:gd name="T42" fmla="*/ 231 w 693"/>
              <a:gd name="T43" fmla="*/ 1602 h 1641"/>
              <a:gd name="T44" fmla="*/ 343 w 693"/>
              <a:gd name="T45" fmla="*/ 1595 h 1641"/>
              <a:gd name="T46" fmla="*/ 351 w 693"/>
              <a:gd name="T47" fmla="*/ 1504 h 1641"/>
              <a:gd name="T48" fmla="*/ 342 w 693"/>
              <a:gd name="T49" fmla="*/ 1327 h 1641"/>
              <a:gd name="T50" fmla="*/ 334 w 693"/>
              <a:gd name="T51" fmla="*/ 1168 h 1641"/>
              <a:gd name="T52" fmla="*/ 372 w 693"/>
              <a:gd name="T53" fmla="*/ 991 h 1641"/>
              <a:gd name="T54" fmla="*/ 495 w 693"/>
              <a:gd name="T55" fmla="*/ 1455 h 1641"/>
              <a:gd name="T56" fmla="*/ 553 w 693"/>
              <a:gd name="T57" fmla="*/ 1595 h 1641"/>
              <a:gd name="T58" fmla="*/ 693 w 693"/>
              <a:gd name="T59" fmla="*/ 1628 h 1641"/>
              <a:gd name="T60" fmla="*/ 115 w 693"/>
              <a:gd name="T61" fmla="*/ 608 h 1641"/>
              <a:gd name="T62" fmla="*/ 125 w 693"/>
              <a:gd name="T63" fmla="*/ 524 h 1641"/>
              <a:gd name="T64" fmla="*/ 395 w 693"/>
              <a:gd name="T65" fmla="*/ 690 h 1641"/>
              <a:gd name="T66" fmla="*/ 314 w 693"/>
              <a:gd name="T67" fmla="*/ 307 h 1641"/>
              <a:gd name="T68" fmla="*/ 280 w 693"/>
              <a:gd name="T69" fmla="*/ 291 h 1641"/>
              <a:gd name="T70" fmla="*/ 295 w 693"/>
              <a:gd name="T71" fmla="*/ 485 h 1641"/>
              <a:gd name="T72" fmla="*/ 274 w 693"/>
              <a:gd name="T73" fmla="*/ 687 h 1641"/>
              <a:gd name="T74" fmla="*/ 235 w 693"/>
              <a:gd name="T75" fmla="*/ 542 h 1641"/>
              <a:gd name="T76" fmla="*/ 248 w 693"/>
              <a:gd name="T77" fmla="*/ 225 h 1641"/>
              <a:gd name="T78" fmla="*/ 334 w 693"/>
              <a:gd name="T79" fmla="*/ 227 h 1641"/>
              <a:gd name="T80" fmla="*/ 381 w 693"/>
              <a:gd name="T81" fmla="*/ 413 h 1641"/>
              <a:gd name="T82" fmla="*/ 411 w 693"/>
              <a:gd name="T83" fmla="*/ 689 h 1641"/>
              <a:gd name="T84" fmla="*/ 473 w 693"/>
              <a:gd name="T85" fmla="*/ 485 h 1641"/>
              <a:gd name="T86" fmla="*/ 501 w 693"/>
              <a:gd name="T87" fmla="*/ 576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bg1"/>
          </a:solidFill>
          <a:ln>
            <a:noFill/>
          </a:ln>
          <a:effectLst/>
        </p:spPr>
        <p:txBody>
          <a:bodyPr lIns="121888" tIns="60944" rIns="121888" bIns="60944"/>
          <a:lstStyle/>
          <a:p>
            <a:pPr>
              <a:defRPr/>
            </a:pPr>
            <a:endParaRPr lang="id-ID" sz="240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4" name="Oval 12"/>
          <p:cNvSpPr/>
          <p:nvPr/>
        </p:nvSpPr>
        <p:spPr>
          <a:xfrm>
            <a:off x="2243446" y="3042859"/>
            <a:ext cx="219018" cy="219018"/>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4" name="Oval 13"/>
          <p:cNvSpPr/>
          <p:nvPr/>
        </p:nvSpPr>
        <p:spPr>
          <a:xfrm>
            <a:off x="3649605" y="2193768"/>
            <a:ext cx="217431" cy="219018"/>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9" name="Oval 14"/>
          <p:cNvSpPr/>
          <p:nvPr/>
        </p:nvSpPr>
        <p:spPr>
          <a:xfrm>
            <a:off x="4968475" y="2717506"/>
            <a:ext cx="217430" cy="217431"/>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0" name="Oval 15"/>
          <p:cNvSpPr/>
          <p:nvPr/>
        </p:nvSpPr>
        <p:spPr>
          <a:xfrm>
            <a:off x="6427006" y="1689074"/>
            <a:ext cx="217431" cy="217431"/>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1" name="Oval 16"/>
          <p:cNvSpPr/>
          <p:nvPr/>
        </p:nvSpPr>
        <p:spPr>
          <a:xfrm>
            <a:off x="7731592" y="1749383"/>
            <a:ext cx="217431" cy="217431"/>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2" name="Oval 17"/>
          <p:cNvSpPr/>
          <p:nvPr/>
        </p:nvSpPr>
        <p:spPr>
          <a:xfrm>
            <a:off x="8983804" y="2607998"/>
            <a:ext cx="217430" cy="217430"/>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3" name="Oval 18"/>
          <p:cNvSpPr/>
          <p:nvPr/>
        </p:nvSpPr>
        <p:spPr>
          <a:xfrm>
            <a:off x="10894656" y="1470056"/>
            <a:ext cx="217430" cy="219018"/>
          </a:xfrm>
          <a:prstGeom prst="ellipse">
            <a:avLst/>
          </a:prstGeom>
          <a:solidFill>
            <a:srgbClr val="ACD5C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cxnSp>
        <p:nvCxnSpPr>
          <p:cNvPr id="164" name="Straight Connector 20"/>
          <p:cNvCxnSpPr>
            <a:stCxn id="144" idx="7"/>
            <a:endCxn id="154" idx="3"/>
          </p:cNvCxnSpPr>
          <p:nvPr/>
        </p:nvCxnSpPr>
        <p:spPr>
          <a:xfrm flipV="1">
            <a:off x="2430722" y="2381043"/>
            <a:ext cx="1250624" cy="693558"/>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5" name="Straight Connector 23"/>
          <p:cNvCxnSpPr>
            <a:stCxn id="154" idx="5"/>
            <a:endCxn id="159" idx="2"/>
          </p:cNvCxnSpPr>
          <p:nvPr/>
        </p:nvCxnSpPr>
        <p:spPr>
          <a:xfrm>
            <a:off x="3835295" y="2381043"/>
            <a:ext cx="1133179" cy="444385"/>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6" name="Straight Connector 25"/>
          <p:cNvCxnSpPr>
            <a:stCxn id="159" idx="7"/>
            <a:endCxn id="160" idx="3"/>
          </p:cNvCxnSpPr>
          <p:nvPr/>
        </p:nvCxnSpPr>
        <p:spPr>
          <a:xfrm flipV="1">
            <a:off x="5154163" y="1874763"/>
            <a:ext cx="1304586" cy="874484"/>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7" name="Straight Connector 27"/>
          <p:cNvCxnSpPr>
            <a:stCxn id="160" idx="6"/>
            <a:endCxn id="161" idx="2"/>
          </p:cNvCxnSpPr>
          <p:nvPr/>
        </p:nvCxnSpPr>
        <p:spPr>
          <a:xfrm>
            <a:off x="6644439" y="1796996"/>
            <a:ext cx="1087153" cy="60309"/>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8" name="Straight Connector 29"/>
          <p:cNvCxnSpPr>
            <a:stCxn id="161" idx="5"/>
            <a:endCxn id="162" idx="1"/>
          </p:cNvCxnSpPr>
          <p:nvPr/>
        </p:nvCxnSpPr>
        <p:spPr>
          <a:xfrm>
            <a:off x="7917281" y="1935073"/>
            <a:ext cx="1098264" cy="704667"/>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9" name="Straight Connector 31"/>
          <p:cNvCxnSpPr>
            <a:stCxn id="162" idx="6"/>
            <a:endCxn id="163" idx="3"/>
          </p:cNvCxnSpPr>
          <p:nvPr/>
        </p:nvCxnSpPr>
        <p:spPr>
          <a:xfrm flipV="1">
            <a:off x="9201234" y="1657332"/>
            <a:ext cx="1725164" cy="1060174"/>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70" name="TextBox 45"/>
          <p:cNvSpPr txBox="1"/>
          <p:nvPr/>
        </p:nvSpPr>
        <p:spPr>
          <a:xfrm>
            <a:off x="3321703" y="1885873"/>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1" name="TextBox 46"/>
          <p:cNvSpPr txBox="1"/>
          <p:nvPr/>
        </p:nvSpPr>
        <p:spPr>
          <a:xfrm>
            <a:off x="2386285" y="3393605"/>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2" name="TextBox 47"/>
          <p:cNvSpPr txBox="1"/>
          <p:nvPr/>
        </p:nvSpPr>
        <p:spPr>
          <a:xfrm>
            <a:off x="4589160" y="3095233"/>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3" name="TextBox 48"/>
          <p:cNvSpPr txBox="1"/>
          <p:nvPr/>
        </p:nvSpPr>
        <p:spPr>
          <a:xfrm>
            <a:off x="6087370" y="1341503"/>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4" name="TextBox 49"/>
          <p:cNvSpPr txBox="1"/>
          <p:nvPr/>
        </p:nvSpPr>
        <p:spPr>
          <a:xfrm>
            <a:off x="7420523" y="1341503"/>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5" name="TextBox 50"/>
          <p:cNvSpPr txBox="1"/>
          <p:nvPr/>
        </p:nvSpPr>
        <p:spPr>
          <a:xfrm>
            <a:off x="8567987" y="2939699"/>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6" name="TextBox 51"/>
          <p:cNvSpPr txBox="1"/>
          <p:nvPr/>
        </p:nvSpPr>
        <p:spPr>
          <a:xfrm>
            <a:off x="9696406" y="1454185"/>
            <a:ext cx="894080" cy="306705"/>
          </a:xfrm>
          <a:prstGeom prst="rect">
            <a:avLst/>
          </a:prstGeom>
          <a:noFill/>
        </p:spPr>
        <p:txBody>
          <a:bodyPr wrap="none">
            <a:spAutoFit/>
          </a:bodyPr>
          <a:lstStyle/>
          <a:p>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7" name="TextBox 52"/>
          <p:cNvSpPr txBox="1"/>
          <p:nvPr/>
        </p:nvSpPr>
        <p:spPr>
          <a:xfrm>
            <a:off x="3490896" y="2595300"/>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78" name="TextBox 53"/>
          <p:cNvSpPr txBox="1"/>
          <p:nvPr/>
        </p:nvSpPr>
        <p:spPr>
          <a:xfrm>
            <a:off x="4656215" y="2258839"/>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79" name="TextBox 54"/>
          <p:cNvSpPr txBox="1"/>
          <p:nvPr/>
        </p:nvSpPr>
        <p:spPr>
          <a:xfrm>
            <a:off x="6167989" y="2071562"/>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80" name="TextBox 55"/>
          <p:cNvSpPr txBox="1"/>
          <p:nvPr/>
        </p:nvSpPr>
        <p:spPr>
          <a:xfrm>
            <a:off x="7391807" y="2122349"/>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81" name="TextBox 56"/>
          <p:cNvSpPr txBox="1"/>
          <p:nvPr/>
        </p:nvSpPr>
        <p:spPr>
          <a:xfrm>
            <a:off x="8759603" y="2136632"/>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82" name="TextBox 57"/>
          <p:cNvSpPr txBox="1"/>
          <p:nvPr/>
        </p:nvSpPr>
        <p:spPr>
          <a:xfrm>
            <a:off x="10735947" y="1873176"/>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83" name="TextBox 58"/>
          <p:cNvSpPr txBox="1"/>
          <p:nvPr/>
        </p:nvSpPr>
        <p:spPr>
          <a:xfrm>
            <a:off x="2084738" y="2563559"/>
            <a:ext cx="894080" cy="306705"/>
          </a:xfrm>
          <a:prstGeom prst="rect">
            <a:avLst/>
          </a:prstGeom>
          <a:noFill/>
        </p:spPr>
        <p:txBody>
          <a:bodyPr wrap="none">
            <a:spAutoFit/>
          </a:bodyPr>
          <a:lstStyle/>
          <a:p>
            <a:pPr>
              <a:defRPr/>
            </a:pPr>
            <a:r>
              <a:rPr lang="zh-CN" altLang="en-US"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输入标题</a:t>
            </a:r>
            <a:endParaRPr lang="en-US" altLang="zh-CN"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endParaRPr>
          </a:p>
        </p:txBody>
      </p:sp>
      <p:sp>
        <p:nvSpPr>
          <p:cNvPr id="184" name="TextBox 59"/>
          <p:cNvSpPr txBox="1"/>
          <p:nvPr/>
        </p:nvSpPr>
        <p:spPr>
          <a:xfrm>
            <a:off x="5509670" y="4344270"/>
            <a:ext cx="5694467" cy="1592580"/>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zh-CN" altLang="en-US" sz="336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单击添加标题</a:t>
            </a:r>
          </a:p>
          <a:p>
            <a:pPr algn="r" eaLnBrk="1" hangingPunct="1"/>
            <a:endParaRPr lang="en-US" altLang="zh-CN" sz="10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pPr algn="just">
              <a:lnSpc>
                <a:spcPct val="15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85" name="Oval 47"/>
          <p:cNvSpPr/>
          <p:nvPr/>
        </p:nvSpPr>
        <p:spPr>
          <a:xfrm>
            <a:off x="3759114" y="4195084"/>
            <a:ext cx="1407746" cy="1407746"/>
          </a:xfrm>
          <a:prstGeom prst="ellipse">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795" b="1" dirty="0">
                <a:solidFill>
                  <a:schemeClr val="bg1"/>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85%</a:t>
            </a:r>
          </a:p>
          <a:p>
            <a:pPr algn="ctr"/>
            <a:r>
              <a:rPr lang="zh-CN" altLang="en-US" sz="105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 输入标题</a:t>
            </a:r>
            <a:endParaRPr lang="id-ID" altLang="zh-CN" sz="105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86" name="Arc 48"/>
          <p:cNvSpPr/>
          <p:nvPr/>
        </p:nvSpPr>
        <p:spPr>
          <a:xfrm>
            <a:off x="3759114" y="4195084"/>
            <a:ext cx="1407746" cy="1407746"/>
          </a:xfrm>
          <a:prstGeom prst="arc">
            <a:avLst>
              <a:gd name="adj1" fmla="val 16200000"/>
              <a:gd name="adj2" fmla="val 11287514"/>
            </a:avLst>
          </a:prstGeom>
          <a:ln w="101600" cap="rnd">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35" name="组合 34"/>
          <p:cNvGrpSpPr/>
          <p:nvPr/>
        </p:nvGrpSpPr>
        <p:grpSpPr>
          <a:xfrm>
            <a:off x="1" y="201354"/>
            <a:ext cx="4243885" cy="806318"/>
            <a:chOff x="1" y="167683"/>
            <a:chExt cx="3535466" cy="671722"/>
          </a:xfrm>
        </p:grpSpPr>
        <p:grpSp>
          <p:nvGrpSpPr>
            <p:cNvPr id="36" name="组合 35"/>
            <p:cNvGrpSpPr/>
            <p:nvPr/>
          </p:nvGrpSpPr>
          <p:grpSpPr>
            <a:xfrm>
              <a:off x="1" y="167683"/>
              <a:ext cx="3535466" cy="671722"/>
              <a:chOff x="2916166" y="694460"/>
              <a:chExt cx="4324493" cy="4324493"/>
            </a:xfrm>
          </p:grpSpPr>
          <p:sp>
            <p:nvSpPr>
              <p:cNvPr id="38"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9"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37" name="矩形 36"/>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000"/>
                                        <p:tgtEl>
                                          <p:spTgt spid="120"/>
                                        </p:tgtEl>
                                      </p:cBhvr>
                                    </p:animEffect>
                                    <p:anim calcmode="lin" valueType="num">
                                      <p:cBhvr>
                                        <p:cTn id="8" dur="1000" fill="hold"/>
                                        <p:tgtEl>
                                          <p:spTgt spid="120"/>
                                        </p:tgtEl>
                                        <p:attrNameLst>
                                          <p:attrName>ppt_x</p:attrName>
                                        </p:attrNameLst>
                                      </p:cBhvr>
                                      <p:tavLst>
                                        <p:tav tm="0">
                                          <p:val>
                                            <p:strVal val="#ppt_x"/>
                                          </p:val>
                                        </p:tav>
                                        <p:tav tm="100000">
                                          <p:val>
                                            <p:strVal val="#ppt_x"/>
                                          </p:val>
                                        </p:tav>
                                      </p:tavLst>
                                    </p:anim>
                                    <p:anim calcmode="lin" valueType="num">
                                      <p:cBhvr>
                                        <p:cTn id="9" dur="1000" fill="hold"/>
                                        <p:tgtEl>
                                          <p:spTgt spid="12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44"/>
                                        </p:tgtEl>
                                        <p:attrNameLst>
                                          <p:attrName>style.visibility</p:attrName>
                                        </p:attrNameLst>
                                      </p:cBhvr>
                                      <p:to>
                                        <p:strVal val="visible"/>
                                      </p:to>
                                    </p:set>
                                    <p:animEffect transition="in" filter="wipe(left)">
                                      <p:cBhvr>
                                        <p:cTn id="13" dur="500"/>
                                        <p:tgtEl>
                                          <p:spTgt spid="144"/>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64"/>
                                        </p:tgtEl>
                                        <p:attrNameLst>
                                          <p:attrName>style.visibility</p:attrName>
                                        </p:attrNameLst>
                                      </p:cBhvr>
                                      <p:to>
                                        <p:strVal val="visible"/>
                                      </p:to>
                                    </p:set>
                                    <p:animEffect transition="in" filter="wipe(left)">
                                      <p:cBhvr>
                                        <p:cTn id="17" dur="500"/>
                                        <p:tgtEl>
                                          <p:spTgt spid="164"/>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54"/>
                                        </p:tgtEl>
                                        <p:attrNameLst>
                                          <p:attrName>style.visibility</p:attrName>
                                        </p:attrNameLst>
                                      </p:cBhvr>
                                      <p:to>
                                        <p:strVal val="visible"/>
                                      </p:to>
                                    </p:set>
                                    <p:animEffect transition="in" filter="wipe(left)">
                                      <p:cBhvr>
                                        <p:cTn id="21" dur="500"/>
                                        <p:tgtEl>
                                          <p:spTgt spid="154"/>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65"/>
                                        </p:tgtEl>
                                        <p:attrNameLst>
                                          <p:attrName>style.visibility</p:attrName>
                                        </p:attrNameLst>
                                      </p:cBhvr>
                                      <p:to>
                                        <p:strVal val="visible"/>
                                      </p:to>
                                    </p:set>
                                    <p:animEffect transition="in" filter="wipe(left)">
                                      <p:cBhvr>
                                        <p:cTn id="25" dur="500"/>
                                        <p:tgtEl>
                                          <p:spTgt spid="165"/>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59"/>
                                        </p:tgtEl>
                                        <p:attrNameLst>
                                          <p:attrName>style.visibility</p:attrName>
                                        </p:attrNameLst>
                                      </p:cBhvr>
                                      <p:to>
                                        <p:strVal val="visible"/>
                                      </p:to>
                                    </p:set>
                                    <p:animEffect transition="in" filter="wipe(left)">
                                      <p:cBhvr>
                                        <p:cTn id="29" dur="500"/>
                                        <p:tgtEl>
                                          <p:spTgt spid="159"/>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66"/>
                                        </p:tgtEl>
                                        <p:attrNameLst>
                                          <p:attrName>style.visibility</p:attrName>
                                        </p:attrNameLst>
                                      </p:cBhvr>
                                      <p:to>
                                        <p:strVal val="visible"/>
                                      </p:to>
                                    </p:set>
                                    <p:animEffect transition="in" filter="wipe(left)">
                                      <p:cBhvr>
                                        <p:cTn id="33" dur="500"/>
                                        <p:tgtEl>
                                          <p:spTgt spid="166"/>
                                        </p:tgtEl>
                                      </p:cBhvr>
                                    </p:animEffect>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60"/>
                                        </p:tgtEl>
                                        <p:attrNameLst>
                                          <p:attrName>style.visibility</p:attrName>
                                        </p:attrNameLst>
                                      </p:cBhvr>
                                      <p:to>
                                        <p:strVal val="visible"/>
                                      </p:to>
                                    </p:set>
                                    <p:animEffect transition="in" filter="wipe(left)">
                                      <p:cBhvr>
                                        <p:cTn id="37" dur="500"/>
                                        <p:tgtEl>
                                          <p:spTgt spid="160"/>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167"/>
                                        </p:tgtEl>
                                        <p:attrNameLst>
                                          <p:attrName>style.visibility</p:attrName>
                                        </p:attrNameLst>
                                      </p:cBhvr>
                                      <p:to>
                                        <p:strVal val="visible"/>
                                      </p:to>
                                    </p:set>
                                    <p:animEffect transition="in" filter="wipe(left)">
                                      <p:cBhvr>
                                        <p:cTn id="41" dur="500"/>
                                        <p:tgtEl>
                                          <p:spTgt spid="167"/>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161"/>
                                        </p:tgtEl>
                                        <p:attrNameLst>
                                          <p:attrName>style.visibility</p:attrName>
                                        </p:attrNameLst>
                                      </p:cBhvr>
                                      <p:to>
                                        <p:strVal val="visible"/>
                                      </p:to>
                                    </p:set>
                                    <p:animEffect transition="in" filter="wipe(left)">
                                      <p:cBhvr>
                                        <p:cTn id="45" dur="500"/>
                                        <p:tgtEl>
                                          <p:spTgt spid="161"/>
                                        </p:tgtEl>
                                      </p:cBhvr>
                                    </p:animEffect>
                                  </p:childTnLst>
                                </p:cTn>
                              </p:par>
                            </p:childTnLst>
                          </p:cTn>
                        </p:par>
                        <p:par>
                          <p:cTn id="46" fill="hold">
                            <p:stCondLst>
                              <p:cond delay="5500"/>
                            </p:stCondLst>
                            <p:childTnLst>
                              <p:par>
                                <p:cTn id="47" presetID="22" presetClass="entr" presetSubtype="8" fill="hold" nodeType="afterEffect">
                                  <p:stCondLst>
                                    <p:cond delay="0"/>
                                  </p:stCondLst>
                                  <p:childTnLst>
                                    <p:set>
                                      <p:cBhvr>
                                        <p:cTn id="48" dur="1" fill="hold">
                                          <p:stCondLst>
                                            <p:cond delay="0"/>
                                          </p:stCondLst>
                                        </p:cTn>
                                        <p:tgtEl>
                                          <p:spTgt spid="168"/>
                                        </p:tgtEl>
                                        <p:attrNameLst>
                                          <p:attrName>style.visibility</p:attrName>
                                        </p:attrNameLst>
                                      </p:cBhvr>
                                      <p:to>
                                        <p:strVal val="visible"/>
                                      </p:to>
                                    </p:set>
                                    <p:animEffect transition="in" filter="wipe(left)">
                                      <p:cBhvr>
                                        <p:cTn id="49" dur="500"/>
                                        <p:tgtEl>
                                          <p:spTgt spid="168"/>
                                        </p:tgtEl>
                                      </p:cBhvr>
                                    </p:animEffect>
                                  </p:childTnLst>
                                </p:cTn>
                              </p:par>
                            </p:childTnLst>
                          </p:cTn>
                        </p:par>
                        <p:par>
                          <p:cTn id="50" fill="hold">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162"/>
                                        </p:tgtEl>
                                        <p:attrNameLst>
                                          <p:attrName>style.visibility</p:attrName>
                                        </p:attrNameLst>
                                      </p:cBhvr>
                                      <p:to>
                                        <p:strVal val="visible"/>
                                      </p:to>
                                    </p:set>
                                    <p:animEffect transition="in" filter="wipe(left)">
                                      <p:cBhvr>
                                        <p:cTn id="53" dur="500"/>
                                        <p:tgtEl>
                                          <p:spTgt spid="162"/>
                                        </p:tgtEl>
                                      </p:cBhvr>
                                    </p:animEffect>
                                  </p:childTnLst>
                                </p:cTn>
                              </p:par>
                            </p:childTnLst>
                          </p:cTn>
                        </p:par>
                        <p:par>
                          <p:cTn id="54" fill="hold">
                            <p:stCondLst>
                              <p:cond delay="6500"/>
                            </p:stCondLst>
                            <p:childTnLst>
                              <p:par>
                                <p:cTn id="55" presetID="22" presetClass="entr" presetSubtype="8" fill="hold" nodeType="afterEffect">
                                  <p:stCondLst>
                                    <p:cond delay="0"/>
                                  </p:stCondLst>
                                  <p:childTnLst>
                                    <p:set>
                                      <p:cBhvr>
                                        <p:cTn id="56" dur="1" fill="hold">
                                          <p:stCondLst>
                                            <p:cond delay="0"/>
                                          </p:stCondLst>
                                        </p:cTn>
                                        <p:tgtEl>
                                          <p:spTgt spid="169"/>
                                        </p:tgtEl>
                                        <p:attrNameLst>
                                          <p:attrName>style.visibility</p:attrName>
                                        </p:attrNameLst>
                                      </p:cBhvr>
                                      <p:to>
                                        <p:strVal val="visible"/>
                                      </p:to>
                                    </p:set>
                                    <p:animEffect transition="in" filter="wipe(left)">
                                      <p:cBhvr>
                                        <p:cTn id="57" dur="500"/>
                                        <p:tgtEl>
                                          <p:spTgt spid="169"/>
                                        </p:tgtEl>
                                      </p:cBhvr>
                                    </p:animEffect>
                                  </p:childTnLst>
                                </p:cTn>
                              </p:par>
                            </p:childTnLst>
                          </p:cTn>
                        </p:par>
                        <p:par>
                          <p:cTn id="58" fill="hold">
                            <p:stCondLst>
                              <p:cond delay="7000"/>
                            </p:stCondLst>
                            <p:childTnLst>
                              <p:par>
                                <p:cTn id="59" presetID="22" presetClass="entr" presetSubtype="8" fill="hold" grpId="0" nodeType="afterEffect">
                                  <p:stCondLst>
                                    <p:cond delay="0"/>
                                  </p:stCondLst>
                                  <p:childTnLst>
                                    <p:set>
                                      <p:cBhvr>
                                        <p:cTn id="60" dur="1" fill="hold">
                                          <p:stCondLst>
                                            <p:cond delay="0"/>
                                          </p:stCondLst>
                                        </p:cTn>
                                        <p:tgtEl>
                                          <p:spTgt spid="163"/>
                                        </p:tgtEl>
                                        <p:attrNameLst>
                                          <p:attrName>style.visibility</p:attrName>
                                        </p:attrNameLst>
                                      </p:cBhvr>
                                      <p:to>
                                        <p:strVal val="visible"/>
                                      </p:to>
                                    </p:set>
                                    <p:animEffect transition="in" filter="wipe(left)">
                                      <p:cBhvr>
                                        <p:cTn id="61" dur="500"/>
                                        <p:tgtEl>
                                          <p:spTgt spid="163"/>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83"/>
                                        </p:tgtEl>
                                        <p:attrNameLst>
                                          <p:attrName>style.visibility</p:attrName>
                                        </p:attrNameLst>
                                      </p:cBhvr>
                                      <p:to>
                                        <p:strVal val="visible"/>
                                      </p:to>
                                    </p:set>
                                    <p:anim calcmode="lin" valueType="num">
                                      <p:cBhvr>
                                        <p:cTn id="64" dur="500" fill="hold"/>
                                        <p:tgtEl>
                                          <p:spTgt spid="183"/>
                                        </p:tgtEl>
                                        <p:attrNameLst>
                                          <p:attrName>ppt_w</p:attrName>
                                        </p:attrNameLst>
                                      </p:cBhvr>
                                      <p:tavLst>
                                        <p:tav tm="0">
                                          <p:val>
                                            <p:fltVal val="0"/>
                                          </p:val>
                                        </p:tav>
                                        <p:tav tm="100000">
                                          <p:val>
                                            <p:strVal val="#ppt_w"/>
                                          </p:val>
                                        </p:tav>
                                      </p:tavLst>
                                    </p:anim>
                                    <p:anim calcmode="lin" valueType="num">
                                      <p:cBhvr>
                                        <p:cTn id="65" dur="500" fill="hold"/>
                                        <p:tgtEl>
                                          <p:spTgt spid="183"/>
                                        </p:tgtEl>
                                        <p:attrNameLst>
                                          <p:attrName>ppt_h</p:attrName>
                                        </p:attrNameLst>
                                      </p:cBhvr>
                                      <p:tavLst>
                                        <p:tav tm="0">
                                          <p:val>
                                            <p:fltVal val="0"/>
                                          </p:val>
                                        </p:tav>
                                        <p:tav tm="100000">
                                          <p:val>
                                            <p:strVal val="#ppt_h"/>
                                          </p:val>
                                        </p:tav>
                                      </p:tavLst>
                                    </p:anim>
                                    <p:animEffect transition="in" filter="fade">
                                      <p:cBhvr>
                                        <p:cTn id="66" dur="500"/>
                                        <p:tgtEl>
                                          <p:spTgt spid="183"/>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71"/>
                                        </p:tgtEl>
                                        <p:attrNameLst>
                                          <p:attrName>style.visibility</p:attrName>
                                        </p:attrNameLst>
                                      </p:cBhvr>
                                      <p:to>
                                        <p:strVal val="visible"/>
                                      </p:to>
                                    </p:set>
                                    <p:anim calcmode="lin" valueType="num">
                                      <p:cBhvr>
                                        <p:cTn id="69" dur="500" fill="hold"/>
                                        <p:tgtEl>
                                          <p:spTgt spid="171"/>
                                        </p:tgtEl>
                                        <p:attrNameLst>
                                          <p:attrName>ppt_w</p:attrName>
                                        </p:attrNameLst>
                                      </p:cBhvr>
                                      <p:tavLst>
                                        <p:tav tm="0">
                                          <p:val>
                                            <p:fltVal val="0"/>
                                          </p:val>
                                        </p:tav>
                                        <p:tav tm="100000">
                                          <p:val>
                                            <p:strVal val="#ppt_w"/>
                                          </p:val>
                                        </p:tav>
                                      </p:tavLst>
                                    </p:anim>
                                    <p:anim calcmode="lin" valueType="num">
                                      <p:cBhvr>
                                        <p:cTn id="70" dur="500" fill="hold"/>
                                        <p:tgtEl>
                                          <p:spTgt spid="171"/>
                                        </p:tgtEl>
                                        <p:attrNameLst>
                                          <p:attrName>ppt_h</p:attrName>
                                        </p:attrNameLst>
                                      </p:cBhvr>
                                      <p:tavLst>
                                        <p:tav tm="0">
                                          <p:val>
                                            <p:fltVal val="0"/>
                                          </p:val>
                                        </p:tav>
                                        <p:tav tm="100000">
                                          <p:val>
                                            <p:strVal val="#ppt_h"/>
                                          </p:val>
                                        </p:tav>
                                      </p:tavLst>
                                    </p:anim>
                                    <p:animEffect transition="in" filter="fade">
                                      <p:cBhvr>
                                        <p:cTn id="71" dur="500"/>
                                        <p:tgtEl>
                                          <p:spTgt spid="171"/>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70"/>
                                        </p:tgtEl>
                                        <p:attrNameLst>
                                          <p:attrName>style.visibility</p:attrName>
                                        </p:attrNameLst>
                                      </p:cBhvr>
                                      <p:to>
                                        <p:strVal val="visible"/>
                                      </p:to>
                                    </p:set>
                                    <p:anim calcmode="lin" valueType="num">
                                      <p:cBhvr>
                                        <p:cTn id="74" dur="500" fill="hold"/>
                                        <p:tgtEl>
                                          <p:spTgt spid="170"/>
                                        </p:tgtEl>
                                        <p:attrNameLst>
                                          <p:attrName>ppt_w</p:attrName>
                                        </p:attrNameLst>
                                      </p:cBhvr>
                                      <p:tavLst>
                                        <p:tav tm="0">
                                          <p:val>
                                            <p:fltVal val="0"/>
                                          </p:val>
                                        </p:tav>
                                        <p:tav tm="100000">
                                          <p:val>
                                            <p:strVal val="#ppt_w"/>
                                          </p:val>
                                        </p:tav>
                                      </p:tavLst>
                                    </p:anim>
                                    <p:anim calcmode="lin" valueType="num">
                                      <p:cBhvr>
                                        <p:cTn id="75" dur="500" fill="hold"/>
                                        <p:tgtEl>
                                          <p:spTgt spid="170"/>
                                        </p:tgtEl>
                                        <p:attrNameLst>
                                          <p:attrName>ppt_h</p:attrName>
                                        </p:attrNameLst>
                                      </p:cBhvr>
                                      <p:tavLst>
                                        <p:tav tm="0">
                                          <p:val>
                                            <p:fltVal val="0"/>
                                          </p:val>
                                        </p:tav>
                                        <p:tav tm="100000">
                                          <p:val>
                                            <p:strVal val="#ppt_h"/>
                                          </p:val>
                                        </p:tav>
                                      </p:tavLst>
                                    </p:anim>
                                    <p:animEffect transition="in" filter="fade">
                                      <p:cBhvr>
                                        <p:cTn id="76" dur="500"/>
                                        <p:tgtEl>
                                          <p:spTgt spid="17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77"/>
                                        </p:tgtEl>
                                        <p:attrNameLst>
                                          <p:attrName>style.visibility</p:attrName>
                                        </p:attrNameLst>
                                      </p:cBhvr>
                                      <p:to>
                                        <p:strVal val="visible"/>
                                      </p:to>
                                    </p:set>
                                    <p:anim calcmode="lin" valueType="num">
                                      <p:cBhvr>
                                        <p:cTn id="79" dur="500" fill="hold"/>
                                        <p:tgtEl>
                                          <p:spTgt spid="177"/>
                                        </p:tgtEl>
                                        <p:attrNameLst>
                                          <p:attrName>ppt_w</p:attrName>
                                        </p:attrNameLst>
                                      </p:cBhvr>
                                      <p:tavLst>
                                        <p:tav tm="0">
                                          <p:val>
                                            <p:fltVal val="0"/>
                                          </p:val>
                                        </p:tav>
                                        <p:tav tm="100000">
                                          <p:val>
                                            <p:strVal val="#ppt_w"/>
                                          </p:val>
                                        </p:tav>
                                      </p:tavLst>
                                    </p:anim>
                                    <p:anim calcmode="lin" valueType="num">
                                      <p:cBhvr>
                                        <p:cTn id="80" dur="500" fill="hold"/>
                                        <p:tgtEl>
                                          <p:spTgt spid="177"/>
                                        </p:tgtEl>
                                        <p:attrNameLst>
                                          <p:attrName>ppt_h</p:attrName>
                                        </p:attrNameLst>
                                      </p:cBhvr>
                                      <p:tavLst>
                                        <p:tav tm="0">
                                          <p:val>
                                            <p:fltVal val="0"/>
                                          </p:val>
                                        </p:tav>
                                        <p:tav tm="100000">
                                          <p:val>
                                            <p:strVal val="#ppt_h"/>
                                          </p:val>
                                        </p:tav>
                                      </p:tavLst>
                                    </p:anim>
                                    <p:animEffect transition="in" filter="fade">
                                      <p:cBhvr>
                                        <p:cTn id="81" dur="500"/>
                                        <p:tgtEl>
                                          <p:spTgt spid="177"/>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172"/>
                                        </p:tgtEl>
                                        <p:attrNameLst>
                                          <p:attrName>style.visibility</p:attrName>
                                        </p:attrNameLst>
                                      </p:cBhvr>
                                      <p:to>
                                        <p:strVal val="visible"/>
                                      </p:to>
                                    </p:set>
                                    <p:anim calcmode="lin" valueType="num">
                                      <p:cBhvr>
                                        <p:cTn id="84" dur="500" fill="hold"/>
                                        <p:tgtEl>
                                          <p:spTgt spid="172"/>
                                        </p:tgtEl>
                                        <p:attrNameLst>
                                          <p:attrName>ppt_w</p:attrName>
                                        </p:attrNameLst>
                                      </p:cBhvr>
                                      <p:tavLst>
                                        <p:tav tm="0">
                                          <p:val>
                                            <p:fltVal val="0"/>
                                          </p:val>
                                        </p:tav>
                                        <p:tav tm="100000">
                                          <p:val>
                                            <p:strVal val="#ppt_w"/>
                                          </p:val>
                                        </p:tav>
                                      </p:tavLst>
                                    </p:anim>
                                    <p:anim calcmode="lin" valueType="num">
                                      <p:cBhvr>
                                        <p:cTn id="85" dur="500" fill="hold"/>
                                        <p:tgtEl>
                                          <p:spTgt spid="172"/>
                                        </p:tgtEl>
                                        <p:attrNameLst>
                                          <p:attrName>ppt_h</p:attrName>
                                        </p:attrNameLst>
                                      </p:cBhvr>
                                      <p:tavLst>
                                        <p:tav tm="0">
                                          <p:val>
                                            <p:fltVal val="0"/>
                                          </p:val>
                                        </p:tav>
                                        <p:tav tm="100000">
                                          <p:val>
                                            <p:strVal val="#ppt_h"/>
                                          </p:val>
                                        </p:tav>
                                      </p:tavLst>
                                    </p:anim>
                                    <p:animEffect transition="in" filter="fade">
                                      <p:cBhvr>
                                        <p:cTn id="86" dur="500"/>
                                        <p:tgtEl>
                                          <p:spTgt spid="172"/>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178"/>
                                        </p:tgtEl>
                                        <p:attrNameLst>
                                          <p:attrName>style.visibility</p:attrName>
                                        </p:attrNameLst>
                                      </p:cBhvr>
                                      <p:to>
                                        <p:strVal val="visible"/>
                                      </p:to>
                                    </p:set>
                                    <p:anim calcmode="lin" valueType="num">
                                      <p:cBhvr>
                                        <p:cTn id="89" dur="500" fill="hold"/>
                                        <p:tgtEl>
                                          <p:spTgt spid="178"/>
                                        </p:tgtEl>
                                        <p:attrNameLst>
                                          <p:attrName>ppt_w</p:attrName>
                                        </p:attrNameLst>
                                      </p:cBhvr>
                                      <p:tavLst>
                                        <p:tav tm="0">
                                          <p:val>
                                            <p:fltVal val="0"/>
                                          </p:val>
                                        </p:tav>
                                        <p:tav tm="100000">
                                          <p:val>
                                            <p:strVal val="#ppt_w"/>
                                          </p:val>
                                        </p:tav>
                                      </p:tavLst>
                                    </p:anim>
                                    <p:anim calcmode="lin" valueType="num">
                                      <p:cBhvr>
                                        <p:cTn id="90" dur="500" fill="hold"/>
                                        <p:tgtEl>
                                          <p:spTgt spid="178"/>
                                        </p:tgtEl>
                                        <p:attrNameLst>
                                          <p:attrName>ppt_h</p:attrName>
                                        </p:attrNameLst>
                                      </p:cBhvr>
                                      <p:tavLst>
                                        <p:tav tm="0">
                                          <p:val>
                                            <p:fltVal val="0"/>
                                          </p:val>
                                        </p:tav>
                                        <p:tav tm="100000">
                                          <p:val>
                                            <p:strVal val="#ppt_h"/>
                                          </p:val>
                                        </p:tav>
                                      </p:tavLst>
                                    </p:anim>
                                    <p:animEffect transition="in" filter="fade">
                                      <p:cBhvr>
                                        <p:cTn id="91" dur="500"/>
                                        <p:tgtEl>
                                          <p:spTgt spid="178"/>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73"/>
                                        </p:tgtEl>
                                        <p:attrNameLst>
                                          <p:attrName>style.visibility</p:attrName>
                                        </p:attrNameLst>
                                      </p:cBhvr>
                                      <p:to>
                                        <p:strVal val="visible"/>
                                      </p:to>
                                    </p:set>
                                    <p:anim calcmode="lin" valueType="num">
                                      <p:cBhvr>
                                        <p:cTn id="94" dur="500" fill="hold"/>
                                        <p:tgtEl>
                                          <p:spTgt spid="173"/>
                                        </p:tgtEl>
                                        <p:attrNameLst>
                                          <p:attrName>ppt_w</p:attrName>
                                        </p:attrNameLst>
                                      </p:cBhvr>
                                      <p:tavLst>
                                        <p:tav tm="0">
                                          <p:val>
                                            <p:fltVal val="0"/>
                                          </p:val>
                                        </p:tav>
                                        <p:tav tm="100000">
                                          <p:val>
                                            <p:strVal val="#ppt_w"/>
                                          </p:val>
                                        </p:tav>
                                      </p:tavLst>
                                    </p:anim>
                                    <p:anim calcmode="lin" valueType="num">
                                      <p:cBhvr>
                                        <p:cTn id="95" dur="500" fill="hold"/>
                                        <p:tgtEl>
                                          <p:spTgt spid="173"/>
                                        </p:tgtEl>
                                        <p:attrNameLst>
                                          <p:attrName>ppt_h</p:attrName>
                                        </p:attrNameLst>
                                      </p:cBhvr>
                                      <p:tavLst>
                                        <p:tav tm="0">
                                          <p:val>
                                            <p:fltVal val="0"/>
                                          </p:val>
                                        </p:tav>
                                        <p:tav tm="100000">
                                          <p:val>
                                            <p:strVal val="#ppt_h"/>
                                          </p:val>
                                        </p:tav>
                                      </p:tavLst>
                                    </p:anim>
                                    <p:animEffect transition="in" filter="fade">
                                      <p:cBhvr>
                                        <p:cTn id="96" dur="500"/>
                                        <p:tgtEl>
                                          <p:spTgt spid="173"/>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179"/>
                                        </p:tgtEl>
                                        <p:attrNameLst>
                                          <p:attrName>style.visibility</p:attrName>
                                        </p:attrNameLst>
                                      </p:cBhvr>
                                      <p:to>
                                        <p:strVal val="visible"/>
                                      </p:to>
                                    </p:set>
                                    <p:anim calcmode="lin" valueType="num">
                                      <p:cBhvr>
                                        <p:cTn id="99" dur="500" fill="hold"/>
                                        <p:tgtEl>
                                          <p:spTgt spid="179"/>
                                        </p:tgtEl>
                                        <p:attrNameLst>
                                          <p:attrName>ppt_w</p:attrName>
                                        </p:attrNameLst>
                                      </p:cBhvr>
                                      <p:tavLst>
                                        <p:tav tm="0">
                                          <p:val>
                                            <p:fltVal val="0"/>
                                          </p:val>
                                        </p:tav>
                                        <p:tav tm="100000">
                                          <p:val>
                                            <p:strVal val="#ppt_w"/>
                                          </p:val>
                                        </p:tav>
                                      </p:tavLst>
                                    </p:anim>
                                    <p:anim calcmode="lin" valueType="num">
                                      <p:cBhvr>
                                        <p:cTn id="100" dur="500" fill="hold"/>
                                        <p:tgtEl>
                                          <p:spTgt spid="179"/>
                                        </p:tgtEl>
                                        <p:attrNameLst>
                                          <p:attrName>ppt_h</p:attrName>
                                        </p:attrNameLst>
                                      </p:cBhvr>
                                      <p:tavLst>
                                        <p:tav tm="0">
                                          <p:val>
                                            <p:fltVal val="0"/>
                                          </p:val>
                                        </p:tav>
                                        <p:tav tm="100000">
                                          <p:val>
                                            <p:strVal val="#ppt_h"/>
                                          </p:val>
                                        </p:tav>
                                      </p:tavLst>
                                    </p:anim>
                                    <p:animEffect transition="in" filter="fade">
                                      <p:cBhvr>
                                        <p:cTn id="101" dur="500"/>
                                        <p:tgtEl>
                                          <p:spTgt spid="17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174"/>
                                        </p:tgtEl>
                                        <p:attrNameLst>
                                          <p:attrName>style.visibility</p:attrName>
                                        </p:attrNameLst>
                                      </p:cBhvr>
                                      <p:to>
                                        <p:strVal val="visible"/>
                                      </p:to>
                                    </p:set>
                                    <p:anim calcmode="lin" valueType="num">
                                      <p:cBhvr>
                                        <p:cTn id="104" dur="500" fill="hold"/>
                                        <p:tgtEl>
                                          <p:spTgt spid="174"/>
                                        </p:tgtEl>
                                        <p:attrNameLst>
                                          <p:attrName>ppt_w</p:attrName>
                                        </p:attrNameLst>
                                      </p:cBhvr>
                                      <p:tavLst>
                                        <p:tav tm="0">
                                          <p:val>
                                            <p:fltVal val="0"/>
                                          </p:val>
                                        </p:tav>
                                        <p:tav tm="100000">
                                          <p:val>
                                            <p:strVal val="#ppt_w"/>
                                          </p:val>
                                        </p:tav>
                                      </p:tavLst>
                                    </p:anim>
                                    <p:anim calcmode="lin" valueType="num">
                                      <p:cBhvr>
                                        <p:cTn id="105" dur="500" fill="hold"/>
                                        <p:tgtEl>
                                          <p:spTgt spid="174"/>
                                        </p:tgtEl>
                                        <p:attrNameLst>
                                          <p:attrName>ppt_h</p:attrName>
                                        </p:attrNameLst>
                                      </p:cBhvr>
                                      <p:tavLst>
                                        <p:tav tm="0">
                                          <p:val>
                                            <p:fltVal val="0"/>
                                          </p:val>
                                        </p:tav>
                                        <p:tav tm="100000">
                                          <p:val>
                                            <p:strVal val="#ppt_h"/>
                                          </p:val>
                                        </p:tav>
                                      </p:tavLst>
                                    </p:anim>
                                    <p:animEffect transition="in" filter="fade">
                                      <p:cBhvr>
                                        <p:cTn id="106" dur="500"/>
                                        <p:tgtEl>
                                          <p:spTgt spid="174"/>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180"/>
                                        </p:tgtEl>
                                        <p:attrNameLst>
                                          <p:attrName>style.visibility</p:attrName>
                                        </p:attrNameLst>
                                      </p:cBhvr>
                                      <p:to>
                                        <p:strVal val="visible"/>
                                      </p:to>
                                    </p:set>
                                    <p:anim calcmode="lin" valueType="num">
                                      <p:cBhvr>
                                        <p:cTn id="109" dur="500" fill="hold"/>
                                        <p:tgtEl>
                                          <p:spTgt spid="180"/>
                                        </p:tgtEl>
                                        <p:attrNameLst>
                                          <p:attrName>ppt_w</p:attrName>
                                        </p:attrNameLst>
                                      </p:cBhvr>
                                      <p:tavLst>
                                        <p:tav tm="0">
                                          <p:val>
                                            <p:fltVal val="0"/>
                                          </p:val>
                                        </p:tav>
                                        <p:tav tm="100000">
                                          <p:val>
                                            <p:strVal val="#ppt_w"/>
                                          </p:val>
                                        </p:tav>
                                      </p:tavLst>
                                    </p:anim>
                                    <p:anim calcmode="lin" valueType="num">
                                      <p:cBhvr>
                                        <p:cTn id="110" dur="500" fill="hold"/>
                                        <p:tgtEl>
                                          <p:spTgt spid="180"/>
                                        </p:tgtEl>
                                        <p:attrNameLst>
                                          <p:attrName>ppt_h</p:attrName>
                                        </p:attrNameLst>
                                      </p:cBhvr>
                                      <p:tavLst>
                                        <p:tav tm="0">
                                          <p:val>
                                            <p:fltVal val="0"/>
                                          </p:val>
                                        </p:tav>
                                        <p:tav tm="100000">
                                          <p:val>
                                            <p:strVal val="#ppt_h"/>
                                          </p:val>
                                        </p:tav>
                                      </p:tavLst>
                                    </p:anim>
                                    <p:animEffect transition="in" filter="fade">
                                      <p:cBhvr>
                                        <p:cTn id="111" dur="500"/>
                                        <p:tgtEl>
                                          <p:spTgt spid="180"/>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5"/>
                                        </p:tgtEl>
                                        <p:attrNameLst>
                                          <p:attrName>style.visibility</p:attrName>
                                        </p:attrNameLst>
                                      </p:cBhvr>
                                      <p:to>
                                        <p:strVal val="visible"/>
                                      </p:to>
                                    </p:set>
                                    <p:anim calcmode="lin" valueType="num">
                                      <p:cBhvr>
                                        <p:cTn id="114" dur="500" fill="hold"/>
                                        <p:tgtEl>
                                          <p:spTgt spid="175"/>
                                        </p:tgtEl>
                                        <p:attrNameLst>
                                          <p:attrName>ppt_w</p:attrName>
                                        </p:attrNameLst>
                                      </p:cBhvr>
                                      <p:tavLst>
                                        <p:tav tm="0">
                                          <p:val>
                                            <p:fltVal val="0"/>
                                          </p:val>
                                        </p:tav>
                                        <p:tav tm="100000">
                                          <p:val>
                                            <p:strVal val="#ppt_w"/>
                                          </p:val>
                                        </p:tav>
                                      </p:tavLst>
                                    </p:anim>
                                    <p:anim calcmode="lin" valueType="num">
                                      <p:cBhvr>
                                        <p:cTn id="115" dur="500" fill="hold"/>
                                        <p:tgtEl>
                                          <p:spTgt spid="175"/>
                                        </p:tgtEl>
                                        <p:attrNameLst>
                                          <p:attrName>ppt_h</p:attrName>
                                        </p:attrNameLst>
                                      </p:cBhvr>
                                      <p:tavLst>
                                        <p:tav tm="0">
                                          <p:val>
                                            <p:fltVal val="0"/>
                                          </p:val>
                                        </p:tav>
                                        <p:tav tm="100000">
                                          <p:val>
                                            <p:strVal val="#ppt_h"/>
                                          </p:val>
                                        </p:tav>
                                      </p:tavLst>
                                    </p:anim>
                                    <p:animEffect transition="in" filter="fade">
                                      <p:cBhvr>
                                        <p:cTn id="116" dur="500"/>
                                        <p:tgtEl>
                                          <p:spTgt spid="175"/>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81"/>
                                        </p:tgtEl>
                                        <p:attrNameLst>
                                          <p:attrName>style.visibility</p:attrName>
                                        </p:attrNameLst>
                                      </p:cBhvr>
                                      <p:to>
                                        <p:strVal val="visible"/>
                                      </p:to>
                                    </p:set>
                                    <p:anim calcmode="lin" valueType="num">
                                      <p:cBhvr>
                                        <p:cTn id="119" dur="500" fill="hold"/>
                                        <p:tgtEl>
                                          <p:spTgt spid="181"/>
                                        </p:tgtEl>
                                        <p:attrNameLst>
                                          <p:attrName>ppt_w</p:attrName>
                                        </p:attrNameLst>
                                      </p:cBhvr>
                                      <p:tavLst>
                                        <p:tav tm="0">
                                          <p:val>
                                            <p:fltVal val="0"/>
                                          </p:val>
                                        </p:tav>
                                        <p:tav tm="100000">
                                          <p:val>
                                            <p:strVal val="#ppt_w"/>
                                          </p:val>
                                        </p:tav>
                                      </p:tavLst>
                                    </p:anim>
                                    <p:anim calcmode="lin" valueType="num">
                                      <p:cBhvr>
                                        <p:cTn id="120" dur="500" fill="hold"/>
                                        <p:tgtEl>
                                          <p:spTgt spid="181"/>
                                        </p:tgtEl>
                                        <p:attrNameLst>
                                          <p:attrName>ppt_h</p:attrName>
                                        </p:attrNameLst>
                                      </p:cBhvr>
                                      <p:tavLst>
                                        <p:tav tm="0">
                                          <p:val>
                                            <p:fltVal val="0"/>
                                          </p:val>
                                        </p:tav>
                                        <p:tav tm="100000">
                                          <p:val>
                                            <p:strVal val="#ppt_h"/>
                                          </p:val>
                                        </p:tav>
                                      </p:tavLst>
                                    </p:anim>
                                    <p:animEffect transition="in" filter="fade">
                                      <p:cBhvr>
                                        <p:cTn id="121" dur="500"/>
                                        <p:tgtEl>
                                          <p:spTgt spid="181"/>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176"/>
                                        </p:tgtEl>
                                        <p:attrNameLst>
                                          <p:attrName>style.visibility</p:attrName>
                                        </p:attrNameLst>
                                      </p:cBhvr>
                                      <p:to>
                                        <p:strVal val="visible"/>
                                      </p:to>
                                    </p:set>
                                    <p:anim calcmode="lin" valueType="num">
                                      <p:cBhvr>
                                        <p:cTn id="124" dur="500" fill="hold"/>
                                        <p:tgtEl>
                                          <p:spTgt spid="176"/>
                                        </p:tgtEl>
                                        <p:attrNameLst>
                                          <p:attrName>ppt_w</p:attrName>
                                        </p:attrNameLst>
                                      </p:cBhvr>
                                      <p:tavLst>
                                        <p:tav tm="0">
                                          <p:val>
                                            <p:fltVal val="0"/>
                                          </p:val>
                                        </p:tav>
                                        <p:tav tm="100000">
                                          <p:val>
                                            <p:strVal val="#ppt_w"/>
                                          </p:val>
                                        </p:tav>
                                      </p:tavLst>
                                    </p:anim>
                                    <p:anim calcmode="lin" valueType="num">
                                      <p:cBhvr>
                                        <p:cTn id="125" dur="500" fill="hold"/>
                                        <p:tgtEl>
                                          <p:spTgt spid="176"/>
                                        </p:tgtEl>
                                        <p:attrNameLst>
                                          <p:attrName>ppt_h</p:attrName>
                                        </p:attrNameLst>
                                      </p:cBhvr>
                                      <p:tavLst>
                                        <p:tav tm="0">
                                          <p:val>
                                            <p:fltVal val="0"/>
                                          </p:val>
                                        </p:tav>
                                        <p:tav tm="100000">
                                          <p:val>
                                            <p:strVal val="#ppt_h"/>
                                          </p:val>
                                        </p:tav>
                                      </p:tavLst>
                                    </p:anim>
                                    <p:animEffect transition="in" filter="fade">
                                      <p:cBhvr>
                                        <p:cTn id="126" dur="500"/>
                                        <p:tgtEl>
                                          <p:spTgt spid="176"/>
                                        </p:tgtEl>
                                      </p:cBhvr>
                                    </p:animEffect>
                                  </p:childTnLst>
                                </p:cTn>
                              </p:par>
                              <p:par>
                                <p:cTn id="127" presetID="53" presetClass="entr" presetSubtype="16" fill="hold" grpId="0" nodeType="withEffect">
                                  <p:stCondLst>
                                    <p:cond delay="0"/>
                                  </p:stCondLst>
                                  <p:childTnLst>
                                    <p:set>
                                      <p:cBhvr>
                                        <p:cTn id="128" dur="1" fill="hold">
                                          <p:stCondLst>
                                            <p:cond delay="0"/>
                                          </p:stCondLst>
                                        </p:cTn>
                                        <p:tgtEl>
                                          <p:spTgt spid="182"/>
                                        </p:tgtEl>
                                        <p:attrNameLst>
                                          <p:attrName>style.visibility</p:attrName>
                                        </p:attrNameLst>
                                      </p:cBhvr>
                                      <p:to>
                                        <p:strVal val="visible"/>
                                      </p:to>
                                    </p:set>
                                    <p:anim calcmode="lin" valueType="num">
                                      <p:cBhvr>
                                        <p:cTn id="129" dur="500" fill="hold"/>
                                        <p:tgtEl>
                                          <p:spTgt spid="182"/>
                                        </p:tgtEl>
                                        <p:attrNameLst>
                                          <p:attrName>ppt_w</p:attrName>
                                        </p:attrNameLst>
                                      </p:cBhvr>
                                      <p:tavLst>
                                        <p:tav tm="0">
                                          <p:val>
                                            <p:fltVal val="0"/>
                                          </p:val>
                                        </p:tav>
                                        <p:tav tm="100000">
                                          <p:val>
                                            <p:strVal val="#ppt_w"/>
                                          </p:val>
                                        </p:tav>
                                      </p:tavLst>
                                    </p:anim>
                                    <p:anim calcmode="lin" valueType="num">
                                      <p:cBhvr>
                                        <p:cTn id="130" dur="500" fill="hold"/>
                                        <p:tgtEl>
                                          <p:spTgt spid="182"/>
                                        </p:tgtEl>
                                        <p:attrNameLst>
                                          <p:attrName>ppt_h</p:attrName>
                                        </p:attrNameLst>
                                      </p:cBhvr>
                                      <p:tavLst>
                                        <p:tav tm="0">
                                          <p:val>
                                            <p:fltVal val="0"/>
                                          </p:val>
                                        </p:tav>
                                        <p:tav tm="100000">
                                          <p:val>
                                            <p:strVal val="#ppt_h"/>
                                          </p:val>
                                        </p:tav>
                                      </p:tavLst>
                                    </p:anim>
                                    <p:animEffect transition="in" filter="fade">
                                      <p:cBhvr>
                                        <p:cTn id="131" dur="500"/>
                                        <p:tgtEl>
                                          <p:spTgt spid="182"/>
                                        </p:tgtEl>
                                      </p:cBhvr>
                                    </p:animEffect>
                                  </p:childTnLst>
                                </p:cTn>
                              </p:par>
                            </p:childTnLst>
                          </p:cTn>
                        </p:par>
                        <p:par>
                          <p:cTn id="132" fill="hold">
                            <p:stCondLst>
                              <p:cond delay="7500"/>
                            </p:stCondLst>
                            <p:childTnLst>
                              <p:par>
                                <p:cTn id="133" presetID="14" presetClass="entr" presetSubtype="10" fill="hold" grpId="0" nodeType="afterEffect">
                                  <p:stCondLst>
                                    <p:cond delay="0"/>
                                  </p:stCondLst>
                                  <p:childTnLst>
                                    <p:set>
                                      <p:cBhvr>
                                        <p:cTn id="134" dur="1" fill="hold">
                                          <p:stCondLst>
                                            <p:cond delay="0"/>
                                          </p:stCondLst>
                                        </p:cTn>
                                        <p:tgtEl>
                                          <p:spTgt spid="184"/>
                                        </p:tgtEl>
                                        <p:attrNameLst>
                                          <p:attrName>style.visibility</p:attrName>
                                        </p:attrNameLst>
                                      </p:cBhvr>
                                      <p:to>
                                        <p:strVal val="visible"/>
                                      </p:to>
                                    </p:set>
                                    <p:animEffect transition="in" filter="randombar(horizontal)">
                                      <p:cBhvr>
                                        <p:cTn id="135" dur="500"/>
                                        <p:tgtEl>
                                          <p:spTgt spid="184"/>
                                        </p:tgtEl>
                                      </p:cBhvr>
                                    </p:animEffect>
                                  </p:childTnLst>
                                </p:cTn>
                              </p:par>
                            </p:childTnLst>
                          </p:cTn>
                        </p:par>
                        <p:par>
                          <p:cTn id="136" fill="hold">
                            <p:stCondLst>
                              <p:cond delay="8000"/>
                            </p:stCondLst>
                            <p:childTnLst>
                              <p:par>
                                <p:cTn id="137" presetID="53" presetClass="entr" presetSubtype="16" fill="hold" grpId="0" nodeType="afterEffect">
                                  <p:stCondLst>
                                    <p:cond delay="0"/>
                                  </p:stCondLst>
                                  <p:childTnLst>
                                    <p:set>
                                      <p:cBhvr>
                                        <p:cTn id="138" dur="1" fill="hold">
                                          <p:stCondLst>
                                            <p:cond delay="0"/>
                                          </p:stCondLst>
                                        </p:cTn>
                                        <p:tgtEl>
                                          <p:spTgt spid="186"/>
                                        </p:tgtEl>
                                        <p:attrNameLst>
                                          <p:attrName>style.visibility</p:attrName>
                                        </p:attrNameLst>
                                      </p:cBhvr>
                                      <p:to>
                                        <p:strVal val="visible"/>
                                      </p:to>
                                    </p:set>
                                    <p:anim calcmode="lin" valueType="num">
                                      <p:cBhvr>
                                        <p:cTn id="139" dur="500" fill="hold"/>
                                        <p:tgtEl>
                                          <p:spTgt spid="186"/>
                                        </p:tgtEl>
                                        <p:attrNameLst>
                                          <p:attrName>ppt_w</p:attrName>
                                        </p:attrNameLst>
                                      </p:cBhvr>
                                      <p:tavLst>
                                        <p:tav tm="0">
                                          <p:val>
                                            <p:fltVal val="0"/>
                                          </p:val>
                                        </p:tav>
                                        <p:tav tm="100000">
                                          <p:val>
                                            <p:strVal val="#ppt_w"/>
                                          </p:val>
                                        </p:tav>
                                      </p:tavLst>
                                    </p:anim>
                                    <p:anim calcmode="lin" valueType="num">
                                      <p:cBhvr>
                                        <p:cTn id="140" dur="500" fill="hold"/>
                                        <p:tgtEl>
                                          <p:spTgt spid="186"/>
                                        </p:tgtEl>
                                        <p:attrNameLst>
                                          <p:attrName>ppt_h</p:attrName>
                                        </p:attrNameLst>
                                      </p:cBhvr>
                                      <p:tavLst>
                                        <p:tav tm="0">
                                          <p:val>
                                            <p:fltVal val="0"/>
                                          </p:val>
                                        </p:tav>
                                        <p:tav tm="100000">
                                          <p:val>
                                            <p:strVal val="#ppt_h"/>
                                          </p:val>
                                        </p:tav>
                                      </p:tavLst>
                                    </p:anim>
                                    <p:animEffect transition="in" filter="fade">
                                      <p:cBhvr>
                                        <p:cTn id="141" dur="500"/>
                                        <p:tgtEl>
                                          <p:spTgt spid="186"/>
                                        </p:tgtEl>
                                      </p:cBhvr>
                                    </p:animEffect>
                                  </p:childTnLst>
                                </p:cTn>
                              </p:par>
                              <p:par>
                                <p:cTn id="142" presetID="53" presetClass="entr" presetSubtype="16" fill="hold" grpId="0" nodeType="withEffect">
                                  <p:stCondLst>
                                    <p:cond delay="0"/>
                                  </p:stCondLst>
                                  <p:childTnLst>
                                    <p:set>
                                      <p:cBhvr>
                                        <p:cTn id="143" dur="1" fill="hold">
                                          <p:stCondLst>
                                            <p:cond delay="0"/>
                                          </p:stCondLst>
                                        </p:cTn>
                                        <p:tgtEl>
                                          <p:spTgt spid="185"/>
                                        </p:tgtEl>
                                        <p:attrNameLst>
                                          <p:attrName>style.visibility</p:attrName>
                                        </p:attrNameLst>
                                      </p:cBhvr>
                                      <p:to>
                                        <p:strVal val="visible"/>
                                      </p:to>
                                    </p:set>
                                    <p:anim calcmode="lin" valueType="num">
                                      <p:cBhvr>
                                        <p:cTn id="144" dur="500" fill="hold"/>
                                        <p:tgtEl>
                                          <p:spTgt spid="185"/>
                                        </p:tgtEl>
                                        <p:attrNameLst>
                                          <p:attrName>ppt_w</p:attrName>
                                        </p:attrNameLst>
                                      </p:cBhvr>
                                      <p:tavLst>
                                        <p:tav tm="0">
                                          <p:val>
                                            <p:fltVal val="0"/>
                                          </p:val>
                                        </p:tav>
                                        <p:tav tm="100000">
                                          <p:val>
                                            <p:strVal val="#ppt_w"/>
                                          </p:val>
                                        </p:tav>
                                      </p:tavLst>
                                    </p:anim>
                                    <p:anim calcmode="lin" valueType="num">
                                      <p:cBhvr>
                                        <p:cTn id="145" dur="500" fill="hold"/>
                                        <p:tgtEl>
                                          <p:spTgt spid="185"/>
                                        </p:tgtEl>
                                        <p:attrNameLst>
                                          <p:attrName>ppt_h</p:attrName>
                                        </p:attrNameLst>
                                      </p:cBhvr>
                                      <p:tavLst>
                                        <p:tav tm="0">
                                          <p:val>
                                            <p:fltVal val="0"/>
                                          </p:val>
                                        </p:tav>
                                        <p:tav tm="100000">
                                          <p:val>
                                            <p:strVal val="#ppt_h"/>
                                          </p:val>
                                        </p:tav>
                                      </p:tavLst>
                                    </p:anim>
                                    <p:animEffect transition="in" filter="fade">
                                      <p:cBhvr>
                                        <p:cTn id="146" dur="5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ldLvl="0" animBg="1"/>
      <p:bldP spid="144" grpId="0" bldLvl="0" animBg="1"/>
      <p:bldP spid="154" grpId="0" bldLvl="0" animBg="1"/>
      <p:bldP spid="159" grpId="0" bldLvl="0" animBg="1"/>
      <p:bldP spid="160" grpId="0" bldLvl="0" animBg="1"/>
      <p:bldP spid="161" grpId="0" bldLvl="0" animBg="1"/>
      <p:bldP spid="162" grpId="0" bldLvl="0" animBg="1"/>
      <p:bldP spid="163" grpId="0" bldLvl="0" animBg="1"/>
      <p:bldP spid="170" grpId="0"/>
      <p:bldP spid="171" grpId="0"/>
      <p:bldP spid="172" grpId="0"/>
      <p:bldP spid="173" grpId="0"/>
      <p:bldP spid="174" grpId="0"/>
      <p:bldP spid="175" grpId="0"/>
      <p:bldP spid="176" grpId="0"/>
      <p:bldP spid="177" grpId="0"/>
      <p:bldP spid="178" grpId="0"/>
      <p:bldP spid="179" grpId="0"/>
      <p:bldP spid="180" grpId="0"/>
      <p:bldP spid="181" grpId="0"/>
      <p:bldP spid="182" grpId="0"/>
      <p:bldP spid="183" grpId="0"/>
      <p:bldP spid="184" grpId="0"/>
      <p:bldP spid="185" grpId="0" bldLvl="0" animBg="1"/>
      <p:bldP spid="186"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 name="Freeform 6"/>
          <p:cNvSpPr/>
          <p:nvPr/>
        </p:nvSpPr>
        <p:spPr bwMode="auto">
          <a:xfrm flipH="1">
            <a:off x="8204510" y="5546710"/>
            <a:ext cx="893635" cy="192253"/>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solidFill>
            <a:schemeClr val="bg1"/>
          </a:solidFill>
          <a:ln>
            <a:noFill/>
          </a:ln>
        </p:spPr>
        <p:txBody>
          <a:bodyPr vert="horz" wrap="square" lIns="91415" tIns="45707" rIns="91415" bIns="45707" numCol="1" anchor="t" anchorCtr="0" compatLnSpc="1"/>
          <a:lstStyle/>
          <a:p>
            <a:endParaRPr lang="id-ID" sz="1350">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1" name="Freeform 24"/>
          <p:cNvSpPr/>
          <p:nvPr/>
        </p:nvSpPr>
        <p:spPr>
          <a:xfrm flipH="1">
            <a:off x="7970283" y="5149636"/>
            <a:ext cx="1362085" cy="397072"/>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2" name="Freeform 25"/>
          <p:cNvSpPr/>
          <p:nvPr/>
        </p:nvSpPr>
        <p:spPr>
          <a:xfrm flipH="1">
            <a:off x="8347523" y="5819106"/>
            <a:ext cx="607608" cy="129708"/>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3" name="Freeform 5"/>
          <p:cNvSpPr/>
          <p:nvPr/>
        </p:nvSpPr>
        <p:spPr bwMode="auto">
          <a:xfrm>
            <a:off x="8542022" y="4382420"/>
            <a:ext cx="177754" cy="525326"/>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4" name="Freeform 6"/>
          <p:cNvSpPr/>
          <p:nvPr/>
        </p:nvSpPr>
        <p:spPr bwMode="auto">
          <a:xfrm>
            <a:off x="8592808" y="4288782"/>
            <a:ext cx="139664" cy="161883"/>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5" name="Freeform 7"/>
          <p:cNvSpPr/>
          <p:nvPr/>
        </p:nvSpPr>
        <p:spPr bwMode="auto">
          <a:xfrm>
            <a:off x="8576937" y="4347505"/>
            <a:ext cx="152360" cy="147599"/>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6" name="Freeform 8"/>
          <p:cNvSpPr/>
          <p:nvPr/>
        </p:nvSpPr>
        <p:spPr bwMode="auto">
          <a:xfrm>
            <a:off x="8565829" y="4888700"/>
            <a:ext cx="46026" cy="76181"/>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7" name="Freeform 9"/>
          <p:cNvSpPr/>
          <p:nvPr/>
        </p:nvSpPr>
        <p:spPr bwMode="auto">
          <a:xfrm>
            <a:off x="8726125" y="4380833"/>
            <a:ext cx="176167" cy="525326"/>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8" name="Freeform 10"/>
          <p:cNvSpPr/>
          <p:nvPr/>
        </p:nvSpPr>
        <p:spPr bwMode="auto">
          <a:xfrm>
            <a:off x="8775323" y="4284022"/>
            <a:ext cx="139664" cy="161883"/>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9" name="Freeform 11"/>
          <p:cNvSpPr/>
          <p:nvPr/>
        </p:nvSpPr>
        <p:spPr bwMode="auto">
          <a:xfrm>
            <a:off x="8761040" y="4345917"/>
            <a:ext cx="152360" cy="146012"/>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0" name="Freeform 12"/>
          <p:cNvSpPr/>
          <p:nvPr/>
        </p:nvSpPr>
        <p:spPr bwMode="auto">
          <a:xfrm>
            <a:off x="8749930" y="4883939"/>
            <a:ext cx="46026" cy="76181"/>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1" name="Freeform 13"/>
          <p:cNvSpPr/>
          <p:nvPr/>
        </p:nvSpPr>
        <p:spPr bwMode="auto">
          <a:xfrm>
            <a:off x="8886420" y="4384006"/>
            <a:ext cx="41264" cy="266631"/>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12" name="Group 123"/>
          <p:cNvGrpSpPr/>
          <p:nvPr/>
        </p:nvGrpSpPr>
        <p:grpSpPr>
          <a:xfrm>
            <a:off x="7651666" y="4261407"/>
            <a:ext cx="817350" cy="620552"/>
            <a:chOff x="7170738" y="4168775"/>
            <a:chExt cx="817563" cy="620713"/>
          </a:xfrm>
          <a:solidFill>
            <a:schemeClr val="bg1"/>
          </a:solidFill>
        </p:grpSpPr>
        <p:sp>
          <p:nvSpPr>
            <p:cNvPr id="113"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4"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5"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6"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7"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8"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19" name="Freeform 20"/>
          <p:cNvSpPr>
            <a:spLocks noEditPoints="1"/>
          </p:cNvSpPr>
          <p:nvPr/>
        </p:nvSpPr>
        <p:spPr bwMode="auto">
          <a:xfrm>
            <a:off x="6986677" y="2143040"/>
            <a:ext cx="477713" cy="503107"/>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0" name="Oval 21"/>
          <p:cNvSpPr>
            <a:spLocks noChangeArrowheads="1"/>
          </p:cNvSpPr>
          <p:nvPr/>
        </p:nvSpPr>
        <p:spPr bwMode="auto">
          <a:xfrm>
            <a:off x="10035470" y="2025595"/>
            <a:ext cx="141252" cy="141252"/>
          </a:xfrm>
          <a:prstGeom prst="ellipse">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1" name="Freeform 22"/>
          <p:cNvSpPr/>
          <p:nvPr/>
        </p:nvSpPr>
        <p:spPr bwMode="auto">
          <a:xfrm>
            <a:off x="10086258" y="2130344"/>
            <a:ext cx="222192" cy="463429"/>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2" name="Freeform 23"/>
          <p:cNvSpPr/>
          <p:nvPr/>
        </p:nvSpPr>
        <p:spPr bwMode="auto">
          <a:xfrm>
            <a:off x="9891045" y="2130344"/>
            <a:ext cx="238063" cy="457081"/>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3" name="Freeform 24"/>
          <p:cNvSpPr/>
          <p:nvPr/>
        </p:nvSpPr>
        <p:spPr bwMode="auto">
          <a:xfrm>
            <a:off x="10098954" y="1974810"/>
            <a:ext cx="25394" cy="79354"/>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4" name="Freeform 25"/>
          <p:cNvSpPr>
            <a:spLocks noEditPoints="1"/>
          </p:cNvSpPr>
          <p:nvPr/>
        </p:nvSpPr>
        <p:spPr bwMode="auto">
          <a:xfrm>
            <a:off x="8962600" y="1633586"/>
            <a:ext cx="225367" cy="609441"/>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5" name="Freeform 26"/>
          <p:cNvSpPr>
            <a:spLocks noEditPoints="1"/>
          </p:cNvSpPr>
          <p:nvPr/>
        </p:nvSpPr>
        <p:spPr bwMode="auto">
          <a:xfrm>
            <a:off x="8768976" y="1825622"/>
            <a:ext cx="611029" cy="223780"/>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6" name="Freeform 27"/>
          <p:cNvSpPr>
            <a:spLocks noEditPoints="1"/>
          </p:cNvSpPr>
          <p:nvPr/>
        </p:nvSpPr>
        <p:spPr bwMode="auto">
          <a:xfrm>
            <a:off x="8815001" y="1687547"/>
            <a:ext cx="518977" cy="498345"/>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7" name="Freeform 28"/>
          <p:cNvSpPr>
            <a:spLocks noEditPoints="1"/>
          </p:cNvSpPr>
          <p:nvPr/>
        </p:nvSpPr>
        <p:spPr bwMode="auto">
          <a:xfrm>
            <a:off x="8815001" y="1687547"/>
            <a:ext cx="518977" cy="498345"/>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8" name="Oval 29"/>
          <p:cNvSpPr>
            <a:spLocks noChangeArrowheads="1"/>
          </p:cNvSpPr>
          <p:nvPr/>
        </p:nvSpPr>
        <p:spPr bwMode="auto">
          <a:xfrm>
            <a:off x="9029258" y="1890695"/>
            <a:ext cx="93639" cy="93639"/>
          </a:xfrm>
          <a:prstGeom prst="ellipse">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9" name="Freeform 30"/>
          <p:cNvSpPr>
            <a:spLocks noEditPoints="1"/>
          </p:cNvSpPr>
          <p:nvPr/>
        </p:nvSpPr>
        <p:spPr bwMode="auto">
          <a:xfrm>
            <a:off x="9748208" y="1460593"/>
            <a:ext cx="257108" cy="487236"/>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0" name="Rectangle 31"/>
          <p:cNvSpPr>
            <a:spLocks noChangeArrowheads="1"/>
          </p:cNvSpPr>
          <p:nvPr/>
        </p:nvSpPr>
        <p:spPr bwMode="auto">
          <a:xfrm>
            <a:off x="9619654" y="1459007"/>
            <a:ext cx="65071" cy="474539"/>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1" name="Freeform 32"/>
          <p:cNvSpPr>
            <a:spLocks noEditPoints="1"/>
          </p:cNvSpPr>
          <p:nvPr/>
        </p:nvSpPr>
        <p:spPr bwMode="auto">
          <a:xfrm>
            <a:off x="7512004" y="3849159"/>
            <a:ext cx="561828" cy="411056"/>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32" name="Group 127"/>
          <p:cNvGrpSpPr/>
          <p:nvPr/>
        </p:nvGrpSpPr>
        <p:grpSpPr>
          <a:xfrm>
            <a:off x="9091154" y="4260214"/>
            <a:ext cx="507869" cy="653879"/>
            <a:chOff x="8610600" y="4127500"/>
            <a:chExt cx="508001" cy="654050"/>
          </a:xfrm>
          <a:solidFill>
            <a:schemeClr val="bg1"/>
          </a:solidFill>
        </p:grpSpPr>
        <p:sp>
          <p:nvSpPr>
            <p:cNvPr id="133"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4"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5"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6"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7"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8"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9"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0"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41" name="Freeform 41"/>
          <p:cNvSpPr>
            <a:spLocks noEditPoints="1"/>
          </p:cNvSpPr>
          <p:nvPr/>
        </p:nvSpPr>
        <p:spPr bwMode="auto">
          <a:xfrm>
            <a:off x="9511733" y="3599987"/>
            <a:ext cx="428514" cy="390423"/>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2" name="Freeform 42"/>
          <p:cNvSpPr/>
          <p:nvPr/>
        </p:nvSpPr>
        <p:spPr bwMode="auto">
          <a:xfrm>
            <a:off x="9622829" y="3960255"/>
            <a:ext cx="92051" cy="198386"/>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3" name="Freeform 43"/>
          <p:cNvSpPr/>
          <p:nvPr/>
        </p:nvSpPr>
        <p:spPr bwMode="auto">
          <a:xfrm>
            <a:off x="9584738" y="4020565"/>
            <a:ext cx="130141" cy="268218"/>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4" name="Freeform 44"/>
          <p:cNvSpPr/>
          <p:nvPr/>
        </p:nvSpPr>
        <p:spPr bwMode="auto">
          <a:xfrm>
            <a:off x="8396011" y="1016209"/>
            <a:ext cx="523738" cy="479300"/>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5" name="Freeform 45"/>
          <p:cNvSpPr>
            <a:spLocks noEditPoints="1"/>
          </p:cNvSpPr>
          <p:nvPr/>
        </p:nvSpPr>
        <p:spPr bwMode="auto">
          <a:xfrm>
            <a:off x="8240476" y="3676166"/>
            <a:ext cx="638009" cy="528500"/>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6" name="Freeform 46"/>
          <p:cNvSpPr>
            <a:spLocks noEditPoints="1"/>
          </p:cNvSpPr>
          <p:nvPr/>
        </p:nvSpPr>
        <p:spPr bwMode="auto">
          <a:xfrm>
            <a:off x="9368894" y="2623928"/>
            <a:ext cx="818937" cy="955427"/>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7" name="Freeform 47"/>
          <p:cNvSpPr>
            <a:spLocks noEditPoints="1"/>
          </p:cNvSpPr>
          <p:nvPr/>
        </p:nvSpPr>
        <p:spPr bwMode="auto">
          <a:xfrm>
            <a:off x="9989445" y="2903256"/>
            <a:ext cx="353921" cy="695144"/>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8" name="Freeform 48"/>
          <p:cNvSpPr>
            <a:spLocks noEditPoints="1"/>
          </p:cNvSpPr>
          <p:nvPr/>
        </p:nvSpPr>
        <p:spPr bwMode="auto">
          <a:xfrm>
            <a:off x="8754691" y="2992132"/>
            <a:ext cx="579287" cy="579287"/>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9" name="Freeform 49"/>
          <p:cNvSpPr/>
          <p:nvPr/>
        </p:nvSpPr>
        <p:spPr bwMode="auto">
          <a:xfrm>
            <a:off x="8861026" y="3176234"/>
            <a:ext cx="288850" cy="152360"/>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50" name="Group 126"/>
          <p:cNvGrpSpPr/>
          <p:nvPr/>
        </p:nvGrpSpPr>
        <p:grpSpPr>
          <a:xfrm>
            <a:off x="8986407" y="3738062"/>
            <a:ext cx="453906" cy="431687"/>
            <a:chOff x="8505825" y="3605213"/>
            <a:chExt cx="454025" cy="431800"/>
          </a:xfrm>
          <a:solidFill>
            <a:schemeClr val="bg1"/>
          </a:solidFill>
        </p:grpSpPr>
        <p:sp>
          <p:nvSpPr>
            <p:cNvPr id="151"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2"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53" name="Freeform 52"/>
          <p:cNvSpPr/>
          <p:nvPr/>
        </p:nvSpPr>
        <p:spPr bwMode="auto">
          <a:xfrm>
            <a:off x="7586595" y="1168569"/>
            <a:ext cx="679273" cy="552306"/>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4" name="Freeform 53"/>
          <p:cNvSpPr/>
          <p:nvPr/>
        </p:nvSpPr>
        <p:spPr bwMode="auto">
          <a:xfrm>
            <a:off x="8102399" y="1138415"/>
            <a:ext cx="187277" cy="257108"/>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5" name="Freeform 54"/>
          <p:cNvSpPr/>
          <p:nvPr/>
        </p:nvSpPr>
        <p:spPr bwMode="auto">
          <a:xfrm>
            <a:off x="7675472" y="1314581"/>
            <a:ext cx="514215" cy="336463"/>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6" name="Freeform 55"/>
          <p:cNvSpPr>
            <a:spLocks noEditPoints="1"/>
          </p:cNvSpPr>
          <p:nvPr/>
        </p:nvSpPr>
        <p:spPr bwMode="auto">
          <a:xfrm>
            <a:off x="7256481" y="1609779"/>
            <a:ext cx="296786" cy="520564"/>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7" name="Freeform 56"/>
          <p:cNvSpPr>
            <a:spLocks noEditPoints="1"/>
          </p:cNvSpPr>
          <p:nvPr/>
        </p:nvSpPr>
        <p:spPr bwMode="auto">
          <a:xfrm>
            <a:off x="6986677" y="2700108"/>
            <a:ext cx="555481" cy="604681"/>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8" name="Freeform 57"/>
          <p:cNvSpPr>
            <a:spLocks noEditPoints="1"/>
          </p:cNvSpPr>
          <p:nvPr/>
        </p:nvSpPr>
        <p:spPr bwMode="auto">
          <a:xfrm>
            <a:off x="9035606" y="1136828"/>
            <a:ext cx="528500" cy="518977"/>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59" name="Freeform 58"/>
          <p:cNvSpPr>
            <a:spLocks noEditPoints="1"/>
          </p:cNvSpPr>
          <p:nvPr/>
        </p:nvSpPr>
        <p:spPr bwMode="auto">
          <a:xfrm>
            <a:off x="7168685" y="3301888"/>
            <a:ext cx="514215" cy="520564"/>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0" name="Rectangle 59"/>
          <p:cNvSpPr>
            <a:spLocks noChangeArrowheads="1"/>
          </p:cNvSpPr>
          <p:nvPr/>
        </p:nvSpPr>
        <p:spPr bwMode="auto">
          <a:xfrm>
            <a:off x="9164161" y="2808030"/>
            <a:ext cx="626900"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1" name="Rectangle 60"/>
          <p:cNvSpPr>
            <a:spLocks noChangeArrowheads="1"/>
          </p:cNvSpPr>
          <p:nvPr/>
        </p:nvSpPr>
        <p:spPr bwMode="auto">
          <a:xfrm>
            <a:off x="9189553" y="2744547"/>
            <a:ext cx="576113"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2" name="Rectangle 61"/>
          <p:cNvSpPr>
            <a:spLocks noChangeArrowheads="1"/>
          </p:cNvSpPr>
          <p:nvPr/>
        </p:nvSpPr>
        <p:spPr bwMode="auto">
          <a:xfrm>
            <a:off x="9416507" y="2679476"/>
            <a:ext cx="122207"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3" name="Rectangle 62"/>
          <p:cNvSpPr>
            <a:spLocks noChangeArrowheads="1"/>
          </p:cNvSpPr>
          <p:nvPr/>
        </p:nvSpPr>
        <p:spPr bwMode="auto">
          <a:xfrm>
            <a:off x="9438726" y="2446174"/>
            <a:ext cx="77768" cy="253933"/>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64" name="Rectangle 63"/>
          <p:cNvSpPr>
            <a:spLocks noChangeArrowheads="1"/>
          </p:cNvSpPr>
          <p:nvPr/>
        </p:nvSpPr>
        <p:spPr bwMode="auto">
          <a:xfrm>
            <a:off x="9416507" y="2433478"/>
            <a:ext cx="122207"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2" name="Rectangle 64"/>
          <p:cNvSpPr>
            <a:spLocks noChangeArrowheads="1"/>
          </p:cNvSpPr>
          <p:nvPr/>
        </p:nvSpPr>
        <p:spPr bwMode="auto">
          <a:xfrm>
            <a:off x="9602195" y="2679476"/>
            <a:ext cx="119032"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3" name="Rectangle 65"/>
          <p:cNvSpPr>
            <a:spLocks noChangeArrowheads="1"/>
          </p:cNvSpPr>
          <p:nvPr/>
        </p:nvSpPr>
        <p:spPr bwMode="auto">
          <a:xfrm>
            <a:off x="9622828" y="2446174"/>
            <a:ext cx="76181" cy="253933"/>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4" name="Rectangle 66"/>
          <p:cNvSpPr>
            <a:spLocks noChangeArrowheads="1"/>
          </p:cNvSpPr>
          <p:nvPr/>
        </p:nvSpPr>
        <p:spPr bwMode="auto">
          <a:xfrm>
            <a:off x="9602195" y="2433478"/>
            <a:ext cx="119032"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5" name="Rectangle 67"/>
          <p:cNvSpPr>
            <a:spLocks noChangeArrowheads="1"/>
          </p:cNvSpPr>
          <p:nvPr/>
        </p:nvSpPr>
        <p:spPr bwMode="auto">
          <a:xfrm>
            <a:off x="9233991" y="2679476"/>
            <a:ext cx="122207"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6" name="Rectangle 68"/>
          <p:cNvSpPr>
            <a:spLocks noChangeArrowheads="1"/>
          </p:cNvSpPr>
          <p:nvPr/>
        </p:nvSpPr>
        <p:spPr bwMode="auto">
          <a:xfrm>
            <a:off x="9254624" y="2446174"/>
            <a:ext cx="79354" cy="253933"/>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7" name="Rectangle 69"/>
          <p:cNvSpPr>
            <a:spLocks noChangeArrowheads="1"/>
          </p:cNvSpPr>
          <p:nvPr/>
        </p:nvSpPr>
        <p:spPr bwMode="auto">
          <a:xfrm>
            <a:off x="9233991" y="2433478"/>
            <a:ext cx="122207"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8" name="Rectangle 70"/>
          <p:cNvSpPr>
            <a:spLocks noChangeArrowheads="1"/>
          </p:cNvSpPr>
          <p:nvPr/>
        </p:nvSpPr>
        <p:spPr bwMode="auto">
          <a:xfrm>
            <a:off x="9189553" y="2363646"/>
            <a:ext cx="576113" cy="31742"/>
          </a:xfrm>
          <a:prstGeom prst="rect">
            <a:avLst/>
          </a:pr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9" name="Freeform 71"/>
          <p:cNvSpPr/>
          <p:nvPr/>
        </p:nvSpPr>
        <p:spPr bwMode="auto">
          <a:xfrm>
            <a:off x="9189553" y="2179545"/>
            <a:ext cx="576113" cy="184102"/>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0" name="Freeform 72"/>
          <p:cNvSpPr>
            <a:spLocks noEditPoints="1"/>
          </p:cNvSpPr>
          <p:nvPr/>
        </p:nvSpPr>
        <p:spPr bwMode="auto">
          <a:xfrm>
            <a:off x="7605640" y="2346187"/>
            <a:ext cx="799892" cy="522152"/>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1" name="Freeform 73"/>
          <p:cNvSpPr>
            <a:spLocks noEditPoints="1"/>
          </p:cNvSpPr>
          <p:nvPr/>
        </p:nvSpPr>
        <p:spPr bwMode="auto">
          <a:xfrm>
            <a:off x="9370481" y="2919127"/>
            <a:ext cx="187277" cy="326940"/>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2" name="Freeform 74"/>
          <p:cNvSpPr>
            <a:spLocks noEditPoints="1"/>
          </p:cNvSpPr>
          <p:nvPr/>
        </p:nvSpPr>
        <p:spPr bwMode="auto">
          <a:xfrm>
            <a:off x="7735781" y="1798644"/>
            <a:ext cx="376140" cy="460255"/>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3" name="Freeform 75"/>
          <p:cNvSpPr>
            <a:spLocks noEditPoints="1"/>
          </p:cNvSpPr>
          <p:nvPr/>
        </p:nvSpPr>
        <p:spPr bwMode="auto">
          <a:xfrm>
            <a:off x="8459494" y="2282704"/>
            <a:ext cx="569764" cy="571351"/>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4" name="Freeform 76"/>
          <p:cNvSpPr>
            <a:spLocks noEditPoints="1"/>
          </p:cNvSpPr>
          <p:nvPr/>
        </p:nvSpPr>
        <p:spPr bwMode="auto">
          <a:xfrm>
            <a:off x="7891315" y="3019112"/>
            <a:ext cx="642771" cy="487236"/>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5" name="Freeform 77"/>
          <p:cNvSpPr/>
          <p:nvPr/>
        </p:nvSpPr>
        <p:spPr bwMode="auto">
          <a:xfrm>
            <a:off x="8172231" y="2304924"/>
            <a:ext cx="214257" cy="160296"/>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6" name="Freeform 78"/>
          <p:cNvSpPr/>
          <p:nvPr/>
        </p:nvSpPr>
        <p:spPr bwMode="auto">
          <a:xfrm>
            <a:off x="8267456" y="2263660"/>
            <a:ext cx="58722" cy="73006"/>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7" name="Freeform 79"/>
          <p:cNvSpPr>
            <a:spLocks noEditPoints="1"/>
          </p:cNvSpPr>
          <p:nvPr/>
        </p:nvSpPr>
        <p:spPr bwMode="auto">
          <a:xfrm>
            <a:off x="7934167" y="3599986"/>
            <a:ext cx="225367" cy="312657"/>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8" name="Freeform 80"/>
          <p:cNvSpPr>
            <a:spLocks noEditPoints="1"/>
          </p:cNvSpPr>
          <p:nvPr/>
        </p:nvSpPr>
        <p:spPr bwMode="auto">
          <a:xfrm>
            <a:off x="9665680" y="1997029"/>
            <a:ext cx="282501" cy="309482"/>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9" name="Freeform 81"/>
          <p:cNvSpPr>
            <a:spLocks noEditPoints="1"/>
          </p:cNvSpPr>
          <p:nvPr/>
        </p:nvSpPr>
        <p:spPr bwMode="auto">
          <a:xfrm>
            <a:off x="8253172" y="1581212"/>
            <a:ext cx="426927" cy="614203"/>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0" name="Freeform 82"/>
          <p:cNvSpPr>
            <a:spLocks noEditPoints="1"/>
          </p:cNvSpPr>
          <p:nvPr/>
        </p:nvSpPr>
        <p:spPr bwMode="auto">
          <a:xfrm>
            <a:off x="8100812" y="1493923"/>
            <a:ext cx="245999" cy="217431"/>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1" name="Freeform 83"/>
          <p:cNvSpPr/>
          <p:nvPr/>
        </p:nvSpPr>
        <p:spPr bwMode="auto">
          <a:xfrm>
            <a:off x="8030979" y="1624064"/>
            <a:ext cx="107922" cy="68245"/>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2" name="Freeform 84"/>
          <p:cNvSpPr/>
          <p:nvPr/>
        </p:nvSpPr>
        <p:spPr bwMode="auto">
          <a:xfrm>
            <a:off x="7962735" y="1633586"/>
            <a:ext cx="146012" cy="88877"/>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3" name="Freeform 85"/>
          <p:cNvSpPr>
            <a:spLocks noEditPoints="1"/>
          </p:cNvSpPr>
          <p:nvPr/>
        </p:nvSpPr>
        <p:spPr bwMode="auto">
          <a:xfrm>
            <a:off x="7878619" y="2792160"/>
            <a:ext cx="445972" cy="158709"/>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4" name="Freeform 86"/>
          <p:cNvSpPr/>
          <p:nvPr/>
        </p:nvSpPr>
        <p:spPr bwMode="auto">
          <a:xfrm>
            <a:off x="9725989" y="3201628"/>
            <a:ext cx="245999" cy="315831"/>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5" name="Freeform 87"/>
          <p:cNvSpPr/>
          <p:nvPr/>
        </p:nvSpPr>
        <p:spPr bwMode="auto">
          <a:xfrm>
            <a:off x="9865653" y="3190517"/>
            <a:ext cx="119032" cy="82528"/>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6" name="Freeform 88"/>
          <p:cNvSpPr/>
          <p:nvPr/>
        </p:nvSpPr>
        <p:spPr bwMode="auto">
          <a:xfrm>
            <a:off x="9773601" y="3255590"/>
            <a:ext cx="163471" cy="226954"/>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7" name="Freeform 89"/>
          <p:cNvSpPr>
            <a:spLocks noEditPoints="1"/>
          </p:cNvSpPr>
          <p:nvPr/>
        </p:nvSpPr>
        <p:spPr bwMode="auto">
          <a:xfrm>
            <a:off x="9392700" y="1963700"/>
            <a:ext cx="222192" cy="161883"/>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8" name="Freeform 90"/>
          <p:cNvSpPr/>
          <p:nvPr/>
        </p:nvSpPr>
        <p:spPr bwMode="auto">
          <a:xfrm>
            <a:off x="7540570" y="3023874"/>
            <a:ext cx="206322" cy="266631"/>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39" name="Freeform 91"/>
          <p:cNvSpPr/>
          <p:nvPr/>
        </p:nvSpPr>
        <p:spPr bwMode="auto">
          <a:xfrm>
            <a:off x="7527874" y="3014351"/>
            <a:ext cx="101573" cy="69832"/>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0" name="Freeform 92"/>
          <p:cNvSpPr/>
          <p:nvPr/>
        </p:nvSpPr>
        <p:spPr bwMode="auto">
          <a:xfrm>
            <a:off x="7569138" y="3071486"/>
            <a:ext cx="139664" cy="192038"/>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1" name="Freeform 93"/>
          <p:cNvSpPr>
            <a:spLocks noEditPoints="1"/>
          </p:cNvSpPr>
          <p:nvPr/>
        </p:nvSpPr>
        <p:spPr bwMode="auto">
          <a:xfrm>
            <a:off x="8900703" y="4674445"/>
            <a:ext cx="219018" cy="239650"/>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2" name="Freeform 94"/>
          <p:cNvSpPr/>
          <p:nvPr/>
        </p:nvSpPr>
        <p:spPr bwMode="auto">
          <a:xfrm>
            <a:off x="8635661" y="3095293"/>
            <a:ext cx="63483" cy="60309"/>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3" name="Freeform 95"/>
          <p:cNvSpPr/>
          <p:nvPr/>
        </p:nvSpPr>
        <p:spPr bwMode="auto">
          <a:xfrm>
            <a:off x="8621376" y="2912778"/>
            <a:ext cx="58722" cy="196799"/>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4" name="Freeform 96"/>
          <p:cNvSpPr/>
          <p:nvPr/>
        </p:nvSpPr>
        <p:spPr bwMode="auto">
          <a:xfrm>
            <a:off x="8662640" y="2944521"/>
            <a:ext cx="126967" cy="169818"/>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5" name="Freeform 97"/>
          <p:cNvSpPr/>
          <p:nvPr/>
        </p:nvSpPr>
        <p:spPr bwMode="auto">
          <a:xfrm>
            <a:off x="8651531" y="3141319"/>
            <a:ext cx="15871" cy="31742"/>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6" name="Freeform 98"/>
          <p:cNvSpPr>
            <a:spLocks noEditPoints="1"/>
          </p:cNvSpPr>
          <p:nvPr/>
        </p:nvSpPr>
        <p:spPr bwMode="auto">
          <a:xfrm>
            <a:off x="8600744" y="1533599"/>
            <a:ext cx="220606" cy="236476"/>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solidFill>
            <a:schemeClr val="bg1"/>
          </a:solidFill>
          <a:ln>
            <a:noFill/>
          </a:ln>
        </p:spPr>
        <p:txBody>
          <a:bodyPr vert="horz" wrap="square" lIns="91415" tIns="45707" rIns="91415" bIns="45707" numCol="1" anchor="t" anchorCtr="0" compatLnSpc="1"/>
          <a:lstStyle/>
          <a:p>
            <a:endParaRPr lang="id-ID">
              <a:solidFill>
                <a:srgbClr val="54887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7" name="燕尾形 135"/>
          <p:cNvSpPr/>
          <p:nvPr/>
        </p:nvSpPr>
        <p:spPr>
          <a:xfrm rot="5400000">
            <a:off x="2107036" y="2290011"/>
            <a:ext cx="359946" cy="575914"/>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细黑" panose="02010600040101010101" pitchFamily="2" charset="-122"/>
              <a:ea typeface="微软雅黑" panose="020B0503020204020204" pitchFamily="34" charset="-122"/>
              <a:sym typeface="华文细黑" panose="02010600040101010101" pitchFamily="2" charset="-122"/>
            </a:endParaRPr>
          </a:p>
        </p:txBody>
      </p:sp>
      <p:cxnSp>
        <p:nvCxnSpPr>
          <p:cNvPr id="248" name="直接连接符 247"/>
          <p:cNvCxnSpPr/>
          <p:nvPr/>
        </p:nvCxnSpPr>
        <p:spPr>
          <a:xfrm>
            <a:off x="2287009" y="2865925"/>
            <a:ext cx="3635457" cy="0"/>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49" name="矩形 248"/>
          <p:cNvSpPr/>
          <p:nvPr/>
        </p:nvSpPr>
        <p:spPr>
          <a:xfrm>
            <a:off x="2623919" y="1770075"/>
            <a:ext cx="1299210" cy="428625"/>
          </a:xfrm>
          <a:prstGeom prst="rect">
            <a:avLst/>
          </a:prstGeom>
        </p:spPr>
        <p:txBody>
          <a:bodyPr wrap="none" lIns="91407" tIns="45704" rIns="91407" bIns="45704">
            <a:spAutoFit/>
          </a:bodyPr>
          <a:lstStyle/>
          <a:p>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50" name="矩形 47"/>
          <p:cNvSpPr>
            <a:spLocks noChangeArrowheads="1"/>
          </p:cNvSpPr>
          <p:nvPr/>
        </p:nvSpPr>
        <p:spPr bwMode="auto">
          <a:xfrm>
            <a:off x="2610960" y="2184704"/>
            <a:ext cx="3311506"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solidFill>
                <a:latin typeface="华文细黑" panose="02010600040101010101" pitchFamily="2" charset="-122"/>
                <a:sym typeface="华文细黑" panose="02010600040101010101" pitchFamily="2" charset="-122"/>
              </a:rPr>
              <a:t>在此录入上述图表的综合描述说明，在此录入上述图表的综合描述说明。</a:t>
            </a:r>
          </a:p>
        </p:txBody>
      </p:sp>
      <p:sp>
        <p:nvSpPr>
          <p:cNvPr id="251" name="燕尾形 139"/>
          <p:cNvSpPr/>
          <p:nvPr/>
        </p:nvSpPr>
        <p:spPr>
          <a:xfrm rot="5400000">
            <a:off x="2107036" y="3657807"/>
            <a:ext cx="359946" cy="575914"/>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细黑" panose="02010600040101010101" pitchFamily="2" charset="-122"/>
              <a:ea typeface="微软雅黑" panose="020B0503020204020204" pitchFamily="34" charset="-122"/>
              <a:sym typeface="华文细黑" panose="02010600040101010101" pitchFamily="2" charset="-122"/>
            </a:endParaRPr>
          </a:p>
        </p:txBody>
      </p:sp>
      <p:cxnSp>
        <p:nvCxnSpPr>
          <p:cNvPr id="252" name="直接连接符 251"/>
          <p:cNvCxnSpPr/>
          <p:nvPr/>
        </p:nvCxnSpPr>
        <p:spPr>
          <a:xfrm>
            <a:off x="2287009" y="4233721"/>
            <a:ext cx="3635457" cy="0"/>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3" name="矩形 252"/>
          <p:cNvSpPr/>
          <p:nvPr/>
        </p:nvSpPr>
        <p:spPr>
          <a:xfrm>
            <a:off x="2623919" y="3137870"/>
            <a:ext cx="1299210" cy="428625"/>
          </a:xfrm>
          <a:prstGeom prst="rect">
            <a:avLst/>
          </a:prstGeom>
        </p:spPr>
        <p:txBody>
          <a:bodyPr wrap="none" lIns="91407" tIns="45704" rIns="91407" bIns="45704">
            <a:spAutoFit/>
          </a:bodyPr>
          <a:lstStyle/>
          <a:p>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54" name="矩形 47"/>
          <p:cNvSpPr>
            <a:spLocks noChangeArrowheads="1"/>
          </p:cNvSpPr>
          <p:nvPr/>
        </p:nvSpPr>
        <p:spPr bwMode="auto">
          <a:xfrm>
            <a:off x="2610960" y="3552500"/>
            <a:ext cx="3311506"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solidFill>
                <a:latin typeface="华文细黑" panose="02010600040101010101" pitchFamily="2" charset="-122"/>
                <a:sym typeface="华文细黑" panose="02010600040101010101" pitchFamily="2" charset="-122"/>
              </a:rPr>
              <a:t>在此录入上述图表的综合描述说明，在此录入上述图表的综合描述说明。</a:t>
            </a:r>
          </a:p>
        </p:txBody>
      </p:sp>
      <p:sp>
        <p:nvSpPr>
          <p:cNvPr id="255" name="燕尾形 143"/>
          <p:cNvSpPr/>
          <p:nvPr/>
        </p:nvSpPr>
        <p:spPr>
          <a:xfrm rot="5400000">
            <a:off x="2107036" y="5097592"/>
            <a:ext cx="359946" cy="575914"/>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细黑" panose="02010600040101010101" pitchFamily="2" charset="-122"/>
              <a:ea typeface="微软雅黑" panose="020B0503020204020204" pitchFamily="34" charset="-122"/>
              <a:sym typeface="华文细黑" panose="02010600040101010101" pitchFamily="2" charset="-122"/>
            </a:endParaRPr>
          </a:p>
        </p:txBody>
      </p:sp>
      <p:cxnSp>
        <p:nvCxnSpPr>
          <p:cNvPr id="256" name="直接连接符 255"/>
          <p:cNvCxnSpPr/>
          <p:nvPr/>
        </p:nvCxnSpPr>
        <p:spPr>
          <a:xfrm>
            <a:off x="2287009" y="5673505"/>
            <a:ext cx="3635457" cy="0"/>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7" name="矩形 256"/>
          <p:cNvSpPr/>
          <p:nvPr/>
        </p:nvSpPr>
        <p:spPr>
          <a:xfrm>
            <a:off x="2623919" y="4577655"/>
            <a:ext cx="1299210" cy="428625"/>
          </a:xfrm>
          <a:prstGeom prst="rect">
            <a:avLst/>
          </a:prstGeom>
        </p:spPr>
        <p:txBody>
          <a:bodyPr wrap="none" lIns="91407" tIns="45704" rIns="91407" bIns="45704">
            <a:spAutoFit/>
          </a:bodyPr>
          <a:lstStyle/>
          <a:p>
            <a:r>
              <a:rPr lang="zh-CN" altLang="en-US"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添加标题</a:t>
            </a:r>
            <a:endParaRPr lang="en-US" altLang="zh-CN" sz="2195"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58" name="矩形 47"/>
          <p:cNvSpPr>
            <a:spLocks noChangeArrowheads="1"/>
          </p:cNvSpPr>
          <p:nvPr/>
        </p:nvSpPr>
        <p:spPr bwMode="auto">
          <a:xfrm>
            <a:off x="2610960" y="4992285"/>
            <a:ext cx="3311506"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solidFill>
                <a:latin typeface="华文细黑" panose="02010600040101010101" pitchFamily="2" charset="-122"/>
                <a:sym typeface="华文细黑" panose="02010600040101010101" pitchFamily="2" charset="-122"/>
              </a:rPr>
              <a:t>在此录入上述图表的综合描述说明，在此录入上述图表的综合描述说明。</a:t>
            </a:r>
          </a:p>
        </p:txBody>
      </p:sp>
      <p:grpSp>
        <p:nvGrpSpPr>
          <p:cNvPr id="167" name="组合 166"/>
          <p:cNvGrpSpPr/>
          <p:nvPr/>
        </p:nvGrpSpPr>
        <p:grpSpPr>
          <a:xfrm>
            <a:off x="1" y="201354"/>
            <a:ext cx="4243885" cy="806318"/>
            <a:chOff x="1" y="167683"/>
            <a:chExt cx="3535466" cy="671722"/>
          </a:xfrm>
        </p:grpSpPr>
        <p:grpSp>
          <p:nvGrpSpPr>
            <p:cNvPr id="168" name="组合 167"/>
            <p:cNvGrpSpPr/>
            <p:nvPr/>
          </p:nvGrpSpPr>
          <p:grpSpPr>
            <a:xfrm>
              <a:off x="1" y="167683"/>
              <a:ext cx="3535466" cy="671722"/>
              <a:chOff x="2916166" y="694460"/>
              <a:chExt cx="4324493" cy="4324493"/>
            </a:xfrm>
          </p:grpSpPr>
          <p:sp>
            <p:nvSpPr>
              <p:cNvPr id="170"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71"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69" name="矩形 168"/>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down)">
                                      <p:cBhvr>
                                        <p:cTn id="7" dur="500"/>
                                        <p:tgtEl>
                                          <p:spTgt spid="10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0"/>
                                        </p:tgtEl>
                                        <p:attrNameLst>
                                          <p:attrName>style.visibility</p:attrName>
                                        </p:attrNameLst>
                                      </p:cBhvr>
                                      <p:to>
                                        <p:strVal val="visible"/>
                                      </p:to>
                                    </p:set>
                                    <p:animEffect transition="in" filter="wipe(down)">
                                      <p:cBhvr>
                                        <p:cTn id="10" dur="500"/>
                                        <p:tgtEl>
                                          <p:spTgt spid="10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wipe(down)">
                                      <p:cBhvr>
                                        <p:cTn id="13" dur="500"/>
                                        <p:tgtEl>
                                          <p:spTgt spid="101"/>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p:cTn id="17" dur="500" fill="hold"/>
                                        <p:tgtEl>
                                          <p:spTgt spid="112"/>
                                        </p:tgtEl>
                                        <p:attrNameLst>
                                          <p:attrName>ppt_w</p:attrName>
                                        </p:attrNameLst>
                                      </p:cBhvr>
                                      <p:tavLst>
                                        <p:tav tm="0">
                                          <p:val>
                                            <p:fltVal val="0"/>
                                          </p:val>
                                        </p:tav>
                                        <p:tav tm="100000">
                                          <p:val>
                                            <p:strVal val="#ppt_w"/>
                                          </p:val>
                                        </p:tav>
                                      </p:tavLst>
                                    </p:anim>
                                    <p:anim calcmode="lin" valueType="num">
                                      <p:cBhvr>
                                        <p:cTn id="18" dur="500" fill="hold"/>
                                        <p:tgtEl>
                                          <p:spTgt spid="112"/>
                                        </p:tgtEl>
                                        <p:attrNameLst>
                                          <p:attrName>ppt_h</p:attrName>
                                        </p:attrNameLst>
                                      </p:cBhvr>
                                      <p:tavLst>
                                        <p:tav tm="0">
                                          <p:val>
                                            <p:fltVal val="0"/>
                                          </p:val>
                                        </p:tav>
                                        <p:tav tm="100000">
                                          <p:val>
                                            <p:strVal val="#ppt_h"/>
                                          </p:val>
                                        </p:tav>
                                      </p:tavLst>
                                    </p:anim>
                                    <p:animEffect transition="in" filter="fade">
                                      <p:cBhvr>
                                        <p:cTn id="19" dur="500"/>
                                        <p:tgtEl>
                                          <p:spTgt spid="1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5"/>
                                        </p:tgtEl>
                                        <p:attrNameLst>
                                          <p:attrName>style.visibility</p:attrName>
                                        </p:attrNameLst>
                                      </p:cBhvr>
                                      <p:to>
                                        <p:strVal val="visible"/>
                                      </p:to>
                                    </p:set>
                                    <p:anim calcmode="lin" valueType="num">
                                      <p:cBhvr>
                                        <p:cTn id="22" dur="500" fill="hold"/>
                                        <p:tgtEl>
                                          <p:spTgt spid="145"/>
                                        </p:tgtEl>
                                        <p:attrNameLst>
                                          <p:attrName>ppt_w</p:attrName>
                                        </p:attrNameLst>
                                      </p:cBhvr>
                                      <p:tavLst>
                                        <p:tav tm="0">
                                          <p:val>
                                            <p:fltVal val="0"/>
                                          </p:val>
                                        </p:tav>
                                        <p:tav tm="100000">
                                          <p:val>
                                            <p:strVal val="#ppt_w"/>
                                          </p:val>
                                        </p:tav>
                                      </p:tavLst>
                                    </p:anim>
                                    <p:anim calcmode="lin" valueType="num">
                                      <p:cBhvr>
                                        <p:cTn id="23" dur="500" fill="hold"/>
                                        <p:tgtEl>
                                          <p:spTgt spid="145"/>
                                        </p:tgtEl>
                                        <p:attrNameLst>
                                          <p:attrName>ppt_h</p:attrName>
                                        </p:attrNameLst>
                                      </p:cBhvr>
                                      <p:tavLst>
                                        <p:tav tm="0">
                                          <p:val>
                                            <p:fltVal val="0"/>
                                          </p:val>
                                        </p:tav>
                                        <p:tav tm="100000">
                                          <p:val>
                                            <p:strVal val="#ppt_h"/>
                                          </p:val>
                                        </p:tav>
                                      </p:tavLst>
                                    </p:anim>
                                    <p:animEffect transition="in" filter="fade">
                                      <p:cBhvr>
                                        <p:cTn id="24" dur="500"/>
                                        <p:tgtEl>
                                          <p:spTgt spid="14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24"/>
                                        </p:tgtEl>
                                        <p:attrNameLst>
                                          <p:attrName>style.visibility</p:attrName>
                                        </p:attrNameLst>
                                      </p:cBhvr>
                                      <p:to>
                                        <p:strVal val="visible"/>
                                      </p:to>
                                    </p:set>
                                    <p:anim calcmode="lin" valueType="num">
                                      <p:cBhvr>
                                        <p:cTn id="27" dur="500" fill="hold"/>
                                        <p:tgtEl>
                                          <p:spTgt spid="224"/>
                                        </p:tgtEl>
                                        <p:attrNameLst>
                                          <p:attrName>ppt_w</p:attrName>
                                        </p:attrNameLst>
                                      </p:cBhvr>
                                      <p:tavLst>
                                        <p:tav tm="0">
                                          <p:val>
                                            <p:fltVal val="0"/>
                                          </p:val>
                                        </p:tav>
                                        <p:tav tm="100000">
                                          <p:val>
                                            <p:strVal val="#ppt_w"/>
                                          </p:val>
                                        </p:tav>
                                      </p:tavLst>
                                    </p:anim>
                                    <p:anim calcmode="lin" valueType="num">
                                      <p:cBhvr>
                                        <p:cTn id="28" dur="500" fill="hold"/>
                                        <p:tgtEl>
                                          <p:spTgt spid="224"/>
                                        </p:tgtEl>
                                        <p:attrNameLst>
                                          <p:attrName>ppt_h</p:attrName>
                                        </p:attrNameLst>
                                      </p:cBhvr>
                                      <p:tavLst>
                                        <p:tav tm="0">
                                          <p:val>
                                            <p:fltVal val="0"/>
                                          </p:val>
                                        </p:tav>
                                        <p:tav tm="100000">
                                          <p:val>
                                            <p:strVal val="#ppt_h"/>
                                          </p:val>
                                        </p:tav>
                                      </p:tavLst>
                                    </p:anim>
                                    <p:animEffect transition="in" filter="fade">
                                      <p:cBhvr>
                                        <p:cTn id="29" dur="500"/>
                                        <p:tgtEl>
                                          <p:spTgt spid="22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23"/>
                                        </p:tgtEl>
                                        <p:attrNameLst>
                                          <p:attrName>style.visibility</p:attrName>
                                        </p:attrNameLst>
                                      </p:cBhvr>
                                      <p:to>
                                        <p:strVal val="visible"/>
                                      </p:to>
                                    </p:set>
                                    <p:anim calcmode="lin" valueType="num">
                                      <p:cBhvr>
                                        <p:cTn id="32" dur="500" fill="hold"/>
                                        <p:tgtEl>
                                          <p:spTgt spid="223"/>
                                        </p:tgtEl>
                                        <p:attrNameLst>
                                          <p:attrName>ppt_w</p:attrName>
                                        </p:attrNameLst>
                                      </p:cBhvr>
                                      <p:tavLst>
                                        <p:tav tm="0">
                                          <p:val>
                                            <p:fltVal val="0"/>
                                          </p:val>
                                        </p:tav>
                                        <p:tav tm="100000">
                                          <p:val>
                                            <p:strVal val="#ppt_w"/>
                                          </p:val>
                                        </p:tav>
                                      </p:tavLst>
                                    </p:anim>
                                    <p:anim calcmode="lin" valueType="num">
                                      <p:cBhvr>
                                        <p:cTn id="33" dur="500" fill="hold"/>
                                        <p:tgtEl>
                                          <p:spTgt spid="223"/>
                                        </p:tgtEl>
                                        <p:attrNameLst>
                                          <p:attrName>ppt_h</p:attrName>
                                        </p:attrNameLst>
                                      </p:cBhvr>
                                      <p:tavLst>
                                        <p:tav tm="0">
                                          <p:val>
                                            <p:fltVal val="0"/>
                                          </p:val>
                                        </p:tav>
                                        <p:tav tm="100000">
                                          <p:val>
                                            <p:strVal val="#ppt_h"/>
                                          </p:val>
                                        </p:tav>
                                      </p:tavLst>
                                    </p:anim>
                                    <p:animEffect transition="in" filter="fade">
                                      <p:cBhvr>
                                        <p:cTn id="34" dur="500"/>
                                        <p:tgtEl>
                                          <p:spTgt spid="22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19"/>
                                        </p:tgtEl>
                                        <p:attrNameLst>
                                          <p:attrName>style.visibility</p:attrName>
                                        </p:attrNameLst>
                                      </p:cBhvr>
                                      <p:to>
                                        <p:strVal val="visible"/>
                                      </p:to>
                                    </p:set>
                                    <p:anim calcmode="lin" valueType="num">
                                      <p:cBhvr>
                                        <p:cTn id="37" dur="500" fill="hold"/>
                                        <p:tgtEl>
                                          <p:spTgt spid="219"/>
                                        </p:tgtEl>
                                        <p:attrNameLst>
                                          <p:attrName>ppt_w</p:attrName>
                                        </p:attrNameLst>
                                      </p:cBhvr>
                                      <p:tavLst>
                                        <p:tav tm="0">
                                          <p:val>
                                            <p:fltVal val="0"/>
                                          </p:val>
                                        </p:tav>
                                        <p:tav tm="100000">
                                          <p:val>
                                            <p:strVal val="#ppt_w"/>
                                          </p:val>
                                        </p:tav>
                                      </p:tavLst>
                                    </p:anim>
                                    <p:anim calcmode="lin" valueType="num">
                                      <p:cBhvr>
                                        <p:cTn id="38" dur="500" fill="hold"/>
                                        <p:tgtEl>
                                          <p:spTgt spid="219"/>
                                        </p:tgtEl>
                                        <p:attrNameLst>
                                          <p:attrName>ppt_h</p:attrName>
                                        </p:attrNameLst>
                                      </p:cBhvr>
                                      <p:tavLst>
                                        <p:tav tm="0">
                                          <p:val>
                                            <p:fltVal val="0"/>
                                          </p:val>
                                        </p:tav>
                                        <p:tav tm="100000">
                                          <p:val>
                                            <p:strVal val="#ppt_h"/>
                                          </p:val>
                                        </p:tav>
                                      </p:tavLst>
                                    </p:anim>
                                    <p:animEffect transition="in" filter="fade">
                                      <p:cBhvr>
                                        <p:cTn id="39" dur="500"/>
                                        <p:tgtEl>
                                          <p:spTgt spid="2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9"/>
                                        </p:tgtEl>
                                        <p:attrNameLst>
                                          <p:attrName>style.visibility</p:attrName>
                                        </p:attrNameLst>
                                      </p:cBhvr>
                                      <p:to>
                                        <p:strVal val="visible"/>
                                      </p:to>
                                    </p:set>
                                    <p:anim calcmode="lin" valueType="num">
                                      <p:cBhvr>
                                        <p:cTn id="42" dur="500" fill="hold"/>
                                        <p:tgtEl>
                                          <p:spTgt spid="129"/>
                                        </p:tgtEl>
                                        <p:attrNameLst>
                                          <p:attrName>ppt_w</p:attrName>
                                        </p:attrNameLst>
                                      </p:cBhvr>
                                      <p:tavLst>
                                        <p:tav tm="0">
                                          <p:val>
                                            <p:fltVal val="0"/>
                                          </p:val>
                                        </p:tav>
                                        <p:tav tm="100000">
                                          <p:val>
                                            <p:strVal val="#ppt_w"/>
                                          </p:val>
                                        </p:tav>
                                      </p:tavLst>
                                    </p:anim>
                                    <p:anim calcmode="lin" valueType="num">
                                      <p:cBhvr>
                                        <p:cTn id="43" dur="500" fill="hold"/>
                                        <p:tgtEl>
                                          <p:spTgt spid="129"/>
                                        </p:tgtEl>
                                        <p:attrNameLst>
                                          <p:attrName>ppt_h</p:attrName>
                                        </p:attrNameLst>
                                      </p:cBhvr>
                                      <p:tavLst>
                                        <p:tav tm="0">
                                          <p:val>
                                            <p:fltVal val="0"/>
                                          </p:val>
                                        </p:tav>
                                        <p:tav tm="100000">
                                          <p:val>
                                            <p:strVal val="#ppt_h"/>
                                          </p:val>
                                        </p:tav>
                                      </p:tavLst>
                                    </p:anim>
                                    <p:animEffect transition="in" filter="fade">
                                      <p:cBhvr>
                                        <p:cTn id="44" dur="500"/>
                                        <p:tgtEl>
                                          <p:spTgt spid="12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58"/>
                                        </p:tgtEl>
                                        <p:attrNameLst>
                                          <p:attrName>style.visibility</p:attrName>
                                        </p:attrNameLst>
                                      </p:cBhvr>
                                      <p:to>
                                        <p:strVal val="visible"/>
                                      </p:to>
                                    </p:set>
                                    <p:anim calcmode="lin" valueType="num">
                                      <p:cBhvr>
                                        <p:cTn id="47" dur="500" fill="hold"/>
                                        <p:tgtEl>
                                          <p:spTgt spid="158"/>
                                        </p:tgtEl>
                                        <p:attrNameLst>
                                          <p:attrName>ppt_w</p:attrName>
                                        </p:attrNameLst>
                                      </p:cBhvr>
                                      <p:tavLst>
                                        <p:tav tm="0">
                                          <p:val>
                                            <p:fltVal val="0"/>
                                          </p:val>
                                        </p:tav>
                                        <p:tav tm="100000">
                                          <p:val>
                                            <p:strVal val="#ppt_w"/>
                                          </p:val>
                                        </p:tav>
                                      </p:tavLst>
                                    </p:anim>
                                    <p:anim calcmode="lin" valueType="num">
                                      <p:cBhvr>
                                        <p:cTn id="48" dur="500" fill="hold"/>
                                        <p:tgtEl>
                                          <p:spTgt spid="158"/>
                                        </p:tgtEl>
                                        <p:attrNameLst>
                                          <p:attrName>ppt_h</p:attrName>
                                        </p:attrNameLst>
                                      </p:cBhvr>
                                      <p:tavLst>
                                        <p:tav tm="0">
                                          <p:val>
                                            <p:fltVal val="0"/>
                                          </p:val>
                                        </p:tav>
                                        <p:tav tm="100000">
                                          <p:val>
                                            <p:strVal val="#ppt_h"/>
                                          </p:val>
                                        </p:tav>
                                      </p:tavLst>
                                    </p:anim>
                                    <p:animEffect transition="in" filter="fade">
                                      <p:cBhvr>
                                        <p:cTn id="49" dur="500"/>
                                        <p:tgtEl>
                                          <p:spTgt spid="15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44"/>
                                        </p:tgtEl>
                                        <p:attrNameLst>
                                          <p:attrName>style.visibility</p:attrName>
                                        </p:attrNameLst>
                                      </p:cBhvr>
                                      <p:to>
                                        <p:strVal val="visible"/>
                                      </p:to>
                                    </p:set>
                                    <p:anim calcmode="lin" valueType="num">
                                      <p:cBhvr>
                                        <p:cTn id="52" dur="500" fill="hold"/>
                                        <p:tgtEl>
                                          <p:spTgt spid="144"/>
                                        </p:tgtEl>
                                        <p:attrNameLst>
                                          <p:attrName>ppt_w</p:attrName>
                                        </p:attrNameLst>
                                      </p:cBhvr>
                                      <p:tavLst>
                                        <p:tav tm="0">
                                          <p:val>
                                            <p:fltVal val="0"/>
                                          </p:val>
                                        </p:tav>
                                        <p:tav tm="100000">
                                          <p:val>
                                            <p:strVal val="#ppt_w"/>
                                          </p:val>
                                        </p:tav>
                                      </p:tavLst>
                                    </p:anim>
                                    <p:anim calcmode="lin" valueType="num">
                                      <p:cBhvr>
                                        <p:cTn id="53" dur="500" fill="hold"/>
                                        <p:tgtEl>
                                          <p:spTgt spid="144"/>
                                        </p:tgtEl>
                                        <p:attrNameLst>
                                          <p:attrName>ppt_h</p:attrName>
                                        </p:attrNameLst>
                                      </p:cBhvr>
                                      <p:tavLst>
                                        <p:tav tm="0">
                                          <p:val>
                                            <p:fltVal val="0"/>
                                          </p:val>
                                        </p:tav>
                                        <p:tav tm="100000">
                                          <p:val>
                                            <p:strVal val="#ppt_h"/>
                                          </p:val>
                                        </p:tav>
                                      </p:tavLst>
                                    </p:anim>
                                    <p:animEffect transition="in" filter="fade">
                                      <p:cBhvr>
                                        <p:cTn id="54" dur="500"/>
                                        <p:tgtEl>
                                          <p:spTgt spid="14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3"/>
                                        </p:tgtEl>
                                        <p:attrNameLst>
                                          <p:attrName>style.visibility</p:attrName>
                                        </p:attrNameLst>
                                      </p:cBhvr>
                                      <p:to>
                                        <p:strVal val="visible"/>
                                      </p:to>
                                    </p:set>
                                    <p:anim calcmode="lin" valueType="num">
                                      <p:cBhvr>
                                        <p:cTn id="57" dur="500" fill="hold"/>
                                        <p:tgtEl>
                                          <p:spTgt spid="163"/>
                                        </p:tgtEl>
                                        <p:attrNameLst>
                                          <p:attrName>ppt_w</p:attrName>
                                        </p:attrNameLst>
                                      </p:cBhvr>
                                      <p:tavLst>
                                        <p:tav tm="0">
                                          <p:val>
                                            <p:fltVal val="0"/>
                                          </p:val>
                                        </p:tav>
                                        <p:tav tm="100000">
                                          <p:val>
                                            <p:strVal val="#ppt_w"/>
                                          </p:val>
                                        </p:tav>
                                      </p:tavLst>
                                    </p:anim>
                                    <p:anim calcmode="lin" valueType="num">
                                      <p:cBhvr>
                                        <p:cTn id="58" dur="500" fill="hold"/>
                                        <p:tgtEl>
                                          <p:spTgt spid="163"/>
                                        </p:tgtEl>
                                        <p:attrNameLst>
                                          <p:attrName>ppt_h</p:attrName>
                                        </p:attrNameLst>
                                      </p:cBhvr>
                                      <p:tavLst>
                                        <p:tav tm="0">
                                          <p:val>
                                            <p:fltVal val="0"/>
                                          </p:val>
                                        </p:tav>
                                        <p:tav tm="100000">
                                          <p:val>
                                            <p:strVal val="#ppt_h"/>
                                          </p:val>
                                        </p:tav>
                                      </p:tavLst>
                                    </p:anim>
                                    <p:animEffect transition="in" filter="fade">
                                      <p:cBhvr>
                                        <p:cTn id="59" dur="500"/>
                                        <p:tgtEl>
                                          <p:spTgt spid="16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16"/>
                                        </p:tgtEl>
                                        <p:attrNameLst>
                                          <p:attrName>style.visibility</p:attrName>
                                        </p:attrNameLst>
                                      </p:cBhvr>
                                      <p:to>
                                        <p:strVal val="visible"/>
                                      </p:to>
                                    </p:set>
                                    <p:anim calcmode="lin" valueType="num">
                                      <p:cBhvr>
                                        <p:cTn id="62" dur="500" fill="hold"/>
                                        <p:tgtEl>
                                          <p:spTgt spid="216"/>
                                        </p:tgtEl>
                                        <p:attrNameLst>
                                          <p:attrName>ppt_w</p:attrName>
                                        </p:attrNameLst>
                                      </p:cBhvr>
                                      <p:tavLst>
                                        <p:tav tm="0">
                                          <p:val>
                                            <p:fltVal val="0"/>
                                          </p:val>
                                        </p:tav>
                                        <p:tav tm="100000">
                                          <p:val>
                                            <p:strVal val="#ppt_w"/>
                                          </p:val>
                                        </p:tav>
                                      </p:tavLst>
                                    </p:anim>
                                    <p:anim calcmode="lin" valueType="num">
                                      <p:cBhvr>
                                        <p:cTn id="63" dur="500" fill="hold"/>
                                        <p:tgtEl>
                                          <p:spTgt spid="216"/>
                                        </p:tgtEl>
                                        <p:attrNameLst>
                                          <p:attrName>ppt_h</p:attrName>
                                        </p:attrNameLst>
                                      </p:cBhvr>
                                      <p:tavLst>
                                        <p:tav tm="0">
                                          <p:val>
                                            <p:fltVal val="0"/>
                                          </p:val>
                                        </p:tav>
                                        <p:tav tm="100000">
                                          <p:val>
                                            <p:strVal val="#ppt_h"/>
                                          </p:val>
                                        </p:tav>
                                      </p:tavLst>
                                    </p:anim>
                                    <p:animEffect transition="in" filter="fade">
                                      <p:cBhvr>
                                        <p:cTn id="64" dur="500"/>
                                        <p:tgtEl>
                                          <p:spTgt spid="2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13"/>
                                        </p:tgtEl>
                                        <p:attrNameLst>
                                          <p:attrName>style.visibility</p:attrName>
                                        </p:attrNameLst>
                                      </p:cBhvr>
                                      <p:to>
                                        <p:strVal val="visible"/>
                                      </p:to>
                                    </p:set>
                                    <p:anim calcmode="lin" valueType="num">
                                      <p:cBhvr>
                                        <p:cTn id="67" dur="500" fill="hold"/>
                                        <p:tgtEl>
                                          <p:spTgt spid="213"/>
                                        </p:tgtEl>
                                        <p:attrNameLst>
                                          <p:attrName>ppt_w</p:attrName>
                                        </p:attrNameLst>
                                      </p:cBhvr>
                                      <p:tavLst>
                                        <p:tav tm="0">
                                          <p:val>
                                            <p:fltVal val="0"/>
                                          </p:val>
                                        </p:tav>
                                        <p:tav tm="100000">
                                          <p:val>
                                            <p:strVal val="#ppt_w"/>
                                          </p:val>
                                        </p:tav>
                                      </p:tavLst>
                                    </p:anim>
                                    <p:anim calcmode="lin" valueType="num">
                                      <p:cBhvr>
                                        <p:cTn id="68" dur="500" fill="hold"/>
                                        <p:tgtEl>
                                          <p:spTgt spid="213"/>
                                        </p:tgtEl>
                                        <p:attrNameLst>
                                          <p:attrName>ppt_h</p:attrName>
                                        </p:attrNameLst>
                                      </p:cBhvr>
                                      <p:tavLst>
                                        <p:tav tm="0">
                                          <p:val>
                                            <p:fltVal val="0"/>
                                          </p:val>
                                        </p:tav>
                                        <p:tav tm="100000">
                                          <p:val>
                                            <p:strVal val="#ppt_h"/>
                                          </p:val>
                                        </p:tav>
                                      </p:tavLst>
                                    </p:anim>
                                    <p:animEffect transition="in" filter="fade">
                                      <p:cBhvr>
                                        <p:cTn id="69" dur="500"/>
                                        <p:tgtEl>
                                          <p:spTgt spid="21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61"/>
                                        </p:tgtEl>
                                        <p:attrNameLst>
                                          <p:attrName>style.visibility</p:attrName>
                                        </p:attrNameLst>
                                      </p:cBhvr>
                                      <p:to>
                                        <p:strVal val="visible"/>
                                      </p:to>
                                    </p:set>
                                    <p:anim calcmode="lin" valueType="num">
                                      <p:cBhvr>
                                        <p:cTn id="72" dur="500" fill="hold"/>
                                        <p:tgtEl>
                                          <p:spTgt spid="161"/>
                                        </p:tgtEl>
                                        <p:attrNameLst>
                                          <p:attrName>ppt_w</p:attrName>
                                        </p:attrNameLst>
                                      </p:cBhvr>
                                      <p:tavLst>
                                        <p:tav tm="0">
                                          <p:val>
                                            <p:fltVal val="0"/>
                                          </p:val>
                                        </p:tav>
                                        <p:tav tm="100000">
                                          <p:val>
                                            <p:strVal val="#ppt_w"/>
                                          </p:val>
                                        </p:tav>
                                      </p:tavLst>
                                    </p:anim>
                                    <p:anim calcmode="lin" valueType="num">
                                      <p:cBhvr>
                                        <p:cTn id="73" dur="500" fill="hold"/>
                                        <p:tgtEl>
                                          <p:spTgt spid="161"/>
                                        </p:tgtEl>
                                        <p:attrNameLst>
                                          <p:attrName>ppt_h</p:attrName>
                                        </p:attrNameLst>
                                      </p:cBhvr>
                                      <p:tavLst>
                                        <p:tav tm="0">
                                          <p:val>
                                            <p:fltVal val="0"/>
                                          </p:val>
                                        </p:tav>
                                        <p:tav tm="100000">
                                          <p:val>
                                            <p:strVal val="#ppt_h"/>
                                          </p:val>
                                        </p:tav>
                                      </p:tavLst>
                                    </p:anim>
                                    <p:animEffect transition="in" filter="fade">
                                      <p:cBhvr>
                                        <p:cTn id="74" dur="500"/>
                                        <p:tgtEl>
                                          <p:spTgt spid="16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60"/>
                                        </p:tgtEl>
                                        <p:attrNameLst>
                                          <p:attrName>style.visibility</p:attrName>
                                        </p:attrNameLst>
                                      </p:cBhvr>
                                      <p:to>
                                        <p:strVal val="visible"/>
                                      </p:to>
                                    </p:set>
                                    <p:anim calcmode="lin" valueType="num">
                                      <p:cBhvr>
                                        <p:cTn id="77" dur="500" fill="hold"/>
                                        <p:tgtEl>
                                          <p:spTgt spid="160"/>
                                        </p:tgtEl>
                                        <p:attrNameLst>
                                          <p:attrName>ppt_w</p:attrName>
                                        </p:attrNameLst>
                                      </p:cBhvr>
                                      <p:tavLst>
                                        <p:tav tm="0">
                                          <p:val>
                                            <p:fltVal val="0"/>
                                          </p:val>
                                        </p:tav>
                                        <p:tav tm="100000">
                                          <p:val>
                                            <p:strVal val="#ppt_w"/>
                                          </p:val>
                                        </p:tav>
                                      </p:tavLst>
                                    </p:anim>
                                    <p:anim calcmode="lin" valueType="num">
                                      <p:cBhvr>
                                        <p:cTn id="78" dur="500" fill="hold"/>
                                        <p:tgtEl>
                                          <p:spTgt spid="160"/>
                                        </p:tgtEl>
                                        <p:attrNameLst>
                                          <p:attrName>ppt_h</p:attrName>
                                        </p:attrNameLst>
                                      </p:cBhvr>
                                      <p:tavLst>
                                        <p:tav tm="0">
                                          <p:val>
                                            <p:fltVal val="0"/>
                                          </p:val>
                                        </p:tav>
                                        <p:tav tm="100000">
                                          <p:val>
                                            <p:strVal val="#ppt_h"/>
                                          </p:val>
                                        </p:tav>
                                      </p:tavLst>
                                    </p:anim>
                                    <p:animEffect transition="in" filter="fade">
                                      <p:cBhvr>
                                        <p:cTn id="79" dur="500"/>
                                        <p:tgtEl>
                                          <p:spTgt spid="16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19"/>
                                        </p:tgtEl>
                                        <p:attrNameLst>
                                          <p:attrName>style.visibility</p:attrName>
                                        </p:attrNameLst>
                                      </p:cBhvr>
                                      <p:to>
                                        <p:strVal val="visible"/>
                                      </p:to>
                                    </p:set>
                                    <p:anim calcmode="lin" valueType="num">
                                      <p:cBhvr>
                                        <p:cTn id="82" dur="500" fill="hold"/>
                                        <p:tgtEl>
                                          <p:spTgt spid="119"/>
                                        </p:tgtEl>
                                        <p:attrNameLst>
                                          <p:attrName>ppt_w</p:attrName>
                                        </p:attrNameLst>
                                      </p:cBhvr>
                                      <p:tavLst>
                                        <p:tav tm="0">
                                          <p:val>
                                            <p:fltVal val="0"/>
                                          </p:val>
                                        </p:tav>
                                        <p:tav tm="100000">
                                          <p:val>
                                            <p:strVal val="#ppt_w"/>
                                          </p:val>
                                        </p:tav>
                                      </p:tavLst>
                                    </p:anim>
                                    <p:anim calcmode="lin" valueType="num">
                                      <p:cBhvr>
                                        <p:cTn id="83" dur="500" fill="hold"/>
                                        <p:tgtEl>
                                          <p:spTgt spid="119"/>
                                        </p:tgtEl>
                                        <p:attrNameLst>
                                          <p:attrName>ppt_h</p:attrName>
                                        </p:attrNameLst>
                                      </p:cBhvr>
                                      <p:tavLst>
                                        <p:tav tm="0">
                                          <p:val>
                                            <p:fltVal val="0"/>
                                          </p:val>
                                        </p:tav>
                                        <p:tav tm="100000">
                                          <p:val>
                                            <p:strVal val="#ppt_h"/>
                                          </p:val>
                                        </p:tav>
                                      </p:tavLst>
                                    </p:anim>
                                    <p:animEffect transition="in" filter="fade">
                                      <p:cBhvr>
                                        <p:cTn id="84" dur="500"/>
                                        <p:tgtEl>
                                          <p:spTgt spid="119"/>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anim calcmode="lin" valueType="num">
                                      <p:cBhvr>
                                        <p:cTn id="87" dur="500" fill="hold"/>
                                        <p:tgtEl>
                                          <p:spTgt spid="130"/>
                                        </p:tgtEl>
                                        <p:attrNameLst>
                                          <p:attrName>ppt_w</p:attrName>
                                        </p:attrNameLst>
                                      </p:cBhvr>
                                      <p:tavLst>
                                        <p:tav tm="0">
                                          <p:val>
                                            <p:fltVal val="0"/>
                                          </p:val>
                                        </p:tav>
                                        <p:tav tm="100000">
                                          <p:val>
                                            <p:strVal val="#ppt_w"/>
                                          </p:val>
                                        </p:tav>
                                      </p:tavLst>
                                    </p:anim>
                                    <p:anim calcmode="lin" valueType="num">
                                      <p:cBhvr>
                                        <p:cTn id="88" dur="500" fill="hold"/>
                                        <p:tgtEl>
                                          <p:spTgt spid="130"/>
                                        </p:tgtEl>
                                        <p:attrNameLst>
                                          <p:attrName>ppt_h</p:attrName>
                                        </p:attrNameLst>
                                      </p:cBhvr>
                                      <p:tavLst>
                                        <p:tav tm="0">
                                          <p:val>
                                            <p:fltVal val="0"/>
                                          </p:val>
                                        </p:tav>
                                        <p:tav tm="100000">
                                          <p:val>
                                            <p:strVal val="#ppt_h"/>
                                          </p:val>
                                        </p:tav>
                                      </p:tavLst>
                                    </p:anim>
                                    <p:animEffect transition="in" filter="fade">
                                      <p:cBhvr>
                                        <p:cTn id="89" dur="500"/>
                                        <p:tgtEl>
                                          <p:spTgt spid="130"/>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31"/>
                                        </p:tgtEl>
                                        <p:attrNameLst>
                                          <p:attrName>style.visibility</p:attrName>
                                        </p:attrNameLst>
                                      </p:cBhvr>
                                      <p:to>
                                        <p:strVal val="visible"/>
                                      </p:to>
                                    </p:set>
                                    <p:anim calcmode="lin" valueType="num">
                                      <p:cBhvr>
                                        <p:cTn id="92" dur="500" fill="hold"/>
                                        <p:tgtEl>
                                          <p:spTgt spid="131"/>
                                        </p:tgtEl>
                                        <p:attrNameLst>
                                          <p:attrName>ppt_w</p:attrName>
                                        </p:attrNameLst>
                                      </p:cBhvr>
                                      <p:tavLst>
                                        <p:tav tm="0">
                                          <p:val>
                                            <p:fltVal val="0"/>
                                          </p:val>
                                        </p:tav>
                                        <p:tav tm="100000">
                                          <p:val>
                                            <p:strVal val="#ppt_w"/>
                                          </p:val>
                                        </p:tav>
                                      </p:tavLst>
                                    </p:anim>
                                    <p:anim calcmode="lin" valueType="num">
                                      <p:cBhvr>
                                        <p:cTn id="93" dur="500" fill="hold"/>
                                        <p:tgtEl>
                                          <p:spTgt spid="131"/>
                                        </p:tgtEl>
                                        <p:attrNameLst>
                                          <p:attrName>ppt_h</p:attrName>
                                        </p:attrNameLst>
                                      </p:cBhvr>
                                      <p:tavLst>
                                        <p:tav tm="0">
                                          <p:val>
                                            <p:fltVal val="0"/>
                                          </p:val>
                                        </p:tav>
                                        <p:tav tm="100000">
                                          <p:val>
                                            <p:strVal val="#ppt_h"/>
                                          </p:val>
                                        </p:tav>
                                      </p:tavLst>
                                    </p:anim>
                                    <p:animEffect transition="in" filter="fade">
                                      <p:cBhvr>
                                        <p:cTn id="94" dur="500"/>
                                        <p:tgtEl>
                                          <p:spTgt spid="13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57"/>
                                        </p:tgtEl>
                                        <p:attrNameLst>
                                          <p:attrName>style.visibility</p:attrName>
                                        </p:attrNameLst>
                                      </p:cBhvr>
                                      <p:to>
                                        <p:strVal val="visible"/>
                                      </p:to>
                                    </p:set>
                                    <p:anim calcmode="lin" valueType="num">
                                      <p:cBhvr>
                                        <p:cTn id="97" dur="500" fill="hold"/>
                                        <p:tgtEl>
                                          <p:spTgt spid="157"/>
                                        </p:tgtEl>
                                        <p:attrNameLst>
                                          <p:attrName>ppt_w</p:attrName>
                                        </p:attrNameLst>
                                      </p:cBhvr>
                                      <p:tavLst>
                                        <p:tav tm="0">
                                          <p:val>
                                            <p:fltVal val="0"/>
                                          </p:val>
                                        </p:tav>
                                        <p:tav tm="100000">
                                          <p:val>
                                            <p:strVal val="#ppt_w"/>
                                          </p:val>
                                        </p:tav>
                                      </p:tavLst>
                                    </p:anim>
                                    <p:anim calcmode="lin" valueType="num">
                                      <p:cBhvr>
                                        <p:cTn id="98" dur="500" fill="hold"/>
                                        <p:tgtEl>
                                          <p:spTgt spid="157"/>
                                        </p:tgtEl>
                                        <p:attrNameLst>
                                          <p:attrName>ppt_h</p:attrName>
                                        </p:attrNameLst>
                                      </p:cBhvr>
                                      <p:tavLst>
                                        <p:tav tm="0">
                                          <p:val>
                                            <p:fltVal val="0"/>
                                          </p:val>
                                        </p:tav>
                                        <p:tav tm="100000">
                                          <p:val>
                                            <p:strVal val="#ppt_h"/>
                                          </p:val>
                                        </p:tav>
                                      </p:tavLst>
                                    </p:anim>
                                    <p:animEffect transition="in" filter="fade">
                                      <p:cBhvr>
                                        <p:cTn id="99" dur="500"/>
                                        <p:tgtEl>
                                          <p:spTgt spid="15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20"/>
                                        </p:tgtEl>
                                        <p:attrNameLst>
                                          <p:attrName>style.visibility</p:attrName>
                                        </p:attrNameLst>
                                      </p:cBhvr>
                                      <p:to>
                                        <p:strVal val="visible"/>
                                      </p:to>
                                    </p:set>
                                    <p:anim calcmode="lin" valueType="num">
                                      <p:cBhvr>
                                        <p:cTn id="102" dur="500" fill="hold"/>
                                        <p:tgtEl>
                                          <p:spTgt spid="220"/>
                                        </p:tgtEl>
                                        <p:attrNameLst>
                                          <p:attrName>ppt_w</p:attrName>
                                        </p:attrNameLst>
                                      </p:cBhvr>
                                      <p:tavLst>
                                        <p:tav tm="0">
                                          <p:val>
                                            <p:fltVal val="0"/>
                                          </p:val>
                                        </p:tav>
                                        <p:tav tm="100000">
                                          <p:val>
                                            <p:strVal val="#ppt_w"/>
                                          </p:val>
                                        </p:tav>
                                      </p:tavLst>
                                    </p:anim>
                                    <p:anim calcmode="lin" valueType="num">
                                      <p:cBhvr>
                                        <p:cTn id="103" dur="500" fill="hold"/>
                                        <p:tgtEl>
                                          <p:spTgt spid="220"/>
                                        </p:tgtEl>
                                        <p:attrNameLst>
                                          <p:attrName>ppt_h</p:attrName>
                                        </p:attrNameLst>
                                      </p:cBhvr>
                                      <p:tavLst>
                                        <p:tav tm="0">
                                          <p:val>
                                            <p:fltVal val="0"/>
                                          </p:val>
                                        </p:tav>
                                        <p:tav tm="100000">
                                          <p:val>
                                            <p:strVal val="#ppt_h"/>
                                          </p:val>
                                        </p:tav>
                                      </p:tavLst>
                                    </p:anim>
                                    <p:animEffect transition="in" filter="fade">
                                      <p:cBhvr>
                                        <p:cTn id="104" dur="500"/>
                                        <p:tgtEl>
                                          <p:spTgt spid="220"/>
                                        </p:tgtEl>
                                      </p:cBhvr>
                                    </p:animEffect>
                                  </p:childTnLst>
                                </p:cTn>
                              </p:par>
                            </p:childTnLst>
                          </p:cTn>
                        </p:par>
                        <p:par>
                          <p:cTn id="105" fill="hold">
                            <p:stCondLst>
                              <p:cond delay="1000"/>
                            </p:stCondLst>
                            <p:childTnLst>
                              <p:par>
                                <p:cTn id="106" presetID="53" presetClass="entr" presetSubtype="16" fill="hold" nodeType="afterEffect">
                                  <p:stCondLst>
                                    <p:cond delay="0"/>
                                  </p:stCondLst>
                                  <p:childTnLst>
                                    <p:set>
                                      <p:cBhvr>
                                        <p:cTn id="107" dur="1" fill="hold">
                                          <p:stCondLst>
                                            <p:cond delay="0"/>
                                          </p:stCondLst>
                                        </p:cTn>
                                        <p:tgtEl>
                                          <p:spTgt spid="132"/>
                                        </p:tgtEl>
                                        <p:attrNameLst>
                                          <p:attrName>style.visibility</p:attrName>
                                        </p:attrNameLst>
                                      </p:cBhvr>
                                      <p:to>
                                        <p:strVal val="visible"/>
                                      </p:to>
                                    </p:set>
                                    <p:anim calcmode="lin" valueType="num">
                                      <p:cBhvr>
                                        <p:cTn id="108" dur="500" fill="hold"/>
                                        <p:tgtEl>
                                          <p:spTgt spid="132"/>
                                        </p:tgtEl>
                                        <p:attrNameLst>
                                          <p:attrName>ppt_w</p:attrName>
                                        </p:attrNameLst>
                                      </p:cBhvr>
                                      <p:tavLst>
                                        <p:tav tm="0">
                                          <p:val>
                                            <p:fltVal val="0"/>
                                          </p:val>
                                        </p:tav>
                                        <p:tav tm="100000">
                                          <p:val>
                                            <p:strVal val="#ppt_w"/>
                                          </p:val>
                                        </p:tav>
                                      </p:tavLst>
                                    </p:anim>
                                    <p:anim calcmode="lin" valueType="num">
                                      <p:cBhvr>
                                        <p:cTn id="109" dur="500" fill="hold"/>
                                        <p:tgtEl>
                                          <p:spTgt spid="132"/>
                                        </p:tgtEl>
                                        <p:attrNameLst>
                                          <p:attrName>ppt_h</p:attrName>
                                        </p:attrNameLst>
                                      </p:cBhvr>
                                      <p:tavLst>
                                        <p:tav tm="0">
                                          <p:val>
                                            <p:fltVal val="0"/>
                                          </p:val>
                                        </p:tav>
                                        <p:tav tm="100000">
                                          <p:val>
                                            <p:strVal val="#ppt_h"/>
                                          </p:val>
                                        </p:tav>
                                      </p:tavLst>
                                    </p:anim>
                                    <p:animEffect transition="in" filter="fade">
                                      <p:cBhvr>
                                        <p:cTn id="110" dur="500"/>
                                        <p:tgtEl>
                                          <p:spTgt spid="132"/>
                                        </p:tgtEl>
                                      </p:cBhvr>
                                    </p:animEffect>
                                  </p:childTnLst>
                                </p:cTn>
                              </p:par>
                              <p:par>
                                <p:cTn id="111" presetID="53" presetClass="entr" presetSubtype="16" fill="hold" nodeType="withEffect">
                                  <p:stCondLst>
                                    <p:cond delay="0"/>
                                  </p:stCondLst>
                                  <p:childTnLst>
                                    <p:set>
                                      <p:cBhvr>
                                        <p:cTn id="112" dur="1" fill="hold">
                                          <p:stCondLst>
                                            <p:cond delay="0"/>
                                          </p:stCondLst>
                                        </p:cTn>
                                        <p:tgtEl>
                                          <p:spTgt spid="150"/>
                                        </p:tgtEl>
                                        <p:attrNameLst>
                                          <p:attrName>style.visibility</p:attrName>
                                        </p:attrNameLst>
                                      </p:cBhvr>
                                      <p:to>
                                        <p:strVal val="visible"/>
                                      </p:to>
                                    </p:set>
                                    <p:anim calcmode="lin" valueType="num">
                                      <p:cBhvr>
                                        <p:cTn id="113" dur="500" fill="hold"/>
                                        <p:tgtEl>
                                          <p:spTgt spid="150"/>
                                        </p:tgtEl>
                                        <p:attrNameLst>
                                          <p:attrName>ppt_w</p:attrName>
                                        </p:attrNameLst>
                                      </p:cBhvr>
                                      <p:tavLst>
                                        <p:tav tm="0">
                                          <p:val>
                                            <p:fltVal val="0"/>
                                          </p:val>
                                        </p:tav>
                                        <p:tav tm="100000">
                                          <p:val>
                                            <p:strVal val="#ppt_w"/>
                                          </p:val>
                                        </p:tav>
                                      </p:tavLst>
                                    </p:anim>
                                    <p:anim calcmode="lin" valueType="num">
                                      <p:cBhvr>
                                        <p:cTn id="114" dur="500" fill="hold"/>
                                        <p:tgtEl>
                                          <p:spTgt spid="150"/>
                                        </p:tgtEl>
                                        <p:attrNameLst>
                                          <p:attrName>ppt_h</p:attrName>
                                        </p:attrNameLst>
                                      </p:cBhvr>
                                      <p:tavLst>
                                        <p:tav tm="0">
                                          <p:val>
                                            <p:fltVal val="0"/>
                                          </p:val>
                                        </p:tav>
                                        <p:tav tm="100000">
                                          <p:val>
                                            <p:strVal val="#ppt_h"/>
                                          </p:val>
                                        </p:tav>
                                      </p:tavLst>
                                    </p:anim>
                                    <p:animEffect transition="in" filter="fade">
                                      <p:cBhvr>
                                        <p:cTn id="115" dur="500"/>
                                        <p:tgtEl>
                                          <p:spTgt spid="150"/>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141"/>
                                        </p:tgtEl>
                                        <p:attrNameLst>
                                          <p:attrName>style.visibility</p:attrName>
                                        </p:attrNameLst>
                                      </p:cBhvr>
                                      <p:to>
                                        <p:strVal val="visible"/>
                                      </p:to>
                                    </p:set>
                                    <p:anim calcmode="lin" valueType="num">
                                      <p:cBhvr>
                                        <p:cTn id="118" dur="500" fill="hold"/>
                                        <p:tgtEl>
                                          <p:spTgt spid="141"/>
                                        </p:tgtEl>
                                        <p:attrNameLst>
                                          <p:attrName>ppt_w</p:attrName>
                                        </p:attrNameLst>
                                      </p:cBhvr>
                                      <p:tavLst>
                                        <p:tav tm="0">
                                          <p:val>
                                            <p:fltVal val="0"/>
                                          </p:val>
                                        </p:tav>
                                        <p:tav tm="100000">
                                          <p:val>
                                            <p:strVal val="#ppt_w"/>
                                          </p:val>
                                        </p:tav>
                                      </p:tavLst>
                                    </p:anim>
                                    <p:anim calcmode="lin" valueType="num">
                                      <p:cBhvr>
                                        <p:cTn id="119" dur="500" fill="hold"/>
                                        <p:tgtEl>
                                          <p:spTgt spid="141"/>
                                        </p:tgtEl>
                                        <p:attrNameLst>
                                          <p:attrName>ppt_h</p:attrName>
                                        </p:attrNameLst>
                                      </p:cBhvr>
                                      <p:tavLst>
                                        <p:tav tm="0">
                                          <p:val>
                                            <p:fltVal val="0"/>
                                          </p:val>
                                        </p:tav>
                                        <p:tav tm="100000">
                                          <p:val>
                                            <p:strVal val="#ppt_h"/>
                                          </p:val>
                                        </p:tav>
                                      </p:tavLst>
                                    </p:anim>
                                    <p:animEffect transition="in" filter="fade">
                                      <p:cBhvr>
                                        <p:cTn id="120" dur="500"/>
                                        <p:tgtEl>
                                          <p:spTgt spid="141"/>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148"/>
                                        </p:tgtEl>
                                        <p:attrNameLst>
                                          <p:attrName>style.visibility</p:attrName>
                                        </p:attrNameLst>
                                      </p:cBhvr>
                                      <p:to>
                                        <p:strVal val="visible"/>
                                      </p:to>
                                    </p:set>
                                    <p:anim calcmode="lin" valueType="num">
                                      <p:cBhvr>
                                        <p:cTn id="123" dur="500" fill="hold"/>
                                        <p:tgtEl>
                                          <p:spTgt spid="148"/>
                                        </p:tgtEl>
                                        <p:attrNameLst>
                                          <p:attrName>ppt_w</p:attrName>
                                        </p:attrNameLst>
                                      </p:cBhvr>
                                      <p:tavLst>
                                        <p:tav tm="0">
                                          <p:val>
                                            <p:fltVal val="0"/>
                                          </p:val>
                                        </p:tav>
                                        <p:tav tm="100000">
                                          <p:val>
                                            <p:strVal val="#ppt_w"/>
                                          </p:val>
                                        </p:tav>
                                      </p:tavLst>
                                    </p:anim>
                                    <p:anim calcmode="lin" valueType="num">
                                      <p:cBhvr>
                                        <p:cTn id="124" dur="500" fill="hold"/>
                                        <p:tgtEl>
                                          <p:spTgt spid="148"/>
                                        </p:tgtEl>
                                        <p:attrNameLst>
                                          <p:attrName>ppt_h</p:attrName>
                                        </p:attrNameLst>
                                      </p:cBhvr>
                                      <p:tavLst>
                                        <p:tav tm="0">
                                          <p:val>
                                            <p:fltVal val="0"/>
                                          </p:val>
                                        </p:tav>
                                        <p:tav tm="100000">
                                          <p:val>
                                            <p:strVal val="#ppt_h"/>
                                          </p:val>
                                        </p:tav>
                                      </p:tavLst>
                                    </p:anim>
                                    <p:animEffect transition="in" filter="fade">
                                      <p:cBhvr>
                                        <p:cTn id="125" dur="500"/>
                                        <p:tgtEl>
                                          <p:spTgt spid="148"/>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22"/>
                                        </p:tgtEl>
                                        <p:attrNameLst>
                                          <p:attrName>style.visibility</p:attrName>
                                        </p:attrNameLst>
                                      </p:cBhvr>
                                      <p:to>
                                        <p:strVal val="visible"/>
                                      </p:to>
                                    </p:set>
                                    <p:anim calcmode="lin" valueType="num">
                                      <p:cBhvr>
                                        <p:cTn id="128" dur="500" fill="hold"/>
                                        <p:tgtEl>
                                          <p:spTgt spid="222"/>
                                        </p:tgtEl>
                                        <p:attrNameLst>
                                          <p:attrName>ppt_w</p:attrName>
                                        </p:attrNameLst>
                                      </p:cBhvr>
                                      <p:tavLst>
                                        <p:tav tm="0">
                                          <p:val>
                                            <p:fltVal val="0"/>
                                          </p:val>
                                        </p:tav>
                                        <p:tav tm="100000">
                                          <p:val>
                                            <p:strVal val="#ppt_w"/>
                                          </p:val>
                                        </p:tav>
                                      </p:tavLst>
                                    </p:anim>
                                    <p:anim calcmode="lin" valueType="num">
                                      <p:cBhvr>
                                        <p:cTn id="129" dur="500" fill="hold"/>
                                        <p:tgtEl>
                                          <p:spTgt spid="222"/>
                                        </p:tgtEl>
                                        <p:attrNameLst>
                                          <p:attrName>ppt_h</p:attrName>
                                        </p:attrNameLst>
                                      </p:cBhvr>
                                      <p:tavLst>
                                        <p:tav tm="0">
                                          <p:val>
                                            <p:fltVal val="0"/>
                                          </p:val>
                                        </p:tav>
                                        <p:tav tm="100000">
                                          <p:val>
                                            <p:strVal val="#ppt_h"/>
                                          </p:val>
                                        </p:tav>
                                      </p:tavLst>
                                    </p:anim>
                                    <p:animEffect transition="in" filter="fade">
                                      <p:cBhvr>
                                        <p:cTn id="130" dur="500"/>
                                        <p:tgtEl>
                                          <p:spTgt spid="222"/>
                                        </p:tgtEl>
                                      </p:cBhvr>
                                    </p:animEffect>
                                  </p:childTnLst>
                                </p:cTn>
                              </p:par>
                            </p:childTnLst>
                          </p:cTn>
                        </p:par>
                        <p:par>
                          <p:cTn id="131" fill="hold">
                            <p:stCondLst>
                              <p:cond delay="1500"/>
                            </p:stCondLst>
                            <p:childTnLst>
                              <p:par>
                                <p:cTn id="132" presetID="47" presetClass="entr" presetSubtype="0" fill="hold" grpId="0" nodeType="afterEffect">
                                  <p:stCondLst>
                                    <p:cond delay="0"/>
                                  </p:stCondLst>
                                  <p:childTnLst>
                                    <p:set>
                                      <p:cBhvr>
                                        <p:cTn id="133" dur="1" fill="hold">
                                          <p:stCondLst>
                                            <p:cond delay="0"/>
                                          </p:stCondLst>
                                        </p:cTn>
                                        <p:tgtEl>
                                          <p:spTgt spid="247"/>
                                        </p:tgtEl>
                                        <p:attrNameLst>
                                          <p:attrName>style.visibility</p:attrName>
                                        </p:attrNameLst>
                                      </p:cBhvr>
                                      <p:to>
                                        <p:strVal val="visible"/>
                                      </p:to>
                                    </p:set>
                                    <p:animEffect transition="in" filter="fade">
                                      <p:cBhvr>
                                        <p:cTn id="134" dur="1000"/>
                                        <p:tgtEl>
                                          <p:spTgt spid="247"/>
                                        </p:tgtEl>
                                      </p:cBhvr>
                                    </p:animEffect>
                                    <p:anim calcmode="lin" valueType="num">
                                      <p:cBhvr>
                                        <p:cTn id="135" dur="1000" fill="hold"/>
                                        <p:tgtEl>
                                          <p:spTgt spid="247"/>
                                        </p:tgtEl>
                                        <p:attrNameLst>
                                          <p:attrName>ppt_x</p:attrName>
                                        </p:attrNameLst>
                                      </p:cBhvr>
                                      <p:tavLst>
                                        <p:tav tm="0">
                                          <p:val>
                                            <p:strVal val="#ppt_x"/>
                                          </p:val>
                                        </p:tav>
                                        <p:tav tm="100000">
                                          <p:val>
                                            <p:strVal val="#ppt_x"/>
                                          </p:val>
                                        </p:tav>
                                      </p:tavLst>
                                    </p:anim>
                                    <p:anim calcmode="lin" valueType="num">
                                      <p:cBhvr>
                                        <p:cTn id="136" dur="1000" fill="hold"/>
                                        <p:tgtEl>
                                          <p:spTgt spid="247"/>
                                        </p:tgtEl>
                                        <p:attrNameLst>
                                          <p:attrName>ppt_y</p:attrName>
                                        </p:attrNameLst>
                                      </p:cBhvr>
                                      <p:tavLst>
                                        <p:tav tm="0">
                                          <p:val>
                                            <p:strVal val="#ppt_y-.1"/>
                                          </p:val>
                                        </p:tav>
                                        <p:tav tm="100000">
                                          <p:val>
                                            <p:strVal val="#ppt_y"/>
                                          </p:val>
                                        </p:tav>
                                      </p:tavLst>
                                    </p:anim>
                                  </p:childTnLst>
                                </p:cTn>
                              </p:par>
                            </p:childTnLst>
                          </p:cTn>
                        </p:par>
                        <p:par>
                          <p:cTn id="137" fill="hold">
                            <p:stCondLst>
                              <p:cond delay="2500"/>
                            </p:stCondLst>
                            <p:childTnLst>
                              <p:par>
                                <p:cTn id="138" presetID="22" presetClass="entr" presetSubtype="8" fill="hold" nodeType="afterEffect">
                                  <p:stCondLst>
                                    <p:cond delay="0"/>
                                  </p:stCondLst>
                                  <p:childTnLst>
                                    <p:set>
                                      <p:cBhvr>
                                        <p:cTn id="139" dur="1" fill="hold">
                                          <p:stCondLst>
                                            <p:cond delay="0"/>
                                          </p:stCondLst>
                                        </p:cTn>
                                        <p:tgtEl>
                                          <p:spTgt spid="248"/>
                                        </p:tgtEl>
                                        <p:attrNameLst>
                                          <p:attrName>style.visibility</p:attrName>
                                        </p:attrNameLst>
                                      </p:cBhvr>
                                      <p:to>
                                        <p:strVal val="visible"/>
                                      </p:to>
                                    </p:set>
                                    <p:animEffect transition="in" filter="wipe(left)">
                                      <p:cBhvr>
                                        <p:cTn id="140" dur="500"/>
                                        <p:tgtEl>
                                          <p:spTgt spid="248"/>
                                        </p:tgtEl>
                                      </p:cBhvr>
                                    </p:animEffect>
                                  </p:childTnLst>
                                </p:cTn>
                              </p:par>
                            </p:childTnLst>
                          </p:cTn>
                        </p:par>
                        <p:par>
                          <p:cTn id="141" fill="hold">
                            <p:stCondLst>
                              <p:cond delay="3000"/>
                            </p:stCondLst>
                            <p:childTnLst>
                              <p:par>
                                <p:cTn id="142" presetID="14" presetClass="entr" presetSubtype="10" fill="hold" grpId="0" nodeType="afterEffect">
                                  <p:stCondLst>
                                    <p:cond delay="0"/>
                                  </p:stCondLst>
                                  <p:childTnLst>
                                    <p:set>
                                      <p:cBhvr>
                                        <p:cTn id="143" dur="1" fill="hold">
                                          <p:stCondLst>
                                            <p:cond delay="0"/>
                                          </p:stCondLst>
                                        </p:cTn>
                                        <p:tgtEl>
                                          <p:spTgt spid="249"/>
                                        </p:tgtEl>
                                        <p:attrNameLst>
                                          <p:attrName>style.visibility</p:attrName>
                                        </p:attrNameLst>
                                      </p:cBhvr>
                                      <p:to>
                                        <p:strVal val="visible"/>
                                      </p:to>
                                    </p:set>
                                    <p:animEffect transition="in" filter="randombar(horizontal)">
                                      <p:cBhvr>
                                        <p:cTn id="144" dur="500"/>
                                        <p:tgtEl>
                                          <p:spTgt spid="249"/>
                                        </p:tgtEl>
                                      </p:cBhvr>
                                    </p:animEffect>
                                  </p:childTnLst>
                                </p:cTn>
                              </p:par>
                              <p:par>
                                <p:cTn id="145" presetID="14" presetClass="entr" presetSubtype="10" fill="hold" grpId="0" nodeType="withEffect">
                                  <p:stCondLst>
                                    <p:cond delay="0"/>
                                  </p:stCondLst>
                                  <p:childTnLst>
                                    <p:set>
                                      <p:cBhvr>
                                        <p:cTn id="146" dur="1" fill="hold">
                                          <p:stCondLst>
                                            <p:cond delay="0"/>
                                          </p:stCondLst>
                                        </p:cTn>
                                        <p:tgtEl>
                                          <p:spTgt spid="250"/>
                                        </p:tgtEl>
                                        <p:attrNameLst>
                                          <p:attrName>style.visibility</p:attrName>
                                        </p:attrNameLst>
                                      </p:cBhvr>
                                      <p:to>
                                        <p:strVal val="visible"/>
                                      </p:to>
                                    </p:set>
                                    <p:animEffect transition="in" filter="randombar(horizontal)">
                                      <p:cBhvr>
                                        <p:cTn id="147" dur="500"/>
                                        <p:tgtEl>
                                          <p:spTgt spid="250"/>
                                        </p:tgtEl>
                                      </p:cBhvr>
                                    </p:animEffect>
                                  </p:childTnLst>
                                </p:cTn>
                              </p:par>
                            </p:childTnLst>
                          </p:cTn>
                        </p:par>
                        <p:par>
                          <p:cTn id="148" fill="hold">
                            <p:stCondLst>
                              <p:cond delay="3500"/>
                            </p:stCondLst>
                            <p:childTnLst>
                              <p:par>
                                <p:cTn id="149" presetID="47" presetClass="entr" presetSubtype="0" fill="hold" grpId="0" nodeType="afterEffect">
                                  <p:stCondLst>
                                    <p:cond delay="0"/>
                                  </p:stCondLst>
                                  <p:childTnLst>
                                    <p:set>
                                      <p:cBhvr>
                                        <p:cTn id="150" dur="1" fill="hold">
                                          <p:stCondLst>
                                            <p:cond delay="0"/>
                                          </p:stCondLst>
                                        </p:cTn>
                                        <p:tgtEl>
                                          <p:spTgt spid="251"/>
                                        </p:tgtEl>
                                        <p:attrNameLst>
                                          <p:attrName>style.visibility</p:attrName>
                                        </p:attrNameLst>
                                      </p:cBhvr>
                                      <p:to>
                                        <p:strVal val="visible"/>
                                      </p:to>
                                    </p:set>
                                    <p:animEffect transition="in" filter="fade">
                                      <p:cBhvr>
                                        <p:cTn id="151" dur="1000"/>
                                        <p:tgtEl>
                                          <p:spTgt spid="251"/>
                                        </p:tgtEl>
                                      </p:cBhvr>
                                    </p:animEffect>
                                    <p:anim calcmode="lin" valueType="num">
                                      <p:cBhvr>
                                        <p:cTn id="152" dur="1000" fill="hold"/>
                                        <p:tgtEl>
                                          <p:spTgt spid="251"/>
                                        </p:tgtEl>
                                        <p:attrNameLst>
                                          <p:attrName>ppt_x</p:attrName>
                                        </p:attrNameLst>
                                      </p:cBhvr>
                                      <p:tavLst>
                                        <p:tav tm="0">
                                          <p:val>
                                            <p:strVal val="#ppt_x"/>
                                          </p:val>
                                        </p:tav>
                                        <p:tav tm="100000">
                                          <p:val>
                                            <p:strVal val="#ppt_x"/>
                                          </p:val>
                                        </p:tav>
                                      </p:tavLst>
                                    </p:anim>
                                    <p:anim calcmode="lin" valueType="num">
                                      <p:cBhvr>
                                        <p:cTn id="153" dur="1000" fill="hold"/>
                                        <p:tgtEl>
                                          <p:spTgt spid="251"/>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nodeType="clickEffect">
                                  <p:stCondLst>
                                    <p:cond delay="0"/>
                                  </p:stCondLst>
                                  <p:childTnLst>
                                    <p:set>
                                      <p:cBhvr>
                                        <p:cTn id="157" dur="1" fill="hold">
                                          <p:stCondLst>
                                            <p:cond delay="0"/>
                                          </p:stCondLst>
                                        </p:cTn>
                                        <p:tgtEl>
                                          <p:spTgt spid="252"/>
                                        </p:tgtEl>
                                        <p:attrNameLst>
                                          <p:attrName>style.visibility</p:attrName>
                                        </p:attrNameLst>
                                      </p:cBhvr>
                                      <p:to>
                                        <p:strVal val="visible"/>
                                      </p:to>
                                    </p:set>
                                    <p:animEffect transition="in" filter="wipe(left)">
                                      <p:cBhvr>
                                        <p:cTn id="158" dur="500"/>
                                        <p:tgtEl>
                                          <p:spTgt spid="252"/>
                                        </p:tgtEl>
                                      </p:cBhvr>
                                    </p:animEffect>
                                  </p:childTnLst>
                                </p:cTn>
                              </p:par>
                            </p:childTnLst>
                          </p:cTn>
                        </p:par>
                      </p:childTnLst>
                    </p:cTn>
                  </p:par>
                  <p:par>
                    <p:cTn id="159" fill="hold">
                      <p:stCondLst>
                        <p:cond delay="indefinite"/>
                      </p:stCondLst>
                      <p:childTnLst>
                        <p:par>
                          <p:cTn id="160" fill="hold">
                            <p:stCondLst>
                              <p:cond delay="0"/>
                            </p:stCondLst>
                            <p:childTnLst>
                              <p:par>
                                <p:cTn id="161" presetID="14" presetClass="entr" presetSubtype="10" fill="hold" grpId="0" nodeType="clickEffect">
                                  <p:stCondLst>
                                    <p:cond delay="0"/>
                                  </p:stCondLst>
                                  <p:childTnLst>
                                    <p:set>
                                      <p:cBhvr>
                                        <p:cTn id="162" dur="1" fill="hold">
                                          <p:stCondLst>
                                            <p:cond delay="0"/>
                                          </p:stCondLst>
                                        </p:cTn>
                                        <p:tgtEl>
                                          <p:spTgt spid="253"/>
                                        </p:tgtEl>
                                        <p:attrNameLst>
                                          <p:attrName>style.visibility</p:attrName>
                                        </p:attrNameLst>
                                      </p:cBhvr>
                                      <p:to>
                                        <p:strVal val="visible"/>
                                      </p:to>
                                    </p:set>
                                    <p:animEffect transition="in" filter="randombar(horizontal)">
                                      <p:cBhvr>
                                        <p:cTn id="163" dur="500"/>
                                        <p:tgtEl>
                                          <p:spTgt spid="253"/>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254"/>
                                        </p:tgtEl>
                                        <p:attrNameLst>
                                          <p:attrName>style.visibility</p:attrName>
                                        </p:attrNameLst>
                                      </p:cBhvr>
                                      <p:to>
                                        <p:strVal val="visible"/>
                                      </p:to>
                                    </p:set>
                                    <p:animEffect transition="in" filter="randombar(horizontal)">
                                      <p:cBhvr>
                                        <p:cTn id="166" dur="500"/>
                                        <p:tgtEl>
                                          <p:spTgt spid="254"/>
                                        </p:tgtEl>
                                      </p:cBhvr>
                                    </p:animEffect>
                                  </p:childTnLst>
                                </p:cTn>
                              </p:par>
                            </p:childTnLst>
                          </p:cTn>
                        </p:par>
                        <p:par>
                          <p:cTn id="167" fill="hold">
                            <p:stCondLst>
                              <p:cond delay="500"/>
                            </p:stCondLst>
                            <p:childTnLst>
                              <p:par>
                                <p:cTn id="168" presetID="47" presetClass="entr" presetSubtype="0" fill="hold" grpId="0" nodeType="afterEffect">
                                  <p:stCondLst>
                                    <p:cond delay="0"/>
                                  </p:stCondLst>
                                  <p:childTnLst>
                                    <p:set>
                                      <p:cBhvr>
                                        <p:cTn id="169" dur="1" fill="hold">
                                          <p:stCondLst>
                                            <p:cond delay="0"/>
                                          </p:stCondLst>
                                        </p:cTn>
                                        <p:tgtEl>
                                          <p:spTgt spid="255"/>
                                        </p:tgtEl>
                                        <p:attrNameLst>
                                          <p:attrName>style.visibility</p:attrName>
                                        </p:attrNameLst>
                                      </p:cBhvr>
                                      <p:to>
                                        <p:strVal val="visible"/>
                                      </p:to>
                                    </p:set>
                                    <p:animEffect transition="in" filter="fade">
                                      <p:cBhvr>
                                        <p:cTn id="170" dur="1000"/>
                                        <p:tgtEl>
                                          <p:spTgt spid="255"/>
                                        </p:tgtEl>
                                      </p:cBhvr>
                                    </p:animEffect>
                                    <p:anim calcmode="lin" valueType="num">
                                      <p:cBhvr>
                                        <p:cTn id="171" dur="1000" fill="hold"/>
                                        <p:tgtEl>
                                          <p:spTgt spid="255"/>
                                        </p:tgtEl>
                                        <p:attrNameLst>
                                          <p:attrName>ppt_x</p:attrName>
                                        </p:attrNameLst>
                                      </p:cBhvr>
                                      <p:tavLst>
                                        <p:tav tm="0">
                                          <p:val>
                                            <p:strVal val="#ppt_x"/>
                                          </p:val>
                                        </p:tav>
                                        <p:tav tm="100000">
                                          <p:val>
                                            <p:strVal val="#ppt_x"/>
                                          </p:val>
                                        </p:tav>
                                      </p:tavLst>
                                    </p:anim>
                                    <p:anim calcmode="lin" valueType="num">
                                      <p:cBhvr>
                                        <p:cTn id="172" dur="1000" fill="hold"/>
                                        <p:tgtEl>
                                          <p:spTgt spid="255"/>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nodeType="clickEffect">
                                  <p:stCondLst>
                                    <p:cond delay="0"/>
                                  </p:stCondLst>
                                  <p:childTnLst>
                                    <p:set>
                                      <p:cBhvr>
                                        <p:cTn id="176" dur="1" fill="hold">
                                          <p:stCondLst>
                                            <p:cond delay="0"/>
                                          </p:stCondLst>
                                        </p:cTn>
                                        <p:tgtEl>
                                          <p:spTgt spid="256"/>
                                        </p:tgtEl>
                                        <p:attrNameLst>
                                          <p:attrName>style.visibility</p:attrName>
                                        </p:attrNameLst>
                                      </p:cBhvr>
                                      <p:to>
                                        <p:strVal val="visible"/>
                                      </p:to>
                                    </p:set>
                                    <p:animEffect transition="in" filter="wipe(left)">
                                      <p:cBhvr>
                                        <p:cTn id="177" dur="500"/>
                                        <p:tgtEl>
                                          <p:spTgt spid="256"/>
                                        </p:tgtEl>
                                      </p:cBhvr>
                                    </p:animEffect>
                                  </p:childTnLst>
                                </p:cTn>
                              </p:par>
                            </p:childTnLst>
                          </p:cTn>
                        </p:par>
                      </p:childTnLst>
                    </p:cTn>
                  </p:par>
                  <p:par>
                    <p:cTn id="178" fill="hold">
                      <p:stCondLst>
                        <p:cond delay="indefinite"/>
                      </p:stCondLst>
                      <p:childTnLst>
                        <p:par>
                          <p:cTn id="179" fill="hold">
                            <p:stCondLst>
                              <p:cond delay="0"/>
                            </p:stCondLst>
                            <p:childTnLst>
                              <p:par>
                                <p:cTn id="180" presetID="14" presetClass="entr" presetSubtype="10" fill="hold" grpId="0" nodeType="clickEffect">
                                  <p:stCondLst>
                                    <p:cond delay="0"/>
                                  </p:stCondLst>
                                  <p:childTnLst>
                                    <p:set>
                                      <p:cBhvr>
                                        <p:cTn id="181" dur="1" fill="hold">
                                          <p:stCondLst>
                                            <p:cond delay="0"/>
                                          </p:stCondLst>
                                        </p:cTn>
                                        <p:tgtEl>
                                          <p:spTgt spid="257"/>
                                        </p:tgtEl>
                                        <p:attrNameLst>
                                          <p:attrName>style.visibility</p:attrName>
                                        </p:attrNameLst>
                                      </p:cBhvr>
                                      <p:to>
                                        <p:strVal val="visible"/>
                                      </p:to>
                                    </p:set>
                                    <p:animEffect transition="in" filter="randombar(horizontal)">
                                      <p:cBhvr>
                                        <p:cTn id="182" dur="500"/>
                                        <p:tgtEl>
                                          <p:spTgt spid="257"/>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258"/>
                                        </p:tgtEl>
                                        <p:attrNameLst>
                                          <p:attrName>style.visibility</p:attrName>
                                        </p:attrNameLst>
                                      </p:cBhvr>
                                      <p:to>
                                        <p:strVal val="visible"/>
                                      </p:to>
                                    </p:set>
                                    <p:animEffect transition="in" filter="randombar(horizontal)">
                                      <p:cBhvr>
                                        <p:cTn id="185" dur="5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101" grpId="0" bldLvl="0" animBg="1"/>
      <p:bldP spid="102" grpId="0" bldLvl="0" animBg="1"/>
      <p:bldP spid="119" grpId="0" bldLvl="0" animBg="1"/>
      <p:bldP spid="129" grpId="0" bldLvl="0" animBg="1"/>
      <p:bldP spid="130" grpId="0" bldLvl="0" animBg="1"/>
      <p:bldP spid="131" grpId="0" bldLvl="0" animBg="1"/>
      <p:bldP spid="141" grpId="0" bldLvl="0" animBg="1"/>
      <p:bldP spid="144" grpId="0" bldLvl="0" animBg="1"/>
      <p:bldP spid="145" grpId="0" bldLvl="0" animBg="1"/>
      <p:bldP spid="148" grpId="0" bldLvl="0" animBg="1"/>
      <p:bldP spid="157" grpId="0" bldLvl="0" animBg="1"/>
      <p:bldP spid="158" grpId="0" bldLvl="0" animBg="1"/>
      <p:bldP spid="160" grpId="0" bldLvl="0" animBg="1"/>
      <p:bldP spid="161" grpId="0" bldLvl="0" animBg="1"/>
      <p:bldP spid="163" grpId="0" bldLvl="0" animBg="1"/>
      <p:bldP spid="213" grpId="0" bldLvl="0" animBg="1"/>
      <p:bldP spid="216" grpId="0" bldLvl="0" animBg="1"/>
      <p:bldP spid="219" grpId="0" bldLvl="0" animBg="1"/>
      <p:bldP spid="220" grpId="0" bldLvl="0" animBg="1"/>
      <p:bldP spid="222" grpId="0" bldLvl="0" animBg="1"/>
      <p:bldP spid="223" grpId="0" bldLvl="0" animBg="1"/>
      <p:bldP spid="224" grpId="0" bldLvl="0" animBg="1"/>
      <p:bldP spid="247" grpId="0" bldLvl="0" animBg="1"/>
      <p:bldP spid="249" grpId="0"/>
      <p:bldP spid="250" grpId="0"/>
      <p:bldP spid="251" grpId="0" bldLvl="0" animBg="1"/>
      <p:bldP spid="253" grpId="0"/>
      <p:bldP spid="254" grpId="0"/>
      <p:bldP spid="255" grpId="0" bldLvl="0" animBg="1"/>
      <p:bldP spid="257" grpId="0"/>
      <p:bldP spid="25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3" name="图片 42"/>
          <p:cNvPicPr>
            <a:picLocks noChangeAspect="1"/>
          </p:cNvPicPr>
          <p:nvPr/>
        </p:nvPicPr>
        <p:blipFill>
          <a:blip r:embed="rId3"/>
          <a:stretch>
            <a:fillRect/>
          </a:stretch>
        </p:blipFill>
        <p:spPr>
          <a:xfrm>
            <a:off x="1062313" y="1504382"/>
            <a:ext cx="3423182" cy="2282358"/>
          </a:xfrm>
          <a:prstGeom prst="rect">
            <a:avLst/>
          </a:prstGeom>
        </p:spPr>
      </p:pic>
      <p:pic>
        <p:nvPicPr>
          <p:cNvPr id="44" name="图片 43"/>
          <p:cNvPicPr>
            <a:picLocks noChangeAspect="1"/>
          </p:cNvPicPr>
          <p:nvPr/>
        </p:nvPicPr>
        <p:blipFill>
          <a:blip r:embed="rId4"/>
          <a:stretch>
            <a:fillRect/>
          </a:stretch>
        </p:blipFill>
        <p:spPr>
          <a:xfrm>
            <a:off x="1062313" y="4082928"/>
            <a:ext cx="3423182" cy="2282360"/>
          </a:xfrm>
          <a:prstGeom prst="rect">
            <a:avLst/>
          </a:prstGeom>
        </p:spPr>
      </p:pic>
      <p:sp>
        <p:nvSpPr>
          <p:cNvPr id="45" name="矩形 44"/>
          <p:cNvSpPr/>
          <p:nvPr/>
        </p:nvSpPr>
        <p:spPr>
          <a:xfrm>
            <a:off x="2030672" y="3282207"/>
            <a:ext cx="1486463" cy="1305254"/>
          </a:xfrm>
          <a:prstGeom prst="rect">
            <a:avLst/>
          </a:prstGeom>
          <a:solidFill>
            <a:srgbClr val="ACD5CD"/>
          </a:solidFill>
          <a:ln>
            <a:noFill/>
          </a:ln>
          <a:effectLst>
            <a:outerShdw blurRad="25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32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总结</a:t>
            </a:r>
          </a:p>
        </p:txBody>
      </p:sp>
      <p:sp>
        <p:nvSpPr>
          <p:cNvPr id="46" name="矩形 45"/>
          <p:cNvSpPr/>
          <p:nvPr/>
        </p:nvSpPr>
        <p:spPr>
          <a:xfrm>
            <a:off x="5483161" y="2815932"/>
            <a:ext cx="5806675" cy="1309370"/>
          </a:xfrm>
          <a:prstGeom prst="rect">
            <a:avLst/>
          </a:prstGeom>
        </p:spPr>
        <p:txBody>
          <a:bodyPr wrap="square">
            <a:spAutoFit/>
          </a:bodyPr>
          <a:lstStyle/>
          <a:p>
            <a:pPr>
              <a:lnSpc>
                <a:spcPct val="150000"/>
              </a:lnSpc>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您的内容复制粘贴到这里，您的内容复制粘贴到这里，您的内容复制粘贴到这里，您的内容复制粘贴到这里您的内容复制粘贴到这里，您的内容复制粘贴到这里</a:t>
            </a:r>
          </a:p>
          <a:p>
            <a:pPr algn="ctr">
              <a:lnSpc>
                <a:spcPct val="150000"/>
              </a:lnSpc>
            </a:pPr>
            <a:endPar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47" name="矩形 46"/>
          <p:cNvSpPr/>
          <p:nvPr/>
        </p:nvSpPr>
        <p:spPr>
          <a:xfrm>
            <a:off x="4104615" y="1800294"/>
            <a:ext cx="4196396" cy="719725"/>
          </a:xfrm>
          <a:prstGeom prst="rect">
            <a:avLst/>
          </a:prstGeom>
          <a:solidFill>
            <a:srgbClr val="ACD5CD"/>
          </a:solidFill>
          <a:ln>
            <a:noFill/>
          </a:ln>
          <a:effectLst>
            <a:outerShdw blurRad="266700" dist="38100" dir="8100000" sx="104000" sy="104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8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标题文本</a:t>
            </a:r>
          </a:p>
        </p:txBody>
      </p:sp>
      <p:sp>
        <p:nvSpPr>
          <p:cNvPr id="48" name="矩形 47"/>
          <p:cNvSpPr/>
          <p:nvPr/>
        </p:nvSpPr>
        <p:spPr>
          <a:xfrm>
            <a:off x="5483161" y="4386438"/>
            <a:ext cx="5806675" cy="1004570"/>
          </a:xfrm>
          <a:prstGeom prst="rect">
            <a:avLst/>
          </a:prstGeom>
        </p:spPr>
        <p:txBody>
          <a:bodyPr wrap="square">
            <a:spAutoFit/>
          </a:bodyPr>
          <a:lstStyle/>
          <a:p>
            <a:pPr algn="just">
              <a:lnSpc>
                <a:spcPct val="150000"/>
              </a:lnSpc>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您的内容复制粘贴到这里，您的内容复制粘贴到这里，您的内容复制粘贴到这里，您的内容复制粘贴到这里您的内容复制粘贴到这里，您的内容复制粘贴到这里</a:t>
            </a:r>
          </a:p>
        </p:txBody>
      </p:sp>
      <p:grpSp>
        <p:nvGrpSpPr>
          <p:cNvPr id="10" name="组合 9"/>
          <p:cNvGrpSpPr/>
          <p:nvPr/>
        </p:nvGrpSpPr>
        <p:grpSpPr>
          <a:xfrm>
            <a:off x="1" y="201354"/>
            <a:ext cx="4243885" cy="806318"/>
            <a:chOff x="1" y="167683"/>
            <a:chExt cx="3535466" cy="671722"/>
          </a:xfrm>
        </p:grpSpPr>
        <p:grpSp>
          <p:nvGrpSpPr>
            <p:cNvPr id="11" name="组合 10"/>
            <p:cNvGrpSpPr/>
            <p:nvPr/>
          </p:nvGrpSpPr>
          <p:grpSpPr>
            <a:xfrm>
              <a:off x="1" y="167683"/>
              <a:ext cx="3535466" cy="671722"/>
              <a:chOff x="2916166" y="694460"/>
              <a:chExt cx="4324493" cy="4324493"/>
            </a:xfrm>
          </p:grpSpPr>
          <p:sp>
            <p:nvSpPr>
              <p:cNvPr id="13"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4"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2" name="矩形 11"/>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left)">
                                      <p:cBhvr>
                                        <p:cTn id="1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srcRect/>
          <a:stretch>
            <a:fillRect/>
          </a:stretch>
        </p:blipFill>
        <p:spPr>
          <a:xfrm rot="18346540">
            <a:off x="8028951" y="2666247"/>
            <a:ext cx="3781249" cy="3898171"/>
          </a:xfrm>
          <a:prstGeom prst="rect">
            <a:avLst/>
          </a:prstGeom>
        </p:spPr>
      </p:pic>
      <p:pic>
        <p:nvPicPr>
          <p:cNvPr id="11" name="图片 10"/>
          <p:cNvPicPr>
            <a:picLocks noChangeAspect="1"/>
          </p:cNvPicPr>
          <p:nvPr/>
        </p:nvPicPr>
        <p:blipFill rotWithShape="1">
          <a:blip r:embed="rId3"/>
          <a:srcRect/>
          <a:stretch>
            <a:fillRect/>
          </a:stretch>
        </p:blipFill>
        <p:spPr>
          <a:xfrm rot="18144247" flipH="1" flipV="1">
            <a:off x="387622" y="280225"/>
            <a:ext cx="3781249" cy="3898171"/>
          </a:xfrm>
          <a:prstGeom prst="rect">
            <a:avLst/>
          </a:prstGeom>
        </p:spPr>
      </p:pic>
      <p:grpSp>
        <p:nvGrpSpPr>
          <p:cNvPr id="8" name="组合 7"/>
          <p:cNvGrpSpPr/>
          <p:nvPr/>
        </p:nvGrpSpPr>
        <p:grpSpPr>
          <a:xfrm>
            <a:off x="3500493" y="833684"/>
            <a:ext cx="5191014" cy="5191014"/>
            <a:chOff x="2916166" y="694460"/>
            <a:chExt cx="4324493" cy="4324493"/>
          </a:xfrm>
        </p:grpSpPr>
        <p:sp>
          <p:nvSpPr>
            <p:cNvPr id="9" name="椭圆 8"/>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椭圆 9"/>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 name="文本框 1"/>
          <p:cNvSpPr txBox="1"/>
          <p:nvPr/>
        </p:nvSpPr>
        <p:spPr>
          <a:xfrm>
            <a:off x="4479926" y="1367318"/>
            <a:ext cx="3232150" cy="3785870"/>
          </a:xfrm>
          <a:prstGeom prst="rect">
            <a:avLst/>
          </a:prstGeom>
          <a:noFill/>
        </p:spPr>
        <p:txBody>
          <a:bodyPr wrap="none" rtlCol="0">
            <a:spAutoFit/>
          </a:bodyPr>
          <a:lstStyle/>
          <a:p>
            <a:pPr algn="ctr"/>
            <a:r>
              <a:rPr lang="zh-CN" altLang="en-US" sz="24010" dirty="0">
                <a:solidFill>
                  <a:srgbClr val="ACD5CD"/>
                </a:solidFill>
                <a:latin typeface="华文新魏" panose="02010800040101010101" pitchFamily="2" charset="-122"/>
                <a:ea typeface="华文新魏" panose="02010800040101010101" pitchFamily="2" charset="-122"/>
              </a:rPr>
              <a:t>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par>
                                <p:cTn id="15" presetID="14" presetClass="entr" presetSubtype="1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srcRect/>
          <a:stretch>
            <a:fillRect/>
          </a:stretch>
        </p:blipFill>
        <p:spPr>
          <a:xfrm flipV="1">
            <a:off x="0" y="2952701"/>
            <a:ext cx="3781249" cy="3898171"/>
          </a:xfrm>
          <a:prstGeom prst="rect">
            <a:avLst/>
          </a:prstGeom>
        </p:spPr>
      </p:pic>
      <p:grpSp>
        <p:nvGrpSpPr>
          <p:cNvPr id="77" name="组合 76"/>
          <p:cNvGrpSpPr/>
          <p:nvPr/>
        </p:nvGrpSpPr>
        <p:grpSpPr>
          <a:xfrm>
            <a:off x="6108128" y="4948312"/>
            <a:ext cx="834132" cy="834132"/>
            <a:chOff x="2916166" y="694460"/>
            <a:chExt cx="4324493" cy="4324493"/>
          </a:xfrm>
        </p:grpSpPr>
        <p:sp>
          <p:nvSpPr>
            <p:cNvPr id="78" name="椭圆 77"/>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9" name="椭圆 78"/>
            <p:cNvSpPr/>
            <p:nvPr/>
          </p:nvSpPr>
          <p:spPr>
            <a:xfrm>
              <a:off x="3154156" y="932450"/>
              <a:ext cx="3848514" cy="3848514"/>
            </a:xfrm>
            <a:prstGeom prst="ellipse">
              <a:avLst/>
            </a:prstGeom>
            <a:noFill/>
            <a:ln w="12700">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74" name="组合 73"/>
          <p:cNvGrpSpPr/>
          <p:nvPr/>
        </p:nvGrpSpPr>
        <p:grpSpPr>
          <a:xfrm>
            <a:off x="6108128" y="3643134"/>
            <a:ext cx="834132" cy="834132"/>
            <a:chOff x="2916166" y="694460"/>
            <a:chExt cx="4324493" cy="4324493"/>
          </a:xfrm>
        </p:grpSpPr>
        <p:sp>
          <p:nvSpPr>
            <p:cNvPr id="75" name="椭圆 74"/>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6" name="椭圆 75"/>
            <p:cNvSpPr/>
            <p:nvPr/>
          </p:nvSpPr>
          <p:spPr>
            <a:xfrm>
              <a:off x="3154156" y="932450"/>
              <a:ext cx="3848514" cy="3848514"/>
            </a:xfrm>
            <a:prstGeom prst="ellipse">
              <a:avLst/>
            </a:prstGeom>
            <a:noFill/>
            <a:ln w="12700">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71" name="组合 70"/>
          <p:cNvGrpSpPr/>
          <p:nvPr/>
        </p:nvGrpSpPr>
        <p:grpSpPr>
          <a:xfrm>
            <a:off x="6119133" y="2317124"/>
            <a:ext cx="834132" cy="834132"/>
            <a:chOff x="2916166" y="694460"/>
            <a:chExt cx="4324493" cy="4324493"/>
          </a:xfrm>
        </p:grpSpPr>
        <p:sp>
          <p:nvSpPr>
            <p:cNvPr id="72" name="椭圆 71"/>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3" name="椭圆 72"/>
            <p:cNvSpPr/>
            <p:nvPr/>
          </p:nvSpPr>
          <p:spPr>
            <a:xfrm>
              <a:off x="3154156" y="932450"/>
              <a:ext cx="3848514" cy="3848514"/>
            </a:xfrm>
            <a:prstGeom prst="ellipse">
              <a:avLst/>
            </a:prstGeom>
            <a:noFill/>
            <a:ln w="12700">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68" name="组合 67"/>
          <p:cNvGrpSpPr/>
          <p:nvPr/>
        </p:nvGrpSpPr>
        <p:grpSpPr>
          <a:xfrm>
            <a:off x="6095999" y="1047883"/>
            <a:ext cx="834132" cy="834132"/>
            <a:chOff x="2916166" y="694460"/>
            <a:chExt cx="4324493" cy="4324493"/>
          </a:xfrm>
        </p:grpSpPr>
        <p:sp>
          <p:nvSpPr>
            <p:cNvPr id="69" name="椭圆 68"/>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0" name="椭圆 69"/>
            <p:cNvSpPr/>
            <p:nvPr/>
          </p:nvSpPr>
          <p:spPr>
            <a:xfrm>
              <a:off x="3154156" y="932450"/>
              <a:ext cx="3848514" cy="3848514"/>
            </a:xfrm>
            <a:prstGeom prst="ellipse">
              <a:avLst/>
            </a:prstGeom>
            <a:noFill/>
            <a:ln w="12700">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31" name="组合 30"/>
          <p:cNvGrpSpPr/>
          <p:nvPr/>
        </p:nvGrpSpPr>
        <p:grpSpPr>
          <a:xfrm>
            <a:off x="1670416" y="1037611"/>
            <a:ext cx="2094909" cy="3374334"/>
            <a:chOff x="2916166" y="694460"/>
            <a:chExt cx="4324493" cy="4324493"/>
          </a:xfrm>
        </p:grpSpPr>
        <p:sp>
          <p:nvSpPr>
            <p:cNvPr id="32"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4" name="椭圆 33"/>
            <p:cNvSpPr/>
            <p:nvPr/>
          </p:nvSpPr>
          <p:spPr>
            <a:xfrm>
              <a:off x="3179707" y="889053"/>
              <a:ext cx="3797410" cy="3935309"/>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52" name="矩形 51"/>
          <p:cNvSpPr/>
          <p:nvPr/>
        </p:nvSpPr>
        <p:spPr>
          <a:xfrm>
            <a:off x="6193026" y="1132637"/>
            <a:ext cx="640080" cy="645160"/>
          </a:xfrm>
          <a:prstGeom prst="rect">
            <a:avLst/>
          </a:prstGeom>
        </p:spPr>
        <p:txBody>
          <a:bodyPr wrap="none">
            <a:spAutoFit/>
          </a:bodyPr>
          <a:lstStyle/>
          <a:p>
            <a:pPr algn="ctr"/>
            <a:r>
              <a:rPr lang="zh-CN" altLang="en-US"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rPr>
              <a:t>壹</a:t>
            </a:r>
            <a:endPar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
        <p:nvSpPr>
          <p:cNvPr id="53" name="TextBox 62"/>
          <p:cNvSpPr txBox="1"/>
          <p:nvPr/>
        </p:nvSpPr>
        <p:spPr>
          <a:xfrm>
            <a:off x="7138337" y="1590403"/>
            <a:ext cx="3408542" cy="386080"/>
          </a:xfrm>
          <a:prstGeom prst="rect">
            <a:avLst/>
          </a:prstGeom>
          <a:noFill/>
          <a:effectLst/>
        </p:spPr>
        <p:txBody>
          <a:bodyPr wrap="square" rtlCol="0">
            <a:spAutoFit/>
          </a:bodyPr>
          <a:lstStyle/>
          <a:p>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Blue little fresh work summary applicable to business plan reporting</a:t>
            </a:r>
          </a:p>
        </p:txBody>
      </p:sp>
      <p:sp>
        <p:nvSpPr>
          <p:cNvPr id="54" name="矩形 53"/>
          <p:cNvSpPr/>
          <p:nvPr/>
        </p:nvSpPr>
        <p:spPr>
          <a:xfrm>
            <a:off x="7073034" y="1037611"/>
            <a:ext cx="3781249" cy="607695"/>
          </a:xfrm>
          <a:prstGeom prst="rect">
            <a:avLst/>
          </a:prstGeom>
        </p:spPr>
        <p:txBody>
          <a:bodyPr wrap="square">
            <a:spAutoFit/>
          </a:bodyPr>
          <a:lstStyle/>
          <a:p>
            <a:r>
              <a:rPr lang="zh-CN" altLang="en-US" sz="336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输入文本标题</a:t>
            </a:r>
            <a:endParaRPr lang="en-US" altLang="zh-CN" sz="3200" b="1" dirty="0">
              <a:solidFill>
                <a:schemeClr val="bg1"/>
              </a:solidFill>
              <a:latin typeface="华文细黑" panose="02010600040101010101" pitchFamily="2" charset="-122"/>
              <a:ea typeface="微软雅黑" panose="020B0503020204020204" pitchFamily="34" charset="-122"/>
              <a:cs typeface="Gisha" panose="020B0502040204020203" pitchFamily="34" charset="-79"/>
              <a:sym typeface="华文细黑" panose="02010600040101010101" pitchFamily="2" charset="-122"/>
            </a:endParaRPr>
          </a:p>
        </p:txBody>
      </p:sp>
      <p:sp>
        <p:nvSpPr>
          <p:cNvPr id="55" name="矩形 54"/>
          <p:cNvSpPr/>
          <p:nvPr/>
        </p:nvSpPr>
        <p:spPr>
          <a:xfrm>
            <a:off x="6216159" y="2401879"/>
            <a:ext cx="640080" cy="645160"/>
          </a:xfrm>
          <a:prstGeom prst="rect">
            <a:avLst/>
          </a:prstGeom>
        </p:spPr>
        <p:txBody>
          <a:bodyPr wrap="none">
            <a:spAutoFit/>
          </a:bodyPr>
          <a:lstStyle/>
          <a:p>
            <a:pPr algn="ctr"/>
            <a:r>
              <a:rPr lang="zh-CN" altLang="en-US"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rPr>
              <a:t>贰</a:t>
            </a:r>
            <a:endPar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
        <p:nvSpPr>
          <p:cNvPr id="56" name="矩形 55"/>
          <p:cNvSpPr/>
          <p:nvPr/>
        </p:nvSpPr>
        <p:spPr>
          <a:xfrm>
            <a:off x="6183455" y="3727889"/>
            <a:ext cx="640080" cy="645160"/>
          </a:xfrm>
          <a:prstGeom prst="rect">
            <a:avLst/>
          </a:prstGeom>
        </p:spPr>
        <p:txBody>
          <a:bodyPr wrap="none">
            <a:spAutoFit/>
          </a:bodyPr>
          <a:lstStyle/>
          <a:p>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叁</a:t>
            </a:r>
          </a:p>
        </p:txBody>
      </p:sp>
      <p:sp>
        <p:nvSpPr>
          <p:cNvPr id="57" name="矩形 56"/>
          <p:cNvSpPr/>
          <p:nvPr/>
        </p:nvSpPr>
        <p:spPr>
          <a:xfrm>
            <a:off x="6183455" y="5033067"/>
            <a:ext cx="640080" cy="645160"/>
          </a:xfrm>
          <a:prstGeom prst="rect">
            <a:avLst/>
          </a:prstGeom>
        </p:spPr>
        <p:txBody>
          <a:bodyPr wrap="none">
            <a:spAutoFit/>
          </a:bodyPr>
          <a:lstStyle/>
          <a:p>
            <a:r>
              <a:rPr lang="zh-CN" altLang="en-US"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rPr>
              <a:t>肆</a:t>
            </a:r>
            <a:endPar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
        <p:nvSpPr>
          <p:cNvPr id="58" name="TextBox 62"/>
          <p:cNvSpPr txBox="1"/>
          <p:nvPr/>
        </p:nvSpPr>
        <p:spPr>
          <a:xfrm>
            <a:off x="7138337" y="2826728"/>
            <a:ext cx="3408542" cy="386080"/>
          </a:xfrm>
          <a:prstGeom prst="rect">
            <a:avLst/>
          </a:prstGeom>
          <a:noFill/>
          <a:effectLst/>
        </p:spPr>
        <p:txBody>
          <a:bodyPr wrap="square" rtlCol="0">
            <a:spAutoFit/>
          </a:bodyPr>
          <a:lstStyle/>
          <a:p>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Blue little fresh work summary applicable to business plan reporting</a:t>
            </a:r>
          </a:p>
        </p:txBody>
      </p:sp>
      <p:sp>
        <p:nvSpPr>
          <p:cNvPr id="59" name="矩形 58"/>
          <p:cNvSpPr/>
          <p:nvPr/>
        </p:nvSpPr>
        <p:spPr>
          <a:xfrm>
            <a:off x="7073034" y="2273936"/>
            <a:ext cx="3781249" cy="607695"/>
          </a:xfrm>
          <a:prstGeom prst="rect">
            <a:avLst/>
          </a:prstGeom>
        </p:spPr>
        <p:txBody>
          <a:bodyPr wrap="square">
            <a:spAutoFit/>
          </a:bodyPr>
          <a:lstStyle/>
          <a:p>
            <a:r>
              <a:rPr lang="zh-CN" altLang="en-US" sz="336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输入文本标题</a:t>
            </a:r>
            <a:endParaRPr lang="en-US" altLang="zh-CN" sz="3200" b="1" dirty="0">
              <a:solidFill>
                <a:schemeClr val="bg1"/>
              </a:solidFill>
              <a:latin typeface="华文细黑" panose="02010600040101010101" pitchFamily="2" charset="-122"/>
              <a:ea typeface="微软雅黑" panose="020B0503020204020204" pitchFamily="34" charset="-122"/>
              <a:cs typeface="Gisha" panose="020B0502040204020203" pitchFamily="34" charset="-79"/>
              <a:sym typeface="华文细黑" panose="02010600040101010101" pitchFamily="2" charset="-122"/>
            </a:endParaRPr>
          </a:p>
        </p:txBody>
      </p:sp>
      <p:sp>
        <p:nvSpPr>
          <p:cNvPr id="60" name="TextBox 62"/>
          <p:cNvSpPr txBox="1"/>
          <p:nvPr/>
        </p:nvSpPr>
        <p:spPr>
          <a:xfrm>
            <a:off x="7138337" y="4078298"/>
            <a:ext cx="3408542" cy="386080"/>
          </a:xfrm>
          <a:prstGeom prst="rect">
            <a:avLst/>
          </a:prstGeom>
          <a:noFill/>
          <a:effectLst/>
        </p:spPr>
        <p:txBody>
          <a:bodyPr wrap="square" rtlCol="0">
            <a:spAutoFit/>
          </a:bodyPr>
          <a:lstStyle/>
          <a:p>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Blue little fresh work summary applicable to business plan reporting</a:t>
            </a:r>
          </a:p>
        </p:txBody>
      </p:sp>
      <p:sp>
        <p:nvSpPr>
          <p:cNvPr id="61" name="矩形 60"/>
          <p:cNvSpPr/>
          <p:nvPr/>
        </p:nvSpPr>
        <p:spPr>
          <a:xfrm>
            <a:off x="7073034" y="3525506"/>
            <a:ext cx="3781249" cy="607695"/>
          </a:xfrm>
          <a:prstGeom prst="rect">
            <a:avLst/>
          </a:prstGeom>
        </p:spPr>
        <p:txBody>
          <a:bodyPr wrap="square">
            <a:spAutoFit/>
          </a:bodyPr>
          <a:lstStyle/>
          <a:p>
            <a:r>
              <a:rPr lang="zh-CN" altLang="en-US" sz="336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输入文本标题</a:t>
            </a:r>
            <a:endParaRPr lang="en-US" altLang="zh-CN" sz="3200" b="1" dirty="0">
              <a:solidFill>
                <a:schemeClr val="bg1"/>
              </a:solidFill>
              <a:latin typeface="华文细黑" panose="02010600040101010101" pitchFamily="2" charset="-122"/>
              <a:ea typeface="微软雅黑" panose="020B0503020204020204" pitchFamily="34" charset="-122"/>
              <a:cs typeface="Gisha" panose="020B0502040204020203" pitchFamily="34" charset="-79"/>
              <a:sym typeface="华文细黑" panose="02010600040101010101" pitchFamily="2" charset="-122"/>
            </a:endParaRPr>
          </a:p>
        </p:txBody>
      </p:sp>
      <p:sp>
        <p:nvSpPr>
          <p:cNvPr id="62" name="TextBox 62"/>
          <p:cNvSpPr txBox="1"/>
          <p:nvPr/>
        </p:nvSpPr>
        <p:spPr>
          <a:xfrm>
            <a:off x="7138337" y="5365379"/>
            <a:ext cx="3408542" cy="386080"/>
          </a:xfrm>
          <a:prstGeom prst="rect">
            <a:avLst/>
          </a:prstGeom>
          <a:noFill/>
          <a:effectLst/>
        </p:spPr>
        <p:txBody>
          <a:bodyPr wrap="square" rtlCol="0">
            <a:spAutoFit/>
          </a:bodyPr>
          <a:lstStyle/>
          <a:p>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Blue little fresh work summary applicable to business plan reporting</a:t>
            </a:r>
          </a:p>
        </p:txBody>
      </p:sp>
      <p:sp>
        <p:nvSpPr>
          <p:cNvPr id="63" name="矩形 62"/>
          <p:cNvSpPr/>
          <p:nvPr/>
        </p:nvSpPr>
        <p:spPr>
          <a:xfrm>
            <a:off x="7073034" y="4812587"/>
            <a:ext cx="3781249" cy="607695"/>
          </a:xfrm>
          <a:prstGeom prst="rect">
            <a:avLst/>
          </a:prstGeom>
        </p:spPr>
        <p:txBody>
          <a:bodyPr wrap="square">
            <a:spAutoFit/>
          </a:bodyPr>
          <a:lstStyle/>
          <a:p>
            <a:r>
              <a:rPr lang="zh-CN" altLang="en-US" sz="336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输入文本标题</a:t>
            </a:r>
            <a:endParaRPr lang="en-US" altLang="zh-CN" sz="3200" b="1" dirty="0">
              <a:solidFill>
                <a:schemeClr val="bg1"/>
              </a:solidFill>
              <a:latin typeface="华文细黑" panose="02010600040101010101" pitchFamily="2" charset="-122"/>
              <a:ea typeface="微软雅黑" panose="020B0503020204020204" pitchFamily="34" charset="-122"/>
              <a:cs typeface="Gisha" panose="020B0502040204020203" pitchFamily="34" charset="-79"/>
              <a:sym typeface="华文细黑" panose="02010600040101010101" pitchFamily="2" charset="-122"/>
            </a:endParaRPr>
          </a:p>
        </p:txBody>
      </p:sp>
      <p:sp>
        <p:nvSpPr>
          <p:cNvPr id="80" name="矩形 79"/>
          <p:cNvSpPr/>
          <p:nvPr/>
        </p:nvSpPr>
        <p:spPr>
          <a:xfrm>
            <a:off x="2037483" y="1550663"/>
            <a:ext cx="1400810" cy="2348230"/>
          </a:xfrm>
          <a:prstGeom prst="rect">
            <a:avLst/>
          </a:prstGeom>
        </p:spPr>
        <p:txBody>
          <a:bodyPr vert="eaVert" wrap="none">
            <a:spAutoFit/>
          </a:bodyPr>
          <a:lstStyle/>
          <a:p>
            <a:pPr algn="ctr"/>
            <a:r>
              <a:rPr lang="zh-CN" altLang="en-US" sz="792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rPr>
              <a:t>目 录</a:t>
            </a:r>
            <a:endParaRPr lang="zh-CN" altLang="en-US" sz="792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childTnLst>
                                </p:cTn>
                              </p:par>
                              <p:par>
                                <p:cTn id="10" presetID="53" presetClass="entr" presetSubtype="16" fill="hold" nodeType="with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500" fill="hold"/>
                                        <p:tgtEl>
                                          <p:spTgt spid="71"/>
                                        </p:tgtEl>
                                        <p:attrNameLst>
                                          <p:attrName>ppt_w</p:attrName>
                                        </p:attrNameLst>
                                      </p:cBhvr>
                                      <p:tavLst>
                                        <p:tav tm="0">
                                          <p:val>
                                            <p:fltVal val="0"/>
                                          </p:val>
                                        </p:tav>
                                        <p:tav tm="100000">
                                          <p:val>
                                            <p:strVal val="#ppt_w"/>
                                          </p:val>
                                        </p:tav>
                                      </p:tavLst>
                                    </p:anim>
                                    <p:anim calcmode="lin" valueType="num">
                                      <p:cBhvr>
                                        <p:cTn id="13" dur="500" fill="hold"/>
                                        <p:tgtEl>
                                          <p:spTgt spid="71"/>
                                        </p:tgtEl>
                                        <p:attrNameLst>
                                          <p:attrName>ppt_h</p:attrName>
                                        </p:attrNameLst>
                                      </p:cBhvr>
                                      <p:tavLst>
                                        <p:tav tm="0">
                                          <p:val>
                                            <p:fltVal val="0"/>
                                          </p:val>
                                        </p:tav>
                                        <p:tav tm="100000">
                                          <p:val>
                                            <p:strVal val="#ppt_h"/>
                                          </p:val>
                                        </p:tav>
                                      </p:tavLst>
                                    </p:anim>
                                    <p:animEffect transition="in" filter="fade">
                                      <p:cBhvr>
                                        <p:cTn id="14" dur="500"/>
                                        <p:tgtEl>
                                          <p:spTgt spid="71"/>
                                        </p:tgtEl>
                                      </p:cBhvr>
                                    </p:animEffect>
                                  </p:childTnLst>
                                </p:cTn>
                              </p:par>
                              <p:par>
                                <p:cTn id="15" presetID="53" presetClass="entr" presetSubtype="16"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anim calcmode="lin" valueType="num">
                                      <p:cBhvr>
                                        <p:cTn id="17" dur="500" fill="hold"/>
                                        <p:tgtEl>
                                          <p:spTgt spid="74"/>
                                        </p:tgtEl>
                                        <p:attrNameLst>
                                          <p:attrName>ppt_w</p:attrName>
                                        </p:attrNameLst>
                                      </p:cBhvr>
                                      <p:tavLst>
                                        <p:tav tm="0">
                                          <p:val>
                                            <p:fltVal val="0"/>
                                          </p:val>
                                        </p:tav>
                                        <p:tav tm="100000">
                                          <p:val>
                                            <p:strVal val="#ppt_w"/>
                                          </p:val>
                                        </p:tav>
                                      </p:tavLst>
                                    </p:anim>
                                    <p:anim calcmode="lin" valueType="num">
                                      <p:cBhvr>
                                        <p:cTn id="18" dur="500" fill="hold"/>
                                        <p:tgtEl>
                                          <p:spTgt spid="74"/>
                                        </p:tgtEl>
                                        <p:attrNameLst>
                                          <p:attrName>ppt_h</p:attrName>
                                        </p:attrNameLst>
                                      </p:cBhvr>
                                      <p:tavLst>
                                        <p:tav tm="0">
                                          <p:val>
                                            <p:fltVal val="0"/>
                                          </p:val>
                                        </p:tav>
                                        <p:tav tm="100000">
                                          <p:val>
                                            <p:strVal val="#ppt_h"/>
                                          </p:val>
                                        </p:tav>
                                      </p:tavLst>
                                    </p:anim>
                                    <p:animEffect transition="in" filter="fade">
                                      <p:cBhvr>
                                        <p:cTn id="19" dur="500"/>
                                        <p:tgtEl>
                                          <p:spTgt spid="74"/>
                                        </p:tgtEl>
                                      </p:cBhvr>
                                    </p:animEffect>
                                  </p:childTnLst>
                                </p:cTn>
                              </p:par>
                              <p:par>
                                <p:cTn id="20" presetID="53" presetClass="entr" presetSubtype="16" fill="hold" nodeType="withEffect">
                                  <p:stCondLst>
                                    <p:cond delay="0"/>
                                  </p:stCondLst>
                                  <p:childTnLst>
                                    <p:set>
                                      <p:cBhvr>
                                        <p:cTn id="21" dur="1" fill="hold">
                                          <p:stCondLst>
                                            <p:cond delay="0"/>
                                          </p:stCondLst>
                                        </p:cTn>
                                        <p:tgtEl>
                                          <p:spTgt spid="77"/>
                                        </p:tgtEl>
                                        <p:attrNameLst>
                                          <p:attrName>style.visibility</p:attrName>
                                        </p:attrNameLst>
                                      </p:cBhvr>
                                      <p:to>
                                        <p:strVal val="visible"/>
                                      </p:to>
                                    </p:set>
                                    <p:anim calcmode="lin" valueType="num">
                                      <p:cBhvr>
                                        <p:cTn id="22" dur="500" fill="hold"/>
                                        <p:tgtEl>
                                          <p:spTgt spid="77"/>
                                        </p:tgtEl>
                                        <p:attrNameLst>
                                          <p:attrName>ppt_w</p:attrName>
                                        </p:attrNameLst>
                                      </p:cBhvr>
                                      <p:tavLst>
                                        <p:tav tm="0">
                                          <p:val>
                                            <p:fltVal val="0"/>
                                          </p:val>
                                        </p:tav>
                                        <p:tav tm="100000">
                                          <p:val>
                                            <p:strVal val="#ppt_w"/>
                                          </p:val>
                                        </p:tav>
                                      </p:tavLst>
                                    </p:anim>
                                    <p:anim calcmode="lin" valueType="num">
                                      <p:cBhvr>
                                        <p:cTn id="23" dur="500" fill="hold"/>
                                        <p:tgtEl>
                                          <p:spTgt spid="77"/>
                                        </p:tgtEl>
                                        <p:attrNameLst>
                                          <p:attrName>ppt_h</p:attrName>
                                        </p:attrNameLst>
                                      </p:cBhvr>
                                      <p:tavLst>
                                        <p:tav tm="0">
                                          <p:val>
                                            <p:fltVal val="0"/>
                                          </p:val>
                                        </p:tav>
                                        <p:tav tm="100000">
                                          <p:val>
                                            <p:strVal val="#ppt_h"/>
                                          </p:val>
                                        </p:tav>
                                      </p:tavLst>
                                    </p:anim>
                                    <p:animEffect transition="in" filter="fade">
                                      <p:cBhvr>
                                        <p:cTn id="24" dur="500"/>
                                        <p:tgtEl>
                                          <p:spTgt spid="77"/>
                                        </p:tgtEl>
                                      </p:cBhvr>
                                    </p:animEffect>
                                  </p:childTnLst>
                                </p:cTn>
                              </p:par>
                              <p:par>
                                <p:cTn id="25" presetID="53" presetClass="entr" presetSubtype="16"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left)">
                                      <p:cBhvr>
                                        <p:cTn id="36" dur="500"/>
                                        <p:tgtEl>
                                          <p:spTgt spid="53"/>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left)">
                                      <p:cBhvr>
                                        <p:cTn id="39" dur="500"/>
                                        <p:tgtEl>
                                          <p:spTgt spid="5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left)">
                                      <p:cBhvr>
                                        <p:cTn id="42" dur="500"/>
                                        <p:tgtEl>
                                          <p:spTgt spid="5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500"/>
                                        <p:tgtEl>
                                          <p:spTgt spid="6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wipe(left)">
                                      <p:cBhvr>
                                        <p:cTn id="48" dur="500"/>
                                        <p:tgtEl>
                                          <p:spTgt spid="60"/>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wipe(left)">
                                      <p:cBhvr>
                                        <p:cTn id="51" dur="500"/>
                                        <p:tgtEl>
                                          <p:spTgt spid="63"/>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wipe(left)">
                                      <p:cBhvr>
                                        <p:cTn id="54"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p:bldP spid="58" grpId="0" bldLvl="0" animBg="1"/>
      <p:bldP spid="59" grpId="0"/>
      <p:bldP spid="60" grpId="0" bldLvl="0" animBg="1"/>
      <p:bldP spid="61" grpId="0"/>
      <p:bldP spid="62" grpId="0" bldLvl="0" animBg="1"/>
      <p:bldP spid="6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泪滴形 58"/>
          <p:cNvSpPr/>
          <p:nvPr/>
        </p:nvSpPr>
        <p:spPr>
          <a:xfrm rot="8100000">
            <a:off x="1206372" y="2351144"/>
            <a:ext cx="1656919" cy="1656919"/>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0" name="泪滴形 59"/>
          <p:cNvSpPr/>
          <p:nvPr/>
        </p:nvSpPr>
        <p:spPr>
          <a:xfrm rot="8100000">
            <a:off x="3921878" y="2351144"/>
            <a:ext cx="1656919" cy="1656919"/>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9" name="泪滴形 68"/>
          <p:cNvSpPr/>
          <p:nvPr/>
        </p:nvSpPr>
        <p:spPr>
          <a:xfrm rot="8100000">
            <a:off x="6635796" y="2351144"/>
            <a:ext cx="1656919" cy="1656919"/>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1" name="泪滴形 70"/>
          <p:cNvSpPr/>
          <p:nvPr/>
        </p:nvSpPr>
        <p:spPr>
          <a:xfrm rot="8100000">
            <a:off x="9351300" y="2351144"/>
            <a:ext cx="1656919" cy="1656919"/>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2" name="Freeform 36"/>
          <p:cNvSpPr>
            <a:spLocks noEditPoints="1"/>
          </p:cNvSpPr>
          <p:nvPr/>
        </p:nvSpPr>
        <p:spPr bwMode="auto">
          <a:xfrm>
            <a:off x="1574576" y="2846315"/>
            <a:ext cx="876072" cy="666577"/>
          </a:xfrm>
          <a:custGeom>
            <a:avLst/>
            <a:gdLst>
              <a:gd name="T0" fmla="*/ 2147483647 w 286"/>
              <a:gd name="T1" fmla="*/ 2147483647 h 217"/>
              <a:gd name="T2" fmla="*/ 2147483647 w 286"/>
              <a:gd name="T3" fmla="*/ 2147483647 h 217"/>
              <a:gd name="T4" fmla="*/ 2147483647 w 286"/>
              <a:gd name="T5" fmla="*/ 2147483647 h 217"/>
              <a:gd name="T6" fmla="*/ 2147483647 w 286"/>
              <a:gd name="T7" fmla="*/ 2147483647 h 217"/>
              <a:gd name="T8" fmla="*/ 2147483647 w 286"/>
              <a:gd name="T9" fmla="*/ 2147483647 h 217"/>
              <a:gd name="T10" fmla="*/ 2147483647 w 286"/>
              <a:gd name="T11" fmla="*/ 2147483647 h 217"/>
              <a:gd name="T12" fmla="*/ 2147483647 w 286"/>
              <a:gd name="T13" fmla="*/ 2147483647 h 217"/>
              <a:gd name="T14" fmla="*/ 2147483647 w 286"/>
              <a:gd name="T15" fmla="*/ 2147483647 h 217"/>
              <a:gd name="T16" fmla="*/ 2147483647 w 286"/>
              <a:gd name="T17" fmla="*/ 2147483647 h 217"/>
              <a:gd name="T18" fmla="*/ 2147483647 w 286"/>
              <a:gd name="T19" fmla="*/ 2147483647 h 217"/>
              <a:gd name="T20" fmla="*/ 2147483647 w 286"/>
              <a:gd name="T21" fmla="*/ 2147483647 h 217"/>
              <a:gd name="T22" fmla="*/ 2147483647 w 286"/>
              <a:gd name="T23" fmla="*/ 2147483647 h 217"/>
              <a:gd name="T24" fmla="*/ 2147483647 w 286"/>
              <a:gd name="T25" fmla="*/ 2147483647 h 217"/>
              <a:gd name="T26" fmla="*/ 2147483647 w 286"/>
              <a:gd name="T27" fmla="*/ 2147483647 h 217"/>
              <a:gd name="T28" fmla="*/ 2147483647 w 286"/>
              <a:gd name="T29" fmla="*/ 2147483647 h 217"/>
              <a:gd name="T30" fmla="*/ 2147483647 w 286"/>
              <a:gd name="T31" fmla="*/ 0 h 217"/>
              <a:gd name="T32" fmla="*/ 2147483647 w 286"/>
              <a:gd name="T33" fmla="*/ 2147483647 h 217"/>
              <a:gd name="T34" fmla="*/ 2147483647 w 286"/>
              <a:gd name="T35" fmla="*/ 2147483647 h 217"/>
              <a:gd name="T36" fmla="*/ 2147483647 w 286"/>
              <a:gd name="T37" fmla="*/ 2147483647 h 217"/>
              <a:gd name="T38" fmla="*/ 2147483647 w 286"/>
              <a:gd name="T39" fmla="*/ 2147483647 h 217"/>
              <a:gd name="T40" fmla="*/ 2147483647 w 286"/>
              <a:gd name="T41" fmla="*/ 2147483647 h 217"/>
              <a:gd name="T42" fmla="*/ 2147483647 w 286"/>
              <a:gd name="T43" fmla="*/ 2147483647 h 217"/>
              <a:gd name="T44" fmla="*/ 2147483647 w 286"/>
              <a:gd name="T45" fmla="*/ 2147483647 h 217"/>
              <a:gd name="T46" fmla="*/ 2147483647 w 286"/>
              <a:gd name="T47" fmla="*/ 2147483647 h 217"/>
              <a:gd name="T48" fmla="*/ 2147483647 w 286"/>
              <a:gd name="T49" fmla="*/ 2147483647 h 217"/>
              <a:gd name="T50" fmla="*/ 2147483647 w 286"/>
              <a:gd name="T51" fmla="*/ 2147483647 h 217"/>
              <a:gd name="T52" fmla="*/ 2147483647 w 286"/>
              <a:gd name="T53" fmla="*/ 2147483647 h 217"/>
              <a:gd name="T54" fmla="*/ 2147483647 w 286"/>
              <a:gd name="T55" fmla="*/ 2147483647 h 217"/>
              <a:gd name="T56" fmla="*/ 2147483647 w 286"/>
              <a:gd name="T57" fmla="*/ 2147483647 h 217"/>
              <a:gd name="T58" fmla="*/ 2147483647 w 286"/>
              <a:gd name="T59" fmla="*/ 2147483647 h 217"/>
              <a:gd name="T60" fmla="*/ 2147483647 w 286"/>
              <a:gd name="T61" fmla="*/ 2147483647 h 217"/>
              <a:gd name="T62" fmla="*/ 2147483647 w 286"/>
              <a:gd name="T63" fmla="*/ 2147483647 h 217"/>
              <a:gd name="T64" fmla="*/ 2147483647 w 286"/>
              <a:gd name="T65" fmla="*/ 2147483647 h 217"/>
              <a:gd name="T66" fmla="*/ 2147483647 w 286"/>
              <a:gd name="T67" fmla="*/ 2147483647 h 217"/>
              <a:gd name="T68" fmla="*/ 2147483647 w 286"/>
              <a:gd name="T69" fmla="*/ 2147483647 h 217"/>
              <a:gd name="T70" fmla="*/ 2147483647 w 286"/>
              <a:gd name="T71" fmla="*/ 2147483647 h 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6" h="217">
                <a:moveTo>
                  <a:pt x="100" y="62"/>
                </a:moveTo>
                <a:cubicBezTo>
                  <a:pt x="89" y="53"/>
                  <a:pt x="89" y="53"/>
                  <a:pt x="89" y="53"/>
                </a:cubicBezTo>
                <a:cubicBezTo>
                  <a:pt x="102" y="38"/>
                  <a:pt x="122" y="28"/>
                  <a:pt x="144" y="28"/>
                </a:cubicBezTo>
                <a:cubicBezTo>
                  <a:pt x="165" y="28"/>
                  <a:pt x="184" y="37"/>
                  <a:pt x="197" y="51"/>
                </a:cubicBezTo>
                <a:cubicBezTo>
                  <a:pt x="191" y="56"/>
                  <a:pt x="191" y="56"/>
                  <a:pt x="191" y="56"/>
                </a:cubicBezTo>
                <a:cubicBezTo>
                  <a:pt x="187" y="60"/>
                  <a:pt x="187" y="60"/>
                  <a:pt x="187" y="60"/>
                </a:cubicBezTo>
                <a:cubicBezTo>
                  <a:pt x="176" y="49"/>
                  <a:pt x="161" y="41"/>
                  <a:pt x="144" y="41"/>
                </a:cubicBezTo>
                <a:cubicBezTo>
                  <a:pt x="126" y="41"/>
                  <a:pt x="110" y="50"/>
                  <a:pt x="100" y="62"/>
                </a:cubicBezTo>
                <a:close/>
                <a:moveTo>
                  <a:pt x="110" y="71"/>
                </a:moveTo>
                <a:cubicBezTo>
                  <a:pt x="120" y="80"/>
                  <a:pt x="120" y="80"/>
                  <a:pt x="120" y="80"/>
                </a:cubicBezTo>
                <a:cubicBezTo>
                  <a:pt x="126" y="73"/>
                  <a:pt x="134" y="69"/>
                  <a:pt x="144" y="69"/>
                </a:cubicBezTo>
                <a:cubicBezTo>
                  <a:pt x="153" y="69"/>
                  <a:pt x="160" y="72"/>
                  <a:pt x="166" y="78"/>
                </a:cubicBezTo>
                <a:cubicBezTo>
                  <a:pt x="176" y="69"/>
                  <a:pt x="176" y="69"/>
                  <a:pt x="176" y="69"/>
                </a:cubicBezTo>
                <a:cubicBezTo>
                  <a:pt x="168" y="60"/>
                  <a:pt x="157" y="55"/>
                  <a:pt x="144" y="55"/>
                </a:cubicBezTo>
                <a:cubicBezTo>
                  <a:pt x="130" y="55"/>
                  <a:pt x="118" y="61"/>
                  <a:pt x="110" y="71"/>
                </a:cubicBezTo>
                <a:close/>
                <a:moveTo>
                  <a:pt x="144" y="82"/>
                </a:moveTo>
                <a:cubicBezTo>
                  <a:pt x="135" y="82"/>
                  <a:pt x="128" y="90"/>
                  <a:pt x="128" y="99"/>
                </a:cubicBezTo>
                <a:cubicBezTo>
                  <a:pt x="128" y="108"/>
                  <a:pt x="135" y="115"/>
                  <a:pt x="144" y="115"/>
                </a:cubicBezTo>
                <a:cubicBezTo>
                  <a:pt x="153" y="115"/>
                  <a:pt x="160" y="108"/>
                  <a:pt x="160" y="99"/>
                </a:cubicBezTo>
                <a:cubicBezTo>
                  <a:pt x="160" y="90"/>
                  <a:pt x="153" y="82"/>
                  <a:pt x="144" y="82"/>
                </a:cubicBezTo>
                <a:close/>
                <a:moveTo>
                  <a:pt x="275" y="206"/>
                </a:moveTo>
                <a:cubicBezTo>
                  <a:pt x="11" y="206"/>
                  <a:pt x="11" y="206"/>
                  <a:pt x="11" y="206"/>
                </a:cubicBezTo>
                <a:cubicBezTo>
                  <a:pt x="8" y="206"/>
                  <a:pt x="5" y="205"/>
                  <a:pt x="2" y="204"/>
                </a:cubicBezTo>
                <a:cubicBezTo>
                  <a:pt x="2" y="207"/>
                  <a:pt x="2" y="217"/>
                  <a:pt x="11" y="217"/>
                </a:cubicBezTo>
                <a:cubicBezTo>
                  <a:pt x="13" y="217"/>
                  <a:pt x="273" y="217"/>
                  <a:pt x="275" y="217"/>
                </a:cubicBezTo>
                <a:cubicBezTo>
                  <a:pt x="284" y="217"/>
                  <a:pt x="284" y="207"/>
                  <a:pt x="284" y="204"/>
                </a:cubicBezTo>
                <a:cubicBezTo>
                  <a:pt x="281" y="205"/>
                  <a:pt x="278" y="206"/>
                  <a:pt x="275" y="206"/>
                </a:cubicBezTo>
                <a:close/>
                <a:moveTo>
                  <a:pt x="282" y="177"/>
                </a:moveTo>
                <a:cubicBezTo>
                  <a:pt x="255" y="134"/>
                  <a:pt x="255" y="134"/>
                  <a:pt x="255" y="134"/>
                </a:cubicBezTo>
                <a:cubicBezTo>
                  <a:pt x="255" y="21"/>
                  <a:pt x="255" y="21"/>
                  <a:pt x="255" y="21"/>
                </a:cubicBezTo>
                <a:cubicBezTo>
                  <a:pt x="255" y="9"/>
                  <a:pt x="245" y="0"/>
                  <a:pt x="234" y="0"/>
                </a:cubicBezTo>
                <a:cubicBezTo>
                  <a:pt x="52" y="0"/>
                  <a:pt x="52" y="0"/>
                  <a:pt x="52" y="0"/>
                </a:cubicBezTo>
                <a:cubicBezTo>
                  <a:pt x="41" y="0"/>
                  <a:pt x="31" y="9"/>
                  <a:pt x="31" y="21"/>
                </a:cubicBezTo>
                <a:cubicBezTo>
                  <a:pt x="31" y="134"/>
                  <a:pt x="31" y="134"/>
                  <a:pt x="31" y="134"/>
                </a:cubicBezTo>
                <a:cubicBezTo>
                  <a:pt x="4" y="177"/>
                  <a:pt x="4" y="177"/>
                  <a:pt x="4" y="177"/>
                </a:cubicBezTo>
                <a:cubicBezTo>
                  <a:pt x="1" y="181"/>
                  <a:pt x="0" y="185"/>
                  <a:pt x="2" y="189"/>
                </a:cubicBezTo>
                <a:cubicBezTo>
                  <a:pt x="4" y="192"/>
                  <a:pt x="7" y="194"/>
                  <a:pt x="11" y="194"/>
                </a:cubicBezTo>
                <a:cubicBezTo>
                  <a:pt x="275" y="194"/>
                  <a:pt x="275" y="194"/>
                  <a:pt x="275" y="194"/>
                </a:cubicBezTo>
                <a:cubicBezTo>
                  <a:pt x="279" y="194"/>
                  <a:pt x="283" y="192"/>
                  <a:pt x="284" y="188"/>
                </a:cubicBezTo>
                <a:cubicBezTo>
                  <a:pt x="286" y="184"/>
                  <a:pt x="284" y="180"/>
                  <a:pt x="282" y="177"/>
                </a:cubicBezTo>
                <a:close/>
                <a:moveTo>
                  <a:pt x="46" y="24"/>
                </a:moveTo>
                <a:cubicBezTo>
                  <a:pt x="46" y="22"/>
                  <a:pt x="47" y="19"/>
                  <a:pt x="49" y="17"/>
                </a:cubicBezTo>
                <a:cubicBezTo>
                  <a:pt x="51" y="15"/>
                  <a:pt x="53" y="14"/>
                  <a:pt x="56" y="14"/>
                </a:cubicBezTo>
                <a:cubicBezTo>
                  <a:pt x="230" y="14"/>
                  <a:pt x="230" y="14"/>
                  <a:pt x="230" y="14"/>
                </a:cubicBezTo>
                <a:cubicBezTo>
                  <a:pt x="233" y="14"/>
                  <a:pt x="235" y="15"/>
                  <a:pt x="237" y="17"/>
                </a:cubicBezTo>
                <a:cubicBezTo>
                  <a:pt x="239" y="19"/>
                  <a:pt x="240" y="22"/>
                  <a:pt x="240" y="24"/>
                </a:cubicBezTo>
                <a:cubicBezTo>
                  <a:pt x="240" y="120"/>
                  <a:pt x="240" y="120"/>
                  <a:pt x="240" y="120"/>
                </a:cubicBezTo>
                <a:cubicBezTo>
                  <a:pt x="240" y="123"/>
                  <a:pt x="239" y="125"/>
                  <a:pt x="237" y="127"/>
                </a:cubicBezTo>
                <a:cubicBezTo>
                  <a:pt x="235" y="129"/>
                  <a:pt x="233" y="130"/>
                  <a:pt x="230" y="130"/>
                </a:cubicBezTo>
                <a:cubicBezTo>
                  <a:pt x="228" y="130"/>
                  <a:pt x="56" y="130"/>
                  <a:pt x="56" y="130"/>
                </a:cubicBezTo>
                <a:cubicBezTo>
                  <a:pt x="53" y="130"/>
                  <a:pt x="51" y="129"/>
                  <a:pt x="49" y="127"/>
                </a:cubicBezTo>
                <a:cubicBezTo>
                  <a:pt x="47" y="125"/>
                  <a:pt x="46" y="123"/>
                  <a:pt x="46" y="120"/>
                </a:cubicBezTo>
                <a:lnTo>
                  <a:pt x="46" y="24"/>
                </a:lnTo>
                <a:close/>
                <a:moveTo>
                  <a:pt x="43" y="143"/>
                </a:moveTo>
                <a:cubicBezTo>
                  <a:pt x="243" y="143"/>
                  <a:pt x="243" y="143"/>
                  <a:pt x="243" y="143"/>
                </a:cubicBezTo>
                <a:cubicBezTo>
                  <a:pt x="248" y="151"/>
                  <a:pt x="248" y="151"/>
                  <a:pt x="248" y="151"/>
                </a:cubicBezTo>
                <a:cubicBezTo>
                  <a:pt x="38" y="151"/>
                  <a:pt x="38" y="151"/>
                  <a:pt x="38" y="151"/>
                </a:cubicBezTo>
                <a:lnTo>
                  <a:pt x="43" y="143"/>
                </a:lnTo>
                <a:close/>
                <a:moveTo>
                  <a:pt x="34" y="157"/>
                </a:moveTo>
                <a:cubicBezTo>
                  <a:pt x="252" y="157"/>
                  <a:pt x="252" y="157"/>
                  <a:pt x="252" y="157"/>
                </a:cubicBezTo>
                <a:cubicBezTo>
                  <a:pt x="257" y="165"/>
                  <a:pt x="257" y="165"/>
                  <a:pt x="257" y="165"/>
                </a:cubicBezTo>
                <a:cubicBezTo>
                  <a:pt x="29" y="165"/>
                  <a:pt x="29" y="165"/>
                  <a:pt x="29" y="165"/>
                </a:cubicBezTo>
                <a:lnTo>
                  <a:pt x="34" y="157"/>
                </a:lnTo>
                <a:close/>
                <a:moveTo>
                  <a:pt x="97" y="179"/>
                </a:moveTo>
                <a:cubicBezTo>
                  <a:pt x="20" y="179"/>
                  <a:pt x="20" y="179"/>
                  <a:pt x="20" y="179"/>
                </a:cubicBezTo>
                <a:cubicBezTo>
                  <a:pt x="25" y="171"/>
                  <a:pt x="25" y="171"/>
                  <a:pt x="25" y="171"/>
                </a:cubicBezTo>
                <a:cubicBezTo>
                  <a:pt x="100" y="171"/>
                  <a:pt x="100" y="171"/>
                  <a:pt x="100" y="171"/>
                </a:cubicBezTo>
                <a:lnTo>
                  <a:pt x="97" y="179"/>
                </a:lnTo>
                <a:close/>
                <a:moveTo>
                  <a:pt x="189" y="179"/>
                </a:moveTo>
                <a:cubicBezTo>
                  <a:pt x="186" y="171"/>
                  <a:pt x="186" y="171"/>
                  <a:pt x="186" y="171"/>
                </a:cubicBezTo>
                <a:cubicBezTo>
                  <a:pt x="261" y="171"/>
                  <a:pt x="261" y="171"/>
                  <a:pt x="261" y="171"/>
                </a:cubicBezTo>
                <a:cubicBezTo>
                  <a:pt x="266" y="179"/>
                  <a:pt x="266" y="179"/>
                  <a:pt x="266" y="179"/>
                </a:cubicBezTo>
                <a:lnTo>
                  <a:pt x="189" y="179"/>
                </a:ln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3" name="Freeform 28"/>
          <p:cNvSpPr>
            <a:spLocks noEditPoints="1"/>
          </p:cNvSpPr>
          <p:nvPr/>
        </p:nvSpPr>
        <p:spPr bwMode="auto">
          <a:xfrm>
            <a:off x="4380546" y="2790768"/>
            <a:ext cx="777673" cy="777673"/>
          </a:xfrm>
          <a:custGeom>
            <a:avLst/>
            <a:gdLst>
              <a:gd name="T0" fmla="*/ 2147483647 w 207"/>
              <a:gd name="T1" fmla="*/ 2147483647 h 207"/>
              <a:gd name="T2" fmla="*/ 2147483647 w 207"/>
              <a:gd name="T3" fmla="*/ 2147483647 h 207"/>
              <a:gd name="T4" fmla="*/ 2147483647 w 207"/>
              <a:gd name="T5" fmla="*/ 2147483647 h 207"/>
              <a:gd name="T6" fmla="*/ 2147483647 w 207"/>
              <a:gd name="T7" fmla="*/ 2147483647 h 207"/>
              <a:gd name="T8" fmla="*/ 2147483647 w 207"/>
              <a:gd name="T9" fmla="*/ 2147483647 h 207"/>
              <a:gd name="T10" fmla="*/ 2147483647 w 207"/>
              <a:gd name="T11" fmla="*/ 2147483647 h 207"/>
              <a:gd name="T12" fmla="*/ 2147483647 w 207"/>
              <a:gd name="T13" fmla="*/ 2147483647 h 207"/>
              <a:gd name="T14" fmla="*/ 2147483647 w 207"/>
              <a:gd name="T15" fmla="*/ 2147483647 h 207"/>
              <a:gd name="T16" fmla="*/ 2147483647 w 207"/>
              <a:gd name="T17" fmla="*/ 2147483647 h 207"/>
              <a:gd name="T18" fmla="*/ 2147483647 w 207"/>
              <a:gd name="T19" fmla="*/ 2147483647 h 207"/>
              <a:gd name="T20" fmla="*/ 2147483647 w 207"/>
              <a:gd name="T21" fmla="*/ 2147483647 h 207"/>
              <a:gd name="T22" fmla="*/ 2147483647 w 207"/>
              <a:gd name="T23" fmla="*/ 2147483647 h 207"/>
              <a:gd name="T24" fmla="*/ 2147483647 w 207"/>
              <a:gd name="T25" fmla="*/ 2147483647 h 207"/>
              <a:gd name="T26" fmla="*/ 2147483647 w 207"/>
              <a:gd name="T27" fmla="*/ 2147483647 h 207"/>
              <a:gd name="T28" fmla="*/ 0 w 207"/>
              <a:gd name="T29" fmla="*/ 2147483647 h 207"/>
              <a:gd name="T30" fmla="*/ 2147483647 w 207"/>
              <a:gd name="T31" fmla="*/ 2147483647 h 207"/>
              <a:gd name="T32" fmla="*/ 2147483647 w 207"/>
              <a:gd name="T33" fmla="*/ 0 h 207"/>
              <a:gd name="T34" fmla="*/ 2147483647 w 207"/>
              <a:gd name="T35" fmla="*/ 2147483647 h 207"/>
              <a:gd name="T36" fmla="*/ 2147483647 w 207"/>
              <a:gd name="T37" fmla="*/ 2147483647 h 207"/>
              <a:gd name="T38" fmla="*/ 2147483647 w 207"/>
              <a:gd name="T39" fmla="*/ 2147483647 h 207"/>
              <a:gd name="T40" fmla="*/ 2147483647 w 207"/>
              <a:gd name="T41" fmla="*/ 2147483647 h 207"/>
              <a:gd name="T42" fmla="*/ 2147483647 w 207"/>
              <a:gd name="T43" fmla="*/ 2147483647 h 207"/>
              <a:gd name="T44" fmla="*/ 2147483647 w 207"/>
              <a:gd name="T45" fmla="*/ 2147483647 h 207"/>
              <a:gd name="T46" fmla="*/ 2147483647 w 207"/>
              <a:gd name="T47" fmla="*/ 2147483647 h 207"/>
              <a:gd name="T48" fmla="*/ 2147483647 w 207"/>
              <a:gd name="T49" fmla="*/ 2147483647 h 207"/>
              <a:gd name="T50" fmla="*/ 2147483647 w 207"/>
              <a:gd name="T51" fmla="*/ 2147483647 h 207"/>
              <a:gd name="T52" fmla="*/ 2147483647 w 207"/>
              <a:gd name="T53" fmla="*/ 2147483647 h 207"/>
              <a:gd name="T54" fmla="*/ 2147483647 w 207"/>
              <a:gd name="T55" fmla="*/ 2147483647 h 207"/>
              <a:gd name="T56" fmla="*/ 2147483647 w 207"/>
              <a:gd name="T57" fmla="*/ 2147483647 h 207"/>
              <a:gd name="T58" fmla="*/ 2147483647 w 207"/>
              <a:gd name="T59" fmla="*/ 2147483647 h 207"/>
              <a:gd name="T60" fmla="*/ 2147483647 w 207"/>
              <a:gd name="T61" fmla="*/ 2147483647 h 207"/>
              <a:gd name="T62" fmla="*/ 2147483647 w 207"/>
              <a:gd name="T63" fmla="*/ 2147483647 h 207"/>
              <a:gd name="T64" fmla="*/ 2147483647 w 207"/>
              <a:gd name="T65" fmla="*/ 2147483647 h 207"/>
              <a:gd name="T66" fmla="*/ 2147483647 w 207"/>
              <a:gd name="T67" fmla="*/ 2147483647 h 207"/>
              <a:gd name="T68" fmla="*/ 2147483647 w 207"/>
              <a:gd name="T69" fmla="*/ 2147483647 h 207"/>
              <a:gd name="T70" fmla="*/ 2147483647 w 207"/>
              <a:gd name="T71" fmla="*/ 2147483647 h 207"/>
              <a:gd name="T72" fmla="*/ 2147483647 w 207"/>
              <a:gd name="T73" fmla="*/ 2147483647 h 207"/>
              <a:gd name="T74" fmla="*/ 2147483647 w 207"/>
              <a:gd name="T75" fmla="*/ 2147483647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 h="207">
                <a:moveTo>
                  <a:pt x="137" y="51"/>
                </a:moveTo>
                <a:cubicBezTo>
                  <a:pt x="153" y="51"/>
                  <a:pt x="153" y="51"/>
                  <a:pt x="153" y="51"/>
                </a:cubicBezTo>
                <a:cubicBezTo>
                  <a:pt x="142" y="113"/>
                  <a:pt x="142" y="113"/>
                  <a:pt x="142" y="113"/>
                </a:cubicBezTo>
                <a:cubicBezTo>
                  <a:pt x="141" y="120"/>
                  <a:pt x="141" y="125"/>
                  <a:pt x="142" y="128"/>
                </a:cubicBezTo>
                <a:cubicBezTo>
                  <a:pt x="143" y="132"/>
                  <a:pt x="146" y="133"/>
                  <a:pt x="150" y="133"/>
                </a:cubicBezTo>
                <a:cubicBezTo>
                  <a:pt x="154" y="133"/>
                  <a:pt x="158" y="132"/>
                  <a:pt x="161" y="130"/>
                </a:cubicBezTo>
                <a:cubicBezTo>
                  <a:pt x="165" y="129"/>
                  <a:pt x="169" y="126"/>
                  <a:pt x="172" y="122"/>
                </a:cubicBezTo>
                <a:cubicBezTo>
                  <a:pt x="175" y="118"/>
                  <a:pt x="177" y="114"/>
                  <a:pt x="179" y="108"/>
                </a:cubicBezTo>
                <a:cubicBezTo>
                  <a:pt x="181" y="102"/>
                  <a:pt x="182" y="95"/>
                  <a:pt x="182" y="87"/>
                </a:cubicBezTo>
                <a:cubicBezTo>
                  <a:pt x="182" y="76"/>
                  <a:pt x="180" y="66"/>
                  <a:pt x="176" y="58"/>
                </a:cubicBezTo>
                <a:cubicBezTo>
                  <a:pt x="172" y="50"/>
                  <a:pt x="167" y="44"/>
                  <a:pt x="161" y="38"/>
                </a:cubicBezTo>
                <a:cubicBezTo>
                  <a:pt x="154" y="33"/>
                  <a:pt x="146" y="29"/>
                  <a:pt x="137" y="27"/>
                </a:cubicBezTo>
                <a:cubicBezTo>
                  <a:pt x="128" y="24"/>
                  <a:pt x="119" y="23"/>
                  <a:pt x="109" y="23"/>
                </a:cubicBezTo>
                <a:cubicBezTo>
                  <a:pt x="97" y="23"/>
                  <a:pt x="86" y="25"/>
                  <a:pt x="76" y="30"/>
                </a:cubicBezTo>
                <a:cubicBezTo>
                  <a:pt x="65" y="34"/>
                  <a:pt x="57" y="40"/>
                  <a:pt x="49" y="47"/>
                </a:cubicBezTo>
                <a:cubicBezTo>
                  <a:pt x="42" y="55"/>
                  <a:pt x="36" y="63"/>
                  <a:pt x="31" y="74"/>
                </a:cubicBezTo>
                <a:cubicBezTo>
                  <a:pt x="27" y="84"/>
                  <a:pt x="25" y="95"/>
                  <a:pt x="25" y="107"/>
                </a:cubicBezTo>
                <a:cubicBezTo>
                  <a:pt x="25" y="119"/>
                  <a:pt x="27" y="129"/>
                  <a:pt x="30" y="139"/>
                </a:cubicBezTo>
                <a:cubicBezTo>
                  <a:pt x="34" y="148"/>
                  <a:pt x="39" y="156"/>
                  <a:pt x="46" y="163"/>
                </a:cubicBezTo>
                <a:cubicBezTo>
                  <a:pt x="53" y="169"/>
                  <a:pt x="61" y="174"/>
                  <a:pt x="71" y="178"/>
                </a:cubicBezTo>
                <a:cubicBezTo>
                  <a:pt x="81" y="181"/>
                  <a:pt x="93" y="183"/>
                  <a:pt x="106" y="183"/>
                </a:cubicBezTo>
                <a:cubicBezTo>
                  <a:pt x="110" y="183"/>
                  <a:pt x="115" y="183"/>
                  <a:pt x="121" y="182"/>
                </a:cubicBezTo>
                <a:cubicBezTo>
                  <a:pt x="127" y="181"/>
                  <a:pt x="132" y="179"/>
                  <a:pt x="136" y="177"/>
                </a:cubicBezTo>
                <a:cubicBezTo>
                  <a:pt x="143" y="199"/>
                  <a:pt x="143" y="199"/>
                  <a:pt x="143" y="199"/>
                </a:cubicBezTo>
                <a:cubicBezTo>
                  <a:pt x="137" y="202"/>
                  <a:pt x="131" y="204"/>
                  <a:pt x="124" y="205"/>
                </a:cubicBezTo>
                <a:cubicBezTo>
                  <a:pt x="118" y="206"/>
                  <a:pt x="110" y="207"/>
                  <a:pt x="102" y="207"/>
                </a:cubicBezTo>
                <a:cubicBezTo>
                  <a:pt x="87" y="207"/>
                  <a:pt x="74" y="205"/>
                  <a:pt x="61" y="200"/>
                </a:cubicBezTo>
                <a:cubicBezTo>
                  <a:pt x="49" y="196"/>
                  <a:pt x="38" y="190"/>
                  <a:pt x="29" y="182"/>
                </a:cubicBezTo>
                <a:cubicBezTo>
                  <a:pt x="20" y="173"/>
                  <a:pt x="13" y="163"/>
                  <a:pt x="7" y="151"/>
                </a:cubicBezTo>
                <a:cubicBezTo>
                  <a:pt x="2" y="138"/>
                  <a:pt x="0" y="124"/>
                  <a:pt x="0" y="108"/>
                </a:cubicBezTo>
                <a:cubicBezTo>
                  <a:pt x="0" y="91"/>
                  <a:pt x="3" y="76"/>
                  <a:pt x="9" y="63"/>
                </a:cubicBezTo>
                <a:cubicBezTo>
                  <a:pt x="14" y="50"/>
                  <a:pt x="22" y="38"/>
                  <a:pt x="32" y="29"/>
                </a:cubicBezTo>
                <a:cubicBezTo>
                  <a:pt x="42" y="20"/>
                  <a:pt x="54" y="12"/>
                  <a:pt x="67" y="7"/>
                </a:cubicBezTo>
                <a:cubicBezTo>
                  <a:pt x="80" y="2"/>
                  <a:pt x="94" y="0"/>
                  <a:pt x="109" y="0"/>
                </a:cubicBezTo>
                <a:cubicBezTo>
                  <a:pt x="123" y="0"/>
                  <a:pt x="136" y="2"/>
                  <a:pt x="148" y="6"/>
                </a:cubicBezTo>
                <a:cubicBezTo>
                  <a:pt x="160" y="10"/>
                  <a:pt x="170" y="15"/>
                  <a:pt x="179" y="23"/>
                </a:cubicBezTo>
                <a:cubicBezTo>
                  <a:pt x="188" y="30"/>
                  <a:pt x="195" y="40"/>
                  <a:pt x="200" y="50"/>
                </a:cubicBezTo>
                <a:cubicBezTo>
                  <a:pt x="205" y="61"/>
                  <a:pt x="207" y="74"/>
                  <a:pt x="207" y="87"/>
                </a:cubicBezTo>
                <a:cubicBezTo>
                  <a:pt x="207" y="97"/>
                  <a:pt x="205" y="106"/>
                  <a:pt x="202" y="115"/>
                </a:cubicBezTo>
                <a:cubicBezTo>
                  <a:pt x="199" y="123"/>
                  <a:pt x="194" y="130"/>
                  <a:pt x="188" y="137"/>
                </a:cubicBezTo>
                <a:cubicBezTo>
                  <a:pt x="182" y="143"/>
                  <a:pt x="175" y="148"/>
                  <a:pt x="167" y="151"/>
                </a:cubicBezTo>
                <a:cubicBezTo>
                  <a:pt x="159" y="155"/>
                  <a:pt x="151" y="157"/>
                  <a:pt x="141" y="157"/>
                </a:cubicBezTo>
                <a:cubicBezTo>
                  <a:pt x="138" y="157"/>
                  <a:pt x="134" y="156"/>
                  <a:pt x="131" y="156"/>
                </a:cubicBezTo>
                <a:cubicBezTo>
                  <a:pt x="128" y="155"/>
                  <a:pt x="125" y="153"/>
                  <a:pt x="123" y="151"/>
                </a:cubicBezTo>
                <a:cubicBezTo>
                  <a:pt x="121" y="149"/>
                  <a:pt x="119" y="147"/>
                  <a:pt x="118" y="144"/>
                </a:cubicBezTo>
                <a:cubicBezTo>
                  <a:pt x="117" y="140"/>
                  <a:pt x="116" y="137"/>
                  <a:pt x="117" y="132"/>
                </a:cubicBezTo>
                <a:cubicBezTo>
                  <a:pt x="116" y="132"/>
                  <a:pt x="116" y="132"/>
                  <a:pt x="116" y="132"/>
                </a:cubicBezTo>
                <a:cubicBezTo>
                  <a:pt x="114" y="135"/>
                  <a:pt x="111" y="138"/>
                  <a:pt x="109" y="141"/>
                </a:cubicBezTo>
                <a:cubicBezTo>
                  <a:pt x="106" y="144"/>
                  <a:pt x="103" y="147"/>
                  <a:pt x="100" y="149"/>
                </a:cubicBezTo>
                <a:cubicBezTo>
                  <a:pt x="97" y="152"/>
                  <a:pt x="93" y="153"/>
                  <a:pt x="89" y="155"/>
                </a:cubicBezTo>
                <a:cubicBezTo>
                  <a:pt x="86" y="156"/>
                  <a:pt x="81" y="157"/>
                  <a:pt x="77" y="157"/>
                </a:cubicBezTo>
                <a:cubicBezTo>
                  <a:pt x="73" y="157"/>
                  <a:pt x="70" y="156"/>
                  <a:pt x="66" y="154"/>
                </a:cubicBezTo>
                <a:cubicBezTo>
                  <a:pt x="63" y="153"/>
                  <a:pt x="60" y="151"/>
                  <a:pt x="58" y="148"/>
                </a:cubicBezTo>
                <a:cubicBezTo>
                  <a:pt x="55" y="145"/>
                  <a:pt x="53" y="141"/>
                  <a:pt x="52" y="137"/>
                </a:cubicBezTo>
                <a:cubicBezTo>
                  <a:pt x="51" y="133"/>
                  <a:pt x="50" y="129"/>
                  <a:pt x="50" y="124"/>
                </a:cubicBezTo>
                <a:cubicBezTo>
                  <a:pt x="50" y="114"/>
                  <a:pt x="51" y="105"/>
                  <a:pt x="54" y="96"/>
                </a:cubicBezTo>
                <a:cubicBezTo>
                  <a:pt x="57" y="87"/>
                  <a:pt x="62" y="80"/>
                  <a:pt x="67" y="73"/>
                </a:cubicBezTo>
                <a:cubicBezTo>
                  <a:pt x="72" y="66"/>
                  <a:pt x="78" y="60"/>
                  <a:pt x="85" y="56"/>
                </a:cubicBezTo>
                <a:cubicBezTo>
                  <a:pt x="92" y="52"/>
                  <a:pt x="99" y="50"/>
                  <a:pt x="107" y="50"/>
                </a:cubicBezTo>
                <a:cubicBezTo>
                  <a:pt x="112" y="50"/>
                  <a:pt x="117" y="51"/>
                  <a:pt x="120" y="52"/>
                </a:cubicBezTo>
                <a:cubicBezTo>
                  <a:pt x="124" y="54"/>
                  <a:pt x="127" y="56"/>
                  <a:pt x="130" y="59"/>
                </a:cubicBezTo>
                <a:lnTo>
                  <a:pt x="137" y="51"/>
                </a:lnTo>
                <a:close/>
                <a:moveTo>
                  <a:pt x="123" y="79"/>
                </a:moveTo>
                <a:cubicBezTo>
                  <a:pt x="121" y="77"/>
                  <a:pt x="119" y="76"/>
                  <a:pt x="117" y="75"/>
                </a:cubicBezTo>
                <a:cubicBezTo>
                  <a:pt x="115" y="74"/>
                  <a:pt x="112" y="74"/>
                  <a:pt x="109" y="74"/>
                </a:cubicBezTo>
                <a:cubicBezTo>
                  <a:pt x="104" y="74"/>
                  <a:pt x="100" y="75"/>
                  <a:pt x="96" y="78"/>
                </a:cubicBezTo>
                <a:cubicBezTo>
                  <a:pt x="92" y="80"/>
                  <a:pt x="89" y="83"/>
                  <a:pt x="86" y="88"/>
                </a:cubicBezTo>
                <a:cubicBezTo>
                  <a:pt x="84" y="92"/>
                  <a:pt x="81" y="96"/>
                  <a:pt x="80" y="101"/>
                </a:cubicBezTo>
                <a:cubicBezTo>
                  <a:pt x="78" y="106"/>
                  <a:pt x="78" y="111"/>
                  <a:pt x="78" y="116"/>
                </a:cubicBezTo>
                <a:cubicBezTo>
                  <a:pt x="78" y="121"/>
                  <a:pt x="79" y="125"/>
                  <a:pt x="81" y="128"/>
                </a:cubicBezTo>
                <a:cubicBezTo>
                  <a:pt x="83" y="132"/>
                  <a:pt x="86" y="133"/>
                  <a:pt x="91" y="133"/>
                </a:cubicBezTo>
                <a:cubicBezTo>
                  <a:pt x="93" y="133"/>
                  <a:pt x="96" y="133"/>
                  <a:pt x="98" y="131"/>
                </a:cubicBezTo>
                <a:cubicBezTo>
                  <a:pt x="100" y="130"/>
                  <a:pt x="103" y="128"/>
                  <a:pt x="105" y="126"/>
                </a:cubicBezTo>
                <a:cubicBezTo>
                  <a:pt x="107" y="124"/>
                  <a:pt x="110" y="122"/>
                  <a:pt x="112" y="119"/>
                </a:cubicBezTo>
                <a:cubicBezTo>
                  <a:pt x="114" y="116"/>
                  <a:pt x="116" y="113"/>
                  <a:pt x="117" y="110"/>
                </a:cubicBezTo>
                <a:lnTo>
                  <a:pt x="123" y="79"/>
                </a:ln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4" name="Freeform 12"/>
          <p:cNvSpPr>
            <a:spLocks noEditPoints="1"/>
          </p:cNvSpPr>
          <p:nvPr/>
        </p:nvSpPr>
        <p:spPr bwMode="auto">
          <a:xfrm>
            <a:off x="7086529" y="2771723"/>
            <a:ext cx="772911" cy="814175"/>
          </a:xfrm>
          <a:custGeom>
            <a:avLst/>
            <a:gdLst>
              <a:gd name="T0" fmla="*/ 2147483647 w 96"/>
              <a:gd name="T1" fmla="*/ 2147483647 h 101"/>
              <a:gd name="T2" fmla="*/ 2147483647 w 96"/>
              <a:gd name="T3" fmla="*/ 2147483647 h 101"/>
              <a:gd name="T4" fmla="*/ 2147483647 w 96"/>
              <a:gd name="T5" fmla="*/ 2147483647 h 101"/>
              <a:gd name="T6" fmla="*/ 2147483647 w 96"/>
              <a:gd name="T7" fmla="*/ 2147483647 h 101"/>
              <a:gd name="T8" fmla="*/ 2147483647 w 96"/>
              <a:gd name="T9" fmla="*/ 2147483647 h 101"/>
              <a:gd name="T10" fmla="*/ 2147483647 w 96"/>
              <a:gd name="T11" fmla="*/ 2147483647 h 101"/>
              <a:gd name="T12" fmla="*/ 2147483647 w 96"/>
              <a:gd name="T13" fmla="*/ 2147483647 h 101"/>
              <a:gd name="T14" fmla="*/ 2147483647 w 96"/>
              <a:gd name="T15" fmla="*/ 2147483647 h 101"/>
              <a:gd name="T16" fmla="*/ 2147483647 w 96"/>
              <a:gd name="T17" fmla="*/ 2147483647 h 101"/>
              <a:gd name="T18" fmla="*/ 2147483647 w 96"/>
              <a:gd name="T19" fmla="*/ 2147483647 h 101"/>
              <a:gd name="T20" fmla="*/ 2147483647 w 96"/>
              <a:gd name="T21" fmla="*/ 2147483647 h 101"/>
              <a:gd name="T22" fmla="*/ 2147483647 w 96"/>
              <a:gd name="T23" fmla="*/ 2147483647 h 101"/>
              <a:gd name="T24" fmla="*/ 2147483647 w 96"/>
              <a:gd name="T25" fmla="*/ 2147483647 h 101"/>
              <a:gd name="T26" fmla="*/ 2147483647 w 96"/>
              <a:gd name="T27" fmla="*/ 2147483647 h 101"/>
              <a:gd name="T28" fmla="*/ 2147483647 w 96"/>
              <a:gd name="T29" fmla="*/ 2147483647 h 101"/>
              <a:gd name="T30" fmla="*/ 2147483647 w 96"/>
              <a:gd name="T31" fmla="*/ 2147483647 h 101"/>
              <a:gd name="T32" fmla="*/ 2147483647 w 96"/>
              <a:gd name="T33" fmla="*/ 2147483647 h 101"/>
              <a:gd name="T34" fmla="*/ 2147483647 w 96"/>
              <a:gd name="T35" fmla="*/ 2147483647 h 101"/>
              <a:gd name="T36" fmla="*/ 2147483647 w 96"/>
              <a:gd name="T37" fmla="*/ 2147483647 h 101"/>
              <a:gd name="T38" fmla="*/ 2147483647 w 96"/>
              <a:gd name="T39" fmla="*/ 2147483647 h 101"/>
              <a:gd name="T40" fmla="*/ 2147483647 w 96"/>
              <a:gd name="T41" fmla="*/ 2147483647 h 101"/>
              <a:gd name="T42" fmla="*/ 2147483647 w 96"/>
              <a:gd name="T43" fmla="*/ 2147483647 h 101"/>
              <a:gd name="T44" fmla="*/ 2147483647 w 96"/>
              <a:gd name="T45" fmla="*/ 2147483647 h 101"/>
              <a:gd name="T46" fmla="*/ 2147483647 w 96"/>
              <a:gd name="T47" fmla="*/ 2147483647 h 101"/>
              <a:gd name="T48" fmla="*/ 2147483647 w 96"/>
              <a:gd name="T49" fmla="*/ 2147483647 h 101"/>
              <a:gd name="T50" fmla="*/ 2147483647 w 96"/>
              <a:gd name="T51" fmla="*/ 2147483647 h 101"/>
              <a:gd name="T52" fmla="*/ 2147483647 w 96"/>
              <a:gd name="T53" fmla="*/ 2147483647 h 101"/>
              <a:gd name="T54" fmla="*/ 2147483647 w 96"/>
              <a:gd name="T55" fmla="*/ 2147483647 h 101"/>
              <a:gd name="T56" fmla="*/ 2147483647 w 96"/>
              <a:gd name="T57" fmla="*/ 2147483647 h 101"/>
              <a:gd name="T58" fmla="*/ 2147483647 w 96"/>
              <a:gd name="T59" fmla="*/ 0 h 101"/>
              <a:gd name="T60" fmla="*/ 2147483647 w 96"/>
              <a:gd name="T61" fmla="*/ 2147483647 h 101"/>
              <a:gd name="T62" fmla="*/ 2147483647 w 96"/>
              <a:gd name="T63" fmla="*/ 2147483647 h 101"/>
              <a:gd name="T64" fmla="*/ 2147483647 w 96"/>
              <a:gd name="T65" fmla="*/ 0 h 101"/>
              <a:gd name="T66" fmla="*/ 2147483647 w 96"/>
              <a:gd name="T67" fmla="*/ 2147483647 h 101"/>
              <a:gd name="T68" fmla="*/ 2147483647 w 96"/>
              <a:gd name="T69" fmla="*/ 2147483647 h 101"/>
              <a:gd name="T70" fmla="*/ 2147483647 w 96"/>
              <a:gd name="T71" fmla="*/ 2147483647 h 101"/>
              <a:gd name="T72" fmla="*/ 2147483647 w 96"/>
              <a:gd name="T73" fmla="*/ 2147483647 h 101"/>
              <a:gd name="T74" fmla="*/ 2147483647 w 96"/>
              <a:gd name="T75" fmla="*/ 2147483647 h 101"/>
              <a:gd name="T76" fmla="*/ 2147483647 w 96"/>
              <a:gd name="T77" fmla="*/ 2147483647 h 101"/>
              <a:gd name="T78" fmla="*/ 2147483647 w 96"/>
              <a:gd name="T79" fmla="*/ 2147483647 h 101"/>
              <a:gd name="T80" fmla="*/ 2147483647 w 96"/>
              <a:gd name="T81" fmla="*/ 2147483647 h 101"/>
              <a:gd name="T82" fmla="*/ 2147483647 w 96"/>
              <a:gd name="T83" fmla="*/ 2147483647 h 101"/>
              <a:gd name="T84" fmla="*/ 2147483647 w 96"/>
              <a:gd name="T85" fmla="*/ 2147483647 h 101"/>
              <a:gd name="T86" fmla="*/ 2147483647 w 96"/>
              <a:gd name="T87" fmla="*/ 2147483647 h 101"/>
              <a:gd name="T88" fmla="*/ 2147483647 w 96"/>
              <a:gd name="T89" fmla="*/ 2147483647 h 101"/>
              <a:gd name="T90" fmla="*/ 2147483647 w 96"/>
              <a:gd name="T91" fmla="*/ 2147483647 h 101"/>
              <a:gd name="T92" fmla="*/ 2147483647 w 96"/>
              <a:gd name="T93" fmla="*/ 2147483647 h 101"/>
              <a:gd name="T94" fmla="*/ 2147483647 w 96"/>
              <a:gd name="T95" fmla="*/ 2147483647 h 101"/>
              <a:gd name="T96" fmla="*/ 2147483647 w 96"/>
              <a:gd name="T97" fmla="*/ 2147483647 h 101"/>
              <a:gd name="T98" fmla="*/ 2147483647 w 96"/>
              <a:gd name="T99" fmla="*/ 2147483647 h 101"/>
              <a:gd name="T100" fmla="*/ 2147483647 w 96"/>
              <a:gd name="T101" fmla="*/ 2147483647 h 101"/>
              <a:gd name="T102" fmla="*/ 2147483647 w 96"/>
              <a:gd name="T103" fmla="*/ 2147483647 h 101"/>
              <a:gd name="T104" fmla="*/ 2147483647 w 96"/>
              <a:gd name="T105" fmla="*/ 2147483647 h 101"/>
              <a:gd name="T106" fmla="*/ 2147483647 w 96"/>
              <a:gd name="T107" fmla="*/ 2147483647 h 101"/>
              <a:gd name="T108" fmla="*/ 2147483647 w 96"/>
              <a:gd name="T109" fmla="*/ 2147483647 h 101"/>
              <a:gd name="T110" fmla="*/ 2147483647 w 96"/>
              <a:gd name="T111" fmla="*/ 2147483647 h 101"/>
              <a:gd name="T112" fmla="*/ 2147483647 w 96"/>
              <a:gd name="T113" fmla="*/ 2147483647 h 101"/>
              <a:gd name="T114" fmla="*/ 2147483647 w 96"/>
              <a:gd name="T115" fmla="*/ 2147483647 h 101"/>
              <a:gd name="T116" fmla="*/ 2147483647 w 96"/>
              <a:gd name="T117" fmla="*/ 2147483647 h 101"/>
              <a:gd name="T118" fmla="*/ 2147483647 w 96"/>
              <a:gd name="T119" fmla="*/ 2147483647 h 1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5" name="Freeform 10"/>
          <p:cNvSpPr>
            <a:spLocks noEditPoints="1"/>
          </p:cNvSpPr>
          <p:nvPr/>
        </p:nvSpPr>
        <p:spPr bwMode="auto">
          <a:xfrm>
            <a:off x="9846472" y="2757438"/>
            <a:ext cx="744344" cy="844331"/>
          </a:xfrm>
          <a:custGeom>
            <a:avLst/>
            <a:gdLst>
              <a:gd name="T0" fmla="*/ 2147483647 w 90"/>
              <a:gd name="T1" fmla="*/ 2147483647 h 102"/>
              <a:gd name="T2" fmla="*/ 2147483647 w 90"/>
              <a:gd name="T3" fmla="*/ 2147483647 h 102"/>
              <a:gd name="T4" fmla="*/ 2147483647 w 90"/>
              <a:gd name="T5" fmla="*/ 2147483647 h 102"/>
              <a:gd name="T6" fmla="*/ 2147483647 w 90"/>
              <a:gd name="T7" fmla="*/ 2147483647 h 102"/>
              <a:gd name="T8" fmla="*/ 2147483647 w 90"/>
              <a:gd name="T9" fmla="*/ 2147483647 h 102"/>
              <a:gd name="T10" fmla="*/ 2147483647 w 90"/>
              <a:gd name="T11" fmla="*/ 2147483647 h 102"/>
              <a:gd name="T12" fmla="*/ 2147483647 w 90"/>
              <a:gd name="T13" fmla="*/ 2147483647 h 102"/>
              <a:gd name="T14" fmla="*/ 2147483647 w 90"/>
              <a:gd name="T15" fmla="*/ 2147483647 h 102"/>
              <a:gd name="T16" fmla="*/ 2147483647 w 90"/>
              <a:gd name="T17" fmla="*/ 2147483647 h 102"/>
              <a:gd name="T18" fmla="*/ 0 w 90"/>
              <a:gd name="T19" fmla="*/ 2147483647 h 102"/>
              <a:gd name="T20" fmla="*/ 0 w 90"/>
              <a:gd name="T21" fmla="*/ 2147483647 h 102"/>
              <a:gd name="T22" fmla="*/ 0 w 90"/>
              <a:gd name="T23" fmla="*/ 2147483647 h 102"/>
              <a:gd name="T24" fmla="*/ 2147483647 w 90"/>
              <a:gd name="T25" fmla="*/ 2147483647 h 102"/>
              <a:gd name="T26" fmla="*/ 2147483647 w 90"/>
              <a:gd name="T27" fmla="*/ 2147483647 h 102"/>
              <a:gd name="T28" fmla="*/ 2147483647 w 90"/>
              <a:gd name="T29" fmla="*/ 2147483647 h 102"/>
              <a:gd name="T30" fmla="*/ 2147483647 w 90"/>
              <a:gd name="T31" fmla="*/ 2147483647 h 102"/>
              <a:gd name="T32" fmla="*/ 2147483647 w 90"/>
              <a:gd name="T33" fmla="*/ 2147483647 h 102"/>
              <a:gd name="T34" fmla="*/ 2147483647 w 90"/>
              <a:gd name="T35" fmla="*/ 2147483647 h 102"/>
              <a:gd name="T36" fmla="*/ 2147483647 w 90"/>
              <a:gd name="T37" fmla="*/ 0 h 102"/>
              <a:gd name="T38" fmla="*/ 2147483647 w 90"/>
              <a:gd name="T39" fmla="*/ 2147483647 h 102"/>
              <a:gd name="T40" fmla="*/ 2147483647 w 90"/>
              <a:gd name="T41" fmla="*/ 2147483647 h 102"/>
              <a:gd name="T42" fmla="*/ 2147483647 w 90"/>
              <a:gd name="T43" fmla="*/ 2147483647 h 102"/>
              <a:gd name="T44" fmla="*/ 2147483647 w 90"/>
              <a:gd name="T45" fmla="*/ 2147483647 h 102"/>
              <a:gd name="T46" fmla="*/ 2147483647 w 90"/>
              <a:gd name="T47" fmla="*/ 2147483647 h 102"/>
              <a:gd name="T48" fmla="*/ 2147483647 w 90"/>
              <a:gd name="T49" fmla="*/ 2147483647 h 102"/>
              <a:gd name="T50" fmla="*/ 2147483647 w 90"/>
              <a:gd name="T51" fmla="*/ 2147483647 h 102"/>
              <a:gd name="T52" fmla="*/ 2147483647 w 90"/>
              <a:gd name="T53" fmla="*/ 2147483647 h 102"/>
              <a:gd name="T54" fmla="*/ 2147483647 w 90"/>
              <a:gd name="T55" fmla="*/ 2147483647 h 102"/>
              <a:gd name="T56" fmla="*/ 2147483647 w 90"/>
              <a:gd name="T57" fmla="*/ 2147483647 h 102"/>
              <a:gd name="T58" fmla="*/ 2147483647 w 90"/>
              <a:gd name="T59" fmla="*/ 2147483647 h 102"/>
              <a:gd name="T60" fmla="*/ 2147483647 w 90"/>
              <a:gd name="T61" fmla="*/ 2147483647 h 102"/>
              <a:gd name="T62" fmla="*/ 2147483647 w 90"/>
              <a:gd name="T63" fmla="*/ 2147483647 h 102"/>
              <a:gd name="T64" fmla="*/ 2147483647 w 90"/>
              <a:gd name="T65" fmla="*/ 2147483647 h 102"/>
              <a:gd name="T66" fmla="*/ 2147483647 w 90"/>
              <a:gd name="T67" fmla="*/ 2147483647 h 102"/>
              <a:gd name="T68" fmla="*/ 2147483647 w 90"/>
              <a:gd name="T69" fmla="*/ 2147483647 h 102"/>
              <a:gd name="T70" fmla="*/ 2147483647 w 90"/>
              <a:gd name="T71" fmla="*/ 2147483647 h 102"/>
              <a:gd name="T72" fmla="*/ 2147483647 w 90"/>
              <a:gd name="T73" fmla="*/ 2147483647 h 102"/>
              <a:gd name="T74" fmla="*/ 2147483647 w 90"/>
              <a:gd name="T75" fmla="*/ 2147483647 h 102"/>
              <a:gd name="T76" fmla="*/ 2147483647 w 90"/>
              <a:gd name="T77" fmla="*/ 2147483647 h 102"/>
              <a:gd name="T78" fmla="*/ 2147483647 w 90"/>
              <a:gd name="T79" fmla="*/ 2147483647 h 102"/>
              <a:gd name="T80" fmla="*/ 2147483647 w 90"/>
              <a:gd name="T81" fmla="*/ 2147483647 h 102"/>
              <a:gd name="T82" fmla="*/ 2147483647 w 90"/>
              <a:gd name="T83" fmla="*/ 2147483647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6" name="TextBox 57"/>
          <p:cNvSpPr txBox="1"/>
          <p:nvPr/>
        </p:nvSpPr>
        <p:spPr bwMode="auto">
          <a:xfrm>
            <a:off x="698504" y="4617505"/>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7" name="TextBox 57"/>
          <p:cNvSpPr txBox="1"/>
          <p:nvPr/>
        </p:nvSpPr>
        <p:spPr bwMode="auto">
          <a:xfrm>
            <a:off x="3414010" y="4617505"/>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8" name="TextBox 57"/>
          <p:cNvSpPr txBox="1"/>
          <p:nvPr/>
        </p:nvSpPr>
        <p:spPr bwMode="auto">
          <a:xfrm>
            <a:off x="6127928" y="4617505"/>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9" name="TextBox 57"/>
          <p:cNvSpPr txBox="1"/>
          <p:nvPr/>
        </p:nvSpPr>
        <p:spPr bwMode="auto">
          <a:xfrm>
            <a:off x="8843432" y="4617505"/>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7" name="组合 16"/>
          <p:cNvGrpSpPr/>
          <p:nvPr/>
        </p:nvGrpSpPr>
        <p:grpSpPr>
          <a:xfrm>
            <a:off x="1" y="201354"/>
            <a:ext cx="4243885" cy="806318"/>
            <a:chOff x="1" y="167683"/>
            <a:chExt cx="3535466" cy="671722"/>
          </a:xfrm>
        </p:grpSpPr>
        <p:grpSp>
          <p:nvGrpSpPr>
            <p:cNvPr id="18" name="组合 17"/>
            <p:cNvGrpSpPr/>
            <p:nvPr/>
          </p:nvGrpSpPr>
          <p:grpSpPr>
            <a:xfrm>
              <a:off x="1" y="167683"/>
              <a:ext cx="3535466" cy="671722"/>
              <a:chOff x="2916166" y="694460"/>
              <a:chExt cx="4324493" cy="4324493"/>
            </a:xfrm>
          </p:grpSpPr>
          <p:sp>
            <p:nvSpPr>
              <p:cNvPr id="20"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9" name="矩形 18"/>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up)">
                                      <p:cBhvr>
                                        <p:cTn id="7" dur="500"/>
                                        <p:tgtEl>
                                          <p:spTgt spid="5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wipe(up)">
                                      <p:cBhvr>
                                        <p:cTn id="10" dur="500"/>
                                        <p:tgtEl>
                                          <p:spTgt spid="6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up)">
                                      <p:cBhvr>
                                        <p:cTn id="13" dur="500"/>
                                        <p:tgtEl>
                                          <p:spTgt spid="6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wipe(up)">
                                      <p:cBhvr>
                                        <p:cTn id="16" dur="500"/>
                                        <p:tgtEl>
                                          <p:spTgt spid="71"/>
                                        </p:tgtEl>
                                      </p:cBhvr>
                                    </p:animEffect>
                                  </p:childTnLst>
                                </p:cTn>
                              </p:par>
                            </p:childTnLst>
                          </p:cTn>
                        </p:par>
                        <p:par>
                          <p:cTn id="17" fill="hold">
                            <p:stCondLst>
                              <p:cond delay="500"/>
                            </p:stCondLst>
                            <p:childTnLst>
                              <p:par>
                                <p:cTn id="18" presetID="16" presetClass="entr" presetSubtype="21" fill="hold" grpId="0" nodeType="after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barn(inVertical)">
                                      <p:cBhvr>
                                        <p:cTn id="20" dur="500"/>
                                        <p:tgtEl>
                                          <p:spTgt spid="7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barn(inVertical)">
                                      <p:cBhvr>
                                        <p:cTn id="23" dur="500"/>
                                        <p:tgtEl>
                                          <p:spTgt spid="7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barn(inVertical)">
                                      <p:cBhvr>
                                        <p:cTn id="26" dur="500"/>
                                        <p:tgtEl>
                                          <p:spTgt spid="78"/>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barn(inVertical)">
                                      <p:cBhvr>
                                        <p:cTn id="29"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ldLvl="0" animBg="1"/>
      <p:bldP spid="60" grpId="0" bldLvl="0" animBg="1"/>
      <p:bldP spid="69" grpId="0" bldLvl="0" animBg="1"/>
      <p:bldP spid="71" grpId="0" bldLvl="0" animBg="1"/>
      <p:bldP spid="76" grpId="0"/>
      <p:bldP spid="77" grpId="0"/>
      <p:bldP spid="78" grpId="0"/>
      <p:bldP spid="7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281637" y="2006874"/>
            <a:ext cx="2302279" cy="2002646"/>
          </a:xfrm>
          <a:prstGeom prst="rect">
            <a:avLst/>
          </a:prstGeom>
        </p:spPr>
      </p:pic>
      <p:pic>
        <p:nvPicPr>
          <p:cNvPr id="3" name="图片 2"/>
          <p:cNvPicPr>
            <a:picLocks noChangeAspect="1"/>
          </p:cNvPicPr>
          <p:nvPr/>
        </p:nvPicPr>
        <p:blipFill>
          <a:blip r:embed="rId3"/>
          <a:stretch>
            <a:fillRect/>
          </a:stretch>
        </p:blipFill>
        <p:spPr>
          <a:xfrm>
            <a:off x="3583916" y="4009518"/>
            <a:ext cx="2302277" cy="2002647"/>
          </a:xfrm>
          <a:prstGeom prst="rect">
            <a:avLst/>
          </a:prstGeom>
        </p:spPr>
      </p:pic>
      <p:pic>
        <p:nvPicPr>
          <p:cNvPr id="4" name="图片 3"/>
          <p:cNvPicPr>
            <a:picLocks noChangeAspect="1"/>
          </p:cNvPicPr>
          <p:nvPr/>
        </p:nvPicPr>
        <p:blipFill>
          <a:blip r:embed="rId4"/>
          <a:stretch>
            <a:fillRect/>
          </a:stretch>
        </p:blipFill>
        <p:spPr>
          <a:xfrm>
            <a:off x="5886194" y="2006874"/>
            <a:ext cx="2654124" cy="2002646"/>
          </a:xfrm>
          <a:prstGeom prst="rect">
            <a:avLst/>
          </a:prstGeom>
        </p:spPr>
      </p:pic>
      <p:pic>
        <p:nvPicPr>
          <p:cNvPr id="5" name="图片占位符 36"/>
          <p:cNvPicPr>
            <a:picLocks noChangeAspect="1"/>
          </p:cNvPicPr>
          <p:nvPr/>
        </p:nvPicPr>
        <p:blipFill>
          <a:blip r:embed="rId5"/>
          <a:stretch>
            <a:fillRect/>
          </a:stretch>
        </p:blipFill>
        <p:spPr>
          <a:xfrm>
            <a:off x="8540318" y="4009518"/>
            <a:ext cx="2378624" cy="2002647"/>
          </a:xfrm>
          <a:prstGeom prst="rect">
            <a:avLst/>
          </a:prstGeom>
        </p:spPr>
      </p:pic>
      <p:sp>
        <p:nvSpPr>
          <p:cNvPr id="6" name="矩形 5"/>
          <p:cNvSpPr/>
          <p:nvPr/>
        </p:nvSpPr>
        <p:spPr>
          <a:xfrm>
            <a:off x="3583916" y="2006879"/>
            <a:ext cx="2302277" cy="20026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 name="矩形 6"/>
          <p:cNvSpPr/>
          <p:nvPr/>
        </p:nvSpPr>
        <p:spPr>
          <a:xfrm>
            <a:off x="1273058" y="4009522"/>
            <a:ext cx="2310857" cy="20026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 name="矩形 7"/>
          <p:cNvSpPr/>
          <p:nvPr/>
        </p:nvSpPr>
        <p:spPr>
          <a:xfrm>
            <a:off x="5886192" y="4009521"/>
            <a:ext cx="2654125" cy="20026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 name="矩形 8"/>
          <p:cNvSpPr/>
          <p:nvPr/>
        </p:nvSpPr>
        <p:spPr>
          <a:xfrm>
            <a:off x="8540318" y="2006878"/>
            <a:ext cx="2378624" cy="20026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Content Placeholder 2"/>
          <p:cNvSpPr txBox="1"/>
          <p:nvPr/>
        </p:nvSpPr>
        <p:spPr>
          <a:xfrm>
            <a:off x="1563792" y="4343120"/>
            <a:ext cx="1729386" cy="856092"/>
          </a:xfrm>
          <a:prstGeom prst="rect">
            <a:avLst/>
          </a:prstGeom>
        </p:spPr>
        <p:txBody>
          <a:bodyPr vert="horz" lIns="146349" tIns="73174" rIns="146349" bIns="73174"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920" b="1"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TongyongSW</a:t>
            </a:r>
            <a:r>
              <a:rPr lang="en-US" sz="1920" b="1"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p>
          <a:p>
            <a:pPr marL="0" indent="0" algn="ctr">
              <a:buNone/>
            </a:pP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Mengxiangxifanshejichupin</a:t>
            </a:r>
            <a:r>
              <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woshixiaoehbei</a:t>
            </a:r>
            <a:endPar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 name="Content Placeholder 2"/>
          <p:cNvSpPr txBox="1"/>
          <p:nvPr/>
        </p:nvSpPr>
        <p:spPr>
          <a:xfrm>
            <a:off x="3775682" y="2354827"/>
            <a:ext cx="1864216" cy="856092"/>
          </a:xfrm>
          <a:prstGeom prst="rect">
            <a:avLst/>
          </a:prstGeom>
        </p:spPr>
        <p:txBody>
          <a:bodyPr vert="horz" lIns="146349" tIns="73174" rIns="146349" bIns="73174"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920" b="1"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TongyongSW</a:t>
            </a:r>
            <a:r>
              <a:rPr lang="en-US" sz="1920" b="1"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p>
          <a:p>
            <a:pPr marL="0" indent="0" algn="ctr">
              <a:buNone/>
            </a:pP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Mengxiangxifanshejichupin</a:t>
            </a:r>
            <a:r>
              <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woshixiaoehbei</a:t>
            </a:r>
            <a:endPar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 name="Content Placeholder 2"/>
          <p:cNvSpPr txBox="1"/>
          <p:nvPr/>
        </p:nvSpPr>
        <p:spPr>
          <a:xfrm>
            <a:off x="6392977" y="4343120"/>
            <a:ext cx="1640554" cy="856092"/>
          </a:xfrm>
          <a:prstGeom prst="rect">
            <a:avLst/>
          </a:prstGeom>
        </p:spPr>
        <p:txBody>
          <a:bodyPr vert="horz" lIns="146349" tIns="73174" rIns="146349" bIns="73174"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920" b="1"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TongyongSW</a:t>
            </a:r>
            <a:r>
              <a:rPr lang="en-US" sz="1920" b="1"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p>
          <a:p>
            <a:pPr marL="0" indent="0" algn="ctr">
              <a:buNone/>
            </a:pP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Mengxiangxifanshejichupin</a:t>
            </a:r>
            <a:r>
              <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woshixiaoehbei</a:t>
            </a:r>
            <a:endPar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 name="Content Placeholder 2"/>
          <p:cNvSpPr txBox="1"/>
          <p:nvPr/>
        </p:nvSpPr>
        <p:spPr>
          <a:xfrm>
            <a:off x="8688850" y="2421280"/>
            <a:ext cx="1674217" cy="856092"/>
          </a:xfrm>
          <a:prstGeom prst="rect">
            <a:avLst/>
          </a:prstGeom>
        </p:spPr>
        <p:txBody>
          <a:bodyPr vert="horz" lIns="146349" tIns="73174" rIns="146349" bIns="73174"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920" b="1"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TongyongSW</a:t>
            </a:r>
            <a:r>
              <a:rPr lang="en-US" sz="1920" b="1"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p>
          <a:p>
            <a:pPr marL="0" indent="0" algn="ctr">
              <a:buNone/>
            </a:pP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Mengxiangxifanshejichupin</a:t>
            </a:r>
            <a:r>
              <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 </a:t>
            </a:r>
            <a:r>
              <a:rPr lang="en-US" sz="1280" i="1" dirty="0" err="1">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woshixiaoehbei</a:t>
            </a:r>
            <a:endParaRPr lang="en-US" sz="1280" i="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7" name="组合 16"/>
          <p:cNvGrpSpPr/>
          <p:nvPr/>
        </p:nvGrpSpPr>
        <p:grpSpPr>
          <a:xfrm>
            <a:off x="1" y="201354"/>
            <a:ext cx="4243885" cy="806318"/>
            <a:chOff x="1" y="167683"/>
            <a:chExt cx="3535466" cy="671722"/>
          </a:xfrm>
        </p:grpSpPr>
        <p:grpSp>
          <p:nvGrpSpPr>
            <p:cNvPr id="18" name="组合 17"/>
            <p:cNvGrpSpPr/>
            <p:nvPr/>
          </p:nvGrpSpPr>
          <p:grpSpPr>
            <a:xfrm>
              <a:off x="1" y="167683"/>
              <a:ext cx="3535466" cy="671722"/>
              <a:chOff x="2916166" y="694460"/>
              <a:chExt cx="4324493" cy="4324493"/>
            </a:xfrm>
          </p:grpSpPr>
          <p:sp>
            <p:nvSpPr>
              <p:cNvPr id="20"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1"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19" name="矩形 18"/>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0-#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 name="椭圆 51"/>
          <p:cNvSpPr/>
          <p:nvPr/>
        </p:nvSpPr>
        <p:spPr>
          <a:xfrm>
            <a:off x="4427973" y="2303034"/>
            <a:ext cx="1790233" cy="1790233"/>
          </a:xfrm>
          <a:prstGeom prst="ellipse">
            <a:avLst/>
          </a:prstGeom>
          <a:solidFill>
            <a:schemeClr val="bg1"/>
          </a:solidFill>
          <a:ln>
            <a:solidFill>
              <a:srgbClr val="ACD5CD"/>
            </a:solidFill>
          </a:ln>
        </p:spPr>
        <p:txBody>
          <a:bodyPr/>
          <a:lstStyle/>
          <a:p>
            <a:pP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3" name="椭圆 52"/>
          <p:cNvSpPr/>
          <p:nvPr/>
        </p:nvSpPr>
        <p:spPr>
          <a:xfrm>
            <a:off x="5894440" y="2303034"/>
            <a:ext cx="1790233" cy="1790233"/>
          </a:xfrm>
          <a:prstGeom prst="ellipse">
            <a:avLst/>
          </a:prstGeom>
          <a:solidFill>
            <a:schemeClr val="bg1"/>
          </a:solidFill>
          <a:ln>
            <a:solidFill>
              <a:srgbClr val="ACD5CD"/>
            </a:solidFill>
          </a:ln>
        </p:spPr>
        <p:txBody>
          <a:bodyPr/>
          <a:lstStyle/>
          <a:p>
            <a:pP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4" name="椭圆 53"/>
          <p:cNvSpPr/>
          <p:nvPr/>
        </p:nvSpPr>
        <p:spPr>
          <a:xfrm>
            <a:off x="4427973" y="3856793"/>
            <a:ext cx="1790233" cy="1790233"/>
          </a:xfrm>
          <a:prstGeom prst="ellipse">
            <a:avLst/>
          </a:prstGeom>
          <a:solidFill>
            <a:schemeClr val="bg1"/>
          </a:solidFill>
          <a:ln>
            <a:solidFill>
              <a:srgbClr val="ACD5CD"/>
            </a:solidFill>
          </a:ln>
        </p:spPr>
        <p:txBody>
          <a:bodyPr/>
          <a:lstStyle/>
          <a:p>
            <a:pP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5" name="椭圆 54"/>
          <p:cNvSpPr/>
          <p:nvPr/>
        </p:nvSpPr>
        <p:spPr>
          <a:xfrm>
            <a:off x="5894440" y="3856793"/>
            <a:ext cx="1790233" cy="1790233"/>
          </a:xfrm>
          <a:prstGeom prst="ellipse">
            <a:avLst/>
          </a:prstGeom>
          <a:solidFill>
            <a:schemeClr val="bg1"/>
          </a:solidFill>
          <a:ln>
            <a:solidFill>
              <a:srgbClr val="ACD5CD"/>
            </a:solidFill>
          </a:ln>
        </p:spPr>
        <p:txBody>
          <a:bodyPr/>
          <a:lstStyle/>
          <a:p>
            <a:pP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6" name="TextBox 57"/>
          <p:cNvSpPr txBox="1"/>
          <p:nvPr/>
        </p:nvSpPr>
        <p:spPr bwMode="auto">
          <a:xfrm>
            <a:off x="1507549" y="2749189"/>
            <a:ext cx="2672654" cy="977265"/>
          </a:xfrm>
          <a:prstGeom prst="rect">
            <a:avLst/>
          </a:prstGeom>
          <a:noFill/>
        </p:spPr>
        <p:txBody>
          <a:bodyPr>
            <a:spAutoFit/>
          </a:bodyPr>
          <a:lstStyle/>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7" name="TextBox 57"/>
          <p:cNvSpPr txBox="1"/>
          <p:nvPr/>
        </p:nvSpPr>
        <p:spPr bwMode="auto">
          <a:xfrm>
            <a:off x="8113005" y="2720621"/>
            <a:ext cx="2672654" cy="977265"/>
          </a:xfrm>
          <a:prstGeom prst="rect">
            <a:avLst/>
          </a:prstGeom>
          <a:noFill/>
        </p:spPr>
        <p:txBody>
          <a:bodyPr>
            <a:spAutoFit/>
          </a:bodyPr>
          <a:lstStyle/>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8" name="TextBox 57"/>
          <p:cNvSpPr txBox="1"/>
          <p:nvPr/>
        </p:nvSpPr>
        <p:spPr bwMode="auto">
          <a:xfrm>
            <a:off x="1496440" y="4391824"/>
            <a:ext cx="2672654" cy="977265"/>
          </a:xfrm>
          <a:prstGeom prst="rect">
            <a:avLst/>
          </a:prstGeom>
          <a:noFill/>
        </p:spPr>
        <p:txBody>
          <a:bodyPr>
            <a:spAutoFit/>
          </a:bodyPr>
          <a:lstStyle/>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9" name="TextBox 57"/>
          <p:cNvSpPr txBox="1"/>
          <p:nvPr/>
        </p:nvSpPr>
        <p:spPr bwMode="auto">
          <a:xfrm>
            <a:off x="8113005" y="4391824"/>
            <a:ext cx="2672654" cy="977265"/>
          </a:xfrm>
          <a:prstGeom prst="rect">
            <a:avLst/>
          </a:prstGeom>
          <a:noFill/>
        </p:spPr>
        <p:txBody>
          <a:bodyPr>
            <a:spAutoFit/>
          </a:bodyPr>
          <a:lstStyle/>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200000"/>
              </a:lnSpc>
              <a:defRPr/>
            </a:pPr>
            <a:r>
              <a:rPr lang="zh-CN" altLang="en-US" sz="144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44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0" name="Freeform 33"/>
          <p:cNvSpPr>
            <a:spLocks noEditPoints="1"/>
          </p:cNvSpPr>
          <p:nvPr/>
        </p:nvSpPr>
        <p:spPr bwMode="auto">
          <a:xfrm>
            <a:off x="5046936" y="2872800"/>
            <a:ext cx="542783" cy="650705"/>
          </a:xfrm>
          <a:custGeom>
            <a:avLst/>
            <a:gdLst>
              <a:gd name="T0" fmla="*/ 2147483647 w 120"/>
              <a:gd name="T1" fmla="*/ 2147483647 h 144"/>
              <a:gd name="T2" fmla="*/ 2147483647 w 120"/>
              <a:gd name="T3" fmla="*/ 2147483647 h 144"/>
              <a:gd name="T4" fmla="*/ 2147483647 w 120"/>
              <a:gd name="T5" fmla="*/ 0 h 144"/>
              <a:gd name="T6" fmla="*/ 2147483647 w 120"/>
              <a:gd name="T7" fmla="*/ 2147483647 h 144"/>
              <a:gd name="T8" fmla="*/ 2147483647 w 120"/>
              <a:gd name="T9" fmla="*/ 2147483647 h 144"/>
              <a:gd name="T10" fmla="*/ 0 w 120"/>
              <a:gd name="T11" fmla="*/ 2147483647 h 144"/>
              <a:gd name="T12" fmla="*/ 0 w 120"/>
              <a:gd name="T13" fmla="*/ 2147483647 h 144"/>
              <a:gd name="T14" fmla="*/ 2147483647 w 120"/>
              <a:gd name="T15" fmla="*/ 2147483647 h 144"/>
              <a:gd name="T16" fmla="*/ 2147483647 w 120"/>
              <a:gd name="T17" fmla="*/ 2147483647 h 144"/>
              <a:gd name="T18" fmla="*/ 2147483647 w 120"/>
              <a:gd name="T19" fmla="*/ 2147483647 h 144"/>
              <a:gd name="T20" fmla="*/ 2147483647 w 120"/>
              <a:gd name="T21" fmla="*/ 2147483647 h 144"/>
              <a:gd name="T22" fmla="*/ 2147483647 w 120"/>
              <a:gd name="T23" fmla="*/ 2147483647 h 144"/>
              <a:gd name="T24" fmla="*/ 2147483647 w 120"/>
              <a:gd name="T25" fmla="*/ 2147483647 h 144"/>
              <a:gd name="T26" fmla="*/ 2147483647 w 120"/>
              <a:gd name="T27" fmla="*/ 2147483647 h 144"/>
              <a:gd name="T28" fmla="*/ 2147483647 w 120"/>
              <a:gd name="T29" fmla="*/ 2147483647 h 144"/>
              <a:gd name="T30" fmla="*/ 2147483647 w 120"/>
              <a:gd name="T31" fmla="*/ 2147483647 h 144"/>
              <a:gd name="T32" fmla="*/ 2147483647 w 120"/>
              <a:gd name="T33" fmla="*/ 2147483647 h 144"/>
              <a:gd name="T34" fmla="*/ 2147483647 w 120"/>
              <a:gd name="T35" fmla="*/ 2147483647 h 144"/>
              <a:gd name="T36" fmla="*/ 2147483647 w 120"/>
              <a:gd name="T37" fmla="*/ 2147483647 h 144"/>
              <a:gd name="T38" fmla="*/ 2147483647 w 120"/>
              <a:gd name="T39" fmla="*/ 2147483647 h 144"/>
              <a:gd name="T40" fmla="*/ 2147483647 w 120"/>
              <a:gd name="T41" fmla="*/ 2147483647 h 144"/>
              <a:gd name="T42" fmla="*/ 2147483647 w 120"/>
              <a:gd name="T43" fmla="*/ 2147483647 h 144"/>
              <a:gd name="T44" fmla="*/ 2147483647 w 120"/>
              <a:gd name="T45" fmla="*/ 2147483647 h 144"/>
              <a:gd name="T46" fmla="*/ 2147483647 w 120"/>
              <a:gd name="T47" fmla="*/ 2147483647 h 14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0" h="144">
                <a:moveTo>
                  <a:pt x="102" y="60"/>
                </a:moveTo>
                <a:cubicBezTo>
                  <a:pt x="102" y="42"/>
                  <a:pt x="102" y="42"/>
                  <a:pt x="102" y="42"/>
                </a:cubicBezTo>
                <a:cubicBezTo>
                  <a:pt x="102" y="42"/>
                  <a:pt x="102" y="0"/>
                  <a:pt x="60" y="0"/>
                </a:cubicBezTo>
                <a:cubicBezTo>
                  <a:pt x="18" y="0"/>
                  <a:pt x="18" y="42"/>
                  <a:pt x="18" y="42"/>
                </a:cubicBezTo>
                <a:cubicBezTo>
                  <a:pt x="18" y="60"/>
                  <a:pt x="18" y="60"/>
                  <a:pt x="18" y="60"/>
                </a:cubicBezTo>
                <a:cubicBezTo>
                  <a:pt x="0" y="60"/>
                  <a:pt x="0" y="60"/>
                  <a:pt x="0" y="60"/>
                </a:cubicBezTo>
                <a:cubicBezTo>
                  <a:pt x="0" y="144"/>
                  <a:pt x="0" y="144"/>
                  <a:pt x="0" y="144"/>
                </a:cubicBezTo>
                <a:cubicBezTo>
                  <a:pt x="120" y="144"/>
                  <a:pt x="120" y="144"/>
                  <a:pt x="120" y="144"/>
                </a:cubicBezTo>
                <a:cubicBezTo>
                  <a:pt x="120" y="60"/>
                  <a:pt x="120" y="60"/>
                  <a:pt x="120" y="60"/>
                </a:cubicBezTo>
                <a:lnTo>
                  <a:pt x="102" y="60"/>
                </a:lnTo>
                <a:close/>
                <a:moveTo>
                  <a:pt x="66" y="106"/>
                </a:moveTo>
                <a:cubicBezTo>
                  <a:pt x="66" y="126"/>
                  <a:pt x="66" y="126"/>
                  <a:pt x="66" y="126"/>
                </a:cubicBezTo>
                <a:cubicBezTo>
                  <a:pt x="54" y="126"/>
                  <a:pt x="54" y="126"/>
                  <a:pt x="54" y="126"/>
                </a:cubicBezTo>
                <a:cubicBezTo>
                  <a:pt x="54" y="106"/>
                  <a:pt x="54" y="106"/>
                  <a:pt x="54" y="106"/>
                </a:cubicBezTo>
                <a:cubicBezTo>
                  <a:pt x="50" y="104"/>
                  <a:pt x="48" y="100"/>
                  <a:pt x="48" y="96"/>
                </a:cubicBezTo>
                <a:cubicBezTo>
                  <a:pt x="48" y="89"/>
                  <a:pt x="53" y="84"/>
                  <a:pt x="60" y="84"/>
                </a:cubicBezTo>
                <a:cubicBezTo>
                  <a:pt x="67" y="84"/>
                  <a:pt x="72" y="89"/>
                  <a:pt x="72" y="96"/>
                </a:cubicBezTo>
                <a:cubicBezTo>
                  <a:pt x="72" y="100"/>
                  <a:pt x="70" y="104"/>
                  <a:pt x="66" y="106"/>
                </a:cubicBezTo>
                <a:moveTo>
                  <a:pt x="90" y="60"/>
                </a:moveTo>
                <a:cubicBezTo>
                  <a:pt x="30" y="60"/>
                  <a:pt x="30" y="60"/>
                  <a:pt x="30" y="60"/>
                </a:cubicBezTo>
                <a:cubicBezTo>
                  <a:pt x="30" y="42"/>
                  <a:pt x="30" y="42"/>
                  <a:pt x="30" y="42"/>
                </a:cubicBezTo>
                <a:cubicBezTo>
                  <a:pt x="30" y="37"/>
                  <a:pt x="32" y="12"/>
                  <a:pt x="60" y="12"/>
                </a:cubicBezTo>
                <a:cubicBezTo>
                  <a:pt x="88" y="12"/>
                  <a:pt x="90" y="37"/>
                  <a:pt x="90" y="42"/>
                </a:cubicBezTo>
                <a:lnTo>
                  <a:pt x="90" y="60"/>
                </a:ln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61" name="组合 60"/>
          <p:cNvGrpSpPr/>
          <p:nvPr/>
        </p:nvGrpSpPr>
        <p:grpSpPr>
          <a:xfrm>
            <a:off x="6409225" y="2868248"/>
            <a:ext cx="789800" cy="659807"/>
            <a:chOff x="2345019" y="1656883"/>
            <a:chExt cx="636588" cy="531812"/>
          </a:xfrm>
          <a:solidFill>
            <a:srgbClr val="ACD5CD"/>
          </a:solidFill>
        </p:grpSpPr>
        <p:sp>
          <p:nvSpPr>
            <p:cNvPr id="62" name="Freeform 35"/>
            <p:cNvSpPr/>
            <p:nvPr/>
          </p:nvSpPr>
          <p:spPr bwMode="auto">
            <a:xfrm>
              <a:off x="2345019" y="1794995"/>
              <a:ext cx="488950" cy="393700"/>
            </a:xfrm>
            <a:custGeom>
              <a:avLst/>
              <a:gdLst>
                <a:gd name="T0" fmla="*/ 123 w 138"/>
                <a:gd name="T1" fmla="*/ 83 h 111"/>
                <a:gd name="T2" fmla="*/ 89 w 138"/>
                <a:gd name="T3" fmla="*/ 93 h 111"/>
                <a:gd name="T4" fmla="*/ 85 w 138"/>
                <a:gd name="T5" fmla="*/ 93 h 111"/>
                <a:gd name="T6" fmla="*/ 83 w 138"/>
                <a:gd name="T7" fmla="*/ 92 h 111"/>
                <a:gd name="T8" fmla="*/ 79 w 138"/>
                <a:gd name="T9" fmla="*/ 92 h 111"/>
                <a:gd name="T10" fmla="*/ 77 w 138"/>
                <a:gd name="T11" fmla="*/ 91 h 111"/>
                <a:gd name="T12" fmla="*/ 74 w 138"/>
                <a:gd name="T13" fmla="*/ 91 h 111"/>
                <a:gd name="T14" fmla="*/ 72 w 138"/>
                <a:gd name="T15" fmla="*/ 90 h 111"/>
                <a:gd name="T16" fmla="*/ 68 w 138"/>
                <a:gd name="T17" fmla="*/ 89 h 111"/>
                <a:gd name="T18" fmla="*/ 67 w 138"/>
                <a:gd name="T19" fmla="*/ 88 h 111"/>
                <a:gd name="T20" fmla="*/ 63 w 138"/>
                <a:gd name="T21" fmla="*/ 86 h 111"/>
                <a:gd name="T22" fmla="*/ 63 w 138"/>
                <a:gd name="T23" fmla="*/ 86 h 111"/>
                <a:gd name="T24" fmla="*/ 50 w 138"/>
                <a:gd name="T25" fmla="*/ 76 h 111"/>
                <a:gd name="T26" fmla="*/ 50 w 138"/>
                <a:gd name="T27" fmla="*/ 76 h 111"/>
                <a:gd name="T28" fmla="*/ 46 w 138"/>
                <a:gd name="T29" fmla="*/ 72 h 111"/>
                <a:gd name="T30" fmla="*/ 45 w 138"/>
                <a:gd name="T31" fmla="*/ 71 h 111"/>
                <a:gd name="T32" fmla="*/ 33 w 138"/>
                <a:gd name="T33" fmla="*/ 36 h 111"/>
                <a:gd name="T34" fmla="*/ 48 w 138"/>
                <a:gd name="T35" fmla="*/ 36 h 111"/>
                <a:gd name="T36" fmla="*/ 24 w 138"/>
                <a:gd name="T37" fmla="*/ 0 h 111"/>
                <a:gd name="T38" fmla="*/ 0 w 138"/>
                <a:gd name="T39" fmla="*/ 36 h 111"/>
                <a:gd name="T40" fmla="*/ 15 w 138"/>
                <a:gd name="T41" fmla="*/ 36 h 111"/>
                <a:gd name="T42" fmla="*/ 28 w 138"/>
                <a:gd name="T43" fmla="*/ 78 h 111"/>
                <a:gd name="T44" fmla="*/ 29 w 138"/>
                <a:gd name="T45" fmla="*/ 79 h 111"/>
                <a:gd name="T46" fmla="*/ 31 w 138"/>
                <a:gd name="T47" fmla="*/ 83 h 111"/>
                <a:gd name="T48" fmla="*/ 32 w 138"/>
                <a:gd name="T49" fmla="*/ 84 h 111"/>
                <a:gd name="T50" fmla="*/ 37 w 138"/>
                <a:gd name="T51" fmla="*/ 89 h 111"/>
                <a:gd name="T52" fmla="*/ 37 w 138"/>
                <a:gd name="T53" fmla="*/ 89 h 111"/>
                <a:gd name="T54" fmla="*/ 54 w 138"/>
                <a:gd name="T55" fmla="*/ 102 h 111"/>
                <a:gd name="T56" fmla="*/ 54 w 138"/>
                <a:gd name="T57" fmla="*/ 102 h 111"/>
                <a:gd name="T58" fmla="*/ 60 w 138"/>
                <a:gd name="T59" fmla="*/ 105 h 111"/>
                <a:gd name="T60" fmla="*/ 61 w 138"/>
                <a:gd name="T61" fmla="*/ 105 h 111"/>
                <a:gd name="T62" fmla="*/ 66 w 138"/>
                <a:gd name="T63" fmla="*/ 107 h 111"/>
                <a:gd name="T64" fmla="*/ 68 w 138"/>
                <a:gd name="T65" fmla="*/ 108 h 111"/>
                <a:gd name="T66" fmla="*/ 73 w 138"/>
                <a:gd name="T67" fmla="*/ 109 h 111"/>
                <a:gd name="T68" fmla="*/ 76 w 138"/>
                <a:gd name="T69" fmla="*/ 110 h 111"/>
                <a:gd name="T70" fmla="*/ 77 w 138"/>
                <a:gd name="T71" fmla="*/ 110 h 111"/>
                <a:gd name="T72" fmla="*/ 81 w 138"/>
                <a:gd name="T73" fmla="*/ 110 h 111"/>
                <a:gd name="T74" fmla="*/ 83 w 138"/>
                <a:gd name="T75" fmla="*/ 111 h 111"/>
                <a:gd name="T76" fmla="*/ 90 w 138"/>
                <a:gd name="T77" fmla="*/ 111 h 111"/>
                <a:gd name="T78" fmla="*/ 133 w 138"/>
                <a:gd name="T79" fmla="*/ 97 h 111"/>
                <a:gd name="T80" fmla="*/ 135 w 138"/>
                <a:gd name="T81" fmla="*/ 85 h 111"/>
                <a:gd name="T82" fmla="*/ 123 w 138"/>
                <a:gd name="T83" fmla="*/ 8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11">
                  <a:moveTo>
                    <a:pt x="123" y="83"/>
                  </a:moveTo>
                  <a:cubicBezTo>
                    <a:pt x="113" y="90"/>
                    <a:pt x="101" y="93"/>
                    <a:pt x="89" y="93"/>
                  </a:cubicBezTo>
                  <a:cubicBezTo>
                    <a:pt x="88" y="93"/>
                    <a:pt x="86" y="93"/>
                    <a:pt x="85" y="93"/>
                  </a:cubicBezTo>
                  <a:cubicBezTo>
                    <a:pt x="84" y="93"/>
                    <a:pt x="83" y="93"/>
                    <a:pt x="83" y="92"/>
                  </a:cubicBezTo>
                  <a:cubicBezTo>
                    <a:pt x="82" y="92"/>
                    <a:pt x="80" y="92"/>
                    <a:pt x="79" y="92"/>
                  </a:cubicBezTo>
                  <a:cubicBezTo>
                    <a:pt x="78" y="92"/>
                    <a:pt x="78" y="92"/>
                    <a:pt x="77" y="91"/>
                  </a:cubicBezTo>
                  <a:cubicBezTo>
                    <a:pt x="76" y="91"/>
                    <a:pt x="75" y="91"/>
                    <a:pt x="74" y="91"/>
                  </a:cubicBezTo>
                  <a:cubicBezTo>
                    <a:pt x="73" y="90"/>
                    <a:pt x="72" y="90"/>
                    <a:pt x="72" y="90"/>
                  </a:cubicBezTo>
                  <a:cubicBezTo>
                    <a:pt x="71" y="90"/>
                    <a:pt x="69" y="89"/>
                    <a:pt x="68" y="89"/>
                  </a:cubicBezTo>
                  <a:cubicBezTo>
                    <a:pt x="68" y="88"/>
                    <a:pt x="68" y="88"/>
                    <a:pt x="67" y="88"/>
                  </a:cubicBezTo>
                  <a:cubicBezTo>
                    <a:pt x="66" y="88"/>
                    <a:pt x="64" y="87"/>
                    <a:pt x="63" y="86"/>
                  </a:cubicBezTo>
                  <a:cubicBezTo>
                    <a:pt x="63" y="86"/>
                    <a:pt x="63" y="86"/>
                    <a:pt x="63" y="86"/>
                  </a:cubicBezTo>
                  <a:cubicBezTo>
                    <a:pt x="58" y="83"/>
                    <a:pt x="54" y="80"/>
                    <a:pt x="50" y="76"/>
                  </a:cubicBezTo>
                  <a:cubicBezTo>
                    <a:pt x="50" y="76"/>
                    <a:pt x="50" y="76"/>
                    <a:pt x="50" y="76"/>
                  </a:cubicBezTo>
                  <a:cubicBezTo>
                    <a:pt x="48" y="75"/>
                    <a:pt x="47" y="74"/>
                    <a:pt x="46" y="72"/>
                  </a:cubicBezTo>
                  <a:cubicBezTo>
                    <a:pt x="46" y="72"/>
                    <a:pt x="46" y="72"/>
                    <a:pt x="45" y="71"/>
                  </a:cubicBezTo>
                  <a:cubicBezTo>
                    <a:pt x="38" y="62"/>
                    <a:pt x="33" y="49"/>
                    <a:pt x="33" y="36"/>
                  </a:cubicBezTo>
                  <a:cubicBezTo>
                    <a:pt x="48" y="36"/>
                    <a:pt x="48" y="36"/>
                    <a:pt x="48" y="36"/>
                  </a:cubicBezTo>
                  <a:cubicBezTo>
                    <a:pt x="24" y="0"/>
                    <a:pt x="24" y="0"/>
                    <a:pt x="24" y="0"/>
                  </a:cubicBezTo>
                  <a:cubicBezTo>
                    <a:pt x="0" y="36"/>
                    <a:pt x="0" y="36"/>
                    <a:pt x="0" y="36"/>
                  </a:cubicBezTo>
                  <a:cubicBezTo>
                    <a:pt x="15" y="36"/>
                    <a:pt x="15" y="36"/>
                    <a:pt x="15" y="36"/>
                  </a:cubicBezTo>
                  <a:cubicBezTo>
                    <a:pt x="15" y="52"/>
                    <a:pt x="20" y="66"/>
                    <a:pt x="28" y="78"/>
                  </a:cubicBezTo>
                  <a:cubicBezTo>
                    <a:pt x="28" y="79"/>
                    <a:pt x="28" y="79"/>
                    <a:pt x="29" y="79"/>
                  </a:cubicBezTo>
                  <a:cubicBezTo>
                    <a:pt x="29" y="80"/>
                    <a:pt x="30" y="81"/>
                    <a:pt x="31" y="83"/>
                  </a:cubicBezTo>
                  <a:cubicBezTo>
                    <a:pt x="32" y="83"/>
                    <a:pt x="32" y="83"/>
                    <a:pt x="32" y="84"/>
                  </a:cubicBezTo>
                  <a:cubicBezTo>
                    <a:pt x="34" y="86"/>
                    <a:pt x="35" y="87"/>
                    <a:pt x="37" y="89"/>
                  </a:cubicBezTo>
                  <a:cubicBezTo>
                    <a:pt x="37" y="89"/>
                    <a:pt x="37" y="89"/>
                    <a:pt x="37" y="89"/>
                  </a:cubicBezTo>
                  <a:cubicBezTo>
                    <a:pt x="42" y="94"/>
                    <a:pt x="48" y="98"/>
                    <a:pt x="54" y="102"/>
                  </a:cubicBezTo>
                  <a:cubicBezTo>
                    <a:pt x="54" y="102"/>
                    <a:pt x="54" y="102"/>
                    <a:pt x="54" y="102"/>
                  </a:cubicBezTo>
                  <a:cubicBezTo>
                    <a:pt x="56" y="103"/>
                    <a:pt x="58" y="104"/>
                    <a:pt x="60" y="105"/>
                  </a:cubicBezTo>
                  <a:cubicBezTo>
                    <a:pt x="60" y="105"/>
                    <a:pt x="61" y="105"/>
                    <a:pt x="61" y="105"/>
                  </a:cubicBezTo>
                  <a:cubicBezTo>
                    <a:pt x="63" y="106"/>
                    <a:pt x="64" y="106"/>
                    <a:pt x="66" y="107"/>
                  </a:cubicBezTo>
                  <a:cubicBezTo>
                    <a:pt x="67" y="107"/>
                    <a:pt x="68" y="108"/>
                    <a:pt x="68" y="108"/>
                  </a:cubicBezTo>
                  <a:cubicBezTo>
                    <a:pt x="70" y="108"/>
                    <a:pt x="71" y="109"/>
                    <a:pt x="73" y="109"/>
                  </a:cubicBezTo>
                  <a:cubicBezTo>
                    <a:pt x="74" y="109"/>
                    <a:pt x="75" y="109"/>
                    <a:pt x="76" y="110"/>
                  </a:cubicBezTo>
                  <a:cubicBezTo>
                    <a:pt x="76" y="110"/>
                    <a:pt x="77" y="110"/>
                    <a:pt x="77" y="110"/>
                  </a:cubicBezTo>
                  <a:cubicBezTo>
                    <a:pt x="78" y="110"/>
                    <a:pt x="80" y="110"/>
                    <a:pt x="81" y="110"/>
                  </a:cubicBezTo>
                  <a:cubicBezTo>
                    <a:pt x="82" y="110"/>
                    <a:pt x="82" y="111"/>
                    <a:pt x="83" y="111"/>
                  </a:cubicBezTo>
                  <a:cubicBezTo>
                    <a:pt x="85" y="111"/>
                    <a:pt x="88" y="111"/>
                    <a:pt x="90" y="111"/>
                  </a:cubicBezTo>
                  <a:cubicBezTo>
                    <a:pt x="105" y="111"/>
                    <a:pt x="120" y="106"/>
                    <a:pt x="133" y="97"/>
                  </a:cubicBezTo>
                  <a:cubicBezTo>
                    <a:pt x="137" y="95"/>
                    <a:pt x="138" y="89"/>
                    <a:pt x="135" y="85"/>
                  </a:cubicBezTo>
                  <a:cubicBezTo>
                    <a:pt x="132" y="81"/>
                    <a:pt x="127" y="80"/>
                    <a:pt x="123" y="8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3" name="Freeform 36"/>
            <p:cNvSpPr/>
            <p:nvPr/>
          </p:nvSpPr>
          <p:spPr bwMode="auto">
            <a:xfrm>
              <a:off x="2494244" y="1656883"/>
              <a:ext cx="487363" cy="393700"/>
            </a:xfrm>
            <a:custGeom>
              <a:avLst/>
              <a:gdLst>
                <a:gd name="T0" fmla="*/ 123 w 138"/>
                <a:gd name="T1" fmla="*/ 75 h 111"/>
                <a:gd name="T2" fmla="*/ 110 w 138"/>
                <a:gd name="T3" fmla="*/ 33 h 111"/>
                <a:gd name="T4" fmla="*/ 109 w 138"/>
                <a:gd name="T5" fmla="*/ 32 h 111"/>
                <a:gd name="T6" fmla="*/ 106 w 138"/>
                <a:gd name="T7" fmla="*/ 28 h 111"/>
                <a:gd name="T8" fmla="*/ 106 w 138"/>
                <a:gd name="T9" fmla="*/ 27 h 111"/>
                <a:gd name="T10" fmla="*/ 78 w 138"/>
                <a:gd name="T11" fmla="*/ 6 h 111"/>
                <a:gd name="T12" fmla="*/ 77 w 138"/>
                <a:gd name="T13" fmla="*/ 6 h 111"/>
                <a:gd name="T14" fmla="*/ 72 w 138"/>
                <a:gd name="T15" fmla="*/ 4 h 111"/>
                <a:gd name="T16" fmla="*/ 70 w 138"/>
                <a:gd name="T17" fmla="*/ 3 h 111"/>
                <a:gd name="T18" fmla="*/ 65 w 138"/>
                <a:gd name="T19" fmla="*/ 2 h 111"/>
                <a:gd name="T20" fmla="*/ 62 w 138"/>
                <a:gd name="T21" fmla="*/ 1 h 111"/>
                <a:gd name="T22" fmla="*/ 61 w 138"/>
                <a:gd name="T23" fmla="*/ 1 h 111"/>
                <a:gd name="T24" fmla="*/ 57 w 138"/>
                <a:gd name="T25" fmla="*/ 1 h 111"/>
                <a:gd name="T26" fmla="*/ 55 w 138"/>
                <a:gd name="T27" fmla="*/ 0 h 111"/>
                <a:gd name="T28" fmla="*/ 49 w 138"/>
                <a:gd name="T29" fmla="*/ 0 h 111"/>
                <a:gd name="T30" fmla="*/ 48 w 138"/>
                <a:gd name="T31" fmla="*/ 0 h 111"/>
                <a:gd name="T32" fmla="*/ 48 w 138"/>
                <a:gd name="T33" fmla="*/ 0 h 111"/>
                <a:gd name="T34" fmla="*/ 5 w 138"/>
                <a:gd name="T35" fmla="*/ 14 h 111"/>
                <a:gd name="T36" fmla="*/ 3 w 138"/>
                <a:gd name="T37" fmla="*/ 26 h 111"/>
                <a:gd name="T38" fmla="*/ 15 w 138"/>
                <a:gd name="T39" fmla="*/ 28 h 111"/>
                <a:gd name="T40" fmla="*/ 48 w 138"/>
                <a:gd name="T41" fmla="*/ 18 h 111"/>
                <a:gd name="T42" fmla="*/ 53 w 138"/>
                <a:gd name="T43" fmla="*/ 18 h 111"/>
                <a:gd name="T44" fmla="*/ 55 w 138"/>
                <a:gd name="T45" fmla="*/ 18 h 111"/>
                <a:gd name="T46" fmla="*/ 59 w 138"/>
                <a:gd name="T47" fmla="*/ 19 h 111"/>
                <a:gd name="T48" fmla="*/ 61 w 138"/>
                <a:gd name="T49" fmla="*/ 19 h 111"/>
                <a:gd name="T50" fmla="*/ 65 w 138"/>
                <a:gd name="T51" fmla="*/ 20 h 111"/>
                <a:gd name="T52" fmla="*/ 66 w 138"/>
                <a:gd name="T53" fmla="*/ 21 h 111"/>
                <a:gd name="T54" fmla="*/ 70 w 138"/>
                <a:gd name="T55" fmla="*/ 22 h 111"/>
                <a:gd name="T56" fmla="*/ 70 w 138"/>
                <a:gd name="T57" fmla="*/ 23 h 111"/>
                <a:gd name="T58" fmla="*/ 92 w 138"/>
                <a:gd name="T59" fmla="*/ 39 h 111"/>
                <a:gd name="T60" fmla="*/ 92 w 138"/>
                <a:gd name="T61" fmla="*/ 39 h 111"/>
                <a:gd name="T62" fmla="*/ 105 w 138"/>
                <a:gd name="T63" fmla="*/ 75 h 111"/>
                <a:gd name="T64" fmla="*/ 90 w 138"/>
                <a:gd name="T65" fmla="*/ 75 h 111"/>
                <a:gd name="T66" fmla="*/ 114 w 138"/>
                <a:gd name="T67" fmla="*/ 111 h 111"/>
                <a:gd name="T68" fmla="*/ 138 w 138"/>
                <a:gd name="T69" fmla="*/ 75 h 111"/>
                <a:gd name="T70" fmla="*/ 123 w 138"/>
                <a:gd name="T71" fmla="*/ 7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8" h="111">
                  <a:moveTo>
                    <a:pt x="123" y="75"/>
                  </a:moveTo>
                  <a:cubicBezTo>
                    <a:pt x="123" y="59"/>
                    <a:pt x="118" y="45"/>
                    <a:pt x="110" y="33"/>
                  </a:cubicBezTo>
                  <a:cubicBezTo>
                    <a:pt x="110" y="32"/>
                    <a:pt x="110" y="32"/>
                    <a:pt x="109" y="32"/>
                  </a:cubicBezTo>
                  <a:cubicBezTo>
                    <a:pt x="108" y="30"/>
                    <a:pt x="107" y="29"/>
                    <a:pt x="106" y="28"/>
                  </a:cubicBezTo>
                  <a:cubicBezTo>
                    <a:pt x="106" y="28"/>
                    <a:pt x="106" y="27"/>
                    <a:pt x="106" y="27"/>
                  </a:cubicBezTo>
                  <a:cubicBezTo>
                    <a:pt x="98" y="18"/>
                    <a:pt x="89" y="11"/>
                    <a:pt x="78" y="6"/>
                  </a:cubicBezTo>
                  <a:cubicBezTo>
                    <a:pt x="77" y="6"/>
                    <a:pt x="77" y="6"/>
                    <a:pt x="77" y="6"/>
                  </a:cubicBezTo>
                  <a:cubicBezTo>
                    <a:pt x="75" y="5"/>
                    <a:pt x="73" y="4"/>
                    <a:pt x="72" y="4"/>
                  </a:cubicBezTo>
                  <a:cubicBezTo>
                    <a:pt x="71" y="4"/>
                    <a:pt x="70" y="3"/>
                    <a:pt x="70" y="3"/>
                  </a:cubicBezTo>
                  <a:cubicBezTo>
                    <a:pt x="68" y="3"/>
                    <a:pt x="67" y="2"/>
                    <a:pt x="65" y="2"/>
                  </a:cubicBezTo>
                  <a:cubicBezTo>
                    <a:pt x="64" y="2"/>
                    <a:pt x="63" y="2"/>
                    <a:pt x="62" y="1"/>
                  </a:cubicBezTo>
                  <a:cubicBezTo>
                    <a:pt x="62" y="1"/>
                    <a:pt x="61" y="1"/>
                    <a:pt x="61" y="1"/>
                  </a:cubicBezTo>
                  <a:cubicBezTo>
                    <a:pt x="60" y="1"/>
                    <a:pt x="59" y="1"/>
                    <a:pt x="57" y="1"/>
                  </a:cubicBezTo>
                  <a:cubicBezTo>
                    <a:pt x="57" y="1"/>
                    <a:pt x="56" y="0"/>
                    <a:pt x="55" y="0"/>
                  </a:cubicBezTo>
                  <a:cubicBezTo>
                    <a:pt x="53" y="0"/>
                    <a:pt x="51" y="0"/>
                    <a:pt x="49" y="0"/>
                  </a:cubicBezTo>
                  <a:cubicBezTo>
                    <a:pt x="49" y="0"/>
                    <a:pt x="48" y="0"/>
                    <a:pt x="48" y="0"/>
                  </a:cubicBezTo>
                  <a:cubicBezTo>
                    <a:pt x="48" y="0"/>
                    <a:pt x="48" y="0"/>
                    <a:pt x="48" y="0"/>
                  </a:cubicBezTo>
                  <a:cubicBezTo>
                    <a:pt x="33" y="0"/>
                    <a:pt x="18" y="5"/>
                    <a:pt x="5" y="14"/>
                  </a:cubicBezTo>
                  <a:cubicBezTo>
                    <a:pt x="1" y="16"/>
                    <a:pt x="0" y="22"/>
                    <a:pt x="3" y="26"/>
                  </a:cubicBezTo>
                  <a:cubicBezTo>
                    <a:pt x="6" y="30"/>
                    <a:pt x="11" y="31"/>
                    <a:pt x="15" y="28"/>
                  </a:cubicBezTo>
                  <a:cubicBezTo>
                    <a:pt x="25" y="21"/>
                    <a:pt x="37" y="18"/>
                    <a:pt x="48" y="18"/>
                  </a:cubicBezTo>
                  <a:cubicBezTo>
                    <a:pt x="50" y="18"/>
                    <a:pt x="52" y="18"/>
                    <a:pt x="53" y="18"/>
                  </a:cubicBezTo>
                  <a:cubicBezTo>
                    <a:pt x="54" y="18"/>
                    <a:pt x="54" y="18"/>
                    <a:pt x="55" y="18"/>
                  </a:cubicBezTo>
                  <a:cubicBezTo>
                    <a:pt x="56" y="19"/>
                    <a:pt x="58" y="19"/>
                    <a:pt x="59" y="19"/>
                  </a:cubicBezTo>
                  <a:cubicBezTo>
                    <a:pt x="60" y="19"/>
                    <a:pt x="60" y="19"/>
                    <a:pt x="61" y="19"/>
                  </a:cubicBezTo>
                  <a:cubicBezTo>
                    <a:pt x="62" y="20"/>
                    <a:pt x="63" y="20"/>
                    <a:pt x="65" y="20"/>
                  </a:cubicBezTo>
                  <a:cubicBezTo>
                    <a:pt x="65" y="21"/>
                    <a:pt x="65" y="21"/>
                    <a:pt x="66" y="21"/>
                  </a:cubicBezTo>
                  <a:cubicBezTo>
                    <a:pt x="67" y="21"/>
                    <a:pt x="69" y="22"/>
                    <a:pt x="70" y="22"/>
                  </a:cubicBezTo>
                  <a:cubicBezTo>
                    <a:pt x="70" y="22"/>
                    <a:pt x="70" y="23"/>
                    <a:pt x="70" y="23"/>
                  </a:cubicBezTo>
                  <a:cubicBezTo>
                    <a:pt x="79" y="26"/>
                    <a:pt x="86" y="32"/>
                    <a:pt x="92" y="39"/>
                  </a:cubicBezTo>
                  <a:cubicBezTo>
                    <a:pt x="92" y="39"/>
                    <a:pt x="92" y="39"/>
                    <a:pt x="92" y="39"/>
                  </a:cubicBezTo>
                  <a:cubicBezTo>
                    <a:pt x="100" y="49"/>
                    <a:pt x="105" y="61"/>
                    <a:pt x="105" y="75"/>
                  </a:cubicBezTo>
                  <a:cubicBezTo>
                    <a:pt x="90" y="75"/>
                    <a:pt x="90" y="75"/>
                    <a:pt x="90" y="75"/>
                  </a:cubicBezTo>
                  <a:cubicBezTo>
                    <a:pt x="114" y="111"/>
                    <a:pt x="114" y="111"/>
                    <a:pt x="114" y="111"/>
                  </a:cubicBezTo>
                  <a:cubicBezTo>
                    <a:pt x="138" y="75"/>
                    <a:pt x="138" y="75"/>
                    <a:pt x="138" y="75"/>
                  </a:cubicBezTo>
                  <a:lnTo>
                    <a:pt x="123"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dirty="0">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64" name="Freeform 188"/>
          <p:cNvSpPr/>
          <p:nvPr/>
        </p:nvSpPr>
        <p:spPr bwMode="auto">
          <a:xfrm>
            <a:off x="4991389" y="4450363"/>
            <a:ext cx="661815" cy="628486"/>
          </a:xfrm>
          <a:custGeom>
            <a:avLst/>
            <a:gdLst>
              <a:gd name="T0" fmla="*/ 2147483647 w 165"/>
              <a:gd name="T1" fmla="*/ 2147483647 h 156"/>
              <a:gd name="T2" fmla="*/ 2147483647 w 165"/>
              <a:gd name="T3" fmla="*/ 2147483647 h 156"/>
              <a:gd name="T4" fmla="*/ 2147483647 w 165"/>
              <a:gd name="T5" fmla="*/ 2147483647 h 156"/>
              <a:gd name="T6" fmla="*/ 2147483647 w 165"/>
              <a:gd name="T7" fmla="*/ 2147483647 h 156"/>
              <a:gd name="T8" fmla="*/ 2147483647 w 165"/>
              <a:gd name="T9" fmla="*/ 2147483647 h 156"/>
              <a:gd name="T10" fmla="*/ 2147483647 w 165"/>
              <a:gd name="T11" fmla="*/ 2147483647 h 156"/>
              <a:gd name="T12" fmla="*/ 2147483647 w 165"/>
              <a:gd name="T13" fmla="*/ 2147483647 h 156"/>
              <a:gd name="T14" fmla="*/ 2147483647 w 165"/>
              <a:gd name="T15" fmla="*/ 2147483647 h 156"/>
              <a:gd name="T16" fmla="*/ 2147483647 w 165"/>
              <a:gd name="T17" fmla="*/ 2147483647 h 156"/>
              <a:gd name="T18" fmla="*/ 2147483647 w 165"/>
              <a:gd name="T19" fmla="*/ 2147483647 h 156"/>
              <a:gd name="T20" fmla="*/ 2147483647 w 165"/>
              <a:gd name="T21" fmla="*/ 2147483647 h 156"/>
              <a:gd name="T22" fmla="*/ 2147483647 w 165"/>
              <a:gd name="T23" fmla="*/ 2147483647 h 156"/>
              <a:gd name="T24" fmla="*/ 2147483647 w 165"/>
              <a:gd name="T25" fmla="*/ 2147483647 h 156"/>
              <a:gd name="T26" fmla="*/ 2147483647 w 165"/>
              <a:gd name="T27" fmla="*/ 2147483647 h 156"/>
              <a:gd name="T28" fmla="*/ 2147483647 w 165"/>
              <a:gd name="T29" fmla="*/ 2147483647 h 156"/>
              <a:gd name="T30" fmla="*/ 2147483647 w 165"/>
              <a:gd name="T31" fmla="*/ 2147483647 h 156"/>
              <a:gd name="T32" fmla="*/ 2147483647 w 165"/>
              <a:gd name="T33" fmla="*/ 2147483647 h 156"/>
              <a:gd name="T34" fmla="*/ 2147483647 w 165"/>
              <a:gd name="T35" fmla="*/ 2147483647 h 156"/>
              <a:gd name="T36" fmla="*/ 2147483647 w 165"/>
              <a:gd name="T37" fmla="*/ 2147483647 h 156"/>
              <a:gd name="T38" fmla="*/ 2147483647 w 165"/>
              <a:gd name="T39" fmla="*/ 2147483647 h 156"/>
              <a:gd name="T40" fmla="*/ 2147483647 w 165"/>
              <a:gd name="T41" fmla="*/ 2147483647 h 156"/>
              <a:gd name="T42" fmla="*/ 2147483647 w 165"/>
              <a:gd name="T43" fmla="*/ 2147483647 h 156"/>
              <a:gd name="T44" fmla="*/ 2147483647 w 165"/>
              <a:gd name="T45" fmla="*/ 2147483647 h 156"/>
              <a:gd name="T46" fmla="*/ 2147483647 w 165"/>
              <a:gd name="T47" fmla="*/ 2147483647 h 156"/>
              <a:gd name="T48" fmla="*/ 2147483647 w 165"/>
              <a:gd name="T49" fmla="*/ 2147483647 h 156"/>
              <a:gd name="T50" fmla="*/ 2147483647 w 165"/>
              <a:gd name="T51" fmla="*/ 2147483647 h 156"/>
              <a:gd name="T52" fmla="*/ 2147483647 w 165"/>
              <a:gd name="T53" fmla="*/ 2147483647 h 156"/>
              <a:gd name="T54" fmla="*/ 2147483647 w 165"/>
              <a:gd name="T55" fmla="*/ 2147483647 h 156"/>
              <a:gd name="T56" fmla="*/ 2147483647 w 165"/>
              <a:gd name="T57" fmla="*/ 2147483647 h 156"/>
              <a:gd name="T58" fmla="*/ 0 w 165"/>
              <a:gd name="T59" fmla="*/ 2147483647 h 156"/>
              <a:gd name="T60" fmla="*/ 2147483647 w 165"/>
              <a:gd name="T61" fmla="*/ 2147483647 h 156"/>
              <a:gd name="T62" fmla="*/ 2147483647 w 165"/>
              <a:gd name="T63" fmla="*/ 2147483647 h 156"/>
              <a:gd name="T64" fmla="*/ 2147483647 w 165"/>
              <a:gd name="T65" fmla="*/ 2147483647 h 156"/>
              <a:gd name="T66" fmla="*/ 2147483647 w 165"/>
              <a:gd name="T67" fmla="*/ 2147483647 h 156"/>
              <a:gd name="T68" fmla="*/ 2147483647 w 165"/>
              <a:gd name="T69" fmla="*/ 2147483647 h 156"/>
              <a:gd name="T70" fmla="*/ 2147483647 w 165"/>
              <a:gd name="T71" fmla="*/ 2147483647 h 156"/>
              <a:gd name="T72" fmla="*/ 2147483647 w 165"/>
              <a:gd name="T73" fmla="*/ 2147483647 h 156"/>
              <a:gd name="T74" fmla="*/ 2147483647 w 165"/>
              <a:gd name="T75" fmla="*/ 2147483647 h 156"/>
              <a:gd name="T76" fmla="*/ 2147483647 w 165"/>
              <a:gd name="T77" fmla="*/ 2147483647 h 1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5" name="Freeform 374"/>
          <p:cNvSpPr>
            <a:spLocks noEditPoints="1"/>
          </p:cNvSpPr>
          <p:nvPr/>
        </p:nvSpPr>
        <p:spPr bwMode="auto">
          <a:xfrm>
            <a:off x="6459443" y="4456711"/>
            <a:ext cx="660228" cy="647532"/>
          </a:xfrm>
          <a:custGeom>
            <a:avLst/>
            <a:gdLst>
              <a:gd name="T0" fmla="*/ 2147483647 w 142"/>
              <a:gd name="T1" fmla="*/ 2147483647 h 139"/>
              <a:gd name="T2" fmla="*/ 2147483647 w 142"/>
              <a:gd name="T3" fmla="*/ 2147483647 h 139"/>
              <a:gd name="T4" fmla="*/ 2147483647 w 142"/>
              <a:gd name="T5" fmla="*/ 2147483647 h 139"/>
              <a:gd name="T6" fmla="*/ 2147483647 w 142"/>
              <a:gd name="T7" fmla="*/ 2147483647 h 139"/>
              <a:gd name="T8" fmla="*/ 2147483647 w 142"/>
              <a:gd name="T9" fmla="*/ 2147483647 h 139"/>
              <a:gd name="T10" fmla="*/ 0 w 142"/>
              <a:gd name="T11" fmla="*/ 2147483647 h 139"/>
              <a:gd name="T12" fmla="*/ 2147483647 w 142"/>
              <a:gd name="T13" fmla="*/ 2147483647 h 139"/>
              <a:gd name="T14" fmla="*/ 2147483647 w 142"/>
              <a:gd name="T15" fmla="*/ 2147483647 h 139"/>
              <a:gd name="T16" fmla="*/ 2147483647 w 142"/>
              <a:gd name="T17" fmla="*/ 2147483647 h 139"/>
              <a:gd name="T18" fmla="*/ 2147483647 w 142"/>
              <a:gd name="T19" fmla="*/ 2147483647 h 139"/>
              <a:gd name="T20" fmla="*/ 2147483647 w 142"/>
              <a:gd name="T21" fmla="*/ 2147483647 h 139"/>
              <a:gd name="T22" fmla="*/ 2147483647 w 142"/>
              <a:gd name="T23" fmla="*/ 2147483647 h 139"/>
              <a:gd name="T24" fmla="*/ 2147483647 w 142"/>
              <a:gd name="T25" fmla="*/ 2147483647 h 139"/>
              <a:gd name="T26" fmla="*/ 2147483647 w 142"/>
              <a:gd name="T27" fmla="*/ 2147483647 h 139"/>
              <a:gd name="T28" fmla="*/ 2147483647 w 142"/>
              <a:gd name="T29" fmla="*/ 2147483647 h 139"/>
              <a:gd name="T30" fmla="*/ 2147483647 w 142"/>
              <a:gd name="T31" fmla="*/ 2147483647 h 139"/>
              <a:gd name="T32" fmla="*/ 2147483647 w 142"/>
              <a:gd name="T33" fmla="*/ 2147483647 h 139"/>
              <a:gd name="T34" fmla="*/ 2147483647 w 142"/>
              <a:gd name="T35" fmla="*/ 2147483647 h 139"/>
              <a:gd name="T36" fmla="*/ 2147483647 w 142"/>
              <a:gd name="T37" fmla="*/ 2147483647 h 139"/>
              <a:gd name="T38" fmla="*/ 2147483647 w 142"/>
              <a:gd name="T39" fmla="*/ 2147483647 h 139"/>
              <a:gd name="T40" fmla="*/ 2147483647 w 142"/>
              <a:gd name="T41" fmla="*/ 2147483647 h 139"/>
              <a:gd name="T42" fmla="*/ 2147483647 w 142"/>
              <a:gd name="T43" fmla="*/ 2147483647 h 139"/>
              <a:gd name="T44" fmla="*/ 2147483647 w 142"/>
              <a:gd name="T45" fmla="*/ 2147483647 h 139"/>
              <a:gd name="T46" fmla="*/ 2147483647 w 142"/>
              <a:gd name="T47" fmla="*/ 2147483647 h 139"/>
              <a:gd name="T48" fmla="*/ 2147483647 w 142"/>
              <a:gd name="T49" fmla="*/ 2147483647 h 139"/>
              <a:gd name="T50" fmla="*/ 2147483647 w 142"/>
              <a:gd name="T51" fmla="*/ 2147483647 h 139"/>
              <a:gd name="T52" fmla="*/ 2147483647 w 142"/>
              <a:gd name="T53" fmla="*/ 2147483647 h 139"/>
              <a:gd name="T54" fmla="*/ 2147483647 w 142"/>
              <a:gd name="T55" fmla="*/ 2147483647 h 139"/>
              <a:gd name="T56" fmla="*/ 2147483647 w 142"/>
              <a:gd name="T57" fmla="*/ 2147483647 h 13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42" h="139">
                <a:moveTo>
                  <a:pt x="90" y="9"/>
                </a:moveTo>
                <a:cubicBezTo>
                  <a:pt x="132" y="12"/>
                  <a:pt x="142" y="38"/>
                  <a:pt x="142" y="38"/>
                </a:cubicBezTo>
                <a:cubicBezTo>
                  <a:pt x="140" y="21"/>
                  <a:pt x="140" y="21"/>
                  <a:pt x="140" y="21"/>
                </a:cubicBezTo>
                <a:cubicBezTo>
                  <a:pt x="125" y="0"/>
                  <a:pt x="96" y="1"/>
                  <a:pt x="76" y="6"/>
                </a:cubicBezTo>
                <a:cubicBezTo>
                  <a:pt x="73" y="5"/>
                  <a:pt x="70" y="5"/>
                  <a:pt x="67" y="5"/>
                </a:cubicBezTo>
                <a:cubicBezTo>
                  <a:pt x="30" y="5"/>
                  <a:pt x="0" y="35"/>
                  <a:pt x="0" y="72"/>
                </a:cubicBezTo>
                <a:cubicBezTo>
                  <a:pt x="0" y="109"/>
                  <a:pt x="30" y="139"/>
                  <a:pt x="67" y="139"/>
                </a:cubicBezTo>
                <a:cubicBezTo>
                  <a:pt x="104" y="139"/>
                  <a:pt x="134" y="109"/>
                  <a:pt x="134" y="72"/>
                </a:cubicBezTo>
                <a:cubicBezTo>
                  <a:pt x="134" y="43"/>
                  <a:pt x="116" y="18"/>
                  <a:pt x="90" y="9"/>
                </a:cubicBezTo>
                <a:close/>
                <a:moveTo>
                  <a:pt x="43" y="114"/>
                </a:moveTo>
                <a:cubicBezTo>
                  <a:pt x="33" y="114"/>
                  <a:pt x="25" y="106"/>
                  <a:pt x="25" y="96"/>
                </a:cubicBezTo>
                <a:cubicBezTo>
                  <a:pt x="25" y="86"/>
                  <a:pt x="33" y="78"/>
                  <a:pt x="43" y="78"/>
                </a:cubicBezTo>
                <a:cubicBezTo>
                  <a:pt x="53" y="78"/>
                  <a:pt x="61" y="86"/>
                  <a:pt x="61" y="96"/>
                </a:cubicBezTo>
                <a:cubicBezTo>
                  <a:pt x="61" y="106"/>
                  <a:pt x="53" y="114"/>
                  <a:pt x="43" y="114"/>
                </a:cubicBezTo>
                <a:close/>
                <a:moveTo>
                  <a:pt x="43" y="66"/>
                </a:moveTo>
                <a:cubicBezTo>
                  <a:pt x="33" y="66"/>
                  <a:pt x="25" y="58"/>
                  <a:pt x="25" y="48"/>
                </a:cubicBezTo>
                <a:cubicBezTo>
                  <a:pt x="25" y="38"/>
                  <a:pt x="33" y="29"/>
                  <a:pt x="43" y="29"/>
                </a:cubicBezTo>
                <a:cubicBezTo>
                  <a:pt x="53" y="29"/>
                  <a:pt x="61" y="38"/>
                  <a:pt x="61" y="48"/>
                </a:cubicBezTo>
                <a:cubicBezTo>
                  <a:pt x="61" y="58"/>
                  <a:pt x="53" y="66"/>
                  <a:pt x="43" y="66"/>
                </a:cubicBezTo>
                <a:close/>
                <a:moveTo>
                  <a:pt x="91" y="114"/>
                </a:moveTo>
                <a:cubicBezTo>
                  <a:pt x="81" y="114"/>
                  <a:pt x="73" y="106"/>
                  <a:pt x="73" y="96"/>
                </a:cubicBezTo>
                <a:cubicBezTo>
                  <a:pt x="73" y="86"/>
                  <a:pt x="81" y="78"/>
                  <a:pt x="91" y="78"/>
                </a:cubicBezTo>
                <a:cubicBezTo>
                  <a:pt x="101" y="78"/>
                  <a:pt x="109" y="86"/>
                  <a:pt x="109" y="96"/>
                </a:cubicBezTo>
                <a:cubicBezTo>
                  <a:pt x="109" y="106"/>
                  <a:pt x="101" y="114"/>
                  <a:pt x="91" y="114"/>
                </a:cubicBezTo>
                <a:close/>
                <a:moveTo>
                  <a:pt x="91" y="66"/>
                </a:moveTo>
                <a:cubicBezTo>
                  <a:pt x="81" y="66"/>
                  <a:pt x="73" y="58"/>
                  <a:pt x="73" y="48"/>
                </a:cubicBezTo>
                <a:cubicBezTo>
                  <a:pt x="73" y="38"/>
                  <a:pt x="81" y="29"/>
                  <a:pt x="91" y="29"/>
                </a:cubicBezTo>
                <a:cubicBezTo>
                  <a:pt x="101" y="29"/>
                  <a:pt x="109" y="38"/>
                  <a:pt x="109" y="48"/>
                </a:cubicBezTo>
                <a:cubicBezTo>
                  <a:pt x="109" y="58"/>
                  <a:pt x="101" y="66"/>
                  <a:pt x="91" y="66"/>
                </a:cubicBezTo>
                <a:close/>
              </a:path>
            </a:pathLst>
          </a:custGeom>
          <a:solidFill>
            <a:srgbClr val="ACD5CD"/>
          </a:solidFill>
          <a:ln>
            <a:noFill/>
          </a:ln>
        </p:spPr>
        <p:txBody>
          <a:bodyPr/>
          <a:lstStyle/>
          <a:p>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18" name="组合 17"/>
          <p:cNvGrpSpPr/>
          <p:nvPr/>
        </p:nvGrpSpPr>
        <p:grpSpPr>
          <a:xfrm>
            <a:off x="1" y="201354"/>
            <a:ext cx="4243885" cy="806318"/>
            <a:chOff x="1" y="167683"/>
            <a:chExt cx="3535466" cy="671722"/>
          </a:xfrm>
        </p:grpSpPr>
        <p:grpSp>
          <p:nvGrpSpPr>
            <p:cNvPr id="19" name="组合 18"/>
            <p:cNvGrpSpPr/>
            <p:nvPr/>
          </p:nvGrpSpPr>
          <p:grpSpPr>
            <a:xfrm>
              <a:off x="1" y="167683"/>
              <a:ext cx="3535466" cy="671722"/>
              <a:chOff x="2916166" y="694460"/>
              <a:chExt cx="4324493" cy="4324493"/>
            </a:xfrm>
          </p:grpSpPr>
          <p:sp>
            <p:nvSpPr>
              <p:cNvPr id="21"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2"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0" name="矩形 19"/>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p:cTn id="12" dur="500" fill="hold"/>
                                        <p:tgtEl>
                                          <p:spTgt spid="53"/>
                                        </p:tgtEl>
                                        <p:attrNameLst>
                                          <p:attrName>ppt_w</p:attrName>
                                        </p:attrNameLst>
                                      </p:cBhvr>
                                      <p:tavLst>
                                        <p:tav tm="0">
                                          <p:val>
                                            <p:fltVal val="0"/>
                                          </p:val>
                                        </p:tav>
                                        <p:tav tm="100000">
                                          <p:val>
                                            <p:strVal val="#ppt_w"/>
                                          </p:val>
                                        </p:tav>
                                      </p:tavLst>
                                    </p:anim>
                                    <p:anim calcmode="lin" valueType="num">
                                      <p:cBhvr>
                                        <p:cTn id="13" dur="500" fill="hold"/>
                                        <p:tgtEl>
                                          <p:spTgt spid="53"/>
                                        </p:tgtEl>
                                        <p:attrNameLst>
                                          <p:attrName>ppt_h</p:attrName>
                                        </p:attrNameLst>
                                      </p:cBhvr>
                                      <p:tavLst>
                                        <p:tav tm="0">
                                          <p:val>
                                            <p:fltVal val="0"/>
                                          </p:val>
                                        </p:tav>
                                        <p:tav tm="100000">
                                          <p:val>
                                            <p:strVal val="#ppt_h"/>
                                          </p:val>
                                        </p:tav>
                                      </p:tavLst>
                                    </p:anim>
                                    <p:animEffect transition="in" filter="fade">
                                      <p:cBhvr>
                                        <p:cTn id="14" dur="500"/>
                                        <p:tgtEl>
                                          <p:spTgt spid="5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ppt_w</p:attrName>
                                        </p:attrNameLst>
                                      </p:cBhvr>
                                      <p:tavLst>
                                        <p:tav tm="0">
                                          <p:val>
                                            <p:fltVal val="0"/>
                                          </p:val>
                                        </p:tav>
                                        <p:tav tm="100000">
                                          <p:val>
                                            <p:strVal val="#ppt_w"/>
                                          </p:val>
                                        </p:tav>
                                      </p:tavLst>
                                    </p:anim>
                                    <p:anim calcmode="lin" valueType="num">
                                      <p:cBhvr>
                                        <p:cTn id="23" dur="500" fill="hold"/>
                                        <p:tgtEl>
                                          <p:spTgt spid="54"/>
                                        </p:tgtEl>
                                        <p:attrNameLst>
                                          <p:attrName>ppt_h</p:attrName>
                                        </p:attrNameLst>
                                      </p:cBhvr>
                                      <p:tavLst>
                                        <p:tav tm="0">
                                          <p:val>
                                            <p:fltVal val="0"/>
                                          </p:val>
                                        </p:tav>
                                        <p:tav tm="100000">
                                          <p:val>
                                            <p:strVal val="#ppt_h"/>
                                          </p:val>
                                        </p:tav>
                                      </p:tavLst>
                                    </p:anim>
                                    <p:animEffect transition="in" filter="fade">
                                      <p:cBhvr>
                                        <p:cTn id="24" dur="500"/>
                                        <p:tgtEl>
                                          <p:spTgt spid="54"/>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barn(inVertical)">
                                      <p:cBhvr>
                                        <p:cTn id="28" dur="500"/>
                                        <p:tgtEl>
                                          <p:spTgt spid="5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barn(inVertical)">
                                      <p:cBhvr>
                                        <p:cTn id="31" dur="500"/>
                                        <p:tgtEl>
                                          <p:spTgt spid="5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barn(inVertical)">
                                      <p:cBhvr>
                                        <p:cTn id="34" dur="500"/>
                                        <p:tgtEl>
                                          <p:spTgt spid="57"/>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barn(inVertical)">
                                      <p:cBhvr>
                                        <p:cTn id="3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ldLvl="0" animBg="1"/>
      <p:bldP spid="53" grpId="0" bldLvl="0" animBg="1"/>
      <p:bldP spid="54" grpId="0" bldLvl="0" animBg="1"/>
      <p:bldP spid="55" grpId="0" bldLvl="0" animBg="1"/>
      <p:bldP spid="56" grpId="0"/>
      <p:bldP spid="57" grpId="0"/>
      <p:bldP spid="58" grpId="0"/>
      <p:bldP spid="5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4" name="图片 103"/>
          <p:cNvPicPr>
            <a:picLocks noChangeAspect="1"/>
          </p:cNvPicPr>
          <p:nvPr/>
        </p:nvPicPr>
        <p:blipFill rotWithShape="1">
          <a:blip r:embed="rId3"/>
          <a:srcRect/>
          <a:stretch>
            <a:fillRect/>
          </a:stretch>
        </p:blipFill>
        <p:spPr>
          <a:xfrm>
            <a:off x="10175327" y="2714848"/>
            <a:ext cx="1039092" cy="1039092"/>
          </a:xfrm>
          <a:custGeom>
            <a:avLst/>
            <a:gdLst>
              <a:gd name="connsiteX0" fmla="*/ 595085 w 1190170"/>
              <a:gd name="connsiteY0" fmla="*/ 0 h 1190170"/>
              <a:gd name="connsiteX1" fmla="*/ 1190170 w 1190170"/>
              <a:gd name="connsiteY1" fmla="*/ 595085 h 1190170"/>
              <a:gd name="connsiteX2" fmla="*/ 595085 w 1190170"/>
              <a:gd name="connsiteY2" fmla="*/ 1190170 h 1190170"/>
              <a:gd name="connsiteX3" fmla="*/ 0 w 1190170"/>
              <a:gd name="connsiteY3" fmla="*/ 595085 h 1190170"/>
              <a:gd name="connsiteX4" fmla="*/ 595085 w 1190170"/>
              <a:gd name="connsiteY4" fmla="*/ 0 h 1190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170" h="1190170">
                <a:moveTo>
                  <a:pt x="595085" y="0"/>
                </a:moveTo>
                <a:cubicBezTo>
                  <a:pt x="923741" y="0"/>
                  <a:pt x="1190170" y="266429"/>
                  <a:pt x="1190170" y="595085"/>
                </a:cubicBezTo>
                <a:cubicBezTo>
                  <a:pt x="1190170" y="923741"/>
                  <a:pt x="923741" y="1190170"/>
                  <a:pt x="595085" y="1190170"/>
                </a:cubicBezTo>
                <a:cubicBezTo>
                  <a:pt x="266429" y="1190170"/>
                  <a:pt x="0" y="923741"/>
                  <a:pt x="0" y="595085"/>
                </a:cubicBezTo>
                <a:cubicBezTo>
                  <a:pt x="0" y="266429"/>
                  <a:pt x="266429" y="0"/>
                  <a:pt x="595085" y="0"/>
                </a:cubicBezTo>
                <a:close/>
              </a:path>
            </a:pathLst>
          </a:custGeom>
          <a:solidFill>
            <a:srgbClr val="357879"/>
          </a:solidFill>
        </p:spPr>
      </p:pic>
      <p:pic>
        <p:nvPicPr>
          <p:cNvPr id="105" name="图片 104"/>
          <p:cNvPicPr>
            <a:picLocks noChangeAspect="1"/>
          </p:cNvPicPr>
          <p:nvPr/>
        </p:nvPicPr>
        <p:blipFill rotWithShape="1">
          <a:blip r:embed="rId4"/>
          <a:srcRect/>
          <a:stretch>
            <a:fillRect/>
          </a:stretch>
        </p:blipFill>
        <p:spPr>
          <a:xfrm>
            <a:off x="8788809" y="4453529"/>
            <a:ext cx="1544745" cy="1544745"/>
          </a:xfrm>
          <a:custGeom>
            <a:avLst/>
            <a:gdLst>
              <a:gd name="connsiteX0" fmla="*/ 883558 w 1767116"/>
              <a:gd name="connsiteY0" fmla="*/ 0 h 1767116"/>
              <a:gd name="connsiteX1" fmla="*/ 1767116 w 1767116"/>
              <a:gd name="connsiteY1" fmla="*/ 883558 h 1767116"/>
              <a:gd name="connsiteX2" fmla="*/ 883558 w 1767116"/>
              <a:gd name="connsiteY2" fmla="*/ 1767116 h 1767116"/>
              <a:gd name="connsiteX3" fmla="*/ 0 w 1767116"/>
              <a:gd name="connsiteY3" fmla="*/ 883558 h 1767116"/>
              <a:gd name="connsiteX4" fmla="*/ 883558 w 1767116"/>
              <a:gd name="connsiteY4" fmla="*/ 0 h 1767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116" h="1767116">
                <a:moveTo>
                  <a:pt x="883558" y="0"/>
                </a:moveTo>
                <a:cubicBezTo>
                  <a:pt x="1371534" y="0"/>
                  <a:pt x="1767116" y="395582"/>
                  <a:pt x="1767116" y="883558"/>
                </a:cubicBezTo>
                <a:cubicBezTo>
                  <a:pt x="1767116" y="1371534"/>
                  <a:pt x="1371534" y="1767116"/>
                  <a:pt x="883558" y="1767116"/>
                </a:cubicBezTo>
                <a:cubicBezTo>
                  <a:pt x="395582" y="1767116"/>
                  <a:pt x="0" y="1371534"/>
                  <a:pt x="0" y="883558"/>
                </a:cubicBezTo>
                <a:cubicBezTo>
                  <a:pt x="0" y="395582"/>
                  <a:pt x="395582" y="0"/>
                  <a:pt x="883558" y="0"/>
                </a:cubicBezTo>
                <a:close/>
              </a:path>
            </a:pathLst>
          </a:custGeom>
          <a:solidFill>
            <a:srgbClr val="357879"/>
          </a:solidFill>
        </p:spPr>
      </p:pic>
      <p:pic>
        <p:nvPicPr>
          <p:cNvPr id="106" name="图片 105"/>
          <p:cNvPicPr>
            <a:picLocks noChangeAspect="1"/>
          </p:cNvPicPr>
          <p:nvPr/>
        </p:nvPicPr>
        <p:blipFill rotWithShape="1">
          <a:blip r:embed="rId5"/>
          <a:srcRect/>
          <a:stretch>
            <a:fillRect/>
          </a:stretch>
        </p:blipFill>
        <p:spPr>
          <a:xfrm>
            <a:off x="7201923" y="1718500"/>
            <a:ext cx="2280701" cy="2280701"/>
          </a:xfrm>
          <a:custGeom>
            <a:avLst/>
            <a:gdLst>
              <a:gd name="connsiteX0" fmla="*/ 1306286 w 2612572"/>
              <a:gd name="connsiteY0" fmla="*/ 0 h 2612572"/>
              <a:gd name="connsiteX1" fmla="*/ 2612572 w 2612572"/>
              <a:gd name="connsiteY1" fmla="*/ 1306286 h 2612572"/>
              <a:gd name="connsiteX2" fmla="*/ 1306286 w 2612572"/>
              <a:gd name="connsiteY2" fmla="*/ 2612572 h 2612572"/>
              <a:gd name="connsiteX3" fmla="*/ 0 w 2612572"/>
              <a:gd name="connsiteY3" fmla="*/ 1306286 h 2612572"/>
              <a:gd name="connsiteX4" fmla="*/ 1306286 w 2612572"/>
              <a:gd name="connsiteY4" fmla="*/ 0 h 2612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2572" h="2612572">
                <a:moveTo>
                  <a:pt x="1306286" y="0"/>
                </a:moveTo>
                <a:cubicBezTo>
                  <a:pt x="2027728" y="0"/>
                  <a:pt x="2612572" y="584844"/>
                  <a:pt x="2612572" y="1306286"/>
                </a:cubicBezTo>
                <a:cubicBezTo>
                  <a:pt x="2612572" y="2027728"/>
                  <a:pt x="2027728" y="2612572"/>
                  <a:pt x="1306286" y="2612572"/>
                </a:cubicBezTo>
                <a:cubicBezTo>
                  <a:pt x="584844" y="2612572"/>
                  <a:pt x="0" y="2027728"/>
                  <a:pt x="0" y="1306286"/>
                </a:cubicBezTo>
                <a:cubicBezTo>
                  <a:pt x="0" y="584844"/>
                  <a:pt x="584844" y="0"/>
                  <a:pt x="1306286" y="0"/>
                </a:cubicBezTo>
                <a:close/>
              </a:path>
            </a:pathLst>
          </a:custGeom>
          <a:solidFill>
            <a:srgbClr val="357879"/>
          </a:solidFill>
        </p:spPr>
      </p:pic>
      <p:sp>
        <p:nvSpPr>
          <p:cNvPr id="107" name="椭圆 106"/>
          <p:cNvSpPr/>
          <p:nvPr/>
        </p:nvSpPr>
        <p:spPr>
          <a:xfrm>
            <a:off x="9436817" y="3513307"/>
            <a:ext cx="755454" cy="7538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8" name="椭圆 107"/>
          <p:cNvSpPr/>
          <p:nvPr/>
        </p:nvSpPr>
        <p:spPr>
          <a:xfrm>
            <a:off x="10858848" y="3959277"/>
            <a:ext cx="377727" cy="3777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795">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9" name="椭圆 108"/>
          <p:cNvSpPr/>
          <p:nvPr/>
        </p:nvSpPr>
        <p:spPr>
          <a:xfrm>
            <a:off x="8038595" y="4348113"/>
            <a:ext cx="552306" cy="550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795">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0" name="椭圆 109"/>
          <p:cNvSpPr/>
          <p:nvPr/>
        </p:nvSpPr>
        <p:spPr>
          <a:xfrm>
            <a:off x="9624094" y="1989703"/>
            <a:ext cx="804653" cy="8046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795">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1" name="TextBox 57"/>
          <p:cNvSpPr txBox="1"/>
          <p:nvPr/>
        </p:nvSpPr>
        <p:spPr bwMode="auto">
          <a:xfrm>
            <a:off x="955425" y="2750394"/>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2" name="TextBox 57"/>
          <p:cNvSpPr txBox="1"/>
          <p:nvPr/>
        </p:nvSpPr>
        <p:spPr bwMode="auto">
          <a:xfrm>
            <a:off x="4002632" y="2750394"/>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3" name="TextBox 57"/>
          <p:cNvSpPr txBox="1"/>
          <p:nvPr/>
        </p:nvSpPr>
        <p:spPr bwMode="auto">
          <a:xfrm>
            <a:off x="955425" y="3953724"/>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4" name="TextBox 57"/>
          <p:cNvSpPr txBox="1"/>
          <p:nvPr/>
        </p:nvSpPr>
        <p:spPr bwMode="auto">
          <a:xfrm>
            <a:off x="4002632" y="3953724"/>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5" name="TextBox 57"/>
          <p:cNvSpPr txBox="1"/>
          <p:nvPr/>
        </p:nvSpPr>
        <p:spPr bwMode="auto">
          <a:xfrm>
            <a:off x="955425" y="5200382"/>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6" name="TextBox 57"/>
          <p:cNvSpPr txBox="1"/>
          <p:nvPr/>
        </p:nvSpPr>
        <p:spPr bwMode="auto">
          <a:xfrm>
            <a:off x="4002632" y="5200382"/>
            <a:ext cx="2672654" cy="570865"/>
          </a:xfrm>
          <a:prstGeom prst="rect">
            <a:avLst/>
          </a:prstGeom>
          <a:noFill/>
        </p:spPr>
        <p:txBody>
          <a:bodyPr>
            <a:spAutoFit/>
          </a:bodyPr>
          <a:lstStyle/>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endParaRPr>
          </a:p>
          <a:p>
            <a:pPr algn="ctr">
              <a:lnSpc>
                <a:spcPct val="130000"/>
              </a:lnSpc>
              <a:defRPr/>
            </a:pPr>
            <a:r>
              <a:rPr lang="zh-CN" altLang="en-US" sz="1200" kern="0" dirty="0">
                <a:solidFill>
                  <a:schemeClr val="bg1"/>
                </a:solidFill>
                <a:latin typeface="华文细黑" panose="02010600040101010101" pitchFamily="2" charset="-122"/>
                <a:ea typeface="微软雅黑" panose="020B0503020204020204" pitchFamily="34" charset="-122"/>
                <a:cs typeface="Arial" panose="020B0604020202020204" pitchFamily="34" charset="0"/>
                <a:sym typeface="华文细黑" panose="02010600040101010101" pitchFamily="2" charset="-122"/>
              </a:rPr>
              <a:t>请在此处输入您的文本</a:t>
            </a:r>
            <a:endParaRPr lang="en-US" altLang="zh-CN" sz="1200" kern="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 name="矩形 1"/>
          <p:cNvSpPr/>
          <p:nvPr/>
        </p:nvSpPr>
        <p:spPr>
          <a:xfrm>
            <a:off x="1277308" y="2316134"/>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sp>
        <p:nvSpPr>
          <p:cNvPr id="18" name="矩形 17"/>
          <p:cNvSpPr/>
          <p:nvPr/>
        </p:nvSpPr>
        <p:spPr>
          <a:xfrm>
            <a:off x="4301812" y="2340923"/>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sp>
        <p:nvSpPr>
          <p:cNvPr id="19" name="矩形 18"/>
          <p:cNvSpPr/>
          <p:nvPr/>
        </p:nvSpPr>
        <p:spPr>
          <a:xfrm>
            <a:off x="1266890" y="3532876"/>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sp>
        <p:nvSpPr>
          <p:cNvPr id="20" name="矩形 19"/>
          <p:cNvSpPr/>
          <p:nvPr/>
        </p:nvSpPr>
        <p:spPr>
          <a:xfrm>
            <a:off x="4291394" y="3557665"/>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sp>
        <p:nvSpPr>
          <p:cNvPr id="21" name="矩形 20"/>
          <p:cNvSpPr/>
          <p:nvPr/>
        </p:nvSpPr>
        <p:spPr>
          <a:xfrm>
            <a:off x="1257320" y="4765091"/>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sp>
        <p:nvSpPr>
          <p:cNvPr id="22" name="矩形 21"/>
          <p:cNvSpPr/>
          <p:nvPr/>
        </p:nvSpPr>
        <p:spPr>
          <a:xfrm>
            <a:off x="4281823" y="4789880"/>
            <a:ext cx="1402080" cy="460375"/>
          </a:xfrm>
          <a:prstGeom prst="rect">
            <a:avLst/>
          </a:prstGeom>
        </p:spPr>
        <p:txBody>
          <a:bodyPr wrap="none">
            <a:spAutoFit/>
          </a:bodyPr>
          <a:lstStyle/>
          <a:p>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标题内容</a:t>
            </a:r>
          </a:p>
        </p:txBody>
      </p:sp>
      <p:grpSp>
        <p:nvGrpSpPr>
          <p:cNvPr id="25" name="组合 24"/>
          <p:cNvGrpSpPr/>
          <p:nvPr/>
        </p:nvGrpSpPr>
        <p:grpSpPr>
          <a:xfrm>
            <a:off x="1" y="201354"/>
            <a:ext cx="4243885" cy="806318"/>
            <a:chOff x="1" y="167683"/>
            <a:chExt cx="3535466" cy="671722"/>
          </a:xfrm>
        </p:grpSpPr>
        <p:grpSp>
          <p:nvGrpSpPr>
            <p:cNvPr id="26" name="组合 25"/>
            <p:cNvGrpSpPr/>
            <p:nvPr/>
          </p:nvGrpSpPr>
          <p:grpSpPr>
            <a:xfrm>
              <a:off x="1" y="167683"/>
              <a:ext cx="3535466" cy="671722"/>
              <a:chOff x="2916166" y="694460"/>
              <a:chExt cx="4324493" cy="4324493"/>
            </a:xfrm>
          </p:grpSpPr>
          <p:sp>
            <p:nvSpPr>
              <p:cNvPr id="28"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9"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7" name="矩形 26"/>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p:cTn id="7" dur="500" fill="hold"/>
                                        <p:tgtEl>
                                          <p:spTgt spid="106"/>
                                        </p:tgtEl>
                                        <p:attrNameLst>
                                          <p:attrName>ppt_w</p:attrName>
                                        </p:attrNameLst>
                                      </p:cBhvr>
                                      <p:tavLst>
                                        <p:tav tm="0">
                                          <p:val>
                                            <p:fltVal val="0"/>
                                          </p:val>
                                        </p:tav>
                                        <p:tav tm="100000">
                                          <p:val>
                                            <p:strVal val="#ppt_w"/>
                                          </p:val>
                                        </p:tav>
                                      </p:tavLst>
                                    </p:anim>
                                    <p:anim calcmode="lin" valueType="num">
                                      <p:cBhvr>
                                        <p:cTn id="8" dur="500" fill="hold"/>
                                        <p:tgtEl>
                                          <p:spTgt spid="106"/>
                                        </p:tgtEl>
                                        <p:attrNameLst>
                                          <p:attrName>ppt_h</p:attrName>
                                        </p:attrNameLst>
                                      </p:cBhvr>
                                      <p:tavLst>
                                        <p:tav tm="0">
                                          <p:val>
                                            <p:fltVal val="0"/>
                                          </p:val>
                                        </p:tav>
                                        <p:tav tm="100000">
                                          <p:val>
                                            <p:strVal val="#ppt_h"/>
                                          </p:val>
                                        </p:tav>
                                      </p:tavLst>
                                    </p:anim>
                                    <p:animEffect transition="in" filter="fade">
                                      <p:cBhvr>
                                        <p:cTn id="9" dur="500"/>
                                        <p:tgtEl>
                                          <p:spTgt spid="10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9"/>
                                        </p:tgtEl>
                                        <p:attrNameLst>
                                          <p:attrName>style.visibility</p:attrName>
                                        </p:attrNameLst>
                                      </p:cBhvr>
                                      <p:to>
                                        <p:strVal val="visible"/>
                                      </p:to>
                                    </p:set>
                                    <p:anim calcmode="lin" valueType="num">
                                      <p:cBhvr>
                                        <p:cTn id="17" dur="500" fill="hold"/>
                                        <p:tgtEl>
                                          <p:spTgt spid="109"/>
                                        </p:tgtEl>
                                        <p:attrNameLst>
                                          <p:attrName>ppt_w</p:attrName>
                                        </p:attrNameLst>
                                      </p:cBhvr>
                                      <p:tavLst>
                                        <p:tav tm="0">
                                          <p:val>
                                            <p:fltVal val="0"/>
                                          </p:val>
                                        </p:tav>
                                        <p:tav tm="100000">
                                          <p:val>
                                            <p:strVal val="#ppt_w"/>
                                          </p:val>
                                        </p:tav>
                                      </p:tavLst>
                                    </p:anim>
                                    <p:anim calcmode="lin" valueType="num">
                                      <p:cBhvr>
                                        <p:cTn id="18" dur="500" fill="hold"/>
                                        <p:tgtEl>
                                          <p:spTgt spid="109"/>
                                        </p:tgtEl>
                                        <p:attrNameLst>
                                          <p:attrName>ppt_h</p:attrName>
                                        </p:attrNameLst>
                                      </p:cBhvr>
                                      <p:tavLst>
                                        <p:tav tm="0">
                                          <p:val>
                                            <p:fltVal val="0"/>
                                          </p:val>
                                        </p:tav>
                                        <p:tav tm="100000">
                                          <p:val>
                                            <p:strVal val="#ppt_h"/>
                                          </p:val>
                                        </p:tav>
                                      </p:tavLst>
                                    </p:anim>
                                    <p:animEffect transition="in" filter="fade">
                                      <p:cBhvr>
                                        <p:cTn id="19" dur="500"/>
                                        <p:tgtEl>
                                          <p:spTgt spid="109"/>
                                        </p:tgtEl>
                                      </p:cBhvr>
                                    </p:animEffect>
                                  </p:childTnLst>
                                </p:cTn>
                              </p:par>
                              <p:par>
                                <p:cTn id="20" presetID="53" presetClass="entr" presetSubtype="16" fill="hold" nodeType="withEffect">
                                  <p:stCondLst>
                                    <p:cond delay="0"/>
                                  </p:stCondLst>
                                  <p:childTnLst>
                                    <p:set>
                                      <p:cBhvr>
                                        <p:cTn id="21" dur="1" fill="hold">
                                          <p:stCondLst>
                                            <p:cond delay="0"/>
                                          </p:stCondLst>
                                        </p:cTn>
                                        <p:tgtEl>
                                          <p:spTgt spid="105"/>
                                        </p:tgtEl>
                                        <p:attrNameLst>
                                          <p:attrName>style.visibility</p:attrName>
                                        </p:attrNameLst>
                                      </p:cBhvr>
                                      <p:to>
                                        <p:strVal val="visible"/>
                                      </p:to>
                                    </p:set>
                                    <p:anim calcmode="lin" valueType="num">
                                      <p:cBhvr>
                                        <p:cTn id="22" dur="500" fill="hold"/>
                                        <p:tgtEl>
                                          <p:spTgt spid="105"/>
                                        </p:tgtEl>
                                        <p:attrNameLst>
                                          <p:attrName>ppt_w</p:attrName>
                                        </p:attrNameLst>
                                      </p:cBhvr>
                                      <p:tavLst>
                                        <p:tav tm="0">
                                          <p:val>
                                            <p:fltVal val="0"/>
                                          </p:val>
                                        </p:tav>
                                        <p:tav tm="100000">
                                          <p:val>
                                            <p:strVal val="#ppt_w"/>
                                          </p:val>
                                        </p:tav>
                                      </p:tavLst>
                                    </p:anim>
                                    <p:anim calcmode="lin" valueType="num">
                                      <p:cBhvr>
                                        <p:cTn id="23" dur="500" fill="hold"/>
                                        <p:tgtEl>
                                          <p:spTgt spid="105"/>
                                        </p:tgtEl>
                                        <p:attrNameLst>
                                          <p:attrName>ppt_h</p:attrName>
                                        </p:attrNameLst>
                                      </p:cBhvr>
                                      <p:tavLst>
                                        <p:tav tm="0">
                                          <p:val>
                                            <p:fltVal val="0"/>
                                          </p:val>
                                        </p:tav>
                                        <p:tav tm="100000">
                                          <p:val>
                                            <p:strVal val="#ppt_h"/>
                                          </p:val>
                                        </p:tav>
                                      </p:tavLst>
                                    </p:anim>
                                    <p:animEffect transition="in" filter="fade">
                                      <p:cBhvr>
                                        <p:cTn id="24" dur="500"/>
                                        <p:tgtEl>
                                          <p:spTgt spid="105"/>
                                        </p:tgtEl>
                                      </p:cBhvr>
                                    </p:animEffect>
                                  </p:childTnLst>
                                </p:cTn>
                              </p:par>
                              <p:par>
                                <p:cTn id="25" presetID="53" presetClass="entr" presetSubtype="16" fill="hold" nodeType="withEffect">
                                  <p:stCondLst>
                                    <p:cond delay="0"/>
                                  </p:stCondLst>
                                  <p:childTnLst>
                                    <p:set>
                                      <p:cBhvr>
                                        <p:cTn id="26" dur="1" fill="hold">
                                          <p:stCondLst>
                                            <p:cond delay="0"/>
                                          </p:stCondLst>
                                        </p:cTn>
                                        <p:tgtEl>
                                          <p:spTgt spid="104"/>
                                        </p:tgtEl>
                                        <p:attrNameLst>
                                          <p:attrName>style.visibility</p:attrName>
                                        </p:attrNameLst>
                                      </p:cBhvr>
                                      <p:to>
                                        <p:strVal val="visible"/>
                                      </p:to>
                                    </p:set>
                                    <p:anim calcmode="lin" valueType="num">
                                      <p:cBhvr>
                                        <p:cTn id="27" dur="500" fill="hold"/>
                                        <p:tgtEl>
                                          <p:spTgt spid="104"/>
                                        </p:tgtEl>
                                        <p:attrNameLst>
                                          <p:attrName>ppt_w</p:attrName>
                                        </p:attrNameLst>
                                      </p:cBhvr>
                                      <p:tavLst>
                                        <p:tav tm="0">
                                          <p:val>
                                            <p:fltVal val="0"/>
                                          </p:val>
                                        </p:tav>
                                        <p:tav tm="100000">
                                          <p:val>
                                            <p:strVal val="#ppt_w"/>
                                          </p:val>
                                        </p:tav>
                                      </p:tavLst>
                                    </p:anim>
                                    <p:anim calcmode="lin" valueType="num">
                                      <p:cBhvr>
                                        <p:cTn id="28" dur="500" fill="hold"/>
                                        <p:tgtEl>
                                          <p:spTgt spid="104"/>
                                        </p:tgtEl>
                                        <p:attrNameLst>
                                          <p:attrName>ppt_h</p:attrName>
                                        </p:attrNameLst>
                                      </p:cBhvr>
                                      <p:tavLst>
                                        <p:tav tm="0">
                                          <p:val>
                                            <p:fltVal val="0"/>
                                          </p:val>
                                        </p:tav>
                                        <p:tav tm="100000">
                                          <p:val>
                                            <p:strVal val="#ppt_h"/>
                                          </p:val>
                                        </p:tav>
                                      </p:tavLst>
                                    </p:anim>
                                    <p:animEffect transition="in" filter="fade">
                                      <p:cBhvr>
                                        <p:cTn id="29" dur="500"/>
                                        <p:tgtEl>
                                          <p:spTgt spid="10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0"/>
                                        </p:tgtEl>
                                        <p:attrNameLst>
                                          <p:attrName>style.visibility</p:attrName>
                                        </p:attrNameLst>
                                      </p:cBhvr>
                                      <p:to>
                                        <p:strVal val="visible"/>
                                      </p:to>
                                    </p:set>
                                    <p:anim calcmode="lin" valueType="num">
                                      <p:cBhvr>
                                        <p:cTn id="32" dur="500" fill="hold"/>
                                        <p:tgtEl>
                                          <p:spTgt spid="110"/>
                                        </p:tgtEl>
                                        <p:attrNameLst>
                                          <p:attrName>ppt_w</p:attrName>
                                        </p:attrNameLst>
                                      </p:cBhvr>
                                      <p:tavLst>
                                        <p:tav tm="0">
                                          <p:val>
                                            <p:fltVal val="0"/>
                                          </p:val>
                                        </p:tav>
                                        <p:tav tm="100000">
                                          <p:val>
                                            <p:strVal val="#ppt_w"/>
                                          </p:val>
                                        </p:tav>
                                      </p:tavLst>
                                    </p:anim>
                                    <p:anim calcmode="lin" valueType="num">
                                      <p:cBhvr>
                                        <p:cTn id="33" dur="500" fill="hold"/>
                                        <p:tgtEl>
                                          <p:spTgt spid="110"/>
                                        </p:tgtEl>
                                        <p:attrNameLst>
                                          <p:attrName>ppt_h</p:attrName>
                                        </p:attrNameLst>
                                      </p:cBhvr>
                                      <p:tavLst>
                                        <p:tav tm="0">
                                          <p:val>
                                            <p:fltVal val="0"/>
                                          </p:val>
                                        </p:tav>
                                        <p:tav tm="100000">
                                          <p:val>
                                            <p:strVal val="#ppt_h"/>
                                          </p:val>
                                        </p:tav>
                                      </p:tavLst>
                                    </p:anim>
                                    <p:animEffect transition="in" filter="fade">
                                      <p:cBhvr>
                                        <p:cTn id="34" dur="500"/>
                                        <p:tgtEl>
                                          <p:spTgt spid="11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8"/>
                                        </p:tgtEl>
                                        <p:attrNameLst>
                                          <p:attrName>style.visibility</p:attrName>
                                        </p:attrNameLst>
                                      </p:cBhvr>
                                      <p:to>
                                        <p:strVal val="visible"/>
                                      </p:to>
                                    </p:set>
                                    <p:anim calcmode="lin" valueType="num">
                                      <p:cBhvr>
                                        <p:cTn id="37" dur="500" fill="hold"/>
                                        <p:tgtEl>
                                          <p:spTgt spid="108"/>
                                        </p:tgtEl>
                                        <p:attrNameLst>
                                          <p:attrName>ppt_w</p:attrName>
                                        </p:attrNameLst>
                                      </p:cBhvr>
                                      <p:tavLst>
                                        <p:tav tm="0">
                                          <p:val>
                                            <p:fltVal val="0"/>
                                          </p:val>
                                        </p:tav>
                                        <p:tav tm="100000">
                                          <p:val>
                                            <p:strVal val="#ppt_w"/>
                                          </p:val>
                                        </p:tav>
                                      </p:tavLst>
                                    </p:anim>
                                    <p:anim calcmode="lin" valueType="num">
                                      <p:cBhvr>
                                        <p:cTn id="38" dur="500" fill="hold"/>
                                        <p:tgtEl>
                                          <p:spTgt spid="108"/>
                                        </p:tgtEl>
                                        <p:attrNameLst>
                                          <p:attrName>ppt_h</p:attrName>
                                        </p:attrNameLst>
                                      </p:cBhvr>
                                      <p:tavLst>
                                        <p:tav tm="0">
                                          <p:val>
                                            <p:fltVal val="0"/>
                                          </p:val>
                                        </p:tav>
                                        <p:tav tm="100000">
                                          <p:val>
                                            <p:strVal val="#ppt_h"/>
                                          </p:val>
                                        </p:tav>
                                      </p:tavLst>
                                    </p:anim>
                                    <p:animEffect transition="in" filter="fade">
                                      <p:cBhvr>
                                        <p:cTn id="39" dur="500"/>
                                        <p:tgtEl>
                                          <p:spTgt spid="10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down)">
                                      <p:cBhvr>
                                        <p:cTn id="44" dur="500"/>
                                        <p:tgtEl>
                                          <p:spTgt spid="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11"/>
                                        </p:tgtEl>
                                        <p:attrNameLst>
                                          <p:attrName>style.visibility</p:attrName>
                                        </p:attrNameLst>
                                      </p:cBhvr>
                                      <p:to>
                                        <p:strVal val="visible"/>
                                      </p:to>
                                    </p:set>
                                    <p:animEffect transition="in" filter="wipe(down)">
                                      <p:cBhvr>
                                        <p:cTn id="47" dur="500"/>
                                        <p:tgtEl>
                                          <p:spTgt spid="11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down)">
                                      <p:cBhvr>
                                        <p:cTn id="50" dur="500"/>
                                        <p:tgtEl>
                                          <p:spTgt spid="18"/>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wipe(down)">
                                      <p:cBhvr>
                                        <p:cTn id="53" dur="500"/>
                                        <p:tgtEl>
                                          <p:spTgt spid="112"/>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down)">
                                      <p:cBhvr>
                                        <p:cTn id="56" dur="500"/>
                                        <p:tgtEl>
                                          <p:spTgt spid="19"/>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13"/>
                                        </p:tgtEl>
                                        <p:attrNameLst>
                                          <p:attrName>style.visibility</p:attrName>
                                        </p:attrNameLst>
                                      </p:cBhvr>
                                      <p:to>
                                        <p:strVal val="visible"/>
                                      </p:to>
                                    </p:set>
                                    <p:animEffect transition="in" filter="wipe(down)">
                                      <p:cBhvr>
                                        <p:cTn id="59" dur="500"/>
                                        <p:tgtEl>
                                          <p:spTgt spid="113"/>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14"/>
                                        </p:tgtEl>
                                        <p:attrNameLst>
                                          <p:attrName>style.visibility</p:attrName>
                                        </p:attrNameLst>
                                      </p:cBhvr>
                                      <p:to>
                                        <p:strVal val="visible"/>
                                      </p:to>
                                    </p:set>
                                    <p:animEffect transition="in" filter="wipe(down)">
                                      <p:cBhvr>
                                        <p:cTn id="65" dur="500"/>
                                        <p:tgtEl>
                                          <p:spTgt spid="11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down)">
                                      <p:cBhvr>
                                        <p:cTn id="68" dur="500"/>
                                        <p:tgtEl>
                                          <p:spTgt spid="21"/>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115"/>
                                        </p:tgtEl>
                                        <p:attrNameLst>
                                          <p:attrName>style.visibility</p:attrName>
                                        </p:attrNameLst>
                                      </p:cBhvr>
                                      <p:to>
                                        <p:strVal val="visible"/>
                                      </p:to>
                                    </p:set>
                                    <p:animEffect transition="in" filter="wipe(down)">
                                      <p:cBhvr>
                                        <p:cTn id="71" dur="500"/>
                                        <p:tgtEl>
                                          <p:spTgt spid="115"/>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16"/>
                                        </p:tgtEl>
                                        <p:attrNameLst>
                                          <p:attrName>style.visibility</p:attrName>
                                        </p:attrNameLst>
                                      </p:cBhvr>
                                      <p:to>
                                        <p:strVal val="visible"/>
                                      </p:to>
                                    </p:set>
                                    <p:animEffect transition="in" filter="wipe(down)">
                                      <p:cBhvr>
                                        <p:cTn id="77"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ldLvl="0" animBg="1"/>
      <p:bldP spid="108" grpId="0" bldLvl="0" animBg="1"/>
      <p:bldP spid="109" grpId="0" bldLvl="0" animBg="1"/>
      <p:bldP spid="110" grpId="0" bldLvl="0" animBg="1"/>
      <p:bldP spid="111" grpId="0"/>
      <p:bldP spid="112" grpId="0"/>
      <p:bldP spid="113" grpId="0"/>
      <p:bldP spid="114" grpId="0"/>
      <p:bldP spid="115" grpId="0"/>
      <p:bldP spid="116" grpId="0"/>
      <p:bldP spid="2" grpId="0"/>
      <p:bldP spid="18" grpId="0"/>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椭圆 16"/>
          <p:cNvSpPr/>
          <p:nvPr/>
        </p:nvSpPr>
        <p:spPr>
          <a:xfrm>
            <a:off x="7373488" y="2337451"/>
            <a:ext cx="159596" cy="159596"/>
          </a:xfrm>
          <a:prstGeom prst="ellipse">
            <a:avLst/>
          </a:prstGeom>
          <a:solidFill>
            <a:srgbClr val="2F8A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865">
              <a:latin typeface="华文细黑" panose="02010600040101010101" pitchFamily="2" charset="-122"/>
              <a:ea typeface="微软雅黑" panose="020B0503020204020204" pitchFamily="34" charset="-122"/>
              <a:sym typeface="华文细黑" panose="02010600040101010101" pitchFamily="2" charset="-122"/>
            </a:endParaRPr>
          </a:p>
        </p:txBody>
      </p:sp>
      <p:pic>
        <p:nvPicPr>
          <p:cNvPr id="11" name="图片 10"/>
          <p:cNvPicPr>
            <a:picLocks noChangeAspect="1"/>
          </p:cNvPicPr>
          <p:nvPr/>
        </p:nvPicPr>
        <p:blipFill rotWithShape="1">
          <a:blip r:embed="rId2"/>
          <a:srcRect/>
          <a:stretch>
            <a:fillRect/>
          </a:stretch>
        </p:blipFill>
        <p:spPr>
          <a:xfrm rot="16200000">
            <a:off x="2666882" y="-2666812"/>
            <a:ext cx="6858240" cy="12192004"/>
          </a:xfrm>
          <a:prstGeom prst="rect">
            <a:avLst/>
          </a:prstGeom>
        </p:spPr>
      </p:pic>
      <p:grpSp>
        <p:nvGrpSpPr>
          <p:cNvPr id="3" name="组合 2"/>
          <p:cNvGrpSpPr/>
          <p:nvPr/>
        </p:nvGrpSpPr>
        <p:grpSpPr>
          <a:xfrm>
            <a:off x="3500493" y="833684"/>
            <a:ext cx="5191014" cy="5191014"/>
            <a:chOff x="2916166" y="694460"/>
            <a:chExt cx="4324493" cy="4324493"/>
          </a:xfrm>
        </p:grpSpPr>
        <p:sp>
          <p:nvSpPr>
            <p:cNvPr id="2" name="椭圆 1"/>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 name="椭圆 12"/>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8" name="矩形 7"/>
          <p:cNvSpPr/>
          <p:nvPr/>
        </p:nvSpPr>
        <p:spPr>
          <a:xfrm>
            <a:off x="5293814" y="3412584"/>
            <a:ext cx="477520" cy="2042160"/>
          </a:xfrm>
          <a:prstGeom prst="rect">
            <a:avLst/>
          </a:prstGeom>
        </p:spPr>
        <p:txBody>
          <a:bodyPr vert="eaVert" wrap="none">
            <a:spAutoFit/>
          </a:bodyPr>
          <a:lstStyle/>
          <a:p>
            <a:pPr algn="ct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总结</a:t>
            </a:r>
            <a:r>
              <a:rPr lang="en-US" altLang="zh-CN"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a:t>
            </a: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汇报</a:t>
            </a:r>
            <a:r>
              <a:rPr lang="en-US" altLang="zh-CN"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a:t>
            </a:r>
            <a:r>
              <a:rPr lang="zh-CN" altLang="en-US" sz="192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计划</a:t>
            </a:r>
          </a:p>
        </p:txBody>
      </p:sp>
      <p:grpSp>
        <p:nvGrpSpPr>
          <p:cNvPr id="27" name="组合 26"/>
          <p:cNvGrpSpPr/>
          <p:nvPr/>
        </p:nvGrpSpPr>
        <p:grpSpPr>
          <a:xfrm>
            <a:off x="5684250" y="2383470"/>
            <a:ext cx="1527175" cy="2996368"/>
            <a:chOff x="5030912" y="1985545"/>
            <a:chExt cx="1272248" cy="2496193"/>
          </a:xfrm>
        </p:grpSpPr>
        <p:sp>
          <p:nvSpPr>
            <p:cNvPr id="4" name="文本框 3"/>
            <p:cNvSpPr txBox="1"/>
            <p:nvPr/>
          </p:nvSpPr>
          <p:spPr>
            <a:xfrm>
              <a:off x="5030912" y="1985545"/>
              <a:ext cx="1272248" cy="1430420"/>
            </a:xfrm>
            <a:prstGeom prst="rect">
              <a:avLst/>
            </a:prstGeom>
            <a:noFill/>
          </p:spPr>
          <p:txBody>
            <a:bodyPr vert="horz" wrap="none" rtlCol="0">
              <a:spAutoFit/>
            </a:bodyPr>
            <a:lstStyle/>
            <a:p>
              <a:r>
                <a:rPr lang="zh-CN" altLang="en-US" sz="10565"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观</a:t>
              </a:r>
            </a:p>
          </p:txBody>
        </p:sp>
        <p:sp>
          <p:nvSpPr>
            <p:cNvPr id="19" name="矩形 18"/>
            <p:cNvSpPr/>
            <p:nvPr/>
          </p:nvSpPr>
          <p:spPr>
            <a:xfrm>
              <a:off x="5030912" y="3051318"/>
              <a:ext cx="1272248" cy="1430420"/>
            </a:xfrm>
            <a:prstGeom prst="rect">
              <a:avLst/>
            </a:prstGeom>
          </p:spPr>
          <p:txBody>
            <a:bodyPr wrap="none">
              <a:spAutoFit/>
            </a:bodyPr>
            <a:lstStyle/>
            <a:p>
              <a:r>
                <a:rPr lang="zh-CN" altLang="en-US" sz="10565"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看</a:t>
              </a:r>
              <a:endParaRPr lang="zh-CN" altLang="en-US" sz="10565" b="1" dirty="0">
                <a:latin typeface="华文新魏" panose="02010800040101010101" pitchFamily="2" charset="-122"/>
                <a:ea typeface="华文新魏" panose="02010800040101010101" pitchFamily="2" charset="-122"/>
                <a:sym typeface="华文细黑" panose="02010600040101010101" pitchFamily="2" charset="-122"/>
              </a:endParaRPr>
            </a:p>
          </p:txBody>
        </p:sp>
      </p:grpSp>
      <p:grpSp>
        <p:nvGrpSpPr>
          <p:cNvPr id="26" name="组合 25"/>
          <p:cNvGrpSpPr/>
          <p:nvPr/>
        </p:nvGrpSpPr>
        <p:grpSpPr>
          <a:xfrm>
            <a:off x="4716187" y="1166801"/>
            <a:ext cx="1189989" cy="2274946"/>
            <a:chOff x="4236696" y="971971"/>
            <a:chExt cx="991348" cy="1895196"/>
          </a:xfrm>
        </p:grpSpPr>
        <p:sp>
          <p:nvSpPr>
            <p:cNvPr id="9" name="矩形 8"/>
            <p:cNvSpPr/>
            <p:nvPr/>
          </p:nvSpPr>
          <p:spPr>
            <a:xfrm>
              <a:off x="4236696" y="971971"/>
              <a:ext cx="991348" cy="1090801"/>
            </a:xfrm>
            <a:prstGeom prst="rect">
              <a:avLst/>
            </a:prstGeom>
          </p:spPr>
          <p:txBody>
            <a:bodyPr vert="horz" wrap="none">
              <a:spAutoFit/>
            </a:bodyPr>
            <a:lstStyle/>
            <a:p>
              <a:r>
                <a:rPr lang="zh-CN" altLang="en-US" sz="7920"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谢</a:t>
              </a:r>
              <a:endParaRPr lang="zh-CN" altLang="en-US" sz="792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endParaRPr>
            </a:p>
          </p:txBody>
        </p:sp>
        <p:sp>
          <p:nvSpPr>
            <p:cNvPr id="21" name="矩形 20"/>
            <p:cNvSpPr/>
            <p:nvPr/>
          </p:nvSpPr>
          <p:spPr>
            <a:xfrm>
              <a:off x="4236696" y="1776366"/>
              <a:ext cx="991348" cy="1090801"/>
            </a:xfrm>
            <a:prstGeom prst="rect">
              <a:avLst/>
            </a:prstGeom>
          </p:spPr>
          <p:txBody>
            <a:bodyPr wrap="none">
              <a:spAutoFit/>
            </a:bodyPr>
            <a:lstStyle/>
            <a:p>
              <a:r>
                <a:rPr lang="zh-CN" altLang="en-US" sz="7920" b="1"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谢</a:t>
              </a:r>
              <a:endParaRPr lang="zh-CN" altLang="en-US" sz="7920" dirty="0">
                <a:latin typeface="华文新魏" panose="02010800040101010101" pitchFamily="2" charset="-122"/>
                <a:ea typeface="华文新魏" panose="02010800040101010101" pitchFamily="2" charset="-122"/>
                <a:sym typeface="华文细黑" panose="02010600040101010101" pitchFamily="2" charset="-122"/>
              </a:endParaRPr>
            </a:p>
          </p:txBody>
        </p:sp>
      </p:grpSp>
      <p:pic>
        <p:nvPicPr>
          <p:cNvPr id="25" name="图片 24"/>
          <p:cNvPicPr>
            <a:picLocks noChangeAspect="1"/>
          </p:cNvPicPr>
          <p:nvPr/>
        </p:nvPicPr>
        <p:blipFill>
          <a:blip r:embed="rId3"/>
          <a:stretch>
            <a:fillRect/>
          </a:stretch>
        </p:blipFill>
        <p:spPr>
          <a:xfrm>
            <a:off x="5745659" y="1101776"/>
            <a:ext cx="1695607" cy="16956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randombar(horizontal)">
                                      <p:cBhvr>
                                        <p:cTn id="18" dur="500"/>
                                        <p:tgtEl>
                                          <p:spTgt spid="26"/>
                                        </p:tgtEl>
                                      </p:cBhvr>
                                    </p:animEffect>
                                  </p:childTnLst>
                                </p:cTn>
                              </p:par>
                              <p:par>
                                <p:cTn id="19" presetID="14" presetClass="entr" presetSubtype="1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randombar(horizontal)">
                                      <p:cBhvr>
                                        <p:cTn id="21" dur="500"/>
                                        <p:tgtEl>
                                          <p:spTgt spid="27"/>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srcRect/>
          <a:stretch>
            <a:fillRect/>
          </a:stretch>
        </p:blipFill>
        <p:spPr>
          <a:xfrm rot="18346540">
            <a:off x="8028951" y="2666247"/>
            <a:ext cx="3781249" cy="3898171"/>
          </a:xfrm>
          <a:prstGeom prst="rect">
            <a:avLst/>
          </a:prstGeom>
        </p:spPr>
      </p:pic>
      <p:pic>
        <p:nvPicPr>
          <p:cNvPr id="11" name="图片 10"/>
          <p:cNvPicPr>
            <a:picLocks noChangeAspect="1"/>
          </p:cNvPicPr>
          <p:nvPr/>
        </p:nvPicPr>
        <p:blipFill rotWithShape="1">
          <a:blip r:embed="rId3"/>
          <a:srcRect/>
          <a:stretch>
            <a:fillRect/>
          </a:stretch>
        </p:blipFill>
        <p:spPr>
          <a:xfrm rot="18144247" flipH="1" flipV="1">
            <a:off x="387622" y="280225"/>
            <a:ext cx="3781249" cy="3898171"/>
          </a:xfrm>
          <a:prstGeom prst="rect">
            <a:avLst/>
          </a:prstGeom>
        </p:spPr>
      </p:pic>
      <p:grpSp>
        <p:nvGrpSpPr>
          <p:cNvPr id="8" name="组合 7"/>
          <p:cNvGrpSpPr/>
          <p:nvPr/>
        </p:nvGrpSpPr>
        <p:grpSpPr>
          <a:xfrm>
            <a:off x="3500493" y="833684"/>
            <a:ext cx="5191014" cy="5191014"/>
            <a:chOff x="2916166" y="694460"/>
            <a:chExt cx="4324493" cy="4324493"/>
          </a:xfrm>
        </p:grpSpPr>
        <p:sp>
          <p:nvSpPr>
            <p:cNvPr id="9" name="椭圆 8"/>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椭圆 9"/>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 name="文本框 1"/>
          <p:cNvSpPr txBox="1"/>
          <p:nvPr/>
        </p:nvSpPr>
        <p:spPr>
          <a:xfrm>
            <a:off x="4479925" y="1367318"/>
            <a:ext cx="3232150" cy="3785870"/>
          </a:xfrm>
          <a:prstGeom prst="rect">
            <a:avLst/>
          </a:prstGeom>
          <a:noFill/>
        </p:spPr>
        <p:txBody>
          <a:bodyPr wrap="none" rtlCol="0">
            <a:spAutoFit/>
          </a:bodyPr>
          <a:lstStyle/>
          <a:p>
            <a:pPr algn="ctr"/>
            <a:r>
              <a:rPr lang="zh-CN" altLang="en-US" sz="24010" dirty="0">
                <a:solidFill>
                  <a:srgbClr val="ACD5CD"/>
                </a:solidFill>
                <a:latin typeface="华文新魏" panose="02010800040101010101" pitchFamily="2" charset="-122"/>
                <a:ea typeface="华文新魏" panose="02010800040101010101" pitchFamily="2" charset="-122"/>
              </a:rPr>
              <a:t>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par>
                                <p:cTn id="15" presetID="14" presetClass="entr" presetSubtype="1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 name="Oval 12"/>
          <p:cNvSpPr/>
          <p:nvPr/>
        </p:nvSpPr>
        <p:spPr>
          <a:xfrm>
            <a:off x="1969913" y="2357384"/>
            <a:ext cx="1572802" cy="1572802"/>
          </a:xfrm>
          <a:prstGeom prst="ellipse">
            <a:avLst/>
          </a:prstGeom>
          <a:noFill/>
          <a:ln w="101600" cap="rnd" cmpd="sng">
            <a:solidFill>
              <a:schemeClr val="bg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9" name="Oval 13"/>
          <p:cNvSpPr/>
          <p:nvPr/>
        </p:nvSpPr>
        <p:spPr>
          <a:xfrm>
            <a:off x="2168299" y="2555770"/>
            <a:ext cx="1176032" cy="11760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ACD5CD"/>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80%</a:t>
            </a:r>
          </a:p>
        </p:txBody>
      </p:sp>
      <p:sp>
        <p:nvSpPr>
          <p:cNvPr id="80" name="Arc 14"/>
          <p:cNvSpPr/>
          <p:nvPr/>
        </p:nvSpPr>
        <p:spPr>
          <a:xfrm>
            <a:off x="1969913" y="2357384"/>
            <a:ext cx="1572802" cy="1572802"/>
          </a:xfrm>
          <a:prstGeom prst="arc">
            <a:avLst>
              <a:gd name="adj1" fmla="val 16018236"/>
              <a:gd name="adj2" fmla="val 9832525"/>
            </a:avLst>
          </a:prstGeom>
          <a:noFill/>
          <a:ln w="101600" cap="rnd" cmpd="sng">
            <a:solidFill>
              <a:schemeClr val="bg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1" name="Oval 18"/>
          <p:cNvSpPr/>
          <p:nvPr/>
        </p:nvSpPr>
        <p:spPr>
          <a:xfrm>
            <a:off x="4243885" y="2357384"/>
            <a:ext cx="1572802" cy="1572802"/>
          </a:xfrm>
          <a:prstGeom prst="ellipse">
            <a:avLst/>
          </a:prstGeom>
          <a:noFill/>
          <a:ln w="101600" cap="rnd" cmpd="sng">
            <a:solidFill>
              <a:schemeClr val="bg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2" name="Oval 19"/>
          <p:cNvSpPr/>
          <p:nvPr/>
        </p:nvSpPr>
        <p:spPr>
          <a:xfrm>
            <a:off x="4442271" y="2555770"/>
            <a:ext cx="1176032" cy="11760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ACD5CD"/>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50%</a:t>
            </a:r>
          </a:p>
        </p:txBody>
      </p:sp>
      <p:sp>
        <p:nvSpPr>
          <p:cNvPr id="83" name="Arc 20"/>
          <p:cNvSpPr/>
          <p:nvPr/>
        </p:nvSpPr>
        <p:spPr>
          <a:xfrm>
            <a:off x="4243885" y="2357384"/>
            <a:ext cx="1572802" cy="1572802"/>
          </a:xfrm>
          <a:prstGeom prst="arc">
            <a:avLst>
              <a:gd name="adj1" fmla="val 16018236"/>
              <a:gd name="adj2" fmla="val 5788795"/>
            </a:avLst>
          </a:prstGeom>
          <a:noFill/>
          <a:ln w="101600" cap="rnd" cmpd="sng">
            <a:solidFill>
              <a:schemeClr val="bg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4" name="Oval 22"/>
          <p:cNvSpPr/>
          <p:nvPr/>
        </p:nvSpPr>
        <p:spPr>
          <a:xfrm>
            <a:off x="6485767" y="2357384"/>
            <a:ext cx="1572804" cy="1572802"/>
          </a:xfrm>
          <a:prstGeom prst="ellipse">
            <a:avLst/>
          </a:prstGeom>
          <a:noFill/>
          <a:ln w="101600" cap="rnd" cmpd="sng">
            <a:solidFill>
              <a:schemeClr val="bg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5" name="Oval 23"/>
          <p:cNvSpPr/>
          <p:nvPr/>
        </p:nvSpPr>
        <p:spPr>
          <a:xfrm>
            <a:off x="6684154" y="2555770"/>
            <a:ext cx="1176030" cy="11760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ACD5CD"/>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45%</a:t>
            </a:r>
          </a:p>
        </p:txBody>
      </p:sp>
      <p:sp>
        <p:nvSpPr>
          <p:cNvPr id="86" name="Arc 24"/>
          <p:cNvSpPr/>
          <p:nvPr/>
        </p:nvSpPr>
        <p:spPr>
          <a:xfrm>
            <a:off x="6485767" y="2357384"/>
            <a:ext cx="1572804" cy="1572802"/>
          </a:xfrm>
          <a:prstGeom prst="arc">
            <a:avLst>
              <a:gd name="adj1" fmla="val 16018236"/>
              <a:gd name="adj2" fmla="val 3132458"/>
            </a:avLst>
          </a:prstGeom>
          <a:noFill/>
          <a:ln w="101600" cap="rnd" cmpd="sng">
            <a:solidFill>
              <a:schemeClr val="bg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7" name="Oval 26"/>
          <p:cNvSpPr/>
          <p:nvPr/>
        </p:nvSpPr>
        <p:spPr>
          <a:xfrm>
            <a:off x="8697125" y="2357384"/>
            <a:ext cx="1572804" cy="1572802"/>
          </a:xfrm>
          <a:prstGeom prst="ellipse">
            <a:avLst/>
          </a:prstGeom>
          <a:noFill/>
          <a:ln w="101600" cap="rnd" cmpd="sng">
            <a:solidFill>
              <a:schemeClr val="bg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8" name="Oval 27"/>
          <p:cNvSpPr/>
          <p:nvPr/>
        </p:nvSpPr>
        <p:spPr>
          <a:xfrm>
            <a:off x="8895511" y="2555770"/>
            <a:ext cx="1176030" cy="11760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ACD5CD"/>
                </a:solidFill>
                <a:latin typeface="华文细黑" panose="02010600040101010101" pitchFamily="2" charset="-122"/>
                <a:ea typeface="微软雅黑" panose="020B0503020204020204" pitchFamily="34" charset="-122"/>
                <a:cs typeface="Open Sans" panose="020B0606030504020204" pitchFamily="34" charset="0"/>
                <a:sym typeface="华文细黑" panose="02010600040101010101" pitchFamily="2" charset="-122"/>
              </a:rPr>
              <a:t>90%</a:t>
            </a:r>
          </a:p>
        </p:txBody>
      </p:sp>
      <p:sp>
        <p:nvSpPr>
          <p:cNvPr id="89" name="Arc 28"/>
          <p:cNvSpPr/>
          <p:nvPr/>
        </p:nvSpPr>
        <p:spPr>
          <a:xfrm>
            <a:off x="8697125" y="2357384"/>
            <a:ext cx="1572804" cy="1572802"/>
          </a:xfrm>
          <a:prstGeom prst="arc">
            <a:avLst>
              <a:gd name="adj1" fmla="val 16018236"/>
              <a:gd name="adj2" fmla="val 13285852"/>
            </a:avLst>
          </a:prstGeom>
          <a:noFill/>
          <a:ln w="101600" cap="rnd" cmpd="sng">
            <a:solidFill>
              <a:schemeClr val="bg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0" name="TextBox 96"/>
          <p:cNvSpPr txBox="1"/>
          <p:nvPr/>
        </p:nvSpPr>
        <p:spPr>
          <a:xfrm>
            <a:off x="1690935" y="4229105"/>
            <a:ext cx="2194940" cy="786130"/>
          </a:xfrm>
          <a:prstGeom prst="rect">
            <a:avLst/>
          </a:prstGeom>
          <a:noFill/>
        </p:spPr>
        <p:txBody>
          <a:bodyPr>
            <a:spAutoFit/>
          </a:bodyPr>
          <a:lstStyle/>
          <a:p>
            <a:pPr algn="ctr">
              <a:defRPr/>
            </a:pPr>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项目一</a:t>
            </a:r>
            <a:endParaRPr lang="en-US"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endParaRPr lang="en-US" altLang="zh-CN"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r>
              <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请在此处输入详细的文字介绍信息和介表达图表的含义表达图表的含义</a:t>
            </a:r>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a:t>
            </a:r>
            <a:endPar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1" name="TextBox 97"/>
          <p:cNvSpPr txBox="1"/>
          <p:nvPr/>
        </p:nvSpPr>
        <p:spPr>
          <a:xfrm>
            <a:off x="3932817" y="4229105"/>
            <a:ext cx="2194940" cy="786130"/>
          </a:xfrm>
          <a:prstGeom prst="rect">
            <a:avLst/>
          </a:prstGeom>
          <a:noFill/>
        </p:spPr>
        <p:txBody>
          <a:bodyPr>
            <a:spAutoFit/>
          </a:bodyPr>
          <a:lstStyle/>
          <a:p>
            <a:pPr algn="ctr">
              <a:defRPr/>
            </a:pPr>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项目二</a:t>
            </a:r>
            <a:endParaRPr lang="en-US"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endParaRPr lang="en-US" altLang="zh-CN"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r>
              <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请在此处输入详细的文字介绍信息和介表达图表的含义表达图表的含义</a:t>
            </a:r>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a:t>
            </a:r>
            <a:endPar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2" name="TextBox 98"/>
          <p:cNvSpPr txBox="1"/>
          <p:nvPr/>
        </p:nvSpPr>
        <p:spPr>
          <a:xfrm>
            <a:off x="6174698" y="4229105"/>
            <a:ext cx="2194941" cy="786130"/>
          </a:xfrm>
          <a:prstGeom prst="rect">
            <a:avLst/>
          </a:prstGeom>
          <a:noFill/>
        </p:spPr>
        <p:txBody>
          <a:bodyPr>
            <a:spAutoFit/>
          </a:bodyPr>
          <a:lstStyle/>
          <a:p>
            <a:pPr algn="ctr">
              <a:defRPr/>
            </a:pPr>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项目三</a:t>
            </a:r>
            <a:endParaRPr lang="en-US"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endParaRPr lang="en-US" altLang="zh-CN"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r>
              <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请在此处输入详细的文字介绍信息和介表达图表的含义表达图表的含义</a:t>
            </a:r>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a:t>
            </a:r>
            <a:endPar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3" name="TextBox 99"/>
          <p:cNvSpPr txBox="1"/>
          <p:nvPr/>
        </p:nvSpPr>
        <p:spPr>
          <a:xfrm>
            <a:off x="8386056" y="4229105"/>
            <a:ext cx="2194941" cy="749300"/>
          </a:xfrm>
          <a:prstGeom prst="rect">
            <a:avLst/>
          </a:prstGeom>
          <a:noFill/>
        </p:spPr>
        <p:txBody>
          <a:bodyPr>
            <a:spAutoFit/>
          </a:bodyPr>
          <a:lstStyle/>
          <a:p>
            <a:pPr algn="ctr">
              <a:defRPr/>
            </a:pPr>
            <a:r>
              <a:rPr lang="zh-CN" altLang="en-US"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项目四</a:t>
            </a:r>
            <a:endParaRPr lang="en-US" altLang="zh-CN"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endPar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r>
              <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请在此处输入详细的文字介绍信息和介表达图表的含义表达图表的含义</a:t>
            </a:r>
            <a:r>
              <a:rPr lang="en-US" altLang="zh-CN"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a:t>
            </a:r>
            <a:endParaRPr lang="zh-CN" altLang="en-US" sz="96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2" name="组合 1"/>
          <p:cNvGrpSpPr/>
          <p:nvPr/>
        </p:nvGrpSpPr>
        <p:grpSpPr>
          <a:xfrm>
            <a:off x="1" y="201354"/>
            <a:ext cx="4243885" cy="806318"/>
            <a:chOff x="1" y="167683"/>
            <a:chExt cx="3535466" cy="671722"/>
          </a:xfrm>
        </p:grpSpPr>
        <p:grpSp>
          <p:nvGrpSpPr>
            <p:cNvPr id="22" name="组合 21"/>
            <p:cNvGrpSpPr/>
            <p:nvPr/>
          </p:nvGrpSpPr>
          <p:grpSpPr>
            <a:xfrm>
              <a:off x="1" y="167683"/>
              <a:ext cx="3535466" cy="671722"/>
              <a:chOff x="2916166" y="694460"/>
              <a:chExt cx="4324493" cy="4324493"/>
            </a:xfrm>
          </p:grpSpPr>
          <p:sp>
            <p:nvSpPr>
              <p:cNvPr id="23"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4"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1" name="矩形 20"/>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fltVal val="0"/>
                                          </p:val>
                                        </p:tav>
                                        <p:tav tm="100000">
                                          <p:val>
                                            <p:strVal val="#ppt_h"/>
                                          </p:val>
                                        </p:tav>
                                      </p:tavLst>
                                    </p:anim>
                                    <p:animEffect transition="in" filter="fade">
                                      <p:cBhvr>
                                        <p:cTn id="9" dur="500"/>
                                        <p:tgtEl>
                                          <p:spTgt spid="7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9"/>
                                        </p:tgtEl>
                                        <p:attrNameLst>
                                          <p:attrName>style.visibility</p:attrName>
                                        </p:attrNameLst>
                                      </p:cBhvr>
                                      <p:to>
                                        <p:strVal val="visible"/>
                                      </p:to>
                                    </p:set>
                                    <p:anim calcmode="lin" valueType="num">
                                      <p:cBhvr>
                                        <p:cTn id="12" dur="500" fill="hold"/>
                                        <p:tgtEl>
                                          <p:spTgt spid="79"/>
                                        </p:tgtEl>
                                        <p:attrNameLst>
                                          <p:attrName>ppt_w</p:attrName>
                                        </p:attrNameLst>
                                      </p:cBhvr>
                                      <p:tavLst>
                                        <p:tav tm="0">
                                          <p:val>
                                            <p:fltVal val="0"/>
                                          </p:val>
                                        </p:tav>
                                        <p:tav tm="100000">
                                          <p:val>
                                            <p:strVal val="#ppt_w"/>
                                          </p:val>
                                        </p:tav>
                                      </p:tavLst>
                                    </p:anim>
                                    <p:anim calcmode="lin" valueType="num">
                                      <p:cBhvr>
                                        <p:cTn id="13" dur="500" fill="hold"/>
                                        <p:tgtEl>
                                          <p:spTgt spid="79"/>
                                        </p:tgtEl>
                                        <p:attrNameLst>
                                          <p:attrName>ppt_h</p:attrName>
                                        </p:attrNameLst>
                                      </p:cBhvr>
                                      <p:tavLst>
                                        <p:tav tm="0">
                                          <p:val>
                                            <p:fltVal val="0"/>
                                          </p:val>
                                        </p:tav>
                                        <p:tav tm="100000">
                                          <p:val>
                                            <p:strVal val="#ppt_h"/>
                                          </p:val>
                                        </p:tav>
                                      </p:tavLst>
                                    </p:anim>
                                    <p:animEffect transition="in" filter="fade">
                                      <p:cBhvr>
                                        <p:cTn id="14" dur="500"/>
                                        <p:tgtEl>
                                          <p:spTgt spid="7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0"/>
                                        </p:tgtEl>
                                        <p:attrNameLst>
                                          <p:attrName>style.visibility</p:attrName>
                                        </p:attrNameLst>
                                      </p:cBhvr>
                                      <p:to>
                                        <p:strVal val="visible"/>
                                      </p:to>
                                    </p:set>
                                    <p:anim calcmode="lin" valueType="num">
                                      <p:cBhvr>
                                        <p:cTn id="17" dur="500" fill="hold"/>
                                        <p:tgtEl>
                                          <p:spTgt spid="80"/>
                                        </p:tgtEl>
                                        <p:attrNameLst>
                                          <p:attrName>ppt_w</p:attrName>
                                        </p:attrNameLst>
                                      </p:cBhvr>
                                      <p:tavLst>
                                        <p:tav tm="0">
                                          <p:val>
                                            <p:fltVal val="0"/>
                                          </p:val>
                                        </p:tav>
                                        <p:tav tm="100000">
                                          <p:val>
                                            <p:strVal val="#ppt_w"/>
                                          </p:val>
                                        </p:tav>
                                      </p:tavLst>
                                    </p:anim>
                                    <p:anim calcmode="lin" valueType="num">
                                      <p:cBhvr>
                                        <p:cTn id="18" dur="500" fill="hold"/>
                                        <p:tgtEl>
                                          <p:spTgt spid="80"/>
                                        </p:tgtEl>
                                        <p:attrNameLst>
                                          <p:attrName>ppt_h</p:attrName>
                                        </p:attrNameLst>
                                      </p:cBhvr>
                                      <p:tavLst>
                                        <p:tav tm="0">
                                          <p:val>
                                            <p:fltVal val="0"/>
                                          </p:val>
                                        </p:tav>
                                        <p:tav tm="100000">
                                          <p:val>
                                            <p:strVal val="#ppt_h"/>
                                          </p:val>
                                        </p:tav>
                                      </p:tavLst>
                                    </p:anim>
                                    <p:animEffect transition="in" filter="fade">
                                      <p:cBhvr>
                                        <p:cTn id="19" dur="500"/>
                                        <p:tgtEl>
                                          <p:spTgt spid="8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 calcmode="lin" valueType="num">
                                      <p:cBhvr>
                                        <p:cTn id="22" dur="500" fill="hold"/>
                                        <p:tgtEl>
                                          <p:spTgt spid="81"/>
                                        </p:tgtEl>
                                        <p:attrNameLst>
                                          <p:attrName>ppt_w</p:attrName>
                                        </p:attrNameLst>
                                      </p:cBhvr>
                                      <p:tavLst>
                                        <p:tav tm="0">
                                          <p:val>
                                            <p:fltVal val="0"/>
                                          </p:val>
                                        </p:tav>
                                        <p:tav tm="100000">
                                          <p:val>
                                            <p:strVal val="#ppt_w"/>
                                          </p:val>
                                        </p:tav>
                                      </p:tavLst>
                                    </p:anim>
                                    <p:anim calcmode="lin" valueType="num">
                                      <p:cBhvr>
                                        <p:cTn id="23" dur="500" fill="hold"/>
                                        <p:tgtEl>
                                          <p:spTgt spid="81"/>
                                        </p:tgtEl>
                                        <p:attrNameLst>
                                          <p:attrName>ppt_h</p:attrName>
                                        </p:attrNameLst>
                                      </p:cBhvr>
                                      <p:tavLst>
                                        <p:tav tm="0">
                                          <p:val>
                                            <p:fltVal val="0"/>
                                          </p:val>
                                        </p:tav>
                                        <p:tav tm="100000">
                                          <p:val>
                                            <p:strVal val="#ppt_h"/>
                                          </p:val>
                                        </p:tav>
                                      </p:tavLst>
                                    </p:anim>
                                    <p:animEffect transition="in" filter="fade">
                                      <p:cBhvr>
                                        <p:cTn id="24" dur="500"/>
                                        <p:tgtEl>
                                          <p:spTgt spid="8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2"/>
                                        </p:tgtEl>
                                        <p:attrNameLst>
                                          <p:attrName>style.visibility</p:attrName>
                                        </p:attrNameLst>
                                      </p:cBhvr>
                                      <p:to>
                                        <p:strVal val="visible"/>
                                      </p:to>
                                    </p:set>
                                    <p:anim calcmode="lin" valueType="num">
                                      <p:cBhvr>
                                        <p:cTn id="27" dur="500" fill="hold"/>
                                        <p:tgtEl>
                                          <p:spTgt spid="82"/>
                                        </p:tgtEl>
                                        <p:attrNameLst>
                                          <p:attrName>ppt_w</p:attrName>
                                        </p:attrNameLst>
                                      </p:cBhvr>
                                      <p:tavLst>
                                        <p:tav tm="0">
                                          <p:val>
                                            <p:fltVal val="0"/>
                                          </p:val>
                                        </p:tav>
                                        <p:tav tm="100000">
                                          <p:val>
                                            <p:strVal val="#ppt_w"/>
                                          </p:val>
                                        </p:tav>
                                      </p:tavLst>
                                    </p:anim>
                                    <p:anim calcmode="lin" valueType="num">
                                      <p:cBhvr>
                                        <p:cTn id="28" dur="500" fill="hold"/>
                                        <p:tgtEl>
                                          <p:spTgt spid="82"/>
                                        </p:tgtEl>
                                        <p:attrNameLst>
                                          <p:attrName>ppt_h</p:attrName>
                                        </p:attrNameLst>
                                      </p:cBhvr>
                                      <p:tavLst>
                                        <p:tav tm="0">
                                          <p:val>
                                            <p:fltVal val="0"/>
                                          </p:val>
                                        </p:tav>
                                        <p:tav tm="100000">
                                          <p:val>
                                            <p:strVal val="#ppt_h"/>
                                          </p:val>
                                        </p:tav>
                                      </p:tavLst>
                                    </p:anim>
                                    <p:animEffect transition="in" filter="fade">
                                      <p:cBhvr>
                                        <p:cTn id="29" dur="500"/>
                                        <p:tgtEl>
                                          <p:spTgt spid="8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3"/>
                                        </p:tgtEl>
                                        <p:attrNameLst>
                                          <p:attrName>style.visibility</p:attrName>
                                        </p:attrNameLst>
                                      </p:cBhvr>
                                      <p:to>
                                        <p:strVal val="visible"/>
                                      </p:to>
                                    </p:set>
                                    <p:anim calcmode="lin" valueType="num">
                                      <p:cBhvr>
                                        <p:cTn id="32" dur="500" fill="hold"/>
                                        <p:tgtEl>
                                          <p:spTgt spid="83"/>
                                        </p:tgtEl>
                                        <p:attrNameLst>
                                          <p:attrName>ppt_w</p:attrName>
                                        </p:attrNameLst>
                                      </p:cBhvr>
                                      <p:tavLst>
                                        <p:tav tm="0">
                                          <p:val>
                                            <p:fltVal val="0"/>
                                          </p:val>
                                        </p:tav>
                                        <p:tav tm="100000">
                                          <p:val>
                                            <p:strVal val="#ppt_w"/>
                                          </p:val>
                                        </p:tav>
                                      </p:tavLst>
                                    </p:anim>
                                    <p:anim calcmode="lin" valueType="num">
                                      <p:cBhvr>
                                        <p:cTn id="33" dur="500" fill="hold"/>
                                        <p:tgtEl>
                                          <p:spTgt spid="83"/>
                                        </p:tgtEl>
                                        <p:attrNameLst>
                                          <p:attrName>ppt_h</p:attrName>
                                        </p:attrNameLst>
                                      </p:cBhvr>
                                      <p:tavLst>
                                        <p:tav tm="0">
                                          <p:val>
                                            <p:fltVal val="0"/>
                                          </p:val>
                                        </p:tav>
                                        <p:tav tm="100000">
                                          <p:val>
                                            <p:strVal val="#ppt_h"/>
                                          </p:val>
                                        </p:tav>
                                      </p:tavLst>
                                    </p:anim>
                                    <p:animEffect transition="in" filter="fade">
                                      <p:cBhvr>
                                        <p:cTn id="34" dur="500"/>
                                        <p:tgtEl>
                                          <p:spTgt spid="8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anim calcmode="lin" valueType="num">
                                      <p:cBhvr>
                                        <p:cTn id="37" dur="500" fill="hold"/>
                                        <p:tgtEl>
                                          <p:spTgt spid="84"/>
                                        </p:tgtEl>
                                        <p:attrNameLst>
                                          <p:attrName>ppt_w</p:attrName>
                                        </p:attrNameLst>
                                      </p:cBhvr>
                                      <p:tavLst>
                                        <p:tav tm="0">
                                          <p:val>
                                            <p:fltVal val="0"/>
                                          </p:val>
                                        </p:tav>
                                        <p:tav tm="100000">
                                          <p:val>
                                            <p:strVal val="#ppt_w"/>
                                          </p:val>
                                        </p:tav>
                                      </p:tavLst>
                                    </p:anim>
                                    <p:anim calcmode="lin" valueType="num">
                                      <p:cBhvr>
                                        <p:cTn id="38" dur="500" fill="hold"/>
                                        <p:tgtEl>
                                          <p:spTgt spid="84"/>
                                        </p:tgtEl>
                                        <p:attrNameLst>
                                          <p:attrName>ppt_h</p:attrName>
                                        </p:attrNameLst>
                                      </p:cBhvr>
                                      <p:tavLst>
                                        <p:tav tm="0">
                                          <p:val>
                                            <p:fltVal val="0"/>
                                          </p:val>
                                        </p:tav>
                                        <p:tav tm="100000">
                                          <p:val>
                                            <p:strVal val="#ppt_h"/>
                                          </p:val>
                                        </p:tav>
                                      </p:tavLst>
                                    </p:anim>
                                    <p:animEffect transition="in" filter="fade">
                                      <p:cBhvr>
                                        <p:cTn id="39" dur="500"/>
                                        <p:tgtEl>
                                          <p:spTgt spid="8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cBhvr>
                                        <p:cTn id="42" dur="500" fill="hold"/>
                                        <p:tgtEl>
                                          <p:spTgt spid="85"/>
                                        </p:tgtEl>
                                        <p:attrNameLst>
                                          <p:attrName>ppt_w</p:attrName>
                                        </p:attrNameLst>
                                      </p:cBhvr>
                                      <p:tavLst>
                                        <p:tav tm="0">
                                          <p:val>
                                            <p:fltVal val="0"/>
                                          </p:val>
                                        </p:tav>
                                        <p:tav tm="100000">
                                          <p:val>
                                            <p:strVal val="#ppt_w"/>
                                          </p:val>
                                        </p:tav>
                                      </p:tavLst>
                                    </p:anim>
                                    <p:anim calcmode="lin" valueType="num">
                                      <p:cBhvr>
                                        <p:cTn id="43" dur="500" fill="hold"/>
                                        <p:tgtEl>
                                          <p:spTgt spid="85"/>
                                        </p:tgtEl>
                                        <p:attrNameLst>
                                          <p:attrName>ppt_h</p:attrName>
                                        </p:attrNameLst>
                                      </p:cBhvr>
                                      <p:tavLst>
                                        <p:tav tm="0">
                                          <p:val>
                                            <p:fltVal val="0"/>
                                          </p:val>
                                        </p:tav>
                                        <p:tav tm="100000">
                                          <p:val>
                                            <p:strVal val="#ppt_h"/>
                                          </p:val>
                                        </p:tav>
                                      </p:tavLst>
                                    </p:anim>
                                    <p:animEffect transition="in" filter="fade">
                                      <p:cBhvr>
                                        <p:cTn id="44" dur="500"/>
                                        <p:tgtEl>
                                          <p:spTgt spid="8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86"/>
                                        </p:tgtEl>
                                        <p:attrNameLst>
                                          <p:attrName>style.visibility</p:attrName>
                                        </p:attrNameLst>
                                      </p:cBhvr>
                                      <p:to>
                                        <p:strVal val="visible"/>
                                      </p:to>
                                    </p:set>
                                    <p:anim calcmode="lin" valueType="num">
                                      <p:cBhvr>
                                        <p:cTn id="47" dur="500" fill="hold"/>
                                        <p:tgtEl>
                                          <p:spTgt spid="86"/>
                                        </p:tgtEl>
                                        <p:attrNameLst>
                                          <p:attrName>ppt_w</p:attrName>
                                        </p:attrNameLst>
                                      </p:cBhvr>
                                      <p:tavLst>
                                        <p:tav tm="0">
                                          <p:val>
                                            <p:fltVal val="0"/>
                                          </p:val>
                                        </p:tav>
                                        <p:tav tm="100000">
                                          <p:val>
                                            <p:strVal val="#ppt_w"/>
                                          </p:val>
                                        </p:tav>
                                      </p:tavLst>
                                    </p:anim>
                                    <p:anim calcmode="lin" valueType="num">
                                      <p:cBhvr>
                                        <p:cTn id="48" dur="500" fill="hold"/>
                                        <p:tgtEl>
                                          <p:spTgt spid="86"/>
                                        </p:tgtEl>
                                        <p:attrNameLst>
                                          <p:attrName>ppt_h</p:attrName>
                                        </p:attrNameLst>
                                      </p:cBhvr>
                                      <p:tavLst>
                                        <p:tav tm="0">
                                          <p:val>
                                            <p:fltVal val="0"/>
                                          </p:val>
                                        </p:tav>
                                        <p:tav tm="100000">
                                          <p:val>
                                            <p:strVal val="#ppt_h"/>
                                          </p:val>
                                        </p:tav>
                                      </p:tavLst>
                                    </p:anim>
                                    <p:animEffect transition="in" filter="fade">
                                      <p:cBhvr>
                                        <p:cTn id="49" dur="500"/>
                                        <p:tgtEl>
                                          <p:spTgt spid="8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500" fill="hold"/>
                                        <p:tgtEl>
                                          <p:spTgt spid="87"/>
                                        </p:tgtEl>
                                        <p:attrNameLst>
                                          <p:attrName>ppt_w</p:attrName>
                                        </p:attrNameLst>
                                      </p:cBhvr>
                                      <p:tavLst>
                                        <p:tav tm="0">
                                          <p:val>
                                            <p:fltVal val="0"/>
                                          </p:val>
                                        </p:tav>
                                        <p:tav tm="100000">
                                          <p:val>
                                            <p:strVal val="#ppt_w"/>
                                          </p:val>
                                        </p:tav>
                                      </p:tavLst>
                                    </p:anim>
                                    <p:anim calcmode="lin" valueType="num">
                                      <p:cBhvr>
                                        <p:cTn id="53" dur="500" fill="hold"/>
                                        <p:tgtEl>
                                          <p:spTgt spid="87"/>
                                        </p:tgtEl>
                                        <p:attrNameLst>
                                          <p:attrName>ppt_h</p:attrName>
                                        </p:attrNameLst>
                                      </p:cBhvr>
                                      <p:tavLst>
                                        <p:tav tm="0">
                                          <p:val>
                                            <p:fltVal val="0"/>
                                          </p:val>
                                        </p:tav>
                                        <p:tav tm="100000">
                                          <p:val>
                                            <p:strVal val="#ppt_h"/>
                                          </p:val>
                                        </p:tav>
                                      </p:tavLst>
                                    </p:anim>
                                    <p:animEffect transition="in" filter="fade">
                                      <p:cBhvr>
                                        <p:cTn id="54" dur="500"/>
                                        <p:tgtEl>
                                          <p:spTgt spid="8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p:cTn id="57" dur="500" fill="hold"/>
                                        <p:tgtEl>
                                          <p:spTgt spid="88"/>
                                        </p:tgtEl>
                                        <p:attrNameLst>
                                          <p:attrName>ppt_w</p:attrName>
                                        </p:attrNameLst>
                                      </p:cBhvr>
                                      <p:tavLst>
                                        <p:tav tm="0">
                                          <p:val>
                                            <p:fltVal val="0"/>
                                          </p:val>
                                        </p:tav>
                                        <p:tav tm="100000">
                                          <p:val>
                                            <p:strVal val="#ppt_w"/>
                                          </p:val>
                                        </p:tav>
                                      </p:tavLst>
                                    </p:anim>
                                    <p:anim calcmode="lin" valueType="num">
                                      <p:cBhvr>
                                        <p:cTn id="58" dur="500" fill="hold"/>
                                        <p:tgtEl>
                                          <p:spTgt spid="88"/>
                                        </p:tgtEl>
                                        <p:attrNameLst>
                                          <p:attrName>ppt_h</p:attrName>
                                        </p:attrNameLst>
                                      </p:cBhvr>
                                      <p:tavLst>
                                        <p:tav tm="0">
                                          <p:val>
                                            <p:fltVal val="0"/>
                                          </p:val>
                                        </p:tav>
                                        <p:tav tm="100000">
                                          <p:val>
                                            <p:strVal val="#ppt_h"/>
                                          </p:val>
                                        </p:tav>
                                      </p:tavLst>
                                    </p:anim>
                                    <p:animEffect transition="in" filter="fade">
                                      <p:cBhvr>
                                        <p:cTn id="59" dur="500"/>
                                        <p:tgtEl>
                                          <p:spTgt spid="8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9"/>
                                        </p:tgtEl>
                                        <p:attrNameLst>
                                          <p:attrName>style.visibility</p:attrName>
                                        </p:attrNameLst>
                                      </p:cBhvr>
                                      <p:to>
                                        <p:strVal val="visible"/>
                                      </p:to>
                                    </p:set>
                                    <p:anim calcmode="lin" valueType="num">
                                      <p:cBhvr>
                                        <p:cTn id="62" dur="500" fill="hold"/>
                                        <p:tgtEl>
                                          <p:spTgt spid="89"/>
                                        </p:tgtEl>
                                        <p:attrNameLst>
                                          <p:attrName>ppt_w</p:attrName>
                                        </p:attrNameLst>
                                      </p:cBhvr>
                                      <p:tavLst>
                                        <p:tav tm="0">
                                          <p:val>
                                            <p:fltVal val="0"/>
                                          </p:val>
                                        </p:tav>
                                        <p:tav tm="100000">
                                          <p:val>
                                            <p:strVal val="#ppt_w"/>
                                          </p:val>
                                        </p:tav>
                                      </p:tavLst>
                                    </p:anim>
                                    <p:anim calcmode="lin" valueType="num">
                                      <p:cBhvr>
                                        <p:cTn id="63" dur="500" fill="hold"/>
                                        <p:tgtEl>
                                          <p:spTgt spid="89"/>
                                        </p:tgtEl>
                                        <p:attrNameLst>
                                          <p:attrName>ppt_h</p:attrName>
                                        </p:attrNameLst>
                                      </p:cBhvr>
                                      <p:tavLst>
                                        <p:tav tm="0">
                                          <p:val>
                                            <p:fltVal val="0"/>
                                          </p:val>
                                        </p:tav>
                                        <p:tav tm="100000">
                                          <p:val>
                                            <p:strVal val="#ppt_h"/>
                                          </p:val>
                                        </p:tav>
                                      </p:tavLst>
                                    </p:anim>
                                    <p:animEffect transition="in" filter="fade">
                                      <p:cBhvr>
                                        <p:cTn id="64"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bldLvl="0" animBg="1"/>
      <p:bldP spid="80" grpId="0" bldLvl="0" animBg="1"/>
      <p:bldP spid="81" grpId="0" bldLvl="0" animBg="1"/>
      <p:bldP spid="82" grpId="0" bldLvl="0" animBg="1"/>
      <p:bldP spid="83" grpId="0" bldLvl="0" animBg="1"/>
      <p:bldP spid="84" grpId="0" bldLvl="0" animBg="1"/>
      <p:bldP spid="85" grpId="0" bldLvl="0" animBg="1"/>
      <p:bldP spid="86" grpId="0" bldLvl="0" animBg="1"/>
      <p:bldP spid="87" grpId="0" bldLvl="0" animBg="1"/>
      <p:bldP spid="88" grpId="0" bldLvl="0" animBg="1"/>
      <p:bldP spid="8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Shape 1906"/>
          <p:cNvSpPr/>
          <p:nvPr/>
        </p:nvSpPr>
        <p:spPr>
          <a:xfrm>
            <a:off x="960060" y="1390991"/>
            <a:ext cx="2072640" cy="426085"/>
          </a:xfrm>
          <a:prstGeom prst="rect">
            <a:avLst/>
          </a:prstGeom>
          <a:ln w="12700">
            <a:miter lim="400000"/>
          </a:ln>
        </p:spPr>
        <p:txBody>
          <a:bodyPr wrap="none" lIns="30489" tIns="30489" rIns="30489" bIns="30489" anchor="b">
            <a:spAutoFit/>
          </a:bodyPr>
          <a:lstStyle/>
          <a:p>
            <a:pPr defTabSz="412750" hangingPunct="0">
              <a:lnSpc>
                <a:spcPct val="120000"/>
              </a:lnSpc>
              <a:defRPr sz="3300">
                <a:solidFill>
                  <a:srgbClr val="53585F"/>
                </a:solidFill>
                <a:latin typeface="San Francisco Display Light"/>
                <a:ea typeface="San Francisco Display Light"/>
                <a:cs typeface="San Francisco Display Light"/>
                <a:sym typeface="San Francisco Display Light"/>
              </a:defRPr>
            </a:pPr>
            <a:r>
              <a:rPr lang="zh-CN" altLang="en-US" sz="1980" b="1"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标题内容点击这里</a:t>
            </a:r>
            <a:r>
              <a:rPr sz="1980" b="1"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 </a:t>
            </a:r>
          </a:p>
        </p:txBody>
      </p:sp>
      <p:sp>
        <p:nvSpPr>
          <p:cNvPr id="32" name="Shape 1907"/>
          <p:cNvSpPr/>
          <p:nvPr/>
        </p:nvSpPr>
        <p:spPr>
          <a:xfrm>
            <a:off x="1013484" y="1966951"/>
            <a:ext cx="6096000" cy="558165"/>
          </a:xfrm>
          <a:prstGeom prst="rect">
            <a:avLst/>
          </a:prstGeom>
          <a:ln w="12700">
            <a:miter lim="400000"/>
          </a:ln>
        </p:spPr>
        <p:txBody>
          <a:bodyPr wrap="none" lIns="30489" tIns="30489" rIns="30489" bIns="30489" anchor="ctr">
            <a:spAutoFit/>
          </a:bodyPr>
          <a:lstStyle/>
          <a:p>
            <a:pPr algn="just">
              <a:lnSpc>
                <a:spcPct val="150000"/>
              </a:lnSpc>
            </a:pPr>
            <a:r>
              <a:rPr lang="zh-CN" altLang="en-US" sz="108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请替换文字内容，添加相关标题，修改文字内容，也可以直接复制你的内容到此。请替换文字内容，</a:t>
            </a:r>
            <a:endParaRPr lang="en-US" altLang="zh-CN" sz="108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pPr algn="just">
              <a:lnSpc>
                <a:spcPct val="150000"/>
              </a:lnSpc>
            </a:pPr>
            <a:r>
              <a:rPr lang="zh-CN" altLang="en-US" sz="108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添加相关标题，修改文字内容，也可以直接复制你的内容到此。</a:t>
            </a:r>
          </a:p>
        </p:txBody>
      </p:sp>
      <p:sp>
        <p:nvSpPr>
          <p:cNvPr id="33" name="Shape 1908"/>
          <p:cNvSpPr/>
          <p:nvPr/>
        </p:nvSpPr>
        <p:spPr>
          <a:xfrm>
            <a:off x="1009387" y="1906384"/>
            <a:ext cx="2046044" cy="0"/>
          </a:xfrm>
          <a:prstGeom prst="line">
            <a:avLst/>
          </a:prstGeom>
          <a:ln w="25400">
            <a:solidFill>
              <a:schemeClr val="bg1"/>
            </a:solidFill>
            <a:miter lim="400000"/>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92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nvGrpSpPr>
          <p:cNvPr id="35" name="组合 34"/>
          <p:cNvGrpSpPr/>
          <p:nvPr/>
        </p:nvGrpSpPr>
        <p:grpSpPr>
          <a:xfrm>
            <a:off x="1021057" y="3501468"/>
            <a:ext cx="951533" cy="1098736"/>
            <a:chOff x="830990" y="3975755"/>
            <a:chExt cx="792696" cy="915327"/>
          </a:xfrm>
        </p:grpSpPr>
        <p:sp>
          <p:nvSpPr>
            <p:cNvPr id="36" name="Shape 1910"/>
            <p:cNvSpPr/>
            <p:nvPr/>
          </p:nvSpPr>
          <p:spPr>
            <a:xfrm>
              <a:off x="830990" y="3975755"/>
              <a:ext cx="792696"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bg1"/>
              </a:solidFill>
              <a:miter lim="400000"/>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37" name="Shape 1914"/>
            <p:cNvSpPr/>
            <p:nvPr/>
          </p:nvSpPr>
          <p:spPr>
            <a:xfrm>
              <a:off x="1084306" y="4289834"/>
              <a:ext cx="286064" cy="234035"/>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bg1"/>
            </a:solidFill>
            <a:ln w="12700">
              <a:miter lim="400000"/>
            </a:ln>
          </p:spPr>
          <p:txBody>
            <a:bodyPr lIns="27440" rIns="2744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8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nvGrpSpPr>
          <p:cNvPr id="38" name="组合 37"/>
          <p:cNvGrpSpPr/>
          <p:nvPr/>
        </p:nvGrpSpPr>
        <p:grpSpPr>
          <a:xfrm>
            <a:off x="4563979" y="3501468"/>
            <a:ext cx="951534" cy="1098736"/>
            <a:chOff x="3782502" y="3975755"/>
            <a:chExt cx="792697" cy="915327"/>
          </a:xfrm>
        </p:grpSpPr>
        <p:sp>
          <p:nvSpPr>
            <p:cNvPr id="39" name="Shape 1912"/>
            <p:cNvSpPr/>
            <p:nvPr/>
          </p:nvSpPr>
          <p:spPr>
            <a:xfrm>
              <a:off x="3782502" y="3975755"/>
              <a:ext cx="792697"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bg1"/>
              </a:solidFill>
              <a:miter lim="400000"/>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920" b="0" i="0" u="none" strike="noStrike" kern="0" cap="none" spc="0" normalizeH="0" baseline="0" noProof="0" dirty="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40" name="Shape 1915"/>
            <p:cNvSpPr/>
            <p:nvPr/>
          </p:nvSpPr>
          <p:spPr>
            <a:xfrm>
              <a:off x="4035818" y="4276832"/>
              <a:ext cx="286064" cy="260039"/>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bg1"/>
            </a:solidFill>
            <a:ln w="12700">
              <a:miter lim="400000"/>
            </a:ln>
          </p:spPr>
          <p:txBody>
            <a:bodyPr lIns="27440" rIns="2744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8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nvGrpSpPr>
          <p:cNvPr id="41" name="组合 40"/>
          <p:cNvGrpSpPr/>
          <p:nvPr/>
        </p:nvGrpSpPr>
        <p:grpSpPr>
          <a:xfrm>
            <a:off x="2792518" y="3501468"/>
            <a:ext cx="951533" cy="1098736"/>
            <a:chOff x="2306746" y="3975755"/>
            <a:chExt cx="792696" cy="915327"/>
          </a:xfrm>
          <a:solidFill>
            <a:schemeClr val="bg1"/>
          </a:solidFill>
        </p:grpSpPr>
        <p:sp>
          <p:nvSpPr>
            <p:cNvPr id="42" name="Shape 1911"/>
            <p:cNvSpPr/>
            <p:nvPr/>
          </p:nvSpPr>
          <p:spPr>
            <a:xfrm>
              <a:off x="2306746" y="3975755"/>
              <a:ext cx="792696"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grpFill/>
            <a:ln w="12700">
              <a:miter lim="400000"/>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43" name="Shape 1916"/>
            <p:cNvSpPr/>
            <p:nvPr/>
          </p:nvSpPr>
          <p:spPr>
            <a:xfrm>
              <a:off x="2560062" y="4290397"/>
              <a:ext cx="286064" cy="286043"/>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grpFill/>
            <a:ln w="12700">
              <a:solidFill>
                <a:srgbClr val="ACD5CD"/>
              </a:solidFill>
              <a:miter lim="400000"/>
            </a:ln>
          </p:spPr>
          <p:txBody>
            <a:bodyPr lIns="27440" rIns="2744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8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grpSp>
        <p:nvGrpSpPr>
          <p:cNvPr id="44" name="组合 43"/>
          <p:cNvGrpSpPr/>
          <p:nvPr/>
        </p:nvGrpSpPr>
        <p:grpSpPr>
          <a:xfrm>
            <a:off x="6335439" y="3501468"/>
            <a:ext cx="951534" cy="1098736"/>
            <a:chOff x="5258258" y="3975755"/>
            <a:chExt cx="792697" cy="915327"/>
          </a:xfrm>
        </p:grpSpPr>
        <p:sp>
          <p:nvSpPr>
            <p:cNvPr id="73" name="Shape 1913"/>
            <p:cNvSpPr/>
            <p:nvPr/>
          </p:nvSpPr>
          <p:spPr>
            <a:xfrm>
              <a:off x="5258258" y="3975755"/>
              <a:ext cx="792697" cy="91532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bg1"/>
              </a:solidFill>
              <a:miter lim="400000"/>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solidFill>
                    <a:srgbClr val="FFFFFF"/>
                  </a:solidFill>
                </a:defRPr>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74" name="Shape 1917"/>
            <p:cNvSpPr/>
            <p:nvPr/>
          </p:nvSpPr>
          <p:spPr>
            <a:xfrm>
              <a:off x="5511574" y="4316400"/>
              <a:ext cx="286064" cy="234036"/>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bg1"/>
            </a:solidFill>
            <a:ln w="12700">
              <a:noFill/>
              <a:miter lim="400000"/>
            </a:ln>
          </p:spPr>
          <p:txBody>
            <a:bodyPr lIns="27440" rIns="27440" anchor="ctr"/>
            <a:lstStyle/>
            <a:p>
              <a:pPr marL="0" marR="0" lvl="0" indent="0" algn="ctr" defTabSz="219710" eaLnBrk="1" fontAlgn="auto" latinLnBrk="0" hangingPunct="0">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Arial" panose="020B0604020202020204"/>
                  <a:ea typeface="Arial" panose="020B0604020202020204"/>
                  <a:cs typeface="Arial" panose="020B0604020202020204"/>
                  <a:sym typeface="Arial" panose="020B0604020202020204"/>
                </a:defRPr>
              </a:pPr>
              <a:endParaRPr kumimoji="0" sz="1800" b="0" i="0" u="none" strike="noStrike" kern="0" cap="none" spc="0" normalizeH="0" baseline="0" noProof="0">
                <a:ln>
                  <a:noFill/>
                </a:ln>
                <a:solidFill>
                  <a:schemeClr val="tx1">
                    <a:lumMod val="65000"/>
                    <a:lumOff val="35000"/>
                  </a:schemeClr>
                </a:solidFill>
                <a:effectLst>
                  <a:outerShdw blurRad="38100" dist="12700" dir="5400000" rotWithShape="0">
                    <a:srgbClr val="000000">
                      <a:alpha val="50000"/>
                    </a:srgbClr>
                  </a:outerShdw>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sp>
        <p:nvSpPr>
          <p:cNvPr id="76" name="Shape 1918"/>
          <p:cNvSpPr/>
          <p:nvPr/>
        </p:nvSpPr>
        <p:spPr>
          <a:xfrm>
            <a:off x="3905607" y="4049436"/>
            <a:ext cx="489195" cy="1"/>
          </a:xfrm>
          <a:prstGeom prst="line">
            <a:avLst/>
          </a:prstGeom>
          <a:ln w="12700">
            <a:solidFill>
              <a:schemeClr val="bg1"/>
            </a:solidFill>
            <a:custDash>
              <a:ds d="200000" sp="200000"/>
            </a:custDash>
            <a:miter lim="400000"/>
            <a:headEnd type="oval"/>
            <a:tailEnd type="oval"/>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77" name="Shape 1919"/>
          <p:cNvSpPr/>
          <p:nvPr/>
        </p:nvSpPr>
        <p:spPr>
          <a:xfrm>
            <a:off x="5680878" y="4049436"/>
            <a:ext cx="489196" cy="1"/>
          </a:xfrm>
          <a:prstGeom prst="line">
            <a:avLst/>
          </a:prstGeom>
          <a:ln w="12700">
            <a:solidFill>
              <a:schemeClr val="bg1"/>
            </a:solidFill>
            <a:custDash>
              <a:ds d="200000" sp="200000"/>
            </a:custDash>
            <a:miter lim="400000"/>
            <a:headEnd type="oval"/>
            <a:tailEnd type="oval"/>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78" name="Shape 1920"/>
          <p:cNvSpPr/>
          <p:nvPr/>
        </p:nvSpPr>
        <p:spPr>
          <a:xfrm>
            <a:off x="2130333" y="4050836"/>
            <a:ext cx="489196" cy="1"/>
          </a:xfrm>
          <a:prstGeom prst="line">
            <a:avLst/>
          </a:prstGeom>
          <a:ln w="12700">
            <a:solidFill>
              <a:schemeClr val="bg1"/>
            </a:solidFill>
            <a:custDash>
              <a:ds d="200000" sp="200000"/>
            </a:custDash>
            <a:miter lim="400000"/>
            <a:headEnd type="oval"/>
            <a:tailEnd type="oval"/>
          </a:ln>
        </p:spPr>
        <p:txBody>
          <a:bodyPr lIns="30489" tIns="30489" rIns="30489" bIns="30489" anchor="ctr"/>
          <a:lstStyle/>
          <a:p>
            <a:pPr marL="0" marR="0" lvl="0" indent="0" algn="ctr" defTabSz="412750" eaLnBrk="1" fontAlgn="auto" latinLnBrk="0" hangingPunct="0">
              <a:lnSpc>
                <a:spcPct val="100000"/>
              </a:lnSpc>
              <a:spcBef>
                <a:spcPts val="0"/>
              </a:spcBef>
              <a:spcAft>
                <a:spcPts val="0"/>
              </a:spcAft>
              <a:buClrTx/>
              <a:buSzTx/>
              <a:buFontTx/>
              <a:buNone/>
              <a:defRPr sz="3200"/>
            </a:pPr>
            <a:endParaRPr kumimoji="0" sz="1920" b="0" i="0" u="none" strike="noStrike" kern="0" cap="none" spc="0" normalizeH="0" baseline="0" noProof="0">
              <a:ln>
                <a:noFill/>
              </a:ln>
              <a:solidFill>
                <a:schemeClr val="tx1">
                  <a:lumMod val="65000"/>
                  <a:lumOff val="3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79" name="Shape 1921"/>
          <p:cNvSpPr/>
          <p:nvPr/>
        </p:nvSpPr>
        <p:spPr>
          <a:xfrm>
            <a:off x="961859" y="4779235"/>
            <a:ext cx="957580" cy="459740"/>
          </a:xfrm>
          <a:prstGeom prst="rect">
            <a:avLst/>
          </a:prstGeom>
          <a:ln w="12700">
            <a:miter lim="400000"/>
          </a:ln>
        </p:spPr>
        <p:txBody>
          <a:bodyPr wrap="none" lIns="30489" tIns="30489" rIns="30489" bIns="30489"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Photo Gallery</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125k</a:t>
            </a:r>
          </a:p>
        </p:txBody>
      </p:sp>
      <p:sp>
        <p:nvSpPr>
          <p:cNvPr id="80" name="Shape 1922"/>
          <p:cNvSpPr/>
          <p:nvPr/>
        </p:nvSpPr>
        <p:spPr>
          <a:xfrm>
            <a:off x="2595206" y="4779235"/>
            <a:ext cx="1218565" cy="459740"/>
          </a:xfrm>
          <a:prstGeom prst="rect">
            <a:avLst/>
          </a:prstGeom>
          <a:ln w="12700">
            <a:miter lim="400000"/>
          </a:ln>
        </p:spPr>
        <p:txBody>
          <a:bodyPr wrap="none" lIns="30489" tIns="30489" rIns="30489" bIns="30489"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Costumer Service</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300k</a:t>
            </a:r>
          </a:p>
        </p:txBody>
      </p:sp>
      <p:sp>
        <p:nvSpPr>
          <p:cNvPr id="81" name="Shape 1923"/>
          <p:cNvSpPr/>
          <p:nvPr/>
        </p:nvSpPr>
        <p:spPr>
          <a:xfrm>
            <a:off x="4428263" y="4779235"/>
            <a:ext cx="1110615" cy="459740"/>
          </a:xfrm>
          <a:prstGeom prst="rect">
            <a:avLst/>
          </a:prstGeom>
          <a:ln w="12700">
            <a:miter lim="400000"/>
          </a:ln>
        </p:spPr>
        <p:txBody>
          <a:bodyPr wrap="none" lIns="30489" tIns="30489" rIns="30489" bIns="30489"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1080" kern="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Business Section</a:t>
            </a: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1080" kern="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455k</a:t>
            </a:r>
          </a:p>
        </p:txBody>
      </p:sp>
      <p:sp>
        <p:nvSpPr>
          <p:cNvPr id="82" name="Shape 1924"/>
          <p:cNvSpPr/>
          <p:nvPr/>
        </p:nvSpPr>
        <p:spPr>
          <a:xfrm>
            <a:off x="6025103" y="4779235"/>
            <a:ext cx="1475105" cy="459740"/>
          </a:xfrm>
          <a:prstGeom prst="rect">
            <a:avLst/>
          </a:prstGeom>
          <a:ln w="12700">
            <a:miter lim="400000"/>
          </a:ln>
        </p:spPr>
        <p:txBody>
          <a:bodyPr wrap="none" lIns="30489" tIns="30489" rIns="30489" bIns="30489" anchor="ctr">
            <a:spAutoFit/>
          </a:bodyPr>
          <a:lstStyle/>
          <a:p>
            <a:pPr algn="ctr" defTabSz="412750" hangingPunct="0">
              <a:lnSpc>
                <a:spcPct val="120000"/>
              </a:lnSpc>
              <a:defRPr sz="1800">
                <a:solidFill>
                  <a:srgbClr val="53585F"/>
                </a:solidFill>
                <a:latin typeface="San Francisco Display Light"/>
                <a:ea typeface="San Francisco Display Light"/>
                <a:cs typeface="San Francisco Display Light"/>
                <a:sym typeface="San Francisco Display Light"/>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Marketing </a:t>
            </a:r>
            <a:r>
              <a:rPr sz="1080" kern="0" dirty="0" err="1">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Reseearch</a:t>
            </a:r>
            <a:endPar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endParaRPr>
          </a:p>
          <a:p>
            <a:pPr algn="ctr" defTabSz="412750" hangingPunct="0">
              <a:lnSpc>
                <a:spcPct val="120000"/>
              </a:lnSpc>
              <a:defRPr sz="1800">
                <a:solidFill>
                  <a:srgbClr val="53585F"/>
                </a:solidFill>
                <a:latin typeface="San Francisco Display Bold"/>
                <a:ea typeface="San Francisco Display Bold"/>
                <a:cs typeface="San Francisco Display Bold"/>
                <a:sym typeface="San Francisco Display Bold"/>
              </a:defRPr>
            </a:pPr>
            <a:r>
              <a:rPr sz="1080" kern="0" dirty="0">
                <a:solidFill>
                  <a:schemeClr val="bg1"/>
                </a:solidFill>
                <a:latin typeface="华文细黑" panose="02010600040101010101" pitchFamily="2" charset="-122"/>
                <a:ea typeface="微软雅黑" panose="020B0503020204020204" pitchFamily="34" charset="-122"/>
                <a:cs typeface="+mn-ea"/>
                <a:sym typeface="华文细黑" panose="02010600040101010101" pitchFamily="2" charset="-122"/>
              </a:rPr>
              <a:t>480k</a:t>
            </a:r>
          </a:p>
        </p:txBody>
      </p:sp>
      <p:pic>
        <p:nvPicPr>
          <p:cNvPr id="27" name="图片 26"/>
          <p:cNvPicPr>
            <a:picLocks noChangeAspect="1"/>
          </p:cNvPicPr>
          <p:nvPr/>
        </p:nvPicPr>
        <p:blipFill rotWithShape="1">
          <a:blip r:embed="rId3"/>
          <a:srcRect/>
          <a:stretch>
            <a:fillRect/>
          </a:stretch>
        </p:blipFill>
        <p:spPr>
          <a:xfrm flipH="1" flipV="1">
            <a:off x="8106900" y="2608543"/>
            <a:ext cx="4122299" cy="4249767"/>
          </a:xfrm>
          <a:prstGeom prst="rect">
            <a:avLst/>
          </a:prstGeom>
        </p:spPr>
      </p:pic>
      <p:grpSp>
        <p:nvGrpSpPr>
          <p:cNvPr id="47" name="组合 46"/>
          <p:cNvGrpSpPr/>
          <p:nvPr/>
        </p:nvGrpSpPr>
        <p:grpSpPr>
          <a:xfrm>
            <a:off x="1" y="201354"/>
            <a:ext cx="4243885" cy="806318"/>
            <a:chOff x="1" y="167683"/>
            <a:chExt cx="3535466" cy="671722"/>
          </a:xfrm>
        </p:grpSpPr>
        <p:grpSp>
          <p:nvGrpSpPr>
            <p:cNvPr id="48" name="组合 47"/>
            <p:cNvGrpSpPr/>
            <p:nvPr/>
          </p:nvGrpSpPr>
          <p:grpSpPr>
            <a:xfrm>
              <a:off x="1" y="167683"/>
              <a:ext cx="3535466" cy="671722"/>
              <a:chOff x="2916166" y="694460"/>
              <a:chExt cx="4324493" cy="4324493"/>
            </a:xfrm>
          </p:grpSpPr>
          <p:sp>
            <p:nvSpPr>
              <p:cNvPr id="50"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1"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49" name="矩形 48"/>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down)">
                                      <p:cBhvr>
                                        <p:cTn id="14" dur="500"/>
                                        <p:tgtEl>
                                          <p:spTgt spid="31"/>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500"/>
                                        <p:tgtEl>
                                          <p:spTgt spid="3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anim calcmode="lin" valueType="num">
                                      <p:cBhvr>
                                        <p:cTn id="29" dur="500" fill="hold"/>
                                        <p:tgtEl>
                                          <p:spTgt spid="78"/>
                                        </p:tgtEl>
                                        <p:attrNameLst>
                                          <p:attrName>ppt_w</p:attrName>
                                        </p:attrNameLst>
                                      </p:cBhvr>
                                      <p:tavLst>
                                        <p:tav tm="0">
                                          <p:val>
                                            <p:fltVal val="0"/>
                                          </p:val>
                                        </p:tav>
                                        <p:tav tm="100000">
                                          <p:val>
                                            <p:strVal val="#ppt_w"/>
                                          </p:val>
                                        </p:tav>
                                      </p:tavLst>
                                    </p:anim>
                                    <p:anim calcmode="lin" valueType="num">
                                      <p:cBhvr>
                                        <p:cTn id="30" dur="500" fill="hold"/>
                                        <p:tgtEl>
                                          <p:spTgt spid="78"/>
                                        </p:tgtEl>
                                        <p:attrNameLst>
                                          <p:attrName>ppt_h</p:attrName>
                                        </p:attrNameLst>
                                      </p:cBhvr>
                                      <p:tavLst>
                                        <p:tav tm="0">
                                          <p:val>
                                            <p:fltVal val="0"/>
                                          </p:val>
                                        </p:tav>
                                        <p:tav tm="100000">
                                          <p:val>
                                            <p:strVal val="#ppt_h"/>
                                          </p:val>
                                        </p:tav>
                                      </p:tavLst>
                                    </p:anim>
                                    <p:animEffect transition="in" filter="fade">
                                      <p:cBhvr>
                                        <p:cTn id="31" dur="500"/>
                                        <p:tgtEl>
                                          <p:spTgt spid="78"/>
                                        </p:tgtEl>
                                      </p:cBhvr>
                                    </p:animEffect>
                                  </p:childTnLst>
                                </p:cTn>
                              </p:par>
                              <p:par>
                                <p:cTn id="32" presetID="53" presetClass="entr" presetSubtype="16" fill="hold" nodeType="with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p:cTn id="34" dur="500" fill="hold"/>
                                        <p:tgtEl>
                                          <p:spTgt spid="41"/>
                                        </p:tgtEl>
                                        <p:attrNameLst>
                                          <p:attrName>ppt_w</p:attrName>
                                        </p:attrNameLst>
                                      </p:cBhvr>
                                      <p:tavLst>
                                        <p:tav tm="0">
                                          <p:val>
                                            <p:fltVal val="0"/>
                                          </p:val>
                                        </p:tav>
                                        <p:tav tm="100000">
                                          <p:val>
                                            <p:strVal val="#ppt_w"/>
                                          </p:val>
                                        </p:tav>
                                      </p:tavLst>
                                    </p:anim>
                                    <p:anim calcmode="lin" valueType="num">
                                      <p:cBhvr>
                                        <p:cTn id="35" dur="500" fill="hold"/>
                                        <p:tgtEl>
                                          <p:spTgt spid="41"/>
                                        </p:tgtEl>
                                        <p:attrNameLst>
                                          <p:attrName>ppt_h</p:attrName>
                                        </p:attrNameLst>
                                      </p:cBhvr>
                                      <p:tavLst>
                                        <p:tav tm="0">
                                          <p:val>
                                            <p:fltVal val="0"/>
                                          </p:val>
                                        </p:tav>
                                        <p:tav tm="100000">
                                          <p:val>
                                            <p:strVal val="#ppt_h"/>
                                          </p:val>
                                        </p:tav>
                                      </p:tavLst>
                                    </p:anim>
                                    <p:animEffect transition="in" filter="fade">
                                      <p:cBhvr>
                                        <p:cTn id="36" dur="500"/>
                                        <p:tgtEl>
                                          <p:spTgt spid="41"/>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anim calcmode="lin" valueType="num">
                                      <p:cBhvr>
                                        <p:cTn id="39" dur="500" fill="hold"/>
                                        <p:tgtEl>
                                          <p:spTgt spid="76"/>
                                        </p:tgtEl>
                                        <p:attrNameLst>
                                          <p:attrName>ppt_w</p:attrName>
                                        </p:attrNameLst>
                                      </p:cBhvr>
                                      <p:tavLst>
                                        <p:tav tm="0">
                                          <p:val>
                                            <p:fltVal val="0"/>
                                          </p:val>
                                        </p:tav>
                                        <p:tav tm="100000">
                                          <p:val>
                                            <p:strVal val="#ppt_w"/>
                                          </p:val>
                                        </p:tav>
                                      </p:tavLst>
                                    </p:anim>
                                    <p:anim calcmode="lin" valueType="num">
                                      <p:cBhvr>
                                        <p:cTn id="40" dur="500" fill="hold"/>
                                        <p:tgtEl>
                                          <p:spTgt spid="76"/>
                                        </p:tgtEl>
                                        <p:attrNameLst>
                                          <p:attrName>ppt_h</p:attrName>
                                        </p:attrNameLst>
                                      </p:cBhvr>
                                      <p:tavLst>
                                        <p:tav tm="0">
                                          <p:val>
                                            <p:fltVal val="0"/>
                                          </p:val>
                                        </p:tav>
                                        <p:tav tm="100000">
                                          <p:val>
                                            <p:strVal val="#ppt_h"/>
                                          </p:val>
                                        </p:tav>
                                      </p:tavLst>
                                    </p:anim>
                                    <p:animEffect transition="in" filter="fade">
                                      <p:cBhvr>
                                        <p:cTn id="41" dur="500"/>
                                        <p:tgtEl>
                                          <p:spTgt spid="76"/>
                                        </p:tgtEl>
                                      </p:cBhvr>
                                    </p:animEffect>
                                  </p:childTnLst>
                                </p:cTn>
                              </p:par>
                              <p:par>
                                <p:cTn id="42" presetID="53" presetClass="entr" presetSubtype="16"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fltVal val="0"/>
                                          </p:val>
                                        </p:tav>
                                        <p:tav tm="100000">
                                          <p:val>
                                            <p:strVal val="#ppt_h"/>
                                          </p:val>
                                        </p:tav>
                                      </p:tavLst>
                                    </p:anim>
                                    <p:animEffect transition="in" filter="fade">
                                      <p:cBhvr>
                                        <p:cTn id="46" dur="500"/>
                                        <p:tgtEl>
                                          <p:spTgt spid="38"/>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77"/>
                                        </p:tgtEl>
                                        <p:attrNameLst>
                                          <p:attrName>style.visibility</p:attrName>
                                        </p:attrNameLst>
                                      </p:cBhvr>
                                      <p:to>
                                        <p:strVal val="visible"/>
                                      </p:to>
                                    </p:set>
                                    <p:anim calcmode="lin" valueType="num">
                                      <p:cBhvr>
                                        <p:cTn id="49" dur="500" fill="hold"/>
                                        <p:tgtEl>
                                          <p:spTgt spid="77"/>
                                        </p:tgtEl>
                                        <p:attrNameLst>
                                          <p:attrName>ppt_w</p:attrName>
                                        </p:attrNameLst>
                                      </p:cBhvr>
                                      <p:tavLst>
                                        <p:tav tm="0">
                                          <p:val>
                                            <p:fltVal val="0"/>
                                          </p:val>
                                        </p:tav>
                                        <p:tav tm="100000">
                                          <p:val>
                                            <p:strVal val="#ppt_w"/>
                                          </p:val>
                                        </p:tav>
                                      </p:tavLst>
                                    </p:anim>
                                    <p:anim calcmode="lin" valueType="num">
                                      <p:cBhvr>
                                        <p:cTn id="50" dur="500" fill="hold"/>
                                        <p:tgtEl>
                                          <p:spTgt spid="77"/>
                                        </p:tgtEl>
                                        <p:attrNameLst>
                                          <p:attrName>ppt_h</p:attrName>
                                        </p:attrNameLst>
                                      </p:cBhvr>
                                      <p:tavLst>
                                        <p:tav tm="0">
                                          <p:val>
                                            <p:fltVal val="0"/>
                                          </p:val>
                                        </p:tav>
                                        <p:tav tm="100000">
                                          <p:val>
                                            <p:strVal val="#ppt_h"/>
                                          </p:val>
                                        </p:tav>
                                      </p:tavLst>
                                    </p:anim>
                                    <p:animEffect transition="in" filter="fade">
                                      <p:cBhvr>
                                        <p:cTn id="51" dur="500"/>
                                        <p:tgtEl>
                                          <p:spTgt spid="77"/>
                                        </p:tgtEl>
                                      </p:cBhvr>
                                    </p:animEffect>
                                  </p:childTnLst>
                                </p:cTn>
                              </p:par>
                              <p:par>
                                <p:cTn id="52" presetID="53" presetClass="entr" presetSubtype="16" fill="hold" nodeType="with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1000"/>
                            </p:stCondLst>
                            <p:childTnLst>
                              <p:par>
                                <p:cTn id="58" presetID="16" presetClass="entr" presetSubtype="21" fill="hold" grpId="0" nodeType="afterEffect">
                                  <p:stCondLst>
                                    <p:cond delay="0"/>
                                  </p:stCondLst>
                                  <p:childTnLst>
                                    <p:set>
                                      <p:cBhvr>
                                        <p:cTn id="59" dur="1" fill="hold">
                                          <p:stCondLst>
                                            <p:cond delay="0"/>
                                          </p:stCondLst>
                                        </p:cTn>
                                        <p:tgtEl>
                                          <p:spTgt spid="79"/>
                                        </p:tgtEl>
                                        <p:attrNameLst>
                                          <p:attrName>style.visibility</p:attrName>
                                        </p:attrNameLst>
                                      </p:cBhvr>
                                      <p:to>
                                        <p:strVal val="visible"/>
                                      </p:to>
                                    </p:set>
                                    <p:animEffect transition="in" filter="barn(inVertical)">
                                      <p:cBhvr>
                                        <p:cTn id="60" dur="500"/>
                                        <p:tgtEl>
                                          <p:spTgt spid="79"/>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80"/>
                                        </p:tgtEl>
                                        <p:attrNameLst>
                                          <p:attrName>style.visibility</p:attrName>
                                        </p:attrNameLst>
                                      </p:cBhvr>
                                      <p:to>
                                        <p:strVal val="visible"/>
                                      </p:to>
                                    </p:set>
                                    <p:animEffect transition="in" filter="barn(inVertical)">
                                      <p:cBhvr>
                                        <p:cTn id="63" dur="500"/>
                                        <p:tgtEl>
                                          <p:spTgt spid="80"/>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barn(inVertical)">
                                      <p:cBhvr>
                                        <p:cTn id="66" dur="500"/>
                                        <p:tgtEl>
                                          <p:spTgt spid="81"/>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82"/>
                                        </p:tgtEl>
                                        <p:attrNameLst>
                                          <p:attrName>style.visibility</p:attrName>
                                        </p:attrNameLst>
                                      </p:cBhvr>
                                      <p:to>
                                        <p:strVal val="visible"/>
                                      </p:to>
                                    </p:set>
                                    <p:animEffect transition="in" filter="barn(inVertical)">
                                      <p:cBhvr>
                                        <p:cTn id="69"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bldLvl="0" animBg="1"/>
      <p:bldP spid="76" grpId="0" bldLvl="0" animBg="1"/>
      <p:bldP spid="77" grpId="0" bldLvl="0" animBg="1"/>
      <p:bldP spid="78" grpId="0" bldLvl="0" animBg="1"/>
      <p:bldP spid="79" grpId="0" animBg="1"/>
      <p:bldP spid="80" grpId="0" animBg="1"/>
      <p:bldP spid="81" grpId="0" animBg="1"/>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TextBox 58"/>
          <p:cNvSpPr txBox="1"/>
          <p:nvPr/>
        </p:nvSpPr>
        <p:spPr>
          <a:xfrm>
            <a:off x="1438544" y="3170664"/>
            <a:ext cx="6272267" cy="55308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500" b="0" i="0" u="none" strike="noStrike" kern="0" cap="none" spc="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Entrepreneurial activities differ substantially depending on the type of organization and creativity involved. </a:t>
            </a:r>
          </a:p>
        </p:txBody>
      </p:sp>
      <p:sp>
        <p:nvSpPr>
          <p:cNvPr id="51" name="Rectangle 59"/>
          <p:cNvSpPr/>
          <p:nvPr/>
        </p:nvSpPr>
        <p:spPr>
          <a:xfrm>
            <a:off x="5013331" y="2649428"/>
            <a:ext cx="2697480" cy="553085"/>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3000" b="1" i="0" u="none" strike="noStrike" kern="0" cap="none" spc="30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输入文本标题</a:t>
            </a:r>
            <a:endParaRPr kumimoji="0" lang="en-US" sz="3000" b="1" i="0" u="none" strike="noStrike" kern="0" cap="none" spc="30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2" name="TextBox 60"/>
          <p:cNvSpPr txBox="1"/>
          <p:nvPr/>
        </p:nvSpPr>
        <p:spPr>
          <a:xfrm>
            <a:off x="4641" y="3755410"/>
            <a:ext cx="1224489" cy="327025"/>
          </a:xfrm>
          <a:prstGeom prst="rect">
            <a:avLst/>
          </a:prstGeom>
          <a:noFill/>
        </p:spPr>
        <p:txBody>
          <a:bodyPr wrap="square" lIns="109740" tIns="54870" rIns="109740" bIns="54870" rtlCol="0">
            <a:spAutoFit/>
          </a:bodyPr>
          <a:lstStyle/>
          <a:p>
            <a:pPr marL="0" marR="0" lvl="0" indent="0" algn="r" defTabSz="914400" eaLnBrk="1" fontAlgn="auto" latinLnBrk="0" hangingPunct="1">
              <a:lnSpc>
                <a:spcPts val="1700"/>
              </a:lnSpc>
              <a:spcBef>
                <a:spcPts val="0"/>
              </a:spcBef>
              <a:spcAft>
                <a:spcPts val="0"/>
              </a:spcAft>
              <a:buClrTx/>
              <a:buSzTx/>
              <a:buFontTx/>
              <a:buNone/>
              <a:defRPr/>
            </a:pPr>
            <a:r>
              <a:rPr kumimoji="0" lang="en-US" sz="1920" b="1" i="0" u="none" strike="noStrike" kern="0" cap="none" spc="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93%</a:t>
            </a:r>
          </a:p>
        </p:txBody>
      </p:sp>
      <p:sp>
        <p:nvSpPr>
          <p:cNvPr id="53" name="TextBox 66"/>
          <p:cNvSpPr txBox="1"/>
          <p:nvPr/>
        </p:nvSpPr>
        <p:spPr>
          <a:xfrm>
            <a:off x="1438544" y="4695536"/>
            <a:ext cx="6272267" cy="55308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500" b="0" i="0" u="none" strike="noStrike" kern="0" cap="none" spc="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Entrepreneurial activities differ substantially depending on the type of organization and creativity involved. </a:t>
            </a:r>
          </a:p>
        </p:txBody>
      </p:sp>
      <p:sp>
        <p:nvSpPr>
          <p:cNvPr id="54" name="Rectangle 67"/>
          <p:cNvSpPr/>
          <p:nvPr/>
        </p:nvSpPr>
        <p:spPr>
          <a:xfrm>
            <a:off x="5055511" y="4230437"/>
            <a:ext cx="2697480" cy="553085"/>
          </a:xfrm>
          <a:prstGeom prst="rect">
            <a:avLst/>
          </a:prstGeom>
        </p:spPr>
        <p:txBody>
          <a:bodyPr wrap="none">
            <a:spAutoFit/>
          </a:bodyPr>
          <a:lstStyle/>
          <a:p>
            <a:pPr lvl="0" algn="r">
              <a:defRPr/>
            </a:pPr>
            <a:r>
              <a:rPr lang="zh-CN" altLang="en-US" sz="3000" b="1" kern="0" spc="3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输入文本标题</a:t>
            </a:r>
            <a:endParaRPr lang="en-US" altLang="zh-CN" sz="3000" b="1" kern="0" spc="3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5" name="TextBox 68"/>
          <p:cNvSpPr txBox="1"/>
          <p:nvPr/>
        </p:nvSpPr>
        <p:spPr>
          <a:xfrm>
            <a:off x="0" y="5268578"/>
            <a:ext cx="1224489" cy="327025"/>
          </a:xfrm>
          <a:prstGeom prst="rect">
            <a:avLst/>
          </a:prstGeom>
          <a:noFill/>
        </p:spPr>
        <p:txBody>
          <a:bodyPr wrap="square" lIns="109740" tIns="54870" rIns="109740" bIns="54870" rtlCol="0">
            <a:spAutoFit/>
          </a:bodyPr>
          <a:lstStyle/>
          <a:p>
            <a:pPr marL="0" marR="0" lvl="0" indent="0" algn="r" defTabSz="914400" eaLnBrk="1" fontAlgn="auto" latinLnBrk="0" hangingPunct="1">
              <a:lnSpc>
                <a:spcPts val="1700"/>
              </a:lnSpc>
              <a:spcBef>
                <a:spcPts val="0"/>
              </a:spcBef>
              <a:spcAft>
                <a:spcPts val="0"/>
              </a:spcAft>
              <a:buClrTx/>
              <a:buSzTx/>
              <a:buFontTx/>
              <a:buNone/>
              <a:defRPr/>
            </a:pPr>
            <a:r>
              <a:rPr kumimoji="0" lang="en-US" sz="1920" b="1" i="0" u="none" strike="noStrike" kern="0" cap="none" spc="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95%</a:t>
            </a:r>
          </a:p>
        </p:txBody>
      </p:sp>
      <p:sp>
        <p:nvSpPr>
          <p:cNvPr id="56" name="Freeform 133"/>
          <p:cNvSpPr>
            <a:spLocks noEditPoints="1"/>
          </p:cNvSpPr>
          <p:nvPr/>
        </p:nvSpPr>
        <p:spPr bwMode="auto">
          <a:xfrm>
            <a:off x="7752991" y="3675912"/>
            <a:ext cx="494785" cy="542890"/>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1"/>
          </a:solidFill>
          <a:ln>
            <a:noFill/>
          </a:ln>
        </p:spPr>
        <p:txBody>
          <a:bodyPr vert="horz" wrap="square" lIns="109762" tIns="54881" rIns="109762" bIns="5488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sp>
        <p:nvSpPr>
          <p:cNvPr id="57" name="Freeform 142"/>
          <p:cNvSpPr>
            <a:spLocks noEditPoints="1"/>
          </p:cNvSpPr>
          <p:nvPr/>
        </p:nvSpPr>
        <p:spPr bwMode="auto">
          <a:xfrm>
            <a:off x="7685449" y="5126814"/>
            <a:ext cx="556632" cy="533728"/>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solidFill>
          <a:ln>
            <a:noFill/>
          </a:ln>
        </p:spPr>
        <p:txBody>
          <a:bodyPr vert="horz" wrap="square" lIns="109762" tIns="54881" rIns="109762" bIns="5488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cs typeface="+mn-ea"/>
              <a:sym typeface="华文细黑" panose="02010600040101010101" pitchFamily="2" charset="-122"/>
            </a:endParaRPr>
          </a:p>
        </p:txBody>
      </p:sp>
      <p:grpSp>
        <p:nvGrpSpPr>
          <p:cNvPr id="58" name="Group 24"/>
          <p:cNvGrpSpPr/>
          <p:nvPr/>
        </p:nvGrpSpPr>
        <p:grpSpPr>
          <a:xfrm>
            <a:off x="1450910" y="3802974"/>
            <a:ext cx="6090305" cy="250491"/>
            <a:chOff x="5638800" y="4530963"/>
            <a:chExt cx="5073668" cy="208677"/>
          </a:xfrm>
        </p:grpSpPr>
        <p:sp>
          <p:nvSpPr>
            <p:cNvPr id="59" name="Rectangle 25"/>
            <p:cNvSpPr/>
            <p:nvPr/>
          </p:nvSpPr>
          <p:spPr>
            <a:xfrm>
              <a:off x="5638800" y="4530963"/>
              <a:ext cx="5069638" cy="208677"/>
            </a:xfrm>
            <a:prstGeom prst="rect">
              <a:avLst/>
            </a:pr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0" name="Rectangle 26"/>
            <p:cNvSpPr/>
            <p:nvPr/>
          </p:nvSpPr>
          <p:spPr>
            <a:xfrm>
              <a:off x="6534767" y="4530963"/>
              <a:ext cx="4177701" cy="208677"/>
            </a:xfrm>
            <a:prstGeom prst="rect">
              <a:avLst/>
            </a:prstGeom>
            <a:solidFill>
              <a:srgbClr val="ACD5CD"/>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61" name="Group 29"/>
          <p:cNvGrpSpPr/>
          <p:nvPr/>
        </p:nvGrpSpPr>
        <p:grpSpPr>
          <a:xfrm>
            <a:off x="1450910" y="5328349"/>
            <a:ext cx="6086066" cy="250491"/>
            <a:chOff x="5638800" y="4530963"/>
            <a:chExt cx="5070137" cy="208677"/>
          </a:xfrm>
        </p:grpSpPr>
        <p:sp>
          <p:nvSpPr>
            <p:cNvPr id="62" name="Rectangle 30"/>
            <p:cNvSpPr/>
            <p:nvPr/>
          </p:nvSpPr>
          <p:spPr>
            <a:xfrm>
              <a:off x="5638800" y="4530963"/>
              <a:ext cx="5069638" cy="208677"/>
            </a:xfrm>
            <a:prstGeom prst="rect">
              <a:avLst/>
            </a:pr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3" name="Rectangle 32"/>
            <p:cNvSpPr/>
            <p:nvPr/>
          </p:nvSpPr>
          <p:spPr>
            <a:xfrm>
              <a:off x="6154599" y="4530963"/>
              <a:ext cx="4554338" cy="208677"/>
            </a:xfrm>
            <a:prstGeom prst="rect">
              <a:avLst/>
            </a:prstGeom>
            <a:solidFill>
              <a:srgbClr val="ACD5CD"/>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160" b="0" i="0" u="none" strike="noStrike" kern="0" cap="none" spc="0" normalizeH="0" baseline="0" noProof="0">
                <a:ln>
                  <a:noFill/>
                </a:ln>
                <a:solidFill>
                  <a:schemeClr val="tx1">
                    <a:lumMod val="75000"/>
                    <a:lumOff val="25000"/>
                  </a:schemeClr>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grpSp>
      <p:grpSp>
        <p:nvGrpSpPr>
          <p:cNvPr id="64" name="组合 63"/>
          <p:cNvGrpSpPr/>
          <p:nvPr/>
        </p:nvGrpSpPr>
        <p:grpSpPr>
          <a:xfrm>
            <a:off x="8464390" y="1720433"/>
            <a:ext cx="2690646" cy="4165080"/>
            <a:chOff x="7835150" y="1140319"/>
            <a:chExt cx="3412610" cy="5282669"/>
          </a:xfrm>
        </p:grpSpPr>
        <p:pic>
          <p:nvPicPr>
            <p:cNvPr id="65" name="Picture 23"/>
            <p:cNvPicPr>
              <a:picLocks noChangeAspect="1"/>
            </p:cNvPicPr>
            <p:nvPr/>
          </p:nvPicPr>
          <p:blipFill>
            <a:blip r:embed="rId3">
              <a:duotone>
                <a:schemeClr val="accent5">
                  <a:shade val="45000"/>
                  <a:satMod val="135000"/>
                </a:schemeClr>
                <a:prstClr val="white"/>
              </a:duotone>
            </a:blip>
            <a:stretch>
              <a:fillRect/>
            </a:stretch>
          </p:blipFill>
          <p:spPr>
            <a:xfrm>
              <a:off x="7835150" y="1140319"/>
              <a:ext cx="3412610" cy="5282669"/>
            </a:xfrm>
            <a:prstGeom prst="rect">
              <a:avLst/>
            </a:prstGeom>
          </p:spPr>
        </p:pic>
        <p:pic>
          <p:nvPicPr>
            <p:cNvPr id="66" name="图片占位符 4"/>
            <p:cNvPicPr>
              <a:picLocks noChangeAspect="1"/>
            </p:cNvPicPr>
            <p:nvPr/>
          </p:nvPicPr>
          <p:blipFill>
            <a:blip r:embed="rId4"/>
            <a:stretch>
              <a:fillRect/>
            </a:stretch>
          </p:blipFill>
          <p:spPr>
            <a:xfrm>
              <a:off x="7986411" y="1632720"/>
              <a:ext cx="3099246" cy="4139783"/>
            </a:xfrm>
            <a:prstGeom prst="rect">
              <a:avLst/>
            </a:prstGeom>
          </p:spPr>
        </p:pic>
      </p:grpSp>
      <p:sp>
        <p:nvSpPr>
          <p:cNvPr id="67" name="TextBox 31"/>
          <p:cNvSpPr txBox="1"/>
          <p:nvPr/>
        </p:nvSpPr>
        <p:spPr>
          <a:xfrm>
            <a:off x="3690664" y="1737434"/>
            <a:ext cx="4273100" cy="82994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4800" b="1" i="0" u="none" strike="noStrike" kern="0" cap="none" spc="30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rPr>
              <a:t>主要内容</a:t>
            </a:r>
            <a:endParaRPr kumimoji="0" lang="en-US" sz="4800" b="1" i="0" u="none" strike="noStrike" kern="0" cap="none" spc="300" normalizeH="0" baseline="0" noProof="0" dirty="0">
              <a:ln>
                <a:noFill/>
              </a:ln>
              <a:solidFill>
                <a:schemeClr val="bg1"/>
              </a:solidFill>
              <a:effectLst/>
              <a:uLnTx/>
              <a:uFillTx/>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27" name="组合 26"/>
          <p:cNvGrpSpPr/>
          <p:nvPr/>
        </p:nvGrpSpPr>
        <p:grpSpPr>
          <a:xfrm>
            <a:off x="1" y="201354"/>
            <a:ext cx="4243885" cy="806318"/>
            <a:chOff x="1" y="167683"/>
            <a:chExt cx="3535466" cy="671722"/>
          </a:xfrm>
        </p:grpSpPr>
        <p:grpSp>
          <p:nvGrpSpPr>
            <p:cNvPr id="28" name="组合 27"/>
            <p:cNvGrpSpPr/>
            <p:nvPr/>
          </p:nvGrpSpPr>
          <p:grpSpPr>
            <a:xfrm>
              <a:off x="1" y="167683"/>
              <a:ext cx="3535466" cy="671722"/>
              <a:chOff x="2916166" y="694460"/>
              <a:chExt cx="4324493" cy="4324493"/>
            </a:xfrm>
          </p:grpSpPr>
          <p:sp>
            <p:nvSpPr>
              <p:cNvPr id="30"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1"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9" name="矩形 28"/>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ppt_w</p:attrName>
                                        </p:attrNameLst>
                                      </p:cBhvr>
                                      <p:tavLst>
                                        <p:tav tm="0">
                                          <p:val>
                                            <p:fltVal val="0"/>
                                          </p:val>
                                        </p:tav>
                                        <p:tav tm="100000">
                                          <p:val>
                                            <p:strVal val="#ppt_w"/>
                                          </p:val>
                                        </p:tav>
                                      </p:tavLst>
                                    </p:anim>
                                    <p:anim calcmode="lin" valueType="num">
                                      <p:cBhvr>
                                        <p:cTn id="14" dur="500" fill="hold"/>
                                        <p:tgtEl>
                                          <p:spTgt spid="67"/>
                                        </p:tgtEl>
                                        <p:attrNameLst>
                                          <p:attrName>ppt_h</p:attrName>
                                        </p:attrNameLst>
                                      </p:cBhvr>
                                      <p:tavLst>
                                        <p:tav tm="0">
                                          <p:val>
                                            <p:fltVal val="0"/>
                                          </p:val>
                                        </p:tav>
                                        <p:tav tm="100000">
                                          <p:val>
                                            <p:strVal val="#ppt_h"/>
                                          </p:val>
                                        </p:tav>
                                      </p:tavLst>
                                    </p:anim>
                                    <p:animEffect transition="in" filter="fade">
                                      <p:cBhvr>
                                        <p:cTn id="15" dur="500"/>
                                        <p:tgtEl>
                                          <p:spTgt spid="6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randombar(horizontal)">
                                      <p:cBhvr>
                                        <p:cTn id="19" dur="500"/>
                                        <p:tgtEl>
                                          <p:spTgt spid="5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randombar(horizontal)">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wipe(left)">
                                      <p:cBhvr>
                                        <p:cTn id="27" dur="500"/>
                                        <p:tgtEl>
                                          <p:spTgt spid="58"/>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p:cTn id="31" dur="500" fill="hold"/>
                                        <p:tgtEl>
                                          <p:spTgt spid="52"/>
                                        </p:tgtEl>
                                        <p:attrNameLst>
                                          <p:attrName>ppt_w</p:attrName>
                                        </p:attrNameLst>
                                      </p:cBhvr>
                                      <p:tavLst>
                                        <p:tav tm="0">
                                          <p:val>
                                            <p:fltVal val="0"/>
                                          </p:val>
                                        </p:tav>
                                        <p:tav tm="100000">
                                          <p:val>
                                            <p:strVal val="#ppt_w"/>
                                          </p:val>
                                        </p:tav>
                                      </p:tavLst>
                                    </p:anim>
                                    <p:anim calcmode="lin" valueType="num">
                                      <p:cBhvr>
                                        <p:cTn id="32" dur="500" fill="hold"/>
                                        <p:tgtEl>
                                          <p:spTgt spid="52"/>
                                        </p:tgtEl>
                                        <p:attrNameLst>
                                          <p:attrName>ppt_h</p:attrName>
                                        </p:attrNameLst>
                                      </p:cBhvr>
                                      <p:tavLst>
                                        <p:tav tm="0">
                                          <p:val>
                                            <p:fltVal val="0"/>
                                          </p:val>
                                        </p:tav>
                                        <p:tav tm="100000">
                                          <p:val>
                                            <p:strVal val="#ppt_h"/>
                                          </p:val>
                                        </p:tav>
                                      </p:tavLst>
                                    </p:anim>
                                    <p:animEffect transition="in" filter="fade">
                                      <p:cBhvr>
                                        <p:cTn id="33" dur="500"/>
                                        <p:tgtEl>
                                          <p:spTgt spid="5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p:cTn id="36" dur="500" fill="hold"/>
                                        <p:tgtEl>
                                          <p:spTgt spid="56"/>
                                        </p:tgtEl>
                                        <p:attrNameLst>
                                          <p:attrName>ppt_w</p:attrName>
                                        </p:attrNameLst>
                                      </p:cBhvr>
                                      <p:tavLst>
                                        <p:tav tm="0">
                                          <p:val>
                                            <p:fltVal val="0"/>
                                          </p:val>
                                        </p:tav>
                                        <p:tav tm="100000">
                                          <p:val>
                                            <p:strVal val="#ppt_w"/>
                                          </p:val>
                                        </p:tav>
                                      </p:tavLst>
                                    </p:anim>
                                    <p:anim calcmode="lin" valueType="num">
                                      <p:cBhvr>
                                        <p:cTn id="37" dur="500" fill="hold"/>
                                        <p:tgtEl>
                                          <p:spTgt spid="56"/>
                                        </p:tgtEl>
                                        <p:attrNameLst>
                                          <p:attrName>ppt_h</p:attrName>
                                        </p:attrNameLst>
                                      </p:cBhvr>
                                      <p:tavLst>
                                        <p:tav tm="0">
                                          <p:val>
                                            <p:fltVal val="0"/>
                                          </p:val>
                                        </p:tav>
                                        <p:tav tm="100000">
                                          <p:val>
                                            <p:strVal val="#ppt_h"/>
                                          </p:val>
                                        </p:tav>
                                      </p:tavLst>
                                    </p:anim>
                                    <p:animEffect transition="in" filter="fade">
                                      <p:cBhvr>
                                        <p:cTn id="38" dur="500"/>
                                        <p:tgtEl>
                                          <p:spTgt spid="56"/>
                                        </p:tgtEl>
                                      </p:cBhvr>
                                    </p:animEffect>
                                  </p:childTnLst>
                                </p:cTn>
                              </p:par>
                            </p:childTnLst>
                          </p:cTn>
                        </p:par>
                        <p:par>
                          <p:cTn id="39" fill="hold">
                            <p:stCondLst>
                              <p:cond delay="1000"/>
                            </p:stCondLst>
                            <p:childTnLst>
                              <p:par>
                                <p:cTn id="40" presetID="14" presetClass="entr" presetSubtype="10" fill="hold" grpId="0"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randombar(horizontal)">
                                      <p:cBhvr>
                                        <p:cTn id="42" dur="500"/>
                                        <p:tgtEl>
                                          <p:spTgt spid="54"/>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randombar(horizontal)">
                                      <p:cBhvr>
                                        <p:cTn id="45" dur="500"/>
                                        <p:tgtEl>
                                          <p:spTgt spid="5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wipe(left)">
                                      <p:cBhvr>
                                        <p:cTn id="50" dur="500"/>
                                        <p:tgtEl>
                                          <p:spTgt spid="61"/>
                                        </p:tgtEl>
                                      </p:cBhvr>
                                    </p:animEffect>
                                  </p:childTnLst>
                                </p:cTn>
                              </p:par>
                            </p:childTnLst>
                          </p:cTn>
                        </p:par>
                        <p:par>
                          <p:cTn id="51" fill="hold">
                            <p:stCondLst>
                              <p:cond delay="500"/>
                            </p:stCondLst>
                            <p:childTnLst>
                              <p:par>
                                <p:cTn id="52" presetID="53" presetClass="entr" presetSubtype="16" fill="hold" grpId="0"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anim calcmode="lin" valueType="num">
                                      <p:cBhvr>
                                        <p:cTn id="59" dur="500" fill="hold"/>
                                        <p:tgtEl>
                                          <p:spTgt spid="57"/>
                                        </p:tgtEl>
                                        <p:attrNameLst>
                                          <p:attrName>ppt_w</p:attrName>
                                        </p:attrNameLst>
                                      </p:cBhvr>
                                      <p:tavLst>
                                        <p:tav tm="0">
                                          <p:val>
                                            <p:fltVal val="0"/>
                                          </p:val>
                                        </p:tav>
                                        <p:tav tm="100000">
                                          <p:val>
                                            <p:strVal val="#ppt_w"/>
                                          </p:val>
                                        </p:tav>
                                      </p:tavLst>
                                    </p:anim>
                                    <p:anim calcmode="lin" valueType="num">
                                      <p:cBhvr>
                                        <p:cTn id="60" dur="500" fill="hold"/>
                                        <p:tgtEl>
                                          <p:spTgt spid="57"/>
                                        </p:tgtEl>
                                        <p:attrNameLst>
                                          <p:attrName>ppt_h</p:attrName>
                                        </p:attrNameLst>
                                      </p:cBhvr>
                                      <p:tavLst>
                                        <p:tav tm="0">
                                          <p:val>
                                            <p:fltVal val="0"/>
                                          </p:val>
                                        </p:tav>
                                        <p:tav tm="100000">
                                          <p:val>
                                            <p:strVal val="#ppt_h"/>
                                          </p:val>
                                        </p:tav>
                                      </p:tavLst>
                                    </p:anim>
                                    <p:animEffect transition="in" filter="fade">
                                      <p:cBhvr>
                                        <p:cTn id="6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55" grpId="0"/>
      <p:bldP spid="56" grpId="0" bldLvl="0" animBg="1"/>
      <p:bldP spid="57" grpId="0" bldLvl="0" animBg="1"/>
      <p:bldP spid="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圆角矩形 4"/>
          <p:cNvSpPr/>
          <p:nvPr/>
        </p:nvSpPr>
        <p:spPr>
          <a:xfrm>
            <a:off x="5708038" y="4678691"/>
            <a:ext cx="918617" cy="918617"/>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6" name="圆角矩形 5"/>
          <p:cNvSpPr/>
          <p:nvPr/>
        </p:nvSpPr>
        <p:spPr>
          <a:xfrm>
            <a:off x="5919422" y="4894908"/>
            <a:ext cx="495849" cy="48618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9762" tIns="54881" rIns="109762" bIns="54881"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16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7" name="圆角矩形 6"/>
          <p:cNvSpPr/>
          <p:nvPr/>
        </p:nvSpPr>
        <p:spPr>
          <a:xfrm>
            <a:off x="7156154" y="4678691"/>
            <a:ext cx="918617" cy="918617"/>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8" name="圆角矩形 8"/>
          <p:cNvSpPr/>
          <p:nvPr/>
        </p:nvSpPr>
        <p:spPr>
          <a:xfrm>
            <a:off x="7367538" y="4909418"/>
            <a:ext cx="495849" cy="457159"/>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9762" tIns="54881" rIns="109762" bIns="54881"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16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 name="圆角矩形 8"/>
          <p:cNvSpPr/>
          <p:nvPr/>
        </p:nvSpPr>
        <p:spPr>
          <a:xfrm>
            <a:off x="8604268" y="4678691"/>
            <a:ext cx="918617" cy="918617"/>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圆角矩形 11"/>
          <p:cNvSpPr/>
          <p:nvPr/>
        </p:nvSpPr>
        <p:spPr>
          <a:xfrm>
            <a:off x="8815652" y="4890420"/>
            <a:ext cx="495849" cy="495157"/>
          </a:xfrm>
          <a:custGeom>
            <a:avLst/>
            <a:gdLst>
              <a:gd name="connsiteX0" fmla="*/ 145802 w 608415"/>
              <a:gd name="connsiteY0" fmla="*/ 316204 h 607568"/>
              <a:gd name="connsiteX1" fmla="*/ 335878 w 608415"/>
              <a:gd name="connsiteY1" fmla="*/ 316204 h 607568"/>
              <a:gd name="connsiteX2" fmla="*/ 355085 w 608415"/>
              <a:gd name="connsiteY2" fmla="*/ 335363 h 607568"/>
              <a:gd name="connsiteX3" fmla="*/ 335878 w 608415"/>
              <a:gd name="connsiteY3" fmla="*/ 354521 h 607568"/>
              <a:gd name="connsiteX4" fmla="*/ 145802 w 608415"/>
              <a:gd name="connsiteY4" fmla="*/ 354521 h 607568"/>
              <a:gd name="connsiteX5" fmla="*/ 126594 w 608415"/>
              <a:gd name="connsiteY5" fmla="*/ 335363 h 607568"/>
              <a:gd name="connsiteX6" fmla="*/ 145802 w 608415"/>
              <a:gd name="connsiteY6" fmla="*/ 316204 h 607568"/>
              <a:gd name="connsiteX7" fmla="*/ 145799 w 608415"/>
              <a:gd name="connsiteY7" fmla="*/ 252977 h 607568"/>
              <a:gd name="connsiteX8" fmla="*/ 430791 w 608415"/>
              <a:gd name="connsiteY8" fmla="*/ 252977 h 607568"/>
              <a:gd name="connsiteX9" fmla="*/ 449995 w 608415"/>
              <a:gd name="connsiteY9" fmla="*/ 272171 h 607568"/>
              <a:gd name="connsiteX10" fmla="*/ 430791 w 608415"/>
              <a:gd name="connsiteY10" fmla="*/ 291365 h 607568"/>
              <a:gd name="connsiteX11" fmla="*/ 145799 w 608415"/>
              <a:gd name="connsiteY11" fmla="*/ 291365 h 607568"/>
              <a:gd name="connsiteX12" fmla="*/ 126594 w 608415"/>
              <a:gd name="connsiteY12" fmla="*/ 272171 h 607568"/>
              <a:gd name="connsiteX13" fmla="*/ 145799 w 608415"/>
              <a:gd name="connsiteY13" fmla="*/ 252977 h 607568"/>
              <a:gd name="connsiteX14" fmla="*/ 145805 w 608415"/>
              <a:gd name="connsiteY14" fmla="*/ 189750 h 607568"/>
              <a:gd name="connsiteX15" fmla="*/ 209279 w 608415"/>
              <a:gd name="connsiteY15" fmla="*/ 189750 h 607568"/>
              <a:gd name="connsiteX16" fmla="*/ 228490 w 608415"/>
              <a:gd name="connsiteY16" fmla="*/ 208944 h 607568"/>
              <a:gd name="connsiteX17" fmla="*/ 209279 w 608415"/>
              <a:gd name="connsiteY17" fmla="*/ 228138 h 607568"/>
              <a:gd name="connsiteX18" fmla="*/ 145805 w 608415"/>
              <a:gd name="connsiteY18" fmla="*/ 228138 h 607568"/>
              <a:gd name="connsiteX19" fmla="*/ 126594 w 608415"/>
              <a:gd name="connsiteY19" fmla="*/ 208944 h 607568"/>
              <a:gd name="connsiteX20" fmla="*/ 145805 w 608415"/>
              <a:gd name="connsiteY20" fmla="*/ 189750 h 607568"/>
              <a:gd name="connsiteX21" fmla="*/ 70060 w 608415"/>
              <a:gd name="connsiteY21" fmla="*/ 133174 h 607568"/>
              <a:gd name="connsiteX22" fmla="*/ 70060 w 608415"/>
              <a:gd name="connsiteY22" fmla="*/ 442788 h 607568"/>
              <a:gd name="connsiteX23" fmla="*/ 538355 w 608415"/>
              <a:gd name="connsiteY23" fmla="*/ 442788 h 607568"/>
              <a:gd name="connsiteX24" fmla="*/ 538355 w 608415"/>
              <a:gd name="connsiteY24" fmla="*/ 133174 h 607568"/>
              <a:gd name="connsiteX25" fmla="*/ 38410 w 608415"/>
              <a:gd name="connsiteY25" fmla="*/ 69962 h 607568"/>
              <a:gd name="connsiteX26" fmla="*/ 38410 w 608415"/>
              <a:gd name="connsiteY26" fmla="*/ 94817 h 607568"/>
              <a:gd name="connsiteX27" fmla="*/ 570005 w 608415"/>
              <a:gd name="connsiteY27" fmla="*/ 94817 h 607568"/>
              <a:gd name="connsiteX28" fmla="*/ 570005 w 608415"/>
              <a:gd name="connsiteY28" fmla="*/ 69962 h 607568"/>
              <a:gd name="connsiteX29" fmla="*/ 304208 w 608415"/>
              <a:gd name="connsiteY29" fmla="*/ 0 h 607568"/>
              <a:gd name="connsiteX30" fmla="*/ 323413 w 608415"/>
              <a:gd name="connsiteY30" fmla="*/ 19178 h 607568"/>
              <a:gd name="connsiteX31" fmla="*/ 323413 w 608415"/>
              <a:gd name="connsiteY31" fmla="*/ 31606 h 607568"/>
              <a:gd name="connsiteX32" fmla="*/ 589210 w 608415"/>
              <a:gd name="connsiteY32" fmla="*/ 31606 h 607568"/>
              <a:gd name="connsiteX33" fmla="*/ 608415 w 608415"/>
              <a:gd name="connsiteY33" fmla="*/ 50784 h 607568"/>
              <a:gd name="connsiteX34" fmla="*/ 608415 w 608415"/>
              <a:gd name="connsiteY34" fmla="*/ 113995 h 607568"/>
              <a:gd name="connsiteX35" fmla="*/ 589210 w 608415"/>
              <a:gd name="connsiteY35" fmla="*/ 133174 h 607568"/>
              <a:gd name="connsiteX36" fmla="*/ 576765 w 608415"/>
              <a:gd name="connsiteY36" fmla="*/ 133174 h 607568"/>
              <a:gd name="connsiteX37" fmla="*/ 576765 w 608415"/>
              <a:gd name="connsiteY37" fmla="*/ 461967 h 607568"/>
              <a:gd name="connsiteX38" fmla="*/ 557560 w 608415"/>
              <a:gd name="connsiteY38" fmla="*/ 481145 h 607568"/>
              <a:gd name="connsiteX39" fmla="*/ 342618 w 608415"/>
              <a:gd name="connsiteY39" fmla="*/ 481145 h 607568"/>
              <a:gd name="connsiteX40" fmla="*/ 414521 w 608415"/>
              <a:gd name="connsiteY40" fmla="*/ 576883 h 607568"/>
              <a:gd name="connsiteX41" fmla="*/ 410680 w 608415"/>
              <a:gd name="connsiteY41" fmla="*/ 603733 h 607568"/>
              <a:gd name="connsiteX42" fmla="*/ 399157 w 608415"/>
              <a:gd name="connsiteY42" fmla="*/ 607568 h 607568"/>
              <a:gd name="connsiteX43" fmla="*/ 383793 w 608415"/>
              <a:gd name="connsiteY43" fmla="*/ 599897 h 607568"/>
              <a:gd name="connsiteX44" fmla="*/ 323413 w 608415"/>
              <a:gd name="connsiteY44" fmla="*/ 519348 h 607568"/>
              <a:gd name="connsiteX45" fmla="*/ 323413 w 608415"/>
              <a:gd name="connsiteY45" fmla="*/ 588390 h 607568"/>
              <a:gd name="connsiteX46" fmla="*/ 304208 w 608415"/>
              <a:gd name="connsiteY46" fmla="*/ 607568 h 607568"/>
              <a:gd name="connsiteX47" fmla="*/ 285003 w 608415"/>
              <a:gd name="connsiteY47" fmla="*/ 588390 h 607568"/>
              <a:gd name="connsiteX48" fmla="*/ 285003 w 608415"/>
              <a:gd name="connsiteY48" fmla="*/ 519348 h 607568"/>
              <a:gd name="connsiteX49" fmla="*/ 224622 w 608415"/>
              <a:gd name="connsiteY49" fmla="*/ 599897 h 607568"/>
              <a:gd name="connsiteX50" fmla="*/ 209258 w 608415"/>
              <a:gd name="connsiteY50" fmla="*/ 607568 h 607568"/>
              <a:gd name="connsiteX51" fmla="*/ 197735 w 608415"/>
              <a:gd name="connsiteY51" fmla="*/ 603733 h 607568"/>
              <a:gd name="connsiteX52" fmla="*/ 193894 w 608415"/>
              <a:gd name="connsiteY52" fmla="*/ 576883 h 607568"/>
              <a:gd name="connsiteX53" fmla="*/ 265798 w 608415"/>
              <a:gd name="connsiteY53" fmla="*/ 481145 h 607568"/>
              <a:gd name="connsiteX54" fmla="*/ 50855 w 608415"/>
              <a:gd name="connsiteY54" fmla="*/ 481145 h 607568"/>
              <a:gd name="connsiteX55" fmla="*/ 31650 w 608415"/>
              <a:gd name="connsiteY55" fmla="*/ 461967 h 607568"/>
              <a:gd name="connsiteX56" fmla="*/ 31650 w 608415"/>
              <a:gd name="connsiteY56" fmla="*/ 133174 h 607568"/>
              <a:gd name="connsiteX57" fmla="*/ 19205 w 608415"/>
              <a:gd name="connsiteY57" fmla="*/ 133174 h 607568"/>
              <a:gd name="connsiteX58" fmla="*/ 0 w 608415"/>
              <a:gd name="connsiteY58" fmla="*/ 113995 h 607568"/>
              <a:gd name="connsiteX59" fmla="*/ 0 w 608415"/>
              <a:gd name="connsiteY59" fmla="*/ 50784 h 607568"/>
              <a:gd name="connsiteX60" fmla="*/ 19205 w 608415"/>
              <a:gd name="connsiteY60" fmla="*/ 31606 h 607568"/>
              <a:gd name="connsiteX61" fmla="*/ 285003 w 608415"/>
              <a:gd name="connsiteY61" fmla="*/ 31606 h 607568"/>
              <a:gd name="connsiteX62" fmla="*/ 285003 w 608415"/>
              <a:gd name="connsiteY62" fmla="*/ 19178 h 607568"/>
              <a:gd name="connsiteX63" fmla="*/ 304208 w 608415"/>
              <a:gd name="connsiteY63"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08415" h="607568">
                <a:moveTo>
                  <a:pt x="145802" y="316204"/>
                </a:moveTo>
                <a:lnTo>
                  <a:pt x="335878" y="316204"/>
                </a:lnTo>
                <a:cubicBezTo>
                  <a:pt x="346480" y="316204"/>
                  <a:pt x="355085" y="324787"/>
                  <a:pt x="355085" y="335363"/>
                </a:cubicBezTo>
                <a:cubicBezTo>
                  <a:pt x="355085" y="345938"/>
                  <a:pt x="346480" y="354521"/>
                  <a:pt x="335878" y="354521"/>
                </a:cubicBezTo>
                <a:lnTo>
                  <a:pt x="145802" y="354521"/>
                </a:lnTo>
                <a:cubicBezTo>
                  <a:pt x="135199" y="354521"/>
                  <a:pt x="126594" y="345938"/>
                  <a:pt x="126594" y="335363"/>
                </a:cubicBezTo>
                <a:cubicBezTo>
                  <a:pt x="126594" y="324787"/>
                  <a:pt x="135199" y="316204"/>
                  <a:pt x="145802" y="316204"/>
                </a:cubicBezTo>
                <a:close/>
                <a:moveTo>
                  <a:pt x="145799" y="252977"/>
                </a:moveTo>
                <a:lnTo>
                  <a:pt x="430791" y="252977"/>
                </a:lnTo>
                <a:cubicBezTo>
                  <a:pt x="441392" y="252977"/>
                  <a:pt x="449995" y="261576"/>
                  <a:pt x="449995" y="272171"/>
                </a:cubicBezTo>
                <a:cubicBezTo>
                  <a:pt x="449995" y="282766"/>
                  <a:pt x="441392" y="291365"/>
                  <a:pt x="430791" y="291365"/>
                </a:cubicBezTo>
                <a:lnTo>
                  <a:pt x="145799" y="291365"/>
                </a:lnTo>
                <a:cubicBezTo>
                  <a:pt x="135198" y="291365"/>
                  <a:pt x="126594" y="282766"/>
                  <a:pt x="126594" y="272171"/>
                </a:cubicBezTo>
                <a:cubicBezTo>
                  <a:pt x="126594" y="261576"/>
                  <a:pt x="135198" y="252977"/>
                  <a:pt x="145799" y="252977"/>
                </a:cubicBezTo>
                <a:close/>
                <a:moveTo>
                  <a:pt x="145805" y="189750"/>
                </a:moveTo>
                <a:lnTo>
                  <a:pt x="209279" y="189750"/>
                </a:lnTo>
                <a:cubicBezTo>
                  <a:pt x="219884" y="189750"/>
                  <a:pt x="228490" y="198349"/>
                  <a:pt x="228490" y="208944"/>
                </a:cubicBezTo>
                <a:cubicBezTo>
                  <a:pt x="228490" y="219539"/>
                  <a:pt x="219884" y="228138"/>
                  <a:pt x="209279" y="228138"/>
                </a:cubicBezTo>
                <a:lnTo>
                  <a:pt x="145805" y="228138"/>
                </a:lnTo>
                <a:cubicBezTo>
                  <a:pt x="135201" y="228138"/>
                  <a:pt x="126594" y="219539"/>
                  <a:pt x="126594" y="208944"/>
                </a:cubicBezTo>
                <a:cubicBezTo>
                  <a:pt x="126594" y="198349"/>
                  <a:pt x="135201" y="189750"/>
                  <a:pt x="145805" y="189750"/>
                </a:cubicBezTo>
                <a:close/>
                <a:moveTo>
                  <a:pt x="70060" y="133174"/>
                </a:moveTo>
                <a:lnTo>
                  <a:pt x="70060" y="442788"/>
                </a:lnTo>
                <a:lnTo>
                  <a:pt x="538355" y="442788"/>
                </a:lnTo>
                <a:lnTo>
                  <a:pt x="538355" y="133174"/>
                </a:lnTo>
                <a:close/>
                <a:moveTo>
                  <a:pt x="38410" y="69962"/>
                </a:moveTo>
                <a:lnTo>
                  <a:pt x="38410" y="94817"/>
                </a:lnTo>
                <a:lnTo>
                  <a:pt x="570005" y="94817"/>
                </a:lnTo>
                <a:lnTo>
                  <a:pt x="570005" y="69962"/>
                </a:lnTo>
                <a:close/>
                <a:moveTo>
                  <a:pt x="304208" y="0"/>
                </a:moveTo>
                <a:cubicBezTo>
                  <a:pt x="314809" y="0"/>
                  <a:pt x="323413" y="8592"/>
                  <a:pt x="323413" y="19178"/>
                </a:cubicBezTo>
                <a:lnTo>
                  <a:pt x="323413" y="31606"/>
                </a:lnTo>
                <a:lnTo>
                  <a:pt x="589210" y="31606"/>
                </a:lnTo>
                <a:cubicBezTo>
                  <a:pt x="599811" y="31606"/>
                  <a:pt x="608415" y="40197"/>
                  <a:pt x="608415" y="50784"/>
                </a:cubicBezTo>
                <a:lnTo>
                  <a:pt x="608415" y="113995"/>
                </a:lnTo>
                <a:cubicBezTo>
                  <a:pt x="608415" y="124582"/>
                  <a:pt x="599811" y="133174"/>
                  <a:pt x="589210" y="133174"/>
                </a:cubicBezTo>
                <a:lnTo>
                  <a:pt x="576765" y="133174"/>
                </a:lnTo>
                <a:lnTo>
                  <a:pt x="576765" y="461967"/>
                </a:lnTo>
                <a:cubicBezTo>
                  <a:pt x="576765" y="472553"/>
                  <a:pt x="568161" y="481145"/>
                  <a:pt x="557560" y="481145"/>
                </a:cubicBezTo>
                <a:lnTo>
                  <a:pt x="342618" y="481145"/>
                </a:lnTo>
                <a:lnTo>
                  <a:pt x="414521" y="576883"/>
                </a:lnTo>
                <a:cubicBezTo>
                  <a:pt x="420974" y="585321"/>
                  <a:pt x="419284" y="597442"/>
                  <a:pt x="410680" y="603733"/>
                </a:cubicBezTo>
                <a:cubicBezTo>
                  <a:pt x="407300" y="606341"/>
                  <a:pt x="403306" y="607568"/>
                  <a:pt x="399157" y="607568"/>
                </a:cubicBezTo>
                <a:cubicBezTo>
                  <a:pt x="393319" y="607568"/>
                  <a:pt x="387634" y="604960"/>
                  <a:pt x="383793" y="599897"/>
                </a:cubicBezTo>
                <a:lnTo>
                  <a:pt x="323413" y="519348"/>
                </a:lnTo>
                <a:lnTo>
                  <a:pt x="323413" y="588390"/>
                </a:lnTo>
                <a:cubicBezTo>
                  <a:pt x="323413" y="598976"/>
                  <a:pt x="314809" y="607568"/>
                  <a:pt x="304208" y="607568"/>
                </a:cubicBezTo>
                <a:cubicBezTo>
                  <a:pt x="293607" y="607568"/>
                  <a:pt x="285003" y="598976"/>
                  <a:pt x="285003" y="588390"/>
                </a:cubicBezTo>
                <a:lnTo>
                  <a:pt x="285003" y="519348"/>
                </a:lnTo>
                <a:lnTo>
                  <a:pt x="224622" y="599897"/>
                </a:lnTo>
                <a:cubicBezTo>
                  <a:pt x="220781" y="604960"/>
                  <a:pt x="215096" y="607568"/>
                  <a:pt x="209258" y="607568"/>
                </a:cubicBezTo>
                <a:cubicBezTo>
                  <a:pt x="205110" y="607568"/>
                  <a:pt x="201115" y="606341"/>
                  <a:pt x="197735" y="603733"/>
                </a:cubicBezTo>
                <a:cubicBezTo>
                  <a:pt x="189131" y="597442"/>
                  <a:pt x="187441" y="585321"/>
                  <a:pt x="193894" y="576883"/>
                </a:cubicBezTo>
                <a:lnTo>
                  <a:pt x="265798" y="481145"/>
                </a:lnTo>
                <a:lnTo>
                  <a:pt x="50855" y="481145"/>
                </a:lnTo>
                <a:cubicBezTo>
                  <a:pt x="40253" y="481145"/>
                  <a:pt x="31650" y="472553"/>
                  <a:pt x="31650" y="461967"/>
                </a:cubicBezTo>
                <a:lnTo>
                  <a:pt x="31650" y="133174"/>
                </a:lnTo>
                <a:lnTo>
                  <a:pt x="19205" y="133174"/>
                </a:lnTo>
                <a:cubicBezTo>
                  <a:pt x="8604" y="133174"/>
                  <a:pt x="0" y="124582"/>
                  <a:pt x="0" y="113995"/>
                </a:cubicBezTo>
                <a:lnTo>
                  <a:pt x="0" y="50784"/>
                </a:lnTo>
                <a:cubicBezTo>
                  <a:pt x="0" y="40197"/>
                  <a:pt x="8604" y="31606"/>
                  <a:pt x="19205" y="31606"/>
                </a:cubicBezTo>
                <a:lnTo>
                  <a:pt x="285003" y="31606"/>
                </a:lnTo>
                <a:lnTo>
                  <a:pt x="285003" y="19178"/>
                </a:lnTo>
                <a:cubicBezTo>
                  <a:pt x="285003" y="8592"/>
                  <a:pt x="293607" y="0"/>
                  <a:pt x="3042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9762" tIns="54881" rIns="109762" bIns="54881"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16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 name="圆角矩形 10"/>
          <p:cNvSpPr/>
          <p:nvPr/>
        </p:nvSpPr>
        <p:spPr>
          <a:xfrm>
            <a:off x="10052385" y="4678691"/>
            <a:ext cx="918617" cy="918617"/>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 name="圆角矩形 14"/>
          <p:cNvSpPr/>
          <p:nvPr/>
        </p:nvSpPr>
        <p:spPr>
          <a:xfrm>
            <a:off x="10263769" y="4899668"/>
            <a:ext cx="495849" cy="476662"/>
          </a:xfrm>
          <a:custGeom>
            <a:avLst/>
            <a:gdLst>
              <a:gd name="connsiteX0" fmla="*/ 241391 w 516922"/>
              <a:gd name="connsiteY0" fmla="*/ 466920 h 496921"/>
              <a:gd name="connsiteX1" fmla="*/ 374792 w 516922"/>
              <a:gd name="connsiteY1" fmla="*/ 466920 h 496921"/>
              <a:gd name="connsiteX2" fmla="*/ 394157 w 516922"/>
              <a:gd name="connsiteY2" fmla="*/ 492438 h 496921"/>
              <a:gd name="connsiteX3" fmla="*/ 241391 w 516922"/>
              <a:gd name="connsiteY3" fmla="*/ 492438 h 496921"/>
              <a:gd name="connsiteX4" fmla="*/ 45175 w 516922"/>
              <a:gd name="connsiteY4" fmla="*/ 266910 h 496921"/>
              <a:gd name="connsiteX5" fmla="*/ 178975 w 516922"/>
              <a:gd name="connsiteY5" fmla="*/ 266910 h 496921"/>
              <a:gd name="connsiteX6" fmla="*/ 178975 w 516922"/>
              <a:gd name="connsiteY6" fmla="*/ 312085 h 496921"/>
              <a:gd name="connsiteX7" fmla="*/ 45175 w 516922"/>
              <a:gd name="connsiteY7" fmla="*/ 312085 h 496921"/>
              <a:gd name="connsiteX8" fmla="*/ 45175 w 516922"/>
              <a:gd name="connsiteY8" fmla="*/ 167939 h 496921"/>
              <a:gd name="connsiteX9" fmla="*/ 178975 w 516922"/>
              <a:gd name="connsiteY9" fmla="*/ 167939 h 496921"/>
              <a:gd name="connsiteX10" fmla="*/ 178975 w 516922"/>
              <a:gd name="connsiteY10" fmla="*/ 213114 h 496921"/>
              <a:gd name="connsiteX11" fmla="*/ 45175 w 516922"/>
              <a:gd name="connsiteY11" fmla="*/ 213114 h 496921"/>
              <a:gd name="connsiteX12" fmla="*/ 254150 w 516922"/>
              <a:gd name="connsiteY12" fmla="*/ 92418 h 496921"/>
              <a:gd name="connsiteX13" fmla="*/ 497537 w 516922"/>
              <a:gd name="connsiteY13" fmla="*/ 92418 h 496921"/>
              <a:gd name="connsiteX14" fmla="*/ 516922 w 516922"/>
              <a:gd name="connsiteY14" fmla="*/ 111788 h 496921"/>
              <a:gd name="connsiteX15" fmla="*/ 516922 w 516922"/>
              <a:gd name="connsiteY15" fmla="*/ 402340 h 496921"/>
              <a:gd name="connsiteX16" fmla="*/ 497537 w 516922"/>
              <a:gd name="connsiteY16" fmla="*/ 421710 h 496921"/>
              <a:gd name="connsiteX17" fmla="*/ 359690 w 516922"/>
              <a:gd name="connsiteY17" fmla="*/ 421710 h 496921"/>
              <a:gd name="connsiteX18" fmla="*/ 359690 w 516922"/>
              <a:gd name="connsiteY18" fmla="*/ 458298 h 496921"/>
              <a:gd name="connsiteX19" fmla="*/ 254150 w 516922"/>
              <a:gd name="connsiteY19" fmla="*/ 458298 h 496921"/>
              <a:gd name="connsiteX20" fmla="*/ 254150 w 516922"/>
              <a:gd name="connsiteY20" fmla="*/ 382970 h 496921"/>
              <a:gd name="connsiteX21" fmla="*/ 478152 w 516922"/>
              <a:gd name="connsiteY21" fmla="*/ 382970 h 496921"/>
              <a:gd name="connsiteX22" fmla="*/ 478152 w 516922"/>
              <a:gd name="connsiteY22" fmla="*/ 131158 h 496921"/>
              <a:gd name="connsiteX23" fmla="*/ 254150 w 516922"/>
              <a:gd name="connsiteY23" fmla="*/ 131158 h 496921"/>
              <a:gd name="connsiteX24" fmla="*/ 45175 w 516922"/>
              <a:gd name="connsiteY24" fmla="*/ 75176 h 496921"/>
              <a:gd name="connsiteX25" fmla="*/ 178975 w 516922"/>
              <a:gd name="connsiteY25" fmla="*/ 75176 h 496921"/>
              <a:gd name="connsiteX26" fmla="*/ 178975 w 516922"/>
              <a:gd name="connsiteY26" fmla="*/ 120351 h 496921"/>
              <a:gd name="connsiteX27" fmla="*/ 45175 w 516922"/>
              <a:gd name="connsiteY27" fmla="*/ 120351 h 496921"/>
              <a:gd name="connsiteX28" fmla="*/ 28019 w 516922"/>
              <a:gd name="connsiteY28" fmla="*/ 27965 h 496921"/>
              <a:gd name="connsiteX29" fmla="*/ 28019 w 516922"/>
              <a:gd name="connsiteY29" fmla="*/ 466805 h 496921"/>
              <a:gd name="connsiteX30" fmla="*/ 196130 w 516922"/>
              <a:gd name="connsiteY30" fmla="*/ 466805 h 496921"/>
              <a:gd name="connsiteX31" fmla="*/ 196130 w 516922"/>
              <a:gd name="connsiteY31" fmla="*/ 27965 h 496921"/>
              <a:gd name="connsiteX32" fmla="*/ 28019 w 516922"/>
              <a:gd name="connsiteY32" fmla="*/ 0 h 496921"/>
              <a:gd name="connsiteX33" fmla="*/ 196130 w 516922"/>
              <a:gd name="connsiteY33" fmla="*/ 0 h 496921"/>
              <a:gd name="connsiteX34" fmla="*/ 224149 w 516922"/>
              <a:gd name="connsiteY34" fmla="*/ 27965 h 496921"/>
              <a:gd name="connsiteX35" fmla="*/ 224149 w 516922"/>
              <a:gd name="connsiteY35" fmla="*/ 466805 h 496921"/>
              <a:gd name="connsiteX36" fmla="*/ 196130 w 516922"/>
              <a:gd name="connsiteY36" fmla="*/ 496921 h 496921"/>
              <a:gd name="connsiteX37" fmla="*/ 28019 w 516922"/>
              <a:gd name="connsiteY37" fmla="*/ 496921 h 496921"/>
              <a:gd name="connsiteX38" fmla="*/ 0 w 516922"/>
              <a:gd name="connsiteY38" fmla="*/ 466805 h 496921"/>
              <a:gd name="connsiteX39" fmla="*/ 0 w 516922"/>
              <a:gd name="connsiteY39" fmla="*/ 27965 h 496921"/>
              <a:gd name="connsiteX40" fmla="*/ 28019 w 516922"/>
              <a:gd name="connsiteY40" fmla="*/ 0 h 496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16922" h="496921">
                <a:moveTo>
                  <a:pt x="241391" y="466920"/>
                </a:moveTo>
                <a:lnTo>
                  <a:pt x="374792" y="466920"/>
                </a:lnTo>
                <a:lnTo>
                  <a:pt x="394157" y="492438"/>
                </a:lnTo>
                <a:lnTo>
                  <a:pt x="241391" y="492438"/>
                </a:lnTo>
                <a:close/>
                <a:moveTo>
                  <a:pt x="45175" y="266910"/>
                </a:moveTo>
                <a:lnTo>
                  <a:pt x="178975" y="266910"/>
                </a:lnTo>
                <a:lnTo>
                  <a:pt x="178975" y="312085"/>
                </a:lnTo>
                <a:lnTo>
                  <a:pt x="45175" y="312085"/>
                </a:lnTo>
                <a:close/>
                <a:moveTo>
                  <a:pt x="45175" y="167939"/>
                </a:moveTo>
                <a:lnTo>
                  <a:pt x="178975" y="167939"/>
                </a:lnTo>
                <a:lnTo>
                  <a:pt x="178975" y="213114"/>
                </a:lnTo>
                <a:lnTo>
                  <a:pt x="45175" y="213114"/>
                </a:lnTo>
                <a:close/>
                <a:moveTo>
                  <a:pt x="254150" y="92418"/>
                </a:moveTo>
                <a:lnTo>
                  <a:pt x="497537" y="92418"/>
                </a:lnTo>
                <a:cubicBezTo>
                  <a:pt x="508307" y="92418"/>
                  <a:pt x="516922" y="101027"/>
                  <a:pt x="516922" y="111788"/>
                </a:cubicBezTo>
                <a:lnTo>
                  <a:pt x="516922" y="402340"/>
                </a:lnTo>
                <a:cubicBezTo>
                  <a:pt x="516922" y="413101"/>
                  <a:pt x="508307" y="421710"/>
                  <a:pt x="497537" y="421710"/>
                </a:cubicBezTo>
                <a:lnTo>
                  <a:pt x="359690" y="421710"/>
                </a:lnTo>
                <a:lnTo>
                  <a:pt x="359690" y="458298"/>
                </a:lnTo>
                <a:lnTo>
                  <a:pt x="254150" y="458298"/>
                </a:lnTo>
                <a:lnTo>
                  <a:pt x="254150" y="382970"/>
                </a:lnTo>
                <a:lnTo>
                  <a:pt x="478152" y="382970"/>
                </a:lnTo>
                <a:lnTo>
                  <a:pt x="478152" y="131158"/>
                </a:lnTo>
                <a:lnTo>
                  <a:pt x="254150" y="131158"/>
                </a:lnTo>
                <a:close/>
                <a:moveTo>
                  <a:pt x="45175" y="75176"/>
                </a:moveTo>
                <a:lnTo>
                  <a:pt x="178975" y="75176"/>
                </a:lnTo>
                <a:lnTo>
                  <a:pt x="178975" y="120351"/>
                </a:lnTo>
                <a:lnTo>
                  <a:pt x="45175" y="120351"/>
                </a:lnTo>
                <a:close/>
                <a:moveTo>
                  <a:pt x="28019" y="27965"/>
                </a:moveTo>
                <a:lnTo>
                  <a:pt x="28019" y="466805"/>
                </a:lnTo>
                <a:lnTo>
                  <a:pt x="196130" y="466805"/>
                </a:lnTo>
                <a:lnTo>
                  <a:pt x="196130" y="27965"/>
                </a:lnTo>
                <a:close/>
                <a:moveTo>
                  <a:pt x="28019" y="0"/>
                </a:moveTo>
                <a:lnTo>
                  <a:pt x="196130" y="0"/>
                </a:lnTo>
                <a:cubicBezTo>
                  <a:pt x="211217" y="0"/>
                  <a:pt x="224149" y="12907"/>
                  <a:pt x="224149" y="27965"/>
                </a:cubicBezTo>
                <a:lnTo>
                  <a:pt x="224149" y="466805"/>
                </a:lnTo>
                <a:cubicBezTo>
                  <a:pt x="224149" y="484014"/>
                  <a:pt x="211217" y="496921"/>
                  <a:pt x="196130" y="496921"/>
                </a:cubicBezTo>
                <a:lnTo>
                  <a:pt x="28019" y="496921"/>
                </a:lnTo>
                <a:cubicBezTo>
                  <a:pt x="12932" y="496921"/>
                  <a:pt x="0" y="484014"/>
                  <a:pt x="0" y="466805"/>
                </a:cubicBezTo>
                <a:lnTo>
                  <a:pt x="0" y="27965"/>
                </a:lnTo>
                <a:cubicBezTo>
                  <a:pt x="0" y="12907"/>
                  <a:pt x="12932" y="0"/>
                  <a:pt x="280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9762" tIns="54881" rIns="109762" bIns="54881"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16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 name="文本框 12"/>
          <p:cNvSpPr txBox="1"/>
          <p:nvPr/>
        </p:nvSpPr>
        <p:spPr>
          <a:xfrm>
            <a:off x="5476056" y="1547521"/>
            <a:ext cx="5691876" cy="645160"/>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请替换文字内容，添加相关标题，修改文字内容，也可以直接复制你的内容到此。请替换文字内容，添加相关标题，修改文字内容，也可以直接复制你的内容到此。</a:t>
            </a:r>
          </a:p>
        </p:txBody>
      </p:sp>
      <p:pic>
        <p:nvPicPr>
          <p:cNvPr id="14" name="图片 13"/>
          <p:cNvPicPr>
            <a:picLocks noChangeAspect="1"/>
          </p:cNvPicPr>
          <p:nvPr/>
        </p:nvPicPr>
        <p:blipFill>
          <a:blip r:embed="rId3"/>
          <a:stretch>
            <a:fillRect/>
          </a:stretch>
        </p:blipFill>
        <p:spPr>
          <a:xfrm>
            <a:off x="1003009" y="1737325"/>
            <a:ext cx="3826864" cy="2554722"/>
          </a:xfrm>
          <a:prstGeom prst="rect">
            <a:avLst/>
          </a:prstGeom>
          <a:solidFill>
            <a:srgbClr val="FFFFFF">
              <a:shade val="85000"/>
            </a:srgbClr>
          </a:solidFill>
          <a:ln>
            <a:noFill/>
          </a:ln>
          <a:effectLst>
            <a:reflection blurRad="6350" stA="50000" endA="300" endPos="55500" dist="101600" dir="5400000" sy="-100000" algn="bl" rotWithShape="0"/>
          </a:effectLst>
        </p:spPr>
      </p:pic>
      <p:sp>
        <p:nvSpPr>
          <p:cNvPr id="15" name="文本框 14"/>
          <p:cNvSpPr txBox="1"/>
          <p:nvPr/>
        </p:nvSpPr>
        <p:spPr>
          <a:xfrm>
            <a:off x="5489258" y="2534354"/>
            <a:ext cx="5691876" cy="645160"/>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请替换文字内容，添加相关标题，修改文字内容，也可以直接复制你的内容到此。请替换文字内容，添加相关标题，修改文字内容，也可以直接复制你的内容到此。</a:t>
            </a:r>
          </a:p>
        </p:txBody>
      </p:sp>
      <p:sp>
        <p:nvSpPr>
          <p:cNvPr id="16" name="文本框 15"/>
          <p:cNvSpPr txBox="1"/>
          <p:nvPr/>
        </p:nvSpPr>
        <p:spPr>
          <a:xfrm>
            <a:off x="5519544" y="3578052"/>
            <a:ext cx="5691876" cy="645160"/>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20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请替换文字内容，添加相关标题，修改文字内容，也可以直接复制你的内容到此。请替换文字内容，添加相关标题，修改文字内容，也可以直接复制你的内容到此。</a:t>
            </a:r>
          </a:p>
        </p:txBody>
      </p:sp>
      <p:grpSp>
        <p:nvGrpSpPr>
          <p:cNvPr id="24" name="组合 23"/>
          <p:cNvGrpSpPr/>
          <p:nvPr/>
        </p:nvGrpSpPr>
        <p:grpSpPr>
          <a:xfrm>
            <a:off x="1" y="201354"/>
            <a:ext cx="4243885" cy="806318"/>
            <a:chOff x="1" y="167683"/>
            <a:chExt cx="3535466" cy="671722"/>
          </a:xfrm>
        </p:grpSpPr>
        <p:grpSp>
          <p:nvGrpSpPr>
            <p:cNvPr id="25" name="组合 24"/>
            <p:cNvGrpSpPr/>
            <p:nvPr/>
          </p:nvGrpSpPr>
          <p:grpSpPr>
            <a:xfrm>
              <a:off x="1" y="167683"/>
              <a:ext cx="3535466" cy="671722"/>
              <a:chOff x="2916166" y="694460"/>
              <a:chExt cx="4324493" cy="4324493"/>
            </a:xfrm>
          </p:grpSpPr>
          <p:sp>
            <p:nvSpPr>
              <p:cNvPr id="27"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28"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6" name="矩形 25"/>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 name="矩形 88"/>
          <p:cNvSpPr/>
          <p:nvPr/>
        </p:nvSpPr>
        <p:spPr>
          <a:xfrm>
            <a:off x="6764109" y="1509111"/>
            <a:ext cx="4296270" cy="4117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0" name="矩形 4"/>
          <p:cNvSpPr>
            <a:spLocks noChangeArrowheads="1"/>
          </p:cNvSpPr>
          <p:nvPr/>
        </p:nvSpPr>
        <p:spPr bwMode="auto">
          <a:xfrm>
            <a:off x="5303533" y="2621011"/>
            <a:ext cx="5208371"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altLang="zh-CN" sz="3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Risk mechanism</a:t>
            </a:r>
            <a:endParaRPr lang="zh-CN" altLang="en-US" sz="3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91" name="矩形 4"/>
          <p:cNvSpPr>
            <a:spLocks noChangeArrowheads="1"/>
          </p:cNvSpPr>
          <p:nvPr/>
        </p:nvSpPr>
        <p:spPr bwMode="auto">
          <a:xfrm>
            <a:off x="7284217" y="3154872"/>
            <a:ext cx="3311506"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3995" kern="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单击添加标题</a:t>
            </a:r>
          </a:p>
        </p:txBody>
      </p:sp>
      <p:sp>
        <p:nvSpPr>
          <p:cNvPr id="92" name="矩形 4"/>
          <p:cNvSpPr>
            <a:spLocks noChangeArrowheads="1"/>
          </p:cNvSpPr>
          <p:nvPr/>
        </p:nvSpPr>
        <p:spPr bwMode="auto">
          <a:xfrm>
            <a:off x="7920292" y="3916817"/>
            <a:ext cx="25916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4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把控范围内</a:t>
            </a:r>
          </a:p>
        </p:txBody>
      </p:sp>
      <p:sp>
        <p:nvSpPr>
          <p:cNvPr id="96" name="矩形 4"/>
          <p:cNvSpPr>
            <a:spLocks noChangeArrowheads="1"/>
          </p:cNvSpPr>
          <p:nvPr/>
        </p:nvSpPr>
        <p:spPr bwMode="auto">
          <a:xfrm>
            <a:off x="7416368" y="4285473"/>
            <a:ext cx="30955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4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相比较去年同期下降</a:t>
            </a:r>
          </a:p>
        </p:txBody>
      </p:sp>
      <p:grpSp>
        <p:nvGrpSpPr>
          <p:cNvPr id="101" name="Group 19"/>
          <p:cNvGrpSpPr/>
          <p:nvPr/>
        </p:nvGrpSpPr>
        <p:grpSpPr>
          <a:xfrm>
            <a:off x="1654380" y="1817175"/>
            <a:ext cx="1193216" cy="2092771"/>
            <a:chOff x="2980029" y="2084252"/>
            <a:chExt cx="1592209" cy="2795993"/>
          </a:xfrm>
        </p:grpSpPr>
        <p:grpSp>
          <p:nvGrpSpPr>
            <p:cNvPr id="102" name="Group 17"/>
            <p:cNvGrpSpPr/>
            <p:nvPr/>
          </p:nvGrpSpPr>
          <p:grpSpPr bwMode="auto">
            <a:xfrm>
              <a:off x="2980029" y="2084252"/>
              <a:ext cx="1592209" cy="2795993"/>
              <a:chOff x="0" y="-2027"/>
              <a:chExt cx="1894" cy="3650"/>
            </a:xfrm>
          </p:grpSpPr>
          <p:sp>
            <p:nvSpPr>
              <p:cNvPr id="104" name="Freeform 18"/>
              <p:cNvSpPr/>
              <p:nvPr/>
            </p:nvSpPr>
            <p:spPr bwMode="auto">
              <a:xfrm>
                <a:off x="0" y="0"/>
                <a:ext cx="1894" cy="1623"/>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chemeClr val="bg1"/>
              </a:solidFill>
              <a:ln w="25400" cap="flat">
                <a:noFill/>
                <a:miter lim="800000"/>
                <a:headEnd type="none" w="med" len="med"/>
                <a:tailEnd type="none" w="med" len="med"/>
              </a:ln>
            </p:spPr>
            <p:txBody>
              <a:bodyPr lIns="0" tIns="0" rIns="0" bIns="0"/>
              <a:lstStyle/>
              <a:p>
                <a:endParaRPr lang="en-US" sz="200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5" name="Rectangle 19"/>
              <p:cNvSpPr/>
              <p:nvPr/>
            </p:nvSpPr>
            <p:spPr bwMode="auto">
              <a:xfrm>
                <a:off x="567" y="-2027"/>
                <a:ext cx="74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2C3637"/>
                    </a:solidFill>
                    <a:latin typeface="华文细黑" panose="02010600040101010101" pitchFamily="2" charset="-122"/>
                    <a:ea typeface="微软雅黑" panose="020B0503020204020204" pitchFamily="34" charset="-122"/>
                    <a:cs typeface="Bebas Neue" charset="0"/>
                    <a:sym typeface="华文细黑" panose="02010600040101010101" pitchFamily="2" charset="-122"/>
                  </a:rPr>
                  <a:t>40%</a:t>
                </a:r>
              </a:p>
            </p:txBody>
          </p:sp>
        </p:grpSp>
        <p:cxnSp>
          <p:nvCxnSpPr>
            <p:cNvPr id="103" name="Straight Connector 21"/>
            <p:cNvCxnSpPr>
              <a:endCxn id="104" idx="2"/>
            </p:cNvCxnSpPr>
            <p:nvPr/>
          </p:nvCxnSpPr>
          <p:spPr>
            <a:xfrm>
              <a:off x="3757600" y="2406455"/>
              <a:ext cx="22145" cy="1170000"/>
            </a:xfrm>
            <a:prstGeom prst="line">
              <a:avLst/>
            </a:prstGeom>
            <a:ln w="19050">
              <a:solidFill>
                <a:schemeClr val="bg1"/>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06" name="Group 24"/>
          <p:cNvGrpSpPr/>
          <p:nvPr/>
        </p:nvGrpSpPr>
        <p:grpSpPr>
          <a:xfrm>
            <a:off x="2444306" y="1809853"/>
            <a:ext cx="1193216" cy="2099317"/>
            <a:chOff x="4103989" y="2062474"/>
            <a:chExt cx="1592209" cy="2804737"/>
          </a:xfrm>
        </p:grpSpPr>
        <p:grpSp>
          <p:nvGrpSpPr>
            <p:cNvPr id="107" name="Group 20"/>
            <p:cNvGrpSpPr/>
            <p:nvPr/>
          </p:nvGrpSpPr>
          <p:grpSpPr bwMode="auto">
            <a:xfrm>
              <a:off x="4103989" y="2062474"/>
              <a:ext cx="1592209" cy="2804737"/>
              <a:chOff x="0" y="-2601"/>
              <a:chExt cx="1894" cy="3658"/>
            </a:xfrm>
          </p:grpSpPr>
          <p:sp>
            <p:nvSpPr>
              <p:cNvPr id="109" name="Freeform 21"/>
              <p:cNvSpPr/>
              <p:nvPr/>
            </p:nvSpPr>
            <p:spPr bwMode="auto">
              <a:xfrm>
                <a:off x="0" y="-17"/>
                <a:ext cx="1894" cy="1074"/>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chemeClr val="bg1">
                  <a:lumMod val="95000"/>
                </a:schemeClr>
              </a:solidFill>
              <a:ln>
                <a:noFill/>
              </a:ln>
              <a:extLst>
                <a:ext uri="{91240B29-F687-4F45-9708-019B960494DF}">
                  <a14:hiddenLine xmlns:a14="http://schemas.microsoft.com/office/drawing/2010/main" w="25400">
                    <a:solidFill>
                      <a:schemeClr val="tx1">
                        <a:alpha val="79999"/>
                      </a:schemeClr>
                    </a:solidFill>
                    <a:miter lim="800000"/>
                    <a:headEnd type="none" w="med" len="med"/>
                    <a:tailEnd type="none" w="med" len="med"/>
                  </a14:hiddenLine>
                </a:ext>
              </a:extLst>
            </p:spPr>
            <p:txBody>
              <a:bodyPr lIns="0" tIns="0" rIns="0" bIns="0"/>
              <a:lstStyle/>
              <a:p>
                <a:endParaRPr lang="en-US" sz="200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0" name="Rectangle 22"/>
              <p:cNvSpPr/>
              <p:nvPr/>
            </p:nvSpPr>
            <p:spPr bwMode="auto">
              <a:xfrm>
                <a:off x="556" y="-2601"/>
                <a:ext cx="74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2C3637"/>
                    </a:solidFill>
                    <a:latin typeface="华文细黑" panose="02010600040101010101" pitchFamily="2" charset="-122"/>
                    <a:ea typeface="微软雅黑" panose="020B0503020204020204" pitchFamily="34" charset="-122"/>
                    <a:cs typeface="Bebas Neue" charset="0"/>
                    <a:sym typeface="华文细黑" panose="02010600040101010101" pitchFamily="2" charset="-122"/>
                  </a:rPr>
                  <a:t>30%</a:t>
                </a:r>
              </a:p>
            </p:txBody>
          </p:sp>
        </p:grpSp>
        <p:cxnSp>
          <p:nvCxnSpPr>
            <p:cNvPr id="108" name="Straight Connector 26"/>
            <p:cNvCxnSpPr/>
            <p:nvPr/>
          </p:nvCxnSpPr>
          <p:spPr>
            <a:xfrm>
              <a:off x="4881901" y="2406454"/>
              <a:ext cx="21804" cy="1594037"/>
            </a:xfrm>
            <a:prstGeom prst="line">
              <a:avLst/>
            </a:prstGeom>
            <a:ln w="19050">
              <a:solidFill>
                <a:schemeClr val="bg1"/>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11" name="Group 30"/>
          <p:cNvGrpSpPr/>
          <p:nvPr/>
        </p:nvGrpSpPr>
        <p:grpSpPr>
          <a:xfrm>
            <a:off x="4156212" y="1820236"/>
            <a:ext cx="1193216" cy="2090480"/>
            <a:chOff x="6367886" y="2087314"/>
            <a:chExt cx="1592209" cy="2792932"/>
          </a:xfrm>
        </p:grpSpPr>
        <p:grpSp>
          <p:nvGrpSpPr>
            <p:cNvPr id="112" name="Group 23"/>
            <p:cNvGrpSpPr/>
            <p:nvPr/>
          </p:nvGrpSpPr>
          <p:grpSpPr bwMode="auto">
            <a:xfrm>
              <a:off x="6367886" y="2087314"/>
              <a:ext cx="1592209" cy="2792932"/>
              <a:chOff x="0" y="-1789"/>
              <a:chExt cx="1894" cy="3646"/>
            </a:xfrm>
          </p:grpSpPr>
          <p:sp>
            <p:nvSpPr>
              <p:cNvPr id="114" name="Freeform 24"/>
              <p:cNvSpPr/>
              <p:nvPr/>
            </p:nvSpPr>
            <p:spPr bwMode="auto">
              <a:xfrm>
                <a:off x="0" y="0"/>
                <a:ext cx="1894" cy="1857"/>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chemeClr val="bg1">
                  <a:lumMod val="95000"/>
                </a:schemeClr>
              </a:solidFill>
              <a:ln>
                <a:noFill/>
              </a:ln>
              <a:extLst>
                <a:ext uri="{91240B29-F687-4F45-9708-019B960494DF}">
                  <a14:hiddenLine xmlns:a14="http://schemas.microsoft.com/office/drawing/2010/main" w="25400">
                    <a:solidFill>
                      <a:schemeClr val="tx1">
                        <a:alpha val="79999"/>
                      </a:schemeClr>
                    </a:solidFill>
                    <a:miter lim="800000"/>
                    <a:headEnd type="none" w="med" len="med"/>
                    <a:tailEnd type="none" w="med" len="med"/>
                  </a14:hiddenLine>
                </a:ext>
              </a:extLst>
            </p:spPr>
            <p:txBody>
              <a:bodyPr lIns="0" tIns="0" rIns="0" bIns="0"/>
              <a:lstStyle/>
              <a:p>
                <a:endParaRPr lang="en-US" sz="200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15" name="Rectangle 25"/>
              <p:cNvSpPr/>
              <p:nvPr/>
            </p:nvSpPr>
            <p:spPr bwMode="auto">
              <a:xfrm>
                <a:off x="578" y="-1789"/>
                <a:ext cx="74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2C3637"/>
                    </a:solidFill>
                    <a:latin typeface="华文细黑" panose="02010600040101010101" pitchFamily="2" charset="-122"/>
                    <a:ea typeface="微软雅黑" panose="020B0503020204020204" pitchFamily="34" charset="-122"/>
                    <a:cs typeface="Bebas Neue" charset="0"/>
                    <a:sym typeface="华文细黑" panose="02010600040101010101" pitchFamily="2" charset="-122"/>
                  </a:rPr>
                  <a:t>65%</a:t>
                </a:r>
              </a:p>
            </p:txBody>
          </p:sp>
        </p:grpSp>
        <p:cxnSp>
          <p:nvCxnSpPr>
            <p:cNvPr id="113" name="Straight Connector 32"/>
            <p:cNvCxnSpPr/>
            <p:nvPr/>
          </p:nvCxnSpPr>
          <p:spPr>
            <a:xfrm rot="5400000" flipV="1">
              <a:off x="6659990" y="2908313"/>
              <a:ext cx="1008000" cy="4283"/>
            </a:xfrm>
            <a:prstGeom prst="line">
              <a:avLst/>
            </a:prstGeom>
            <a:ln w="19050">
              <a:solidFill>
                <a:schemeClr val="bg1"/>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16" name="Group 35"/>
          <p:cNvGrpSpPr/>
          <p:nvPr/>
        </p:nvGrpSpPr>
        <p:grpSpPr>
          <a:xfrm>
            <a:off x="3268741" y="1815332"/>
            <a:ext cx="1193846" cy="2094154"/>
            <a:chOff x="5204412" y="2082406"/>
            <a:chExt cx="1593049" cy="2797840"/>
          </a:xfrm>
        </p:grpSpPr>
        <p:grpSp>
          <p:nvGrpSpPr>
            <p:cNvPr id="117" name="Group 14"/>
            <p:cNvGrpSpPr/>
            <p:nvPr/>
          </p:nvGrpSpPr>
          <p:grpSpPr bwMode="auto">
            <a:xfrm>
              <a:off x="5204412" y="2082406"/>
              <a:ext cx="1593049" cy="2797840"/>
              <a:chOff x="0" y="-1020"/>
              <a:chExt cx="1894" cy="3651"/>
            </a:xfrm>
          </p:grpSpPr>
          <p:sp>
            <p:nvSpPr>
              <p:cNvPr id="119" name="Freeform 15"/>
              <p:cNvSpPr/>
              <p:nvPr/>
            </p:nvSpPr>
            <p:spPr bwMode="auto">
              <a:xfrm>
                <a:off x="0" y="0"/>
                <a:ext cx="1894" cy="2631"/>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chemeClr val="bg1"/>
              </a:solidFill>
              <a:ln>
                <a:noFill/>
              </a:ln>
              <a:extLst>
                <a:ext uri="{91240B29-F687-4F45-9708-019B960494DF}">
                  <a14:hiddenLine xmlns:a14="http://schemas.microsoft.com/office/drawing/2010/main" w="25400">
                    <a:solidFill>
                      <a:schemeClr val="tx1">
                        <a:alpha val="79999"/>
                      </a:schemeClr>
                    </a:solidFill>
                    <a:miter lim="800000"/>
                    <a:headEnd type="none" w="med" len="med"/>
                    <a:tailEnd type="none" w="med" len="med"/>
                  </a14:hiddenLine>
                </a:ext>
              </a:extLst>
            </p:spPr>
            <p:txBody>
              <a:bodyPr lIns="0" tIns="0" rIns="0" bIns="0"/>
              <a:lstStyle/>
              <a:p>
                <a:endParaRPr lang="en-US" sz="200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0" name="Rectangle 16"/>
              <p:cNvSpPr/>
              <p:nvPr/>
            </p:nvSpPr>
            <p:spPr bwMode="auto">
              <a:xfrm>
                <a:off x="570" y="-1020"/>
                <a:ext cx="74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2C3637"/>
                    </a:solidFill>
                    <a:latin typeface="华文细黑" panose="02010600040101010101" pitchFamily="2" charset="-122"/>
                    <a:ea typeface="微软雅黑" panose="020B0503020204020204" pitchFamily="34" charset="-122"/>
                    <a:cs typeface="Bebas Neue" charset="0"/>
                    <a:sym typeface="华文细黑" panose="02010600040101010101" pitchFamily="2" charset="-122"/>
                  </a:rPr>
                  <a:t>85%</a:t>
                </a:r>
              </a:p>
            </p:txBody>
          </p:sp>
        </p:grpSp>
        <p:cxnSp>
          <p:nvCxnSpPr>
            <p:cNvPr id="118" name="Straight Connector 37"/>
            <p:cNvCxnSpPr/>
            <p:nvPr/>
          </p:nvCxnSpPr>
          <p:spPr>
            <a:xfrm rot="5400000" flipV="1">
              <a:off x="5788028" y="2633036"/>
              <a:ext cx="432000" cy="4284"/>
            </a:xfrm>
            <a:prstGeom prst="line">
              <a:avLst/>
            </a:prstGeom>
            <a:ln w="19050">
              <a:solidFill>
                <a:schemeClr val="bg1"/>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1" name="Group 41"/>
          <p:cNvGrpSpPr/>
          <p:nvPr/>
        </p:nvGrpSpPr>
        <p:grpSpPr>
          <a:xfrm>
            <a:off x="4976617" y="1825301"/>
            <a:ext cx="1193216" cy="2076932"/>
            <a:chOff x="7507820" y="2092379"/>
            <a:chExt cx="1592209" cy="2774832"/>
          </a:xfrm>
        </p:grpSpPr>
        <p:grpSp>
          <p:nvGrpSpPr>
            <p:cNvPr id="122" name="Group 26"/>
            <p:cNvGrpSpPr/>
            <p:nvPr/>
          </p:nvGrpSpPr>
          <p:grpSpPr bwMode="auto">
            <a:xfrm>
              <a:off x="7507820" y="2092379"/>
              <a:ext cx="1592209" cy="2774832"/>
              <a:chOff x="0" y="-2562"/>
              <a:chExt cx="1894" cy="3619"/>
            </a:xfrm>
          </p:grpSpPr>
          <p:sp>
            <p:nvSpPr>
              <p:cNvPr id="124" name="Freeform 27"/>
              <p:cNvSpPr/>
              <p:nvPr/>
            </p:nvSpPr>
            <p:spPr bwMode="auto">
              <a:xfrm>
                <a:off x="0" y="-17"/>
                <a:ext cx="1894" cy="1074"/>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chemeClr val="bg1"/>
              </a:solidFill>
              <a:ln>
                <a:noFill/>
              </a:ln>
              <a:extLst>
                <a:ext uri="{91240B29-F687-4F45-9708-019B960494DF}">
                  <a14:hiddenLine xmlns:a14="http://schemas.microsoft.com/office/drawing/2010/main" w="25400">
                    <a:solidFill>
                      <a:schemeClr val="tx1">
                        <a:alpha val="79999"/>
                      </a:schemeClr>
                    </a:solidFill>
                    <a:miter lim="800000"/>
                    <a:headEnd type="none" w="med" len="med"/>
                    <a:tailEnd type="none" w="med" len="med"/>
                  </a14:hiddenLine>
                </a:ext>
              </a:extLst>
            </p:spPr>
            <p:txBody>
              <a:bodyPr lIns="0" tIns="0" rIns="0" bIns="0"/>
              <a:lstStyle/>
              <a:p>
                <a:endParaRPr lang="en-US" sz="2000" dirty="0">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5" name="Rectangle 28"/>
              <p:cNvSpPr/>
              <p:nvPr/>
            </p:nvSpPr>
            <p:spPr bwMode="auto">
              <a:xfrm>
                <a:off x="590" y="-2562"/>
                <a:ext cx="74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2C3637"/>
                    </a:solidFill>
                    <a:latin typeface="华文细黑" panose="02010600040101010101" pitchFamily="2" charset="-122"/>
                    <a:ea typeface="微软雅黑" panose="020B0503020204020204" pitchFamily="34" charset="-122"/>
                    <a:cs typeface="Bebas Neue" charset="0"/>
                    <a:sym typeface="华文细黑" panose="02010600040101010101" pitchFamily="2" charset="-122"/>
                  </a:rPr>
                  <a:t>35%</a:t>
                </a:r>
              </a:p>
            </p:txBody>
          </p:sp>
        </p:grpSp>
        <p:cxnSp>
          <p:nvCxnSpPr>
            <p:cNvPr id="123" name="Straight Connector 43"/>
            <p:cNvCxnSpPr/>
            <p:nvPr/>
          </p:nvCxnSpPr>
          <p:spPr>
            <a:xfrm>
              <a:off x="8320445" y="2406454"/>
              <a:ext cx="0" cy="1594037"/>
            </a:xfrm>
            <a:prstGeom prst="line">
              <a:avLst/>
            </a:prstGeom>
            <a:ln w="19050">
              <a:solidFill>
                <a:schemeClr val="bg1"/>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sp>
        <p:nvSpPr>
          <p:cNvPr id="126" name="Content Placeholder 2"/>
          <p:cNvSpPr txBox="1"/>
          <p:nvPr/>
        </p:nvSpPr>
        <p:spPr>
          <a:xfrm>
            <a:off x="1949250" y="4171104"/>
            <a:ext cx="3806077" cy="1082288"/>
          </a:xfrm>
          <a:prstGeom prst="rect">
            <a:avLst/>
          </a:prstGeom>
        </p:spPr>
        <p:txBody>
          <a:bodyPr vert="horz" lIns="91415" tIns="45707" rIns="91415" bIns="45707"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60000"/>
              </a:lnSpc>
              <a:buNone/>
            </a:pPr>
            <a:r>
              <a:rPr lang="zh-CN" altLang="en-US"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2400" b="1"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a:p>
            <a:pPr marL="0" indent="0">
              <a:lnSpc>
                <a:spcPct val="160000"/>
              </a:lnSpc>
              <a:buNone/>
            </a:pPr>
            <a:r>
              <a:rPr lang="zh-CN" alt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rPr>
              <a:t>点击输入简要文字解说，解说文字尽量概括精炼，不用多余的文字修饰，简洁精准的 解说所提炼的核心概念。</a:t>
            </a:r>
            <a:endParaRPr lang="en-US" sz="1320" dirty="0">
              <a:solidFill>
                <a:schemeClr val="bg1"/>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7" name="TextBox 102"/>
          <p:cNvSpPr txBox="1"/>
          <p:nvPr/>
        </p:nvSpPr>
        <p:spPr>
          <a:xfrm>
            <a:off x="1768622" y="3680029"/>
            <a:ext cx="845616" cy="275590"/>
          </a:xfrm>
          <a:prstGeom prst="rect">
            <a:avLst/>
          </a:prstGeom>
          <a:noFill/>
        </p:spPr>
        <p:txBody>
          <a:bodyPr wrap="square" rtlCol="0">
            <a:spAutoFit/>
          </a:bodyPr>
          <a:lstStyle/>
          <a:p>
            <a:pPr algn="ctr"/>
            <a:r>
              <a:rPr lang="zh-CN" altLang="en-US" sz="120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1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8" name="TextBox 103"/>
          <p:cNvSpPr txBox="1"/>
          <p:nvPr/>
        </p:nvSpPr>
        <p:spPr>
          <a:xfrm>
            <a:off x="2589041" y="3685048"/>
            <a:ext cx="872085" cy="275590"/>
          </a:xfrm>
          <a:prstGeom prst="rect">
            <a:avLst/>
          </a:prstGeom>
          <a:noFill/>
        </p:spPr>
        <p:txBody>
          <a:bodyPr wrap="square" rtlCol="0">
            <a:spAutoFit/>
          </a:bodyPr>
          <a:lstStyle/>
          <a:p>
            <a:pPr algn="ctr"/>
            <a:r>
              <a:rPr lang="zh-CN" altLang="en-US" sz="120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1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29" name="TextBox 104"/>
          <p:cNvSpPr txBox="1"/>
          <p:nvPr/>
        </p:nvSpPr>
        <p:spPr>
          <a:xfrm>
            <a:off x="3429985" y="3673857"/>
            <a:ext cx="840006" cy="275590"/>
          </a:xfrm>
          <a:prstGeom prst="rect">
            <a:avLst/>
          </a:prstGeom>
          <a:noFill/>
        </p:spPr>
        <p:txBody>
          <a:bodyPr wrap="square" rtlCol="0">
            <a:spAutoFit/>
          </a:bodyPr>
          <a:lstStyle/>
          <a:p>
            <a:pPr algn="ctr"/>
            <a:r>
              <a:rPr lang="zh-CN" altLang="en-US" sz="120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1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0" name="TextBox 105"/>
          <p:cNvSpPr txBox="1"/>
          <p:nvPr/>
        </p:nvSpPr>
        <p:spPr>
          <a:xfrm>
            <a:off x="4242759" y="3680029"/>
            <a:ext cx="888576" cy="275590"/>
          </a:xfrm>
          <a:prstGeom prst="rect">
            <a:avLst/>
          </a:prstGeom>
          <a:noFill/>
        </p:spPr>
        <p:txBody>
          <a:bodyPr wrap="square" rtlCol="0">
            <a:spAutoFit/>
          </a:bodyPr>
          <a:lstStyle/>
          <a:p>
            <a:pPr algn="ctr"/>
            <a:r>
              <a:rPr lang="zh-CN" altLang="en-US" sz="120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1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31" name="TextBox 106"/>
          <p:cNvSpPr txBox="1"/>
          <p:nvPr/>
        </p:nvSpPr>
        <p:spPr>
          <a:xfrm>
            <a:off x="5133862" y="3690059"/>
            <a:ext cx="888576" cy="275590"/>
          </a:xfrm>
          <a:prstGeom prst="rect">
            <a:avLst/>
          </a:prstGeom>
          <a:noFill/>
        </p:spPr>
        <p:txBody>
          <a:bodyPr wrap="square" rtlCol="0">
            <a:spAutoFit/>
          </a:bodyPr>
          <a:lstStyle/>
          <a:p>
            <a:pPr algn="ctr"/>
            <a:r>
              <a:rPr lang="zh-CN" altLang="en-US" sz="1200"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sz="12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3" name="矩形 2"/>
          <p:cNvSpPr/>
          <p:nvPr/>
        </p:nvSpPr>
        <p:spPr>
          <a:xfrm>
            <a:off x="7864488" y="1862481"/>
            <a:ext cx="2621280" cy="829945"/>
          </a:xfrm>
          <a:prstGeom prst="rect">
            <a:avLst/>
          </a:prstGeom>
        </p:spPr>
        <p:txBody>
          <a:bodyPr wrap="none">
            <a:spAutoFit/>
          </a:bodyPr>
          <a:lstStyle/>
          <a:p>
            <a:pPr algn="ctr"/>
            <a:r>
              <a:rPr lang="zh-CN" altLang="en-US" sz="48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rPr>
              <a:t>输入标题</a:t>
            </a:r>
            <a:endParaRPr lang="id-ID" altLang="zh-CN" sz="4800" b="1" dirty="0">
              <a:solidFill>
                <a:srgbClr val="ACD5CD"/>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nvGrpSpPr>
          <p:cNvPr id="46" name="组合 45"/>
          <p:cNvGrpSpPr/>
          <p:nvPr/>
        </p:nvGrpSpPr>
        <p:grpSpPr>
          <a:xfrm>
            <a:off x="1" y="201354"/>
            <a:ext cx="4243885" cy="806318"/>
            <a:chOff x="1" y="167683"/>
            <a:chExt cx="3535466" cy="671722"/>
          </a:xfrm>
        </p:grpSpPr>
        <p:grpSp>
          <p:nvGrpSpPr>
            <p:cNvPr id="47" name="组合 46"/>
            <p:cNvGrpSpPr/>
            <p:nvPr/>
          </p:nvGrpSpPr>
          <p:grpSpPr>
            <a:xfrm>
              <a:off x="1" y="167683"/>
              <a:ext cx="3535466" cy="671722"/>
              <a:chOff x="2916166" y="694460"/>
              <a:chExt cx="4324493" cy="4324493"/>
            </a:xfrm>
          </p:grpSpPr>
          <p:sp>
            <p:nvSpPr>
              <p:cNvPr id="49" name="椭圆 31"/>
              <p:cNvSpPr/>
              <p:nvPr/>
            </p:nvSpPr>
            <p:spPr>
              <a:xfrm>
                <a:off x="2916166" y="694460"/>
                <a:ext cx="4324493" cy="4324493"/>
              </a:xfrm>
              <a:prstGeom prst="rect">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50" name="椭圆 33"/>
              <p:cNvSpPr/>
              <p:nvPr/>
            </p:nvSpPr>
            <p:spPr>
              <a:xfrm>
                <a:off x="3082417" y="1317522"/>
                <a:ext cx="3991990" cy="3078375"/>
              </a:xfrm>
              <a:prstGeom prst="rect">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48" name="矩形 47"/>
            <p:cNvSpPr/>
            <p:nvPr/>
          </p:nvSpPr>
          <p:spPr>
            <a:xfrm>
              <a:off x="331671" y="226545"/>
              <a:ext cx="2872127" cy="537465"/>
            </a:xfrm>
            <a:prstGeom prst="rect">
              <a:avLst/>
            </a:prstGeom>
          </p:spPr>
          <p:txBody>
            <a:bodyPr wrap="square">
              <a:spAutoFit/>
            </a:bodyPr>
            <a:lstStyle/>
            <a:p>
              <a:pPr algn="dist"/>
              <a:r>
                <a:rPr lang="zh-CN" altLang="en-US" sz="3600" dirty="0">
                  <a:solidFill>
                    <a:srgbClr val="ACD5CD"/>
                  </a:solidFill>
                  <a:latin typeface="华文新魏" panose="02010800040101010101" pitchFamily="2" charset="-122"/>
                  <a:ea typeface="华文新魏" panose="02010800040101010101" pitchFamily="2" charset="-122"/>
                  <a:sym typeface="华文细黑" panose="02010600040101010101" pitchFamily="2" charset="-122"/>
                </a:rPr>
                <a:t>输入文本标题</a:t>
              </a:r>
              <a:endParaRPr lang="en-US" altLang="zh-CN" sz="3600" dirty="0">
                <a:solidFill>
                  <a:srgbClr val="ACD5CD"/>
                </a:solidFill>
                <a:latin typeface="华文新魏" panose="02010800040101010101" pitchFamily="2" charset="-122"/>
                <a:ea typeface="华文新魏" panose="02010800040101010101" pitchFamily="2" charset="-122"/>
                <a:cs typeface="Gisha" panose="020B0502040204020203" pitchFamily="34" charset="-79"/>
                <a:sym typeface="华文细黑"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6"/>
                                        </p:tgtEl>
                                        <p:attrNameLst>
                                          <p:attrName>style.visibility</p:attrName>
                                        </p:attrNameLst>
                                      </p:cBhvr>
                                      <p:to>
                                        <p:strVal val="visible"/>
                                      </p:to>
                                    </p:set>
                                    <p:animEffect transition="in" filter="fade">
                                      <p:cBhvr>
                                        <p:cTn id="13" dur="1000"/>
                                        <p:tgtEl>
                                          <p:spTgt spid="106"/>
                                        </p:tgtEl>
                                      </p:cBhvr>
                                    </p:animEffect>
                                    <p:anim calcmode="lin" valueType="num">
                                      <p:cBhvr>
                                        <p:cTn id="14" dur="1000" fill="hold"/>
                                        <p:tgtEl>
                                          <p:spTgt spid="106"/>
                                        </p:tgtEl>
                                        <p:attrNameLst>
                                          <p:attrName>ppt_x</p:attrName>
                                        </p:attrNameLst>
                                      </p:cBhvr>
                                      <p:tavLst>
                                        <p:tav tm="0">
                                          <p:val>
                                            <p:strVal val="#ppt_x"/>
                                          </p:val>
                                        </p:tav>
                                        <p:tav tm="100000">
                                          <p:val>
                                            <p:strVal val="#ppt_x"/>
                                          </p:val>
                                        </p:tav>
                                      </p:tavLst>
                                    </p:anim>
                                    <p:anim calcmode="lin" valueType="num">
                                      <p:cBhvr>
                                        <p:cTn id="15" dur="1000" fill="hold"/>
                                        <p:tgtEl>
                                          <p:spTgt spid="10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16"/>
                                        </p:tgtEl>
                                        <p:attrNameLst>
                                          <p:attrName>style.visibility</p:attrName>
                                        </p:attrNameLst>
                                      </p:cBhvr>
                                      <p:to>
                                        <p:strVal val="visible"/>
                                      </p:to>
                                    </p:set>
                                    <p:animEffect transition="in" filter="fade">
                                      <p:cBhvr>
                                        <p:cTn id="19" dur="1000"/>
                                        <p:tgtEl>
                                          <p:spTgt spid="116"/>
                                        </p:tgtEl>
                                      </p:cBhvr>
                                    </p:animEffect>
                                    <p:anim calcmode="lin" valueType="num">
                                      <p:cBhvr>
                                        <p:cTn id="20" dur="1000" fill="hold"/>
                                        <p:tgtEl>
                                          <p:spTgt spid="116"/>
                                        </p:tgtEl>
                                        <p:attrNameLst>
                                          <p:attrName>ppt_x</p:attrName>
                                        </p:attrNameLst>
                                      </p:cBhvr>
                                      <p:tavLst>
                                        <p:tav tm="0">
                                          <p:val>
                                            <p:strVal val="#ppt_x"/>
                                          </p:val>
                                        </p:tav>
                                        <p:tav tm="100000">
                                          <p:val>
                                            <p:strVal val="#ppt_x"/>
                                          </p:val>
                                        </p:tav>
                                      </p:tavLst>
                                    </p:anim>
                                    <p:anim calcmode="lin" valueType="num">
                                      <p:cBhvr>
                                        <p:cTn id="21" dur="1000" fill="hold"/>
                                        <p:tgtEl>
                                          <p:spTgt spid="11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1000"/>
                                        <p:tgtEl>
                                          <p:spTgt spid="111"/>
                                        </p:tgtEl>
                                      </p:cBhvr>
                                    </p:animEffect>
                                    <p:anim calcmode="lin" valueType="num">
                                      <p:cBhvr>
                                        <p:cTn id="26" dur="1000" fill="hold"/>
                                        <p:tgtEl>
                                          <p:spTgt spid="111"/>
                                        </p:tgtEl>
                                        <p:attrNameLst>
                                          <p:attrName>ppt_x</p:attrName>
                                        </p:attrNameLst>
                                      </p:cBhvr>
                                      <p:tavLst>
                                        <p:tav tm="0">
                                          <p:val>
                                            <p:strVal val="#ppt_x"/>
                                          </p:val>
                                        </p:tav>
                                        <p:tav tm="100000">
                                          <p:val>
                                            <p:strVal val="#ppt_x"/>
                                          </p:val>
                                        </p:tav>
                                      </p:tavLst>
                                    </p:anim>
                                    <p:anim calcmode="lin" valueType="num">
                                      <p:cBhvr>
                                        <p:cTn id="27" dur="1000" fill="hold"/>
                                        <p:tgtEl>
                                          <p:spTgt spid="11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21"/>
                                        </p:tgtEl>
                                        <p:attrNameLst>
                                          <p:attrName>style.visibility</p:attrName>
                                        </p:attrNameLst>
                                      </p:cBhvr>
                                      <p:to>
                                        <p:strVal val="visible"/>
                                      </p:to>
                                    </p:set>
                                    <p:animEffect transition="in" filter="fade">
                                      <p:cBhvr>
                                        <p:cTn id="31" dur="1000"/>
                                        <p:tgtEl>
                                          <p:spTgt spid="121"/>
                                        </p:tgtEl>
                                      </p:cBhvr>
                                    </p:animEffect>
                                    <p:anim calcmode="lin" valueType="num">
                                      <p:cBhvr>
                                        <p:cTn id="32" dur="1000" fill="hold"/>
                                        <p:tgtEl>
                                          <p:spTgt spid="121"/>
                                        </p:tgtEl>
                                        <p:attrNameLst>
                                          <p:attrName>ppt_x</p:attrName>
                                        </p:attrNameLst>
                                      </p:cBhvr>
                                      <p:tavLst>
                                        <p:tav tm="0">
                                          <p:val>
                                            <p:strVal val="#ppt_x"/>
                                          </p:val>
                                        </p:tav>
                                        <p:tav tm="100000">
                                          <p:val>
                                            <p:strVal val="#ppt_x"/>
                                          </p:val>
                                        </p:tav>
                                      </p:tavLst>
                                    </p:anim>
                                    <p:anim calcmode="lin" valueType="num">
                                      <p:cBhvr>
                                        <p:cTn id="33" dur="1000" fill="hold"/>
                                        <p:tgtEl>
                                          <p:spTgt spid="12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2" presetClass="entr" presetSubtype="4" fill="hold" grpId="0" nodeType="after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down)">
                                      <p:cBhvr>
                                        <p:cTn id="37" dur="500"/>
                                        <p:tgtEl>
                                          <p:spTgt spid="12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9"/>
                                        </p:tgtEl>
                                        <p:attrNameLst>
                                          <p:attrName>style.visibility</p:attrName>
                                        </p:attrNameLst>
                                      </p:cBhvr>
                                      <p:to>
                                        <p:strVal val="visible"/>
                                      </p:to>
                                    </p:set>
                                    <p:animEffect transition="in" filter="randombar(horizontal)">
                                      <p:cBhvr>
                                        <p:cTn id="42"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bldLvl="0" animBg="1"/>
      <p:bldP spid="1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srcRect/>
          <a:stretch>
            <a:fillRect/>
          </a:stretch>
        </p:blipFill>
        <p:spPr>
          <a:xfrm rot="18346540">
            <a:off x="8028951" y="2666247"/>
            <a:ext cx="3781249" cy="3898171"/>
          </a:xfrm>
          <a:prstGeom prst="rect">
            <a:avLst/>
          </a:prstGeom>
        </p:spPr>
      </p:pic>
      <p:pic>
        <p:nvPicPr>
          <p:cNvPr id="11" name="图片 10"/>
          <p:cNvPicPr>
            <a:picLocks noChangeAspect="1"/>
          </p:cNvPicPr>
          <p:nvPr/>
        </p:nvPicPr>
        <p:blipFill rotWithShape="1">
          <a:blip r:embed="rId3"/>
          <a:srcRect/>
          <a:stretch>
            <a:fillRect/>
          </a:stretch>
        </p:blipFill>
        <p:spPr>
          <a:xfrm rot="18144247" flipH="1" flipV="1">
            <a:off x="387622" y="280225"/>
            <a:ext cx="3781249" cy="3898171"/>
          </a:xfrm>
          <a:prstGeom prst="rect">
            <a:avLst/>
          </a:prstGeom>
        </p:spPr>
      </p:pic>
      <p:grpSp>
        <p:nvGrpSpPr>
          <p:cNvPr id="8" name="组合 7"/>
          <p:cNvGrpSpPr/>
          <p:nvPr/>
        </p:nvGrpSpPr>
        <p:grpSpPr>
          <a:xfrm>
            <a:off x="3500493" y="833684"/>
            <a:ext cx="5191014" cy="5191014"/>
            <a:chOff x="2916166" y="694460"/>
            <a:chExt cx="4324493" cy="4324493"/>
          </a:xfrm>
        </p:grpSpPr>
        <p:sp>
          <p:nvSpPr>
            <p:cNvPr id="9" name="椭圆 8"/>
            <p:cNvSpPr/>
            <p:nvPr/>
          </p:nvSpPr>
          <p:spPr>
            <a:xfrm>
              <a:off x="2916166" y="694460"/>
              <a:ext cx="4324493" cy="4324493"/>
            </a:xfrm>
            <a:prstGeom prst="ellipse">
              <a:avLst/>
            </a:prstGeom>
            <a:solidFill>
              <a:schemeClr val="bg1"/>
            </a:solidFill>
            <a:ln>
              <a:no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sp>
          <p:nvSpPr>
            <p:cNvPr id="10" name="椭圆 9"/>
            <p:cNvSpPr/>
            <p:nvPr/>
          </p:nvSpPr>
          <p:spPr>
            <a:xfrm>
              <a:off x="3061206" y="839500"/>
              <a:ext cx="4034412" cy="4034412"/>
            </a:xfrm>
            <a:prstGeom prst="ellipse">
              <a:avLst/>
            </a:prstGeom>
            <a:noFill/>
            <a:ln w="28575">
              <a:solidFill>
                <a:srgbClr val="ACD5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华文细黑" panose="02010600040101010101" pitchFamily="2" charset="-122"/>
                <a:ea typeface="微软雅黑" panose="020B0503020204020204" pitchFamily="34" charset="-122"/>
                <a:sym typeface="华文细黑" panose="02010600040101010101" pitchFamily="2" charset="-122"/>
              </a:endParaRPr>
            </a:p>
          </p:txBody>
        </p:sp>
      </p:grpSp>
      <p:sp>
        <p:nvSpPr>
          <p:cNvPr id="2" name="文本框 1"/>
          <p:cNvSpPr txBox="1"/>
          <p:nvPr/>
        </p:nvSpPr>
        <p:spPr>
          <a:xfrm>
            <a:off x="4479926" y="1367318"/>
            <a:ext cx="3232150" cy="3785870"/>
          </a:xfrm>
          <a:prstGeom prst="rect">
            <a:avLst/>
          </a:prstGeom>
          <a:noFill/>
        </p:spPr>
        <p:txBody>
          <a:bodyPr wrap="none" rtlCol="0">
            <a:spAutoFit/>
          </a:bodyPr>
          <a:lstStyle/>
          <a:p>
            <a:pPr algn="ctr"/>
            <a:r>
              <a:rPr lang="zh-CN" altLang="en-US" sz="24010" dirty="0">
                <a:solidFill>
                  <a:srgbClr val="ACD5CD"/>
                </a:solidFill>
                <a:latin typeface="华文新魏" panose="02010800040101010101" pitchFamily="2" charset="-122"/>
                <a:ea typeface="华文新魏" panose="02010800040101010101" pitchFamily="2" charset="-122"/>
              </a:rPr>
              <a:t>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par>
                                <p:cTn id="15" presetID="14" presetClass="entr" presetSubtype="1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548871">
            <a:alpha val="75000"/>
          </a:srgbClr>
        </a:solidFill>
        <a:ln>
          <a:noFill/>
        </a:ln>
      </a:spPr>
      <a:bodyPr rtlCol="0" anchor="ctr"/>
      <a:lstStyle>
        <a:defPPr>
          <a:defRPr sz="1165" dirty="0">
            <a:solidFill>
              <a:prstClr val="white"/>
            </a:solidFill>
            <a:latin typeface="Calibri" panose="020F0502020204030204"/>
            <a:ea typeface="宋体" panose="02010600030101010101" pitchFamily="2"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1452</Words>
  <Application>Microsoft Office PowerPoint</Application>
  <PresentationFormat>宽屏</PresentationFormat>
  <Paragraphs>226</Paragraphs>
  <Slides>24</Slides>
  <Notes>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华文细黑</vt:lpstr>
      <vt:lpstr>华文新魏</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梦想稀饭设计出品;我是小河北</dc:creator>
  <cp:lastModifiedBy>天 下</cp:lastModifiedBy>
  <cp:revision>100</cp:revision>
  <dcterms:created xsi:type="dcterms:W3CDTF">2015-05-05T08:02:00Z</dcterms:created>
  <dcterms:modified xsi:type="dcterms:W3CDTF">2021-01-06T01:06:26Z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