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66" r:id="rId4"/>
    <p:sldId id="270" r:id="rId5"/>
    <p:sldId id="285" r:id="rId6"/>
    <p:sldId id="286" r:id="rId7"/>
    <p:sldId id="271" r:id="rId8"/>
    <p:sldId id="273" r:id="rId9"/>
    <p:sldId id="267" r:id="rId10"/>
    <p:sldId id="274" r:id="rId11"/>
    <p:sldId id="284" r:id="rId12"/>
    <p:sldId id="276" r:id="rId13"/>
    <p:sldId id="275" r:id="rId14"/>
    <p:sldId id="281" r:id="rId15"/>
    <p:sldId id="268" r:id="rId16"/>
    <p:sldId id="278" r:id="rId17"/>
    <p:sldId id="279" r:id="rId18"/>
    <p:sldId id="272" r:id="rId19"/>
    <p:sldId id="277" r:id="rId20"/>
    <p:sldId id="280" r:id="rId21"/>
    <p:sldId id="269" r:id="rId22"/>
    <p:sldId id="287" r:id="rId23"/>
    <p:sldId id="282" r:id="rId24"/>
    <p:sldId id="28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CC6"/>
    <a:srgbClr val="FFE3F0"/>
    <a:srgbClr val="6CCBD1"/>
    <a:srgbClr val="75CFD7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9AAFD-56C9-45CE-B9C4-3DB684D68FA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E1695-EC8C-4C82-80E5-90E37AA1AD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E1695-EC8C-4C82-80E5-90E37AA1ADB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EF31D4-1AA4-45E7-8F10-C007A9A6DDB0}" type="datetimeFigureOut">
              <a:rPr lang="zh-HK" altLang="en-US" smtClean="0"/>
              <a:t>6/1/2021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45C72C-05F9-42DA-A32C-E89F323A6F2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22758"/>
            <a:ext cx="8032949" cy="536303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256576" y="1335809"/>
            <a:ext cx="65151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14314" y="1526309"/>
            <a:ext cx="6204962" cy="3638550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999706" y="1807176"/>
            <a:ext cx="5275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rgbClr val="0C8CC6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你好 夏天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502922" y="3253726"/>
            <a:ext cx="40224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Click here to add words Click here to add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 words Click here to add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6946848" y="4191073"/>
            <a:ext cx="3380885" cy="592477"/>
          </a:xfrm>
          <a:prstGeom prst="roundRect">
            <a:avLst>
              <a:gd name="adj" fmla="val 50000"/>
            </a:avLst>
          </a:prstGeom>
          <a:noFill/>
          <a:ln>
            <a:solidFill>
              <a:srgbClr val="7BA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245532" y="4225701"/>
            <a:ext cx="327979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主讲人：</a:t>
            </a:r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xiazaii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6" grpId="0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26073" y="1628857"/>
            <a:ext cx="4478743" cy="3943186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768" y="2087125"/>
            <a:ext cx="4478742" cy="298582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310180" y="1628857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10180" y="2829177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449641" y="2496147"/>
            <a:ext cx="139065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038600"/>
            <a:ext cx="12192000" cy="281940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928" y="2272119"/>
            <a:ext cx="4399879" cy="29337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06092" y="1795879"/>
            <a:ext cx="5543550" cy="414994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355734" y="2385918"/>
            <a:ext cx="2772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/>
              <a:t>HOLIDAY</a:t>
            </a:r>
            <a:endParaRPr lang="zh-CN" altLang="en-US" sz="4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7355734" y="4038600"/>
            <a:ext cx="458528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15584" y="3470012"/>
            <a:ext cx="1390650" cy="95250"/>
          </a:xfrm>
          <a:prstGeom prst="rect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016989" y="1072566"/>
            <a:ext cx="4478743" cy="4943394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412485" y="2327887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816934" y="2327886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12485" y="3144153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816934" y="3144152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12485" y="3960419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816934" y="3960418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005" y="1742677"/>
            <a:ext cx="5404758" cy="36031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4703795" y="2254622"/>
            <a:ext cx="2784415" cy="280219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19685" y="1682583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0906" y="2406074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0907" y="2743140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19684" y="4147710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20905" y="4871201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0906" y="5208267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284526" y="1682583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85747" y="2406074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85748" y="2743140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284525" y="4147710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985746" y="4871201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985747" y="5208267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051595" y="3040041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7456044" y="3040040"/>
            <a:ext cx="400111" cy="400111"/>
          </a:xfrm>
          <a:prstGeom prst="ellipse">
            <a:avLst/>
          </a:prstGeom>
          <a:solidFill>
            <a:srgbClr val="FFE3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51595" y="3856307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7456044" y="3856306"/>
            <a:ext cx="400111" cy="400111"/>
          </a:xfrm>
          <a:prstGeom prst="ellipse">
            <a:avLst/>
          </a:prstGeom>
          <a:solidFill>
            <a:srgbClr val="FFE3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51595" y="4672573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456044" y="4672572"/>
            <a:ext cx="400111" cy="400111"/>
          </a:xfrm>
          <a:prstGeom prst="ellipse">
            <a:avLst/>
          </a:prstGeom>
          <a:solidFill>
            <a:srgbClr val="FFE3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51595" y="2223774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456044" y="2223773"/>
            <a:ext cx="400111" cy="400111"/>
          </a:xfrm>
          <a:prstGeom prst="ellipse">
            <a:avLst/>
          </a:prstGeom>
          <a:solidFill>
            <a:srgbClr val="FFE3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96" y="1481946"/>
            <a:ext cx="5832990" cy="3894108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467069" y="968454"/>
            <a:ext cx="4478743" cy="4943394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6993" y="1457321"/>
            <a:ext cx="3048000" cy="1971678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323699" y="1864577"/>
            <a:ext cx="5283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/>
              <a:t>PART </a:t>
            </a:r>
            <a:r>
              <a:rPr lang="en-US" altLang="zh-CN" sz="6600" b="1" dirty="0">
                <a:solidFill>
                  <a:schemeClr val="bg1"/>
                </a:solidFill>
              </a:rPr>
              <a:t>THREE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33550" y="1162050"/>
            <a:ext cx="628647" cy="6286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3657600" y="5067300"/>
            <a:ext cx="438150" cy="4381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8"/>
          <a:stretch>
            <a:fillRect/>
          </a:stretch>
        </p:blipFill>
        <p:spPr>
          <a:xfrm>
            <a:off x="1783547" y="3046453"/>
            <a:ext cx="2637289" cy="9525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988" y="3146612"/>
            <a:ext cx="5559573" cy="371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457407"/>
            <a:ext cx="12191999" cy="3943186"/>
          </a:xfrm>
          <a:prstGeom prst="rect">
            <a:avLst/>
          </a:prstGeom>
          <a:solidFill>
            <a:srgbClr val="FFE3F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16176" y="390525"/>
            <a:ext cx="3448050" cy="607695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625" y="1952948"/>
            <a:ext cx="1242541" cy="124254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26989" y="3772415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01612" y="4308336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001612" y="4645402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207" y="1819516"/>
            <a:ext cx="1242541" cy="124254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468571" y="3638983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43194" y="4174904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143194" y="4511970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721" y="1918539"/>
            <a:ext cx="1242541" cy="124254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9318085" y="3738006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992708" y="4273927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8992708" y="4610993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946860" y="3876757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000" y="4830860"/>
            <a:ext cx="50127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19721" y="4735610"/>
            <a:ext cx="139065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506" y="744547"/>
            <a:ext cx="4471865" cy="298124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71" y="2621279"/>
            <a:ext cx="5388429" cy="3592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3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 flipH="1">
            <a:off x="4429416" y="0"/>
            <a:ext cx="7762584" cy="6858000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03700" y="1893776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C8CC6"/>
                </a:solidFill>
              </a:rPr>
              <a:t>Click here to add words</a:t>
            </a:r>
            <a:endParaRPr lang="zh-CN" altLang="en-US" sz="2000" dirty="0">
              <a:solidFill>
                <a:srgbClr val="0C8CC6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408149" y="1893775"/>
            <a:ext cx="400111" cy="400111"/>
          </a:xfrm>
          <a:prstGeom prst="ellipse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03700" y="2710042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C8CC6"/>
                </a:solidFill>
              </a:rPr>
              <a:t>Click here to add words</a:t>
            </a:r>
            <a:endParaRPr lang="zh-CN" altLang="en-US" sz="2000" dirty="0">
              <a:solidFill>
                <a:srgbClr val="0C8CC6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08149" y="2710041"/>
            <a:ext cx="400111" cy="400111"/>
          </a:xfrm>
          <a:prstGeom prst="ellipse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03700" y="3526308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C8CC6"/>
                </a:solidFill>
              </a:rPr>
              <a:t>Click here to add words</a:t>
            </a:r>
            <a:endParaRPr lang="zh-CN" altLang="en-US" sz="2000" dirty="0">
              <a:solidFill>
                <a:srgbClr val="0C8CC6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408149" y="3526307"/>
            <a:ext cx="400111" cy="400111"/>
          </a:xfrm>
          <a:prstGeom prst="ellipse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03700" y="4367443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C8CC6"/>
                </a:solidFill>
              </a:rPr>
              <a:t>Click here to add words</a:t>
            </a:r>
            <a:endParaRPr lang="zh-CN" altLang="en-US" sz="2000" dirty="0">
              <a:solidFill>
                <a:srgbClr val="0C8CC6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408149" y="4367442"/>
            <a:ext cx="400111" cy="400111"/>
          </a:xfrm>
          <a:prstGeom prst="ellipse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6000" y="1164557"/>
            <a:ext cx="7086000" cy="472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309879" y="1457407"/>
            <a:ext cx="4478743" cy="3943186"/>
          </a:xfrm>
          <a:prstGeom prst="rect">
            <a:avLst/>
          </a:prstGeom>
          <a:noFill/>
          <a:ln w="76200">
            <a:solidFill>
              <a:srgbClr val="0C8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l="-1"/>
          <a:stretch>
            <a:fillRect/>
          </a:stretch>
        </p:blipFill>
        <p:spPr>
          <a:xfrm>
            <a:off x="1726404" y="1066800"/>
            <a:ext cx="3645695" cy="47244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819903" y="1457407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19903" y="2657727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59364" y="2324697"/>
            <a:ext cx="139065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862" y="3028921"/>
            <a:ext cx="1753218" cy="170259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772393" y="0"/>
            <a:ext cx="1753218" cy="6858000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095004" y="1019174"/>
            <a:ext cx="1107996" cy="4819650"/>
          </a:xfrm>
          <a:prstGeom prst="rect">
            <a:avLst/>
          </a:prstGeom>
          <a:solidFill>
            <a:srgbClr val="0C8CC6"/>
          </a:solidFill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6000" b="1" dirty="0">
                <a:solidFill>
                  <a:schemeClr val="bg1"/>
                </a:solidFill>
              </a:rPr>
              <a:t>CONTEN</a:t>
            </a:r>
            <a:r>
              <a:rPr lang="en-US" altLang="zh-CN" sz="4800" b="1" dirty="0">
                <a:solidFill>
                  <a:schemeClr val="bg1"/>
                </a:solidFill>
              </a:rPr>
              <a:t>T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94619" y="1490961"/>
            <a:ext cx="1911704" cy="523220"/>
          </a:xfrm>
          <a:prstGeom prst="rect">
            <a:avLst/>
          </a:prstGeom>
          <a:solidFill>
            <a:srgbClr val="0C8CC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280775" y="1394252"/>
            <a:ext cx="755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01</a:t>
            </a:r>
            <a:endParaRPr lang="zh-CN" altLang="en-US" sz="4000" b="1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94619" y="2767311"/>
            <a:ext cx="1911704" cy="523220"/>
          </a:xfrm>
          <a:prstGeom prst="rect">
            <a:avLst/>
          </a:prstGeom>
          <a:solidFill>
            <a:srgbClr val="0C8CC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280775" y="2670602"/>
            <a:ext cx="7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02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94619" y="4012852"/>
            <a:ext cx="1911704" cy="523220"/>
          </a:xfrm>
          <a:prstGeom prst="rect">
            <a:avLst/>
          </a:prstGeom>
          <a:solidFill>
            <a:srgbClr val="0C8CC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280775" y="3916143"/>
            <a:ext cx="7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03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994619" y="5289202"/>
            <a:ext cx="1911704" cy="523220"/>
          </a:xfrm>
          <a:prstGeom prst="rect">
            <a:avLst/>
          </a:prstGeom>
          <a:solidFill>
            <a:srgbClr val="0C8CC6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80775" y="5192493"/>
            <a:ext cx="7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</a:rPr>
              <a:t>04</a:t>
            </a:r>
            <a:endParaRPr lang="zh-CN" altLang="en-US" sz="3600" b="1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226299" y="1612022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26299" y="2812342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65760" y="2479312"/>
            <a:ext cx="1390650" cy="95250"/>
          </a:xfrm>
          <a:prstGeom prst="rect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858" y="1612022"/>
            <a:ext cx="5709683" cy="3806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6993" y="1457321"/>
            <a:ext cx="3048000" cy="1971678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201064" y="1938457"/>
            <a:ext cx="4931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/>
              <a:t>PART </a:t>
            </a:r>
            <a:r>
              <a:rPr lang="en-US" altLang="zh-CN" sz="6600" b="1" dirty="0">
                <a:solidFill>
                  <a:schemeClr val="bg1"/>
                </a:solidFill>
              </a:rPr>
              <a:t>FOUR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33550" y="1162050"/>
            <a:ext cx="628647" cy="6286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3657600" y="5067300"/>
            <a:ext cx="438150" cy="4381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8"/>
          <a:stretch>
            <a:fillRect/>
          </a:stretch>
        </p:blipFill>
        <p:spPr>
          <a:xfrm>
            <a:off x="1783547" y="3046453"/>
            <a:ext cx="2637289" cy="9525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988" y="3146612"/>
            <a:ext cx="5559573" cy="371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62880" y="1063329"/>
            <a:ext cx="4478743" cy="4943394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058376" y="2318650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6462825" y="2318649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58376" y="3134916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6462825" y="3134915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58376" y="3951182"/>
            <a:ext cx="304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425F78"/>
                </a:solidFill>
              </a:rPr>
              <a:t>Click here to add words</a:t>
            </a:r>
            <a:endParaRPr lang="zh-CN" altLang="en-US" sz="2000" dirty="0">
              <a:solidFill>
                <a:srgbClr val="425F78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6462825" y="3951181"/>
            <a:ext cx="400111" cy="400111"/>
          </a:xfrm>
          <a:prstGeom prst="ellipse">
            <a:avLst/>
          </a:prstGeom>
          <a:solidFill>
            <a:srgbClr val="0C8CC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25F78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440655" y="1066800"/>
            <a:ext cx="1550194" cy="47244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207897" y="1377573"/>
            <a:ext cx="1518940" cy="4629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472385" y="1707254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2385" y="2907574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11846" y="2574544"/>
            <a:ext cx="1390650" cy="95250"/>
          </a:xfrm>
          <a:prstGeom prst="rect">
            <a:avLst/>
          </a:prstGeom>
          <a:solidFill>
            <a:srgbClr val="0C8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74" y="1801586"/>
            <a:ext cx="5925639" cy="3950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2758"/>
            <a:ext cx="8032949" cy="536303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56576" y="1335809"/>
            <a:ext cx="6515100" cy="4038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414314" y="1526309"/>
            <a:ext cx="6204962" cy="3638550"/>
          </a:xfrm>
          <a:prstGeom prst="rect">
            <a:avLst/>
          </a:prstGeom>
          <a:noFill/>
          <a:ln w="76200"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999706" y="1807176"/>
            <a:ext cx="5275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rgbClr val="0C8CC6"/>
                </a:solidFill>
                <a:latin typeface="柳公权柳体" panose="02000000000000000000" pitchFamily="2" charset="-122"/>
                <a:ea typeface="柳公权柳体" panose="02000000000000000000" pitchFamily="2" charset="-122"/>
              </a:rPr>
              <a:t>你好 夏天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02922" y="3253726"/>
            <a:ext cx="40224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Click here to add words Click here to add </a:t>
            </a:r>
            <a:r>
              <a:rPr lang="en-US" altLang="zh-CN" sz="1600" dirty="0" err="1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</a:rPr>
              <a:t> words Click here to add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6946848" y="4191073"/>
            <a:ext cx="3380885" cy="592477"/>
          </a:xfrm>
          <a:prstGeom prst="roundRect">
            <a:avLst>
              <a:gd name="adj" fmla="val 50000"/>
            </a:avLst>
          </a:prstGeom>
          <a:noFill/>
          <a:ln>
            <a:solidFill>
              <a:srgbClr val="7BAC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245532" y="4225701"/>
            <a:ext cx="327979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主讲人：</a:t>
            </a:r>
            <a:r>
              <a:rPr lang="en-US" altLang="zh-CN" sz="2800">
                <a:solidFill>
                  <a:schemeClr val="bg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xiazaii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:comb/>
      </p:transition>
    </mc:Choice>
    <mc:Fallback xmlns="">
      <p:transition spd="slow" advClick="0" advTm="0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6993" y="1457321"/>
            <a:ext cx="3048000" cy="1971678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31092" y="1938457"/>
            <a:ext cx="4095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/>
              <a:t>PART </a:t>
            </a:r>
            <a:r>
              <a:rPr lang="en-US" altLang="zh-CN" sz="6600" b="1" dirty="0">
                <a:solidFill>
                  <a:schemeClr val="bg1"/>
                </a:solidFill>
              </a:rPr>
              <a:t>ONE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33550" y="1162050"/>
            <a:ext cx="628647" cy="6286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3657600" y="5067300"/>
            <a:ext cx="438150" cy="4381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8"/>
          <a:stretch>
            <a:fillRect/>
          </a:stretch>
        </p:blipFill>
        <p:spPr>
          <a:xfrm>
            <a:off x="1783547" y="3046453"/>
            <a:ext cx="2637289" cy="95250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988" y="3146612"/>
            <a:ext cx="5559573" cy="371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883665" y="909634"/>
            <a:ext cx="3048000" cy="5167316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443530" y="1763974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43530" y="2964294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82991" y="2631264"/>
            <a:ext cx="139065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29" y="1616364"/>
            <a:ext cx="5694219" cy="37961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19685" y="1682583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0906" y="2406074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0907" y="2743140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19684" y="4147710"/>
            <a:ext cx="2185292" cy="52322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20905" y="4871201"/>
            <a:ext cx="3582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0906" y="5208267"/>
            <a:ext cx="308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811" y="1249623"/>
            <a:ext cx="6700282" cy="44668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83665" y="909634"/>
            <a:ext cx="3048000" cy="5167316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10094" y="2124073"/>
            <a:ext cx="5451842" cy="302895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43530" y="1763974"/>
            <a:ext cx="236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43530" y="2964294"/>
            <a:ext cx="4585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82991" y="2631264"/>
            <a:ext cx="139065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440655" y="1066800"/>
            <a:ext cx="1550194" cy="4724400"/>
          </a:xfrm>
          <a:prstGeom prst="rect">
            <a:avLst/>
          </a:prstGeom>
        </p:spPr>
      </p:pic>
      <p:sp>
        <p:nvSpPr>
          <p:cNvPr id="4" name="矩形: 圆角 3"/>
          <p:cNvSpPr/>
          <p:nvPr/>
        </p:nvSpPr>
        <p:spPr>
          <a:xfrm>
            <a:off x="4510396" y="609600"/>
            <a:ext cx="3171207" cy="5638800"/>
          </a:xfrm>
          <a:prstGeom prst="round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9232405" y="1324630"/>
            <a:ext cx="1518940" cy="4629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0672" y="2419673"/>
            <a:ext cx="1242541" cy="124254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306036" y="4239140"/>
            <a:ext cx="269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80659" y="4775061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980659" y="5112127"/>
            <a:ext cx="25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Click here to add words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09700" y="1600200"/>
            <a:ext cx="4438650" cy="2628900"/>
          </a:xfrm>
          <a:prstGeom prst="rect">
            <a:avLst/>
          </a:prstGeom>
          <a:solidFill>
            <a:srgbClr val="FFE3F0"/>
          </a:solidFill>
          <a:ln>
            <a:solidFill>
              <a:srgbClr val="FFE3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242627" y="2529929"/>
            <a:ext cx="2772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b="1" dirty="0"/>
              <a:t>HOLIDAY</a:t>
            </a:r>
            <a:endParaRPr lang="zh-CN" altLang="en-US" sz="4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2481692" y="4688175"/>
            <a:ext cx="72286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 Click here to add words Click here to add words Click here to add words Click here to add words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Click here to add words Click here to add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228" y="1054039"/>
            <a:ext cx="6226629" cy="34592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666993" y="1457321"/>
            <a:ext cx="3048000" cy="1971678"/>
          </a:xfrm>
          <a:prstGeom prst="rect">
            <a:avLst/>
          </a:prstGeom>
          <a:solidFill>
            <a:srgbClr val="FF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431092" y="1938457"/>
            <a:ext cx="40957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/>
              <a:t>PART </a:t>
            </a:r>
            <a:r>
              <a:rPr lang="en-US" altLang="zh-CN" sz="6600" b="1" dirty="0">
                <a:solidFill>
                  <a:schemeClr val="bg1"/>
                </a:solidFill>
              </a:rPr>
              <a:t>TWO</a:t>
            </a:r>
            <a:endParaRPr lang="zh-CN" alt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33550" y="1162050"/>
            <a:ext cx="628647" cy="6286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3657600" y="5067300"/>
            <a:ext cx="438150" cy="43815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48"/>
          <a:stretch>
            <a:fillRect/>
          </a:stretch>
        </p:blipFill>
        <p:spPr>
          <a:xfrm>
            <a:off x="1783547" y="3046453"/>
            <a:ext cx="2637289" cy="9525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988" y="3146612"/>
            <a:ext cx="5559573" cy="3711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>
        <p14:prism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ss">
  <a:themeElements>
    <a:clrScheme name="自定义 2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680</Words>
  <Application>Microsoft Office PowerPoint</Application>
  <PresentationFormat>宽屏</PresentationFormat>
  <Paragraphs>124</Paragraphs>
  <Slides>24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等线</vt:lpstr>
      <vt:lpstr>楷体</vt:lpstr>
      <vt:lpstr>柳公权柳体</vt:lpstr>
      <vt:lpstr>微软雅黑</vt:lpstr>
      <vt:lpstr>幼圆</vt:lpstr>
      <vt:lpstr>Agency FB</vt:lpstr>
      <vt:lpstr>Arial</vt:lpstr>
      <vt:lpstr>Calibri</vt:lpstr>
      <vt:lpstr>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</dc:title>
  <dc:creator>WIN7</dc:creator>
  <cp:lastModifiedBy>天 下</cp:lastModifiedBy>
  <cp:revision>151</cp:revision>
  <dcterms:created xsi:type="dcterms:W3CDTF">2017-08-18T03:02:00Z</dcterms:created>
  <dcterms:modified xsi:type="dcterms:W3CDTF">2021-01-06T02:58:15Z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